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63" r:id="rId6"/>
    <p:sldId id="262" r:id="rId7"/>
    <p:sldId id="259" r:id="rId8"/>
    <p:sldId id="266" r:id="rId9"/>
    <p:sldId id="267" r:id="rId10"/>
    <p:sldId id="264" r:id="rId11"/>
    <p:sldId id="265" r:id="rId12"/>
  </p:sldIdLst>
  <p:sldSz cx="9144000" cy="6858000" type="screen4x3"/>
  <p:notesSz cx="6858000" cy="9144000"/>
  <p:defaultTextStyle>
    <a:defPPr>
      <a:defRPr lang="ga-I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ga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659EF-1002-4A07-8B7C-23CACED3AE51}" type="datetimeFigureOut">
              <a:rPr lang="ga-IE"/>
              <a:pPr>
                <a:defRPr/>
              </a:pPr>
              <a:t>01/01/2018</a:t>
            </a:fld>
            <a:endParaRPr lang="ga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a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AE495-9638-4773-8729-1A0B2DB85B04}" type="slidenum">
              <a:rPr lang="ga-IE"/>
              <a:pPr>
                <a:defRPr/>
              </a:pPr>
              <a:t>‹#›</a:t>
            </a:fld>
            <a:endParaRPr lang="ga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A9CAC-1CE4-4C4F-8CD0-E009E7395F50}" type="datetimeFigureOut">
              <a:rPr lang="ga-IE"/>
              <a:pPr>
                <a:defRPr/>
              </a:pPr>
              <a:t>01/01/2018</a:t>
            </a:fld>
            <a:endParaRPr lang="ga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a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A36D0-8FB4-4E97-85F8-5B8083938FA0}" type="slidenum">
              <a:rPr lang="ga-IE"/>
              <a:pPr>
                <a:defRPr/>
              </a:pPr>
              <a:t>‹#›</a:t>
            </a:fld>
            <a:endParaRPr lang="ga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A7785-9616-4714-AB23-DD120BEEB13A}" type="datetimeFigureOut">
              <a:rPr lang="ga-IE"/>
              <a:pPr>
                <a:defRPr/>
              </a:pPr>
              <a:t>01/01/2018</a:t>
            </a:fld>
            <a:endParaRPr lang="ga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a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FBB0E-8A04-43B8-BA97-02AB0FC87F51}" type="slidenum">
              <a:rPr lang="ga-IE"/>
              <a:pPr>
                <a:defRPr/>
              </a:pPr>
              <a:t>‹#›</a:t>
            </a:fld>
            <a:endParaRPr lang="ga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02338-532C-4103-BF36-64AF7A5A0D69}" type="datetimeFigureOut">
              <a:rPr lang="ga-IE"/>
              <a:pPr>
                <a:defRPr/>
              </a:pPr>
              <a:t>01/01/2018</a:t>
            </a:fld>
            <a:endParaRPr lang="ga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a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8E735-1A08-4AAA-8B72-8702FDF717AC}" type="slidenum">
              <a:rPr lang="ga-IE"/>
              <a:pPr>
                <a:defRPr/>
              </a:pPr>
              <a:t>‹#›</a:t>
            </a:fld>
            <a:endParaRPr lang="ga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6FEB2-C145-48FC-818E-0A72672BB5E8}" type="datetimeFigureOut">
              <a:rPr lang="ga-IE"/>
              <a:pPr>
                <a:defRPr/>
              </a:pPr>
              <a:t>01/01/2018</a:t>
            </a:fld>
            <a:endParaRPr lang="ga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a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42BFA-72DB-4F33-B414-2D6C72FDCB9A}" type="slidenum">
              <a:rPr lang="ga-IE"/>
              <a:pPr>
                <a:defRPr/>
              </a:pPr>
              <a:t>‹#›</a:t>
            </a:fld>
            <a:endParaRPr lang="ga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AF5CB-69FA-432B-B0E0-2737F4B56CB7}" type="datetimeFigureOut">
              <a:rPr lang="ga-IE"/>
              <a:pPr>
                <a:defRPr/>
              </a:pPr>
              <a:t>01/01/2018</a:t>
            </a:fld>
            <a:endParaRPr lang="ga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a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2380F-4806-4569-B286-EA71DEF41981}" type="slidenum">
              <a:rPr lang="ga-IE"/>
              <a:pPr>
                <a:defRPr/>
              </a:pPr>
              <a:t>‹#›</a:t>
            </a:fld>
            <a:endParaRPr lang="ga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9A6FC-B8D4-434C-9084-1071EC28405D}" type="datetimeFigureOut">
              <a:rPr lang="ga-IE"/>
              <a:pPr>
                <a:defRPr/>
              </a:pPr>
              <a:t>01/01/2018</a:t>
            </a:fld>
            <a:endParaRPr lang="ga-I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a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7398F-6206-4E1B-A00F-3EFF9D4CB1DC}" type="slidenum">
              <a:rPr lang="ga-IE"/>
              <a:pPr>
                <a:defRPr/>
              </a:pPr>
              <a:t>‹#›</a:t>
            </a:fld>
            <a:endParaRPr lang="ga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28172-9325-4AE3-83B5-EB8FBE44F805}" type="datetimeFigureOut">
              <a:rPr lang="ga-IE"/>
              <a:pPr>
                <a:defRPr/>
              </a:pPr>
              <a:t>01/01/2018</a:t>
            </a:fld>
            <a:endParaRPr lang="ga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a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997E6-D5AE-47C6-9FE8-D9537983B61B}" type="slidenum">
              <a:rPr lang="ga-IE"/>
              <a:pPr>
                <a:defRPr/>
              </a:pPr>
              <a:t>‹#›</a:t>
            </a:fld>
            <a:endParaRPr lang="ga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ga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5A59E-7F9C-4B97-90B8-54A98578E533}" type="datetimeFigureOut">
              <a:rPr lang="ga-IE"/>
              <a:pPr>
                <a:defRPr/>
              </a:pPr>
              <a:t>01/01/2018</a:t>
            </a:fld>
            <a:endParaRPr lang="ga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a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D4D25-DD90-4392-9712-DF9CD5521648}" type="slidenum">
              <a:rPr lang="ga-IE"/>
              <a:pPr>
                <a:defRPr/>
              </a:pPr>
              <a:t>‹#›</a:t>
            </a:fld>
            <a:endParaRPr lang="ga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6A29B-49FA-4B79-897B-E90BAFE6C6AB}" type="datetimeFigureOut">
              <a:rPr lang="ga-IE"/>
              <a:pPr>
                <a:defRPr/>
              </a:pPr>
              <a:t>01/01/2018</a:t>
            </a:fld>
            <a:endParaRPr lang="ga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a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95FF4-3930-418E-9E69-C019BEF0F861}" type="slidenum">
              <a:rPr lang="ga-IE"/>
              <a:pPr>
                <a:defRPr/>
              </a:pPr>
              <a:t>‹#›</a:t>
            </a:fld>
            <a:endParaRPr lang="ga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172DD-EAEC-46BB-A66A-4D08EF515D20}" type="datetimeFigureOut">
              <a:rPr lang="ga-IE"/>
              <a:pPr>
                <a:defRPr/>
              </a:pPr>
              <a:t>01/01/2018</a:t>
            </a:fld>
            <a:endParaRPr lang="ga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a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4FB2C-6888-4E11-BA28-33DBC1F7FAC3}" type="slidenum">
              <a:rPr lang="ga-IE"/>
              <a:pPr>
                <a:defRPr/>
              </a:pPr>
              <a:t>‹#›</a:t>
            </a:fld>
            <a:endParaRPr lang="ga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D9A6E5-C0D4-4452-949F-C015B2C31CC7}" type="datetimeFigureOut">
              <a:rPr lang="ga-IE"/>
              <a:pPr>
                <a:defRPr/>
              </a:pPr>
              <a:t>01/01/2018</a:t>
            </a:fld>
            <a:endParaRPr lang="ga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ga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5235B86-885F-44D5-AA21-E38F0FA9AC9A}" type="slidenum">
              <a:rPr lang="ga-IE"/>
              <a:pPr>
                <a:defRPr/>
              </a:pPr>
              <a:t>‹#›</a:t>
            </a:fld>
            <a:endParaRPr lang="ga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ga-I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3" y="1052513"/>
            <a:ext cx="7772400" cy="14700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ga-IE" dirty="0"/>
              <a:t>Scrúdú Cainte: Soiléiriú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913" y="3213100"/>
            <a:ext cx="6400800" cy="1752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ga-IE" b="1">
                <a:solidFill>
                  <a:schemeClr val="tx1"/>
                </a:solidFill>
              </a:rPr>
              <a:t> 15 nóiméad</a:t>
            </a:r>
            <a:endParaRPr lang="en-IE" b="1">
              <a:solidFill>
                <a:schemeClr val="tx1"/>
              </a:solidFill>
            </a:endParaRPr>
          </a:p>
          <a:p>
            <a:r>
              <a:rPr lang="en-IE" b="1">
                <a:solidFill>
                  <a:schemeClr val="tx1"/>
                </a:solidFill>
              </a:rPr>
              <a:t>ÚSÁID GO MAITH IAD!</a:t>
            </a:r>
            <a:endParaRPr lang="ga-IE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333375"/>
            <a:ext cx="7772400" cy="14700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ga-IE">
                <a:solidFill>
                  <a:srgbClr val="000000"/>
                </a:solidFill>
              </a:rPr>
              <a:t>Beann</a:t>
            </a:r>
            <a:r>
              <a:rPr lang="en-IE">
                <a:solidFill>
                  <a:srgbClr val="000000"/>
                </a:solidFill>
              </a:rPr>
              <a:t>ú : 5 MARC</a:t>
            </a:r>
            <a:endParaRPr lang="ga-IE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825" y="2133600"/>
            <a:ext cx="8497888" cy="403225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 algn="l">
              <a:lnSpc>
                <a:spcPct val="90000"/>
              </a:lnSpc>
              <a:buFont typeface="Arial" charset="0"/>
              <a:buAutoNum type="arabicPeriod"/>
            </a:pPr>
            <a:r>
              <a:rPr lang="ga-IE">
                <a:solidFill>
                  <a:schemeClr val="bg1"/>
                </a:solidFill>
              </a:rPr>
              <a:t>Céard is ainm duit?   		</a:t>
            </a:r>
            <a:r>
              <a:rPr lang="en-IE">
                <a:solidFill>
                  <a:schemeClr val="bg1"/>
                </a:solidFill>
              </a:rPr>
              <a:t>	</a:t>
            </a:r>
            <a:r>
              <a:rPr lang="ga-IE">
                <a:solidFill>
                  <a:schemeClr val="bg1"/>
                </a:solidFill>
              </a:rPr>
              <a:t>1m</a:t>
            </a:r>
          </a:p>
          <a:p>
            <a:pPr marL="514350" indent="-514350" algn="l">
              <a:lnSpc>
                <a:spcPct val="90000"/>
              </a:lnSpc>
              <a:buFont typeface="Arial" charset="0"/>
              <a:buAutoNum type="arabicPeriod"/>
            </a:pPr>
            <a:r>
              <a:rPr lang="ga-IE">
                <a:solidFill>
                  <a:schemeClr val="bg1"/>
                </a:solidFill>
              </a:rPr>
              <a:t>Cén aois tú?				</a:t>
            </a:r>
            <a:r>
              <a:rPr lang="en-IE">
                <a:solidFill>
                  <a:schemeClr val="bg1"/>
                </a:solidFill>
              </a:rPr>
              <a:t>	</a:t>
            </a:r>
            <a:r>
              <a:rPr lang="ga-IE">
                <a:solidFill>
                  <a:schemeClr val="bg1"/>
                </a:solidFill>
              </a:rPr>
              <a:t>1m</a:t>
            </a:r>
          </a:p>
          <a:p>
            <a:pPr marL="514350" indent="-514350" algn="l">
              <a:lnSpc>
                <a:spcPct val="90000"/>
              </a:lnSpc>
              <a:buFont typeface="Arial" charset="0"/>
              <a:buAutoNum type="arabicPeriod"/>
            </a:pPr>
            <a:r>
              <a:rPr lang="ga-IE">
                <a:solidFill>
                  <a:schemeClr val="bg1"/>
                </a:solidFill>
              </a:rPr>
              <a:t>Céard é do dháta breithe?	</a:t>
            </a:r>
            <a:r>
              <a:rPr lang="en-IE">
                <a:solidFill>
                  <a:schemeClr val="bg1"/>
                </a:solidFill>
              </a:rPr>
              <a:t>	</a:t>
            </a:r>
            <a:r>
              <a:rPr lang="ga-IE">
                <a:solidFill>
                  <a:schemeClr val="bg1"/>
                </a:solidFill>
              </a:rPr>
              <a:t>1m</a:t>
            </a:r>
          </a:p>
          <a:p>
            <a:pPr marL="514350" indent="-514350" algn="l">
              <a:lnSpc>
                <a:spcPct val="90000"/>
              </a:lnSpc>
              <a:buFont typeface="Arial" charset="0"/>
              <a:buAutoNum type="arabicPeriod"/>
            </a:pPr>
            <a:r>
              <a:rPr lang="ga-IE">
                <a:solidFill>
                  <a:schemeClr val="bg1"/>
                </a:solidFill>
              </a:rPr>
              <a:t>Cén seoladh baile atá agat?	</a:t>
            </a:r>
            <a:r>
              <a:rPr lang="en-IE">
                <a:solidFill>
                  <a:schemeClr val="bg1"/>
                </a:solidFill>
              </a:rPr>
              <a:t>	</a:t>
            </a:r>
            <a:r>
              <a:rPr lang="ga-IE">
                <a:solidFill>
                  <a:schemeClr val="bg1"/>
                </a:solidFill>
              </a:rPr>
              <a:t>1m</a:t>
            </a:r>
            <a:endParaRPr lang="en-IE">
              <a:solidFill>
                <a:schemeClr val="bg1"/>
              </a:solidFill>
            </a:endParaRPr>
          </a:p>
          <a:p>
            <a:pPr marL="514350" indent="-514350" algn="l">
              <a:lnSpc>
                <a:spcPct val="90000"/>
              </a:lnSpc>
              <a:buFont typeface="Arial" charset="0"/>
              <a:buAutoNum type="arabicPeriod"/>
            </a:pPr>
            <a:r>
              <a:rPr lang="en-IE">
                <a:solidFill>
                  <a:schemeClr val="bg1"/>
                </a:solidFill>
              </a:rPr>
              <a:t>Cén uimhir scrúdaithe atá agat?	1m</a:t>
            </a:r>
            <a:endParaRPr lang="ga-IE">
              <a:solidFill>
                <a:schemeClr val="bg1"/>
              </a:solidFill>
            </a:endParaRPr>
          </a:p>
          <a:p>
            <a:pPr marL="514350" indent="-514350" algn="l">
              <a:lnSpc>
                <a:spcPct val="90000"/>
              </a:lnSpc>
            </a:pPr>
            <a:endParaRPr lang="ga-IE">
              <a:solidFill>
                <a:schemeClr val="bg1"/>
              </a:solidFill>
            </a:endParaRPr>
          </a:p>
          <a:p>
            <a:pPr marL="514350" indent="-514350" algn="l">
              <a:lnSpc>
                <a:spcPct val="90000"/>
              </a:lnSpc>
            </a:pPr>
            <a:r>
              <a:rPr lang="ga-IE">
                <a:solidFill>
                  <a:schemeClr val="bg1"/>
                </a:solidFill>
              </a:rPr>
              <a:t>Marc as </a:t>
            </a:r>
            <a:r>
              <a:rPr lang="en-IE">
                <a:solidFill>
                  <a:schemeClr val="bg1"/>
                </a:solidFill>
              </a:rPr>
              <a:t>5</a:t>
            </a:r>
            <a:endParaRPr lang="ga-IE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ga-IE" dirty="0"/>
              <a:t>Léamh na Filíochta: 35 MARC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ga-IE"/>
              <a:t>An féidir leat </a:t>
            </a:r>
            <a:r>
              <a:rPr lang="en-IE"/>
              <a:t>/ ar mhiste leat </a:t>
            </a:r>
            <a:r>
              <a:rPr lang="ga-IE"/>
              <a:t>an dán _____________ a léamh más é do thoil é?</a:t>
            </a:r>
            <a:endParaRPr lang="en-IE"/>
          </a:p>
          <a:p>
            <a:pPr>
              <a:lnSpc>
                <a:spcPct val="90000"/>
              </a:lnSpc>
            </a:pPr>
            <a:r>
              <a:rPr lang="en-IE"/>
              <a:t>Dalta – “cinnte!” (bí muiníneach)</a:t>
            </a:r>
          </a:p>
          <a:p>
            <a:pPr>
              <a:lnSpc>
                <a:spcPct val="90000"/>
              </a:lnSpc>
            </a:pPr>
            <a:r>
              <a:rPr lang="en-IE"/>
              <a:t>Mar a deir an seanfhocal – déanann cleachtadh máistreacht!</a:t>
            </a:r>
            <a:endParaRPr lang="ga-IE"/>
          </a:p>
          <a:p>
            <a:pPr>
              <a:lnSpc>
                <a:spcPct val="90000"/>
              </a:lnSpc>
            </a:pPr>
            <a:r>
              <a:rPr lang="en-IE"/>
              <a:t>Cuireadh chun cainte – Marcus Lambe</a:t>
            </a:r>
            <a:endParaRPr lang="ga-IE"/>
          </a:p>
          <a:p>
            <a:pPr>
              <a:lnSpc>
                <a:spcPct val="90000"/>
              </a:lnSpc>
            </a:pPr>
            <a:r>
              <a:rPr lang="ga-IE"/>
              <a:t>Marc</a:t>
            </a:r>
            <a:r>
              <a:rPr lang="en-IE"/>
              <a:t>anna éasca!!! Ná caithigí iad le gaoth! </a:t>
            </a:r>
            <a:endParaRPr lang="ga-IE"/>
          </a:p>
          <a:p>
            <a:pPr>
              <a:lnSpc>
                <a:spcPct val="90000"/>
              </a:lnSpc>
              <a:buFont typeface="Arial" charset="0"/>
              <a:buNone/>
            </a:pPr>
            <a:endParaRPr lang="ga-I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ga-IE" dirty="0"/>
              <a:t>Sraith Pictiúr:80 MARC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875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ga-IE"/>
              <a:t>An féidir leat labhairt faoin tsraith pictiúr ___________ más é do thoil é?? </a:t>
            </a:r>
            <a:endParaRPr lang="en-IE"/>
          </a:p>
          <a:p>
            <a:r>
              <a:rPr lang="en-IE"/>
              <a:t>30 soicind chun an SP a ullmhú</a:t>
            </a:r>
          </a:p>
          <a:p>
            <a:r>
              <a:rPr lang="en-IE"/>
              <a:t>Cumarsáid – 50 marc – briathra, foclóir agus frásaí deasa.</a:t>
            </a:r>
          </a:p>
          <a:p>
            <a:r>
              <a:rPr lang="en-IE"/>
              <a:t>Gramadach – 20 marc – tuiseal ginideach, réamhfhocail, séimhithe agus uraithe is araile</a:t>
            </a:r>
          </a:p>
          <a:p>
            <a:r>
              <a:rPr lang="en-IE"/>
              <a:t>Úsáid seanfhocal!!!!!! Agus claoninsint!!!</a:t>
            </a:r>
            <a:endParaRPr lang="ga-IE"/>
          </a:p>
          <a:p>
            <a:r>
              <a:rPr lang="ga-IE"/>
              <a:t>Trí cheist ón dalta, trí cheist ón scrúdaitheoir</a:t>
            </a:r>
            <a:r>
              <a:rPr lang="en-IE"/>
              <a:t> </a:t>
            </a:r>
          </a:p>
          <a:p>
            <a:pPr>
              <a:buFont typeface="Arial" charset="0"/>
              <a:buNone/>
            </a:pPr>
            <a:r>
              <a:rPr lang="en-IE"/>
              <a:t>     – 10 marc</a:t>
            </a:r>
            <a:endParaRPr lang="ga-I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49" name="Group 45"/>
          <p:cNvGraphicFramePr>
            <a:graphicFrameLocks noGrp="1"/>
          </p:cNvGraphicFramePr>
          <p:nvPr/>
        </p:nvGraphicFramePr>
        <p:xfrm>
          <a:off x="0" y="0"/>
          <a:ext cx="9144000" cy="7242175"/>
        </p:xfrm>
        <a:graphic>
          <a:graphicData uri="http://schemas.openxmlformats.org/drawingml/2006/table">
            <a:tbl>
              <a:tblPr/>
              <a:tblGrid>
                <a:gridCol w="4573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5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Líontóirí don tSraith Pictiúr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7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Ag tús an scéil,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Go gairid ina dhiaidh sin….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N’fheadar liom anois...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(níl a fhios agam)</a:t>
                      </a:r>
                      <a:endParaRPr kumimoji="0" lang="en-IE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Chomh maith leis 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Pé scéal é..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Sa chéad phictiúr (eile)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Tar éis tamaill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Ina theannta 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Creid é nó ná creid</a:t>
                      </a:r>
                      <a:endParaRPr kumimoji="0" lang="en-IE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Anuas ar sin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Ní hamháin sin ach.. </a:t>
                      </a: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Bhuel, fan go bhfeice mé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anois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Tá ----- air/uirthi/orthu – tá sé sin soiléir óna n-aghaidheanna!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 réir cosúlachta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 réir dealraimh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Ar deireadh thiar…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 ndeireadh na dála…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Tar éis cúpla lá…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 thiarcais!! Féach céard a tharla ansin!!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Is léir go ndeachaigh….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Tá sé soiléir go raibh…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Go sábhála Dia sin!!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Go bhfóire Dia orainn!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6" name="Group 10"/>
          <p:cNvGraphicFramePr>
            <a:graphicFrameLocks noGrp="1"/>
          </p:cNvGraphicFramePr>
          <p:nvPr/>
        </p:nvGraphicFramePr>
        <p:xfrm>
          <a:off x="0" y="115888"/>
          <a:ext cx="9144000" cy="566928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Ceisteanna don tSraith Pictiúr : 3 CHEIST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4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Cén saghas éadaí atá á gcaitheamh ag an mbuachaill / ag an gcailín sa phictiúr seo?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Conas ar mhothaigh </a:t>
                      </a:r>
                      <a:r>
                        <a:rPr kumimoji="0" lang="en-IE" sz="3200" b="0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 cailín /  buachaill</a:t>
                      </a: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sa phictiúr seo?                             na mná / na tuismitheoirí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Céard a dúirt </a:t>
                      </a:r>
                      <a:r>
                        <a:rPr kumimoji="0" lang="en-IE" sz="3200" b="0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 cailín leis an mbuachaill</a:t>
                      </a: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anseo?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                an mháthair leis an mac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                an príomhoide leis an tuismitheoir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                Síle lena cara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ga-IE" dirty="0"/>
              <a:t>Comhrá: 120 MARC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997450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ga-IE" dirty="0"/>
              <a:t>Stór Gaeilge as 75</a:t>
            </a:r>
            <a:r>
              <a:rPr lang="en-IE" dirty="0"/>
              <a:t>           </a:t>
            </a:r>
            <a:r>
              <a:rPr lang="ga-IE" dirty="0"/>
              <a:t>Gramadach as 45</a:t>
            </a:r>
          </a:p>
          <a:p>
            <a:pPr>
              <a:buFont typeface="Arial" charset="0"/>
              <a:buNone/>
            </a:pPr>
            <a:endParaRPr lang="ga-IE" sz="4400" dirty="0"/>
          </a:p>
          <a:p>
            <a:pPr>
              <a:buFont typeface="Arial" charset="0"/>
              <a:buNone/>
            </a:pPr>
            <a:r>
              <a:rPr lang="ga-IE" sz="4400" dirty="0"/>
              <a:t>Cuirfidh an scrúdaitheoir ceisteanna bunúsacha ort ar dtús.</a:t>
            </a:r>
          </a:p>
          <a:p>
            <a:pPr>
              <a:buFont typeface="Arial" charset="0"/>
              <a:buNone/>
            </a:pPr>
            <a:endParaRPr lang="ga-IE" sz="4400" dirty="0"/>
          </a:p>
          <a:p>
            <a:endParaRPr lang="ga-IE" sz="2400" dirty="0"/>
          </a:p>
          <a:p>
            <a:pPr>
              <a:buFont typeface="Arial" charset="0"/>
              <a:buNone/>
            </a:pPr>
            <a:endParaRPr lang="ga-IE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nibheaglaoich\Desktop\zaliv-okean-yahty-katera-buh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87" y="-51341"/>
            <a:ext cx="9260987" cy="5904656"/>
          </a:xfrm>
          <a:prstGeom prst="rect">
            <a:avLst/>
          </a:prstGeom>
          <a:noFill/>
          <a:effectLst>
            <a:softEdge rad="508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6016" y="4468320"/>
            <a:ext cx="244827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a-IE" sz="2800" b="1" dirty="0">
                <a:solidFill>
                  <a:srgbClr val="FFFF00"/>
                </a:solidFill>
              </a:rPr>
              <a:t>Tosóidh an scrúdaitheoir anseo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1556792"/>
            <a:ext cx="2339752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a-IE" sz="2400" b="1" dirty="0"/>
              <a:t>Ba mhaith leatsa a bheith amuigh anseo!!</a:t>
            </a:r>
          </a:p>
        </p:txBody>
      </p:sp>
    </p:spTree>
    <p:extLst>
      <p:ext uri="{BB962C8B-B14F-4D97-AF65-F5344CB8AC3E}">
        <p14:creationId xmlns:p14="http://schemas.microsoft.com/office/powerpoint/2010/main" val="240550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80920" cy="2376264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ga-IE" b="1" dirty="0">
                <a:solidFill>
                  <a:srgbClr val="FF0000"/>
                </a:solidFill>
              </a:rPr>
              <a:t>Tóg droichead idir ábhar cainte éasca agus ábhar cainte níos dúshlánaí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92896"/>
            <a:ext cx="9144000" cy="3633267"/>
          </a:xfrm>
        </p:spPr>
        <p:txBody>
          <a:bodyPr/>
          <a:lstStyle/>
          <a:p>
            <a:pPr>
              <a:buNone/>
            </a:pPr>
            <a:r>
              <a:rPr lang="ga-IE" sz="2400" dirty="0"/>
              <a:t>	</a:t>
            </a:r>
            <a:endParaRPr lang="en-IE" sz="2400" dirty="0"/>
          </a:p>
          <a:p>
            <a:r>
              <a:rPr lang="ga-IE" sz="2400" dirty="0"/>
              <a:t>Mo Scoil </a:t>
            </a:r>
            <a:r>
              <a:rPr lang="en-IE" sz="2400" dirty="0"/>
              <a:t> - </a:t>
            </a:r>
            <a:r>
              <a:rPr lang="ga-IE" sz="2400" dirty="0"/>
              <a:t>an Córas Oideachais</a:t>
            </a:r>
            <a:r>
              <a:rPr lang="en-IE" sz="2400" dirty="0"/>
              <a:t> -  </a:t>
            </a:r>
            <a:r>
              <a:rPr lang="en-IE" sz="2400" dirty="0" err="1"/>
              <a:t>measúnú</a:t>
            </a:r>
            <a:r>
              <a:rPr lang="en-IE" sz="2400" dirty="0"/>
              <a:t> </a:t>
            </a:r>
            <a:r>
              <a:rPr lang="en-IE" sz="2400" dirty="0" err="1"/>
              <a:t>leanúnach</a:t>
            </a:r>
            <a:r>
              <a:rPr lang="en-IE" sz="2400" dirty="0"/>
              <a:t> </a:t>
            </a:r>
          </a:p>
          <a:p>
            <a:r>
              <a:rPr lang="en-IE" sz="2400" dirty="0"/>
              <a:t>Mo </a:t>
            </a:r>
            <a:r>
              <a:rPr lang="en-IE" sz="2400" dirty="0" err="1"/>
              <a:t>Chlann</a:t>
            </a:r>
            <a:r>
              <a:rPr lang="en-IE" sz="2400" dirty="0"/>
              <a:t> </a:t>
            </a:r>
            <a:r>
              <a:rPr lang="en-IE" sz="2400" dirty="0" err="1"/>
              <a:t>agus</a:t>
            </a:r>
            <a:r>
              <a:rPr lang="en-IE" sz="2400" dirty="0"/>
              <a:t> an </a:t>
            </a:r>
            <a:r>
              <a:rPr lang="en-IE" sz="2400" dirty="0" err="1"/>
              <a:t>Cúlú</a:t>
            </a:r>
            <a:r>
              <a:rPr lang="en-IE" sz="2400" dirty="0"/>
              <a:t> </a:t>
            </a:r>
            <a:r>
              <a:rPr lang="en-IE" sz="2400" dirty="0" err="1"/>
              <a:t>Eacnamaíochta</a:t>
            </a:r>
            <a:endParaRPr lang="ga-IE" sz="2400" dirty="0"/>
          </a:p>
          <a:p>
            <a:r>
              <a:rPr lang="en-IE" sz="2400" dirty="0"/>
              <a:t>Mo </a:t>
            </a:r>
            <a:r>
              <a:rPr lang="en-IE" sz="2400" dirty="0" err="1"/>
              <a:t>Cheantar</a:t>
            </a:r>
            <a:r>
              <a:rPr lang="ga-IE" sz="2400" dirty="0"/>
              <a:t> </a:t>
            </a:r>
            <a:r>
              <a:rPr lang="en-IE" sz="2400" dirty="0" err="1"/>
              <a:t>agus</a:t>
            </a:r>
            <a:r>
              <a:rPr lang="en-IE" sz="2400" dirty="0"/>
              <a:t> </a:t>
            </a:r>
            <a:r>
              <a:rPr lang="en-IE" sz="2400" dirty="0" err="1"/>
              <a:t>fadhbanna</a:t>
            </a:r>
            <a:r>
              <a:rPr lang="en-IE" sz="2400" dirty="0"/>
              <a:t> </a:t>
            </a:r>
            <a:r>
              <a:rPr lang="en-IE" sz="2400" dirty="0" err="1"/>
              <a:t>sóisialta</a:t>
            </a:r>
            <a:r>
              <a:rPr lang="en-IE" sz="2400" dirty="0"/>
              <a:t>, </a:t>
            </a:r>
            <a:r>
              <a:rPr lang="en-IE" sz="2400" dirty="0" err="1"/>
              <a:t>bochtanas</a:t>
            </a:r>
            <a:endParaRPr lang="en-IE" sz="2400" dirty="0"/>
          </a:p>
          <a:p>
            <a:r>
              <a:rPr lang="en-IE" sz="2400" dirty="0" err="1"/>
              <a:t>Caithimh</a:t>
            </a:r>
            <a:r>
              <a:rPr lang="en-IE" sz="2400" dirty="0"/>
              <a:t> </a:t>
            </a:r>
            <a:r>
              <a:rPr lang="en-IE" sz="2400" dirty="0" err="1"/>
              <a:t>Aimsire</a:t>
            </a:r>
            <a:r>
              <a:rPr lang="en-IE" sz="2400" dirty="0"/>
              <a:t>  - </a:t>
            </a:r>
            <a:r>
              <a:rPr lang="en-IE" sz="2400" dirty="0" err="1"/>
              <a:t>clár</a:t>
            </a:r>
            <a:r>
              <a:rPr lang="en-IE" sz="2400" dirty="0"/>
              <a:t> </a:t>
            </a:r>
            <a:r>
              <a:rPr lang="en-IE" sz="2400" dirty="0" err="1"/>
              <a:t>teilifíse</a:t>
            </a:r>
            <a:r>
              <a:rPr lang="en-IE" sz="2400" dirty="0"/>
              <a:t> is </a:t>
            </a:r>
            <a:r>
              <a:rPr lang="en-IE" sz="2400" dirty="0" err="1"/>
              <a:t>fearr</a:t>
            </a:r>
            <a:r>
              <a:rPr lang="en-IE" sz="2400" dirty="0"/>
              <a:t> </a:t>
            </a:r>
            <a:r>
              <a:rPr lang="en-IE" sz="2400" dirty="0" err="1"/>
              <a:t>leat</a:t>
            </a:r>
            <a:r>
              <a:rPr lang="en-IE" sz="2400" dirty="0"/>
              <a:t>  - </a:t>
            </a:r>
            <a:r>
              <a:rPr lang="en-IE" sz="2400" dirty="0" err="1"/>
              <a:t>cumhacht</a:t>
            </a:r>
            <a:r>
              <a:rPr lang="en-IE" sz="2400" dirty="0"/>
              <a:t> n</a:t>
            </a:r>
            <a:r>
              <a:rPr lang="ga-IE" sz="2400" dirty="0"/>
              <a:t>a </a:t>
            </a:r>
            <a:r>
              <a:rPr lang="en-IE" sz="2400" dirty="0"/>
              <a:t>m</a:t>
            </a:r>
            <a:r>
              <a:rPr lang="ga-IE" sz="2400" dirty="0"/>
              <a:t>eán </a:t>
            </a:r>
            <a:r>
              <a:rPr lang="en-IE" sz="2400" dirty="0"/>
              <a:t>c</a:t>
            </a:r>
            <a:r>
              <a:rPr lang="ga-IE" sz="2400" dirty="0"/>
              <a:t>umarsáide</a:t>
            </a:r>
            <a:endParaRPr lang="en-IE" sz="2400" dirty="0"/>
          </a:p>
          <a:p>
            <a:r>
              <a:rPr lang="en-IE" sz="2400" dirty="0"/>
              <a:t>An </a:t>
            </a:r>
            <a:r>
              <a:rPr lang="en-IE" sz="2400" dirty="0" err="1"/>
              <a:t>Idirbhliain</a:t>
            </a:r>
            <a:r>
              <a:rPr lang="en-IE" sz="2400" dirty="0"/>
              <a:t> – </a:t>
            </a:r>
            <a:r>
              <a:rPr lang="en-IE" sz="2400" dirty="0" err="1"/>
              <a:t>taithí</a:t>
            </a:r>
            <a:r>
              <a:rPr lang="en-IE" sz="2400" dirty="0"/>
              <a:t> </a:t>
            </a:r>
            <a:r>
              <a:rPr lang="en-IE" sz="2400" dirty="0" err="1"/>
              <a:t>oibre</a:t>
            </a:r>
            <a:r>
              <a:rPr lang="en-IE" sz="2400" dirty="0"/>
              <a:t> – tar </a:t>
            </a:r>
            <a:r>
              <a:rPr lang="en-IE" sz="2400" dirty="0" err="1"/>
              <a:t>éis</a:t>
            </a:r>
            <a:r>
              <a:rPr lang="en-IE" sz="2400" dirty="0"/>
              <a:t> </a:t>
            </a:r>
            <a:r>
              <a:rPr lang="en-IE" sz="2400" dirty="0" err="1"/>
              <a:t>na</a:t>
            </a:r>
            <a:r>
              <a:rPr lang="en-IE" sz="2400" dirty="0"/>
              <a:t> </a:t>
            </a:r>
            <a:r>
              <a:rPr lang="en-IE" sz="2400" dirty="0" err="1"/>
              <a:t>hArdteiste</a:t>
            </a:r>
            <a:r>
              <a:rPr lang="en-IE" sz="2400" dirty="0"/>
              <a:t> – CAO</a:t>
            </a:r>
            <a:endParaRPr lang="ga-IE" sz="2400" dirty="0"/>
          </a:p>
          <a:p>
            <a:r>
              <a:rPr lang="ga-IE" sz="2400" dirty="0"/>
              <a:t>Réitigh topaic speisialta!!!!</a:t>
            </a:r>
            <a:endParaRPr lang="en-IE" sz="2400" dirty="0"/>
          </a:p>
          <a:p>
            <a:endParaRPr lang="ga-IE" sz="2400" dirty="0"/>
          </a:p>
        </p:txBody>
      </p:sp>
    </p:spTree>
    <p:extLst>
      <p:ext uri="{BB962C8B-B14F-4D97-AF65-F5344CB8AC3E}">
        <p14:creationId xmlns:p14="http://schemas.microsoft.com/office/powerpoint/2010/main" val="3638952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62" name="Group 34"/>
          <p:cNvGraphicFramePr>
            <a:graphicFrameLocks noGrp="1"/>
          </p:cNvGraphicFramePr>
          <p:nvPr/>
        </p:nvGraphicFramePr>
        <p:xfrm>
          <a:off x="0" y="115888"/>
          <a:ext cx="9144000" cy="7678739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4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Líontóirí don Chomhrá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 ghnáth / go hiondúil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N’fheadar liom anois...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(níl a fhios agam)</a:t>
                      </a:r>
                      <a:endParaRPr kumimoji="0" lang="en-IE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Ar an gcéad dul síos…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Chomh maith leis 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Pé scéal é..</a:t>
                      </a:r>
                      <a:endParaRPr kumimoji="0" lang="en-IE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Ina theannta 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Mar a tharlaíonn sé...</a:t>
                      </a:r>
                      <a:endParaRPr kumimoji="0" lang="en-IE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Anuas ar 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Creid é nó ná creid</a:t>
                      </a:r>
                      <a:endParaRPr kumimoji="0" lang="en-IE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Ní hamháin sin ach..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Sin í an fhírinne ghlan</a:t>
                      </a:r>
                      <a:endParaRPr kumimoji="0" lang="en-IE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Is amhlaidh go bhfuil…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Tá’s ag madraí an bhaile go bhfuil….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Bhuel, fan go bhfeice mé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anois!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Tá suim agam ann agus táim paiseanta faoi!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Ceist mhaith í sin!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Gan stad gan staonadh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92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Bhuel,i mo thuairim féin..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Ó thráth go chéile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Ó am go ham</a:t>
                      </a:r>
                      <a:endParaRPr kumimoji="0" lang="en-IE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ga-IE" dirty="0"/>
              <a:t>Céard a dhéanann tú de ghnáth ag an deireadh seachtaine??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3850" y="1557338"/>
            <a:ext cx="8640763" cy="5102225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ga-IE" dirty="0"/>
              <a:t>Dé hAoine... Dé Sathairn... Dé Domhnaigh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ga-IE" dirty="0"/>
              <a:t>Ar an Aoine...ar an Satharn...ar an Domhnach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ga-IE" dirty="0"/>
              <a:t>Ina dhiaidh sin. Anois agus arís / ó thráth go chéile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ga-IE" dirty="0"/>
              <a:t>De ghnáth....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ga-IE" dirty="0"/>
              <a:t>Buailim le...ithim...téim ar aifeann (mass)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ga-IE" dirty="0"/>
              <a:t>Déanaim staidéar ar....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ga-IE" dirty="0"/>
              <a:t>Éistim le....Imrím...Seinnim.... Déanaim cleachtadh..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ga-IE" dirty="0"/>
              <a:t>Téim ag scimeáil ar an idirlíon...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ga-IE" dirty="0"/>
              <a:t>Breathnaím ar.... / féachaim ar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ga-IE" dirty="0"/>
              <a:t>Ligim mo scíth agus fanaim sa leaba go dtí..... ar an..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521</TotalTime>
  <Words>601</Words>
  <Application>Microsoft Office PowerPoint</Application>
  <PresentationFormat>On-screen Show (4:3)</PresentationFormat>
  <Paragraphs>106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Scrúdú Cainte: Soiléiriú</vt:lpstr>
      <vt:lpstr>Beannú : 5 MARC</vt:lpstr>
      <vt:lpstr>Léamh na Filíochta: 35 MARC</vt:lpstr>
      <vt:lpstr>Sraith Pictiúr:80 MARC</vt:lpstr>
      <vt:lpstr>PowerPoint Presentation</vt:lpstr>
      <vt:lpstr>PowerPoint Presentation</vt:lpstr>
      <vt:lpstr>Comhrá: 120 MARC</vt:lpstr>
      <vt:lpstr>PowerPoint Presentation</vt:lpstr>
      <vt:lpstr>Tóg droichead idir ábhar cainte éasca agus ábhar cainte níos dúshlánaí</vt:lpstr>
      <vt:lpstr>PowerPoint Presentation</vt:lpstr>
      <vt:lpstr>Céard a dhéanann tú de ghnáth ag an deireadh seachtaine??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Scrúdú Cainte – 15 nóiméad</dc:title>
  <dc:creator>Muireann Ní Bheaglaoich</dc:creator>
  <cp:lastModifiedBy>Muireann Tutty</cp:lastModifiedBy>
  <cp:revision>18</cp:revision>
  <dcterms:created xsi:type="dcterms:W3CDTF">2015-01-09T09:19:05Z</dcterms:created>
  <dcterms:modified xsi:type="dcterms:W3CDTF">2018-01-02T00:06:01Z</dcterms:modified>
</cp:coreProperties>
</file>