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</p:sldIdLst>
  <p:sldSz cx="9144000" cy="6858000" type="screen4x3"/>
  <p:notesSz cx="6858000" cy="9144000"/>
  <p:defaultTextStyle>
    <a:defPPr>
      <a:defRPr lang="ga-I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ga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ga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1DCB-77D3-40D4-BB87-144976D92131}" type="datetimeFigureOut">
              <a:rPr lang="ga-IE" smtClean="0"/>
              <a:t>22/03/2019</a:t>
            </a:fld>
            <a:endParaRPr lang="ga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a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3839-7D1A-49E2-BDC9-8B4ABA832FAB}" type="slidenum">
              <a:rPr lang="ga-IE" smtClean="0"/>
              <a:t>‹#›</a:t>
            </a:fld>
            <a:endParaRPr lang="ga-IE"/>
          </a:p>
        </p:txBody>
      </p:sp>
    </p:spTree>
    <p:extLst>
      <p:ext uri="{BB962C8B-B14F-4D97-AF65-F5344CB8AC3E}">
        <p14:creationId xmlns:p14="http://schemas.microsoft.com/office/powerpoint/2010/main" val="4150754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ga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ga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1DCB-77D3-40D4-BB87-144976D92131}" type="datetimeFigureOut">
              <a:rPr lang="ga-IE" smtClean="0"/>
              <a:t>22/03/2019</a:t>
            </a:fld>
            <a:endParaRPr lang="ga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a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3839-7D1A-49E2-BDC9-8B4ABA832FAB}" type="slidenum">
              <a:rPr lang="ga-IE" smtClean="0"/>
              <a:t>‹#›</a:t>
            </a:fld>
            <a:endParaRPr lang="ga-IE"/>
          </a:p>
        </p:txBody>
      </p:sp>
    </p:spTree>
    <p:extLst>
      <p:ext uri="{BB962C8B-B14F-4D97-AF65-F5344CB8AC3E}">
        <p14:creationId xmlns:p14="http://schemas.microsoft.com/office/powerpoint/2010/main" val="2132871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ga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1DCB-77D3-40D4-BB87-144976D92131}" type="datetimeFigureOut">
              <a:rPr lang="ga-IE" smtClean="0"/>
              <a:t>22/03/2019</a:t>
            </a:fld>
            <a:endParaRPr lang="ga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a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3839-7D1A-49E2-BDC9-8B4ABA832FAB}" type="slidenum">
              <a:rPr lang="ga-IE" smtClean="0"/>
              <a:t>‹#›</a:t>
            </a:fld>
            <a:endParaRPr lang="ga-IE"/>
          </a:p>
        </p:txBody>
      </p:sp>
    </p:spTree>
    <p:extLst>
      <p:ext uri="{BB962C8B-B14F-4D97-AF65-F5344CB8AC3E}">
        <p14:creationId xmlns:p14="http://schemas.microsoft.com/office/powerpoint/2010/main" val="1708774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ga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ga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ga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1DCB-77D3-40D4-BB87-144976D92131}" type="datetimeFigureOut">
              <a:rPr lang="ga-IE" smtClean="0"/>
              <a:t>22/03/2019</a:t>
            </a:fld>
            <a:endParaRPr lang="ga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a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3839-7D1A-49E2-BDC9-8B4ABA832FAB}" type="slidenum">
              <a:rPr lang="ga-IE" smtClean="0"/>
              <a:t>‹#›</a:t>
            </a:fld>
            <a:endParaRPr lang="ga-IE"/>
          </a:p>
        </p:txBody>
      </p:sp>
    </p:spTree>
    <p:extLst>
      <p:ext uri="{BB962C8B-B14F-4D97-AF65-F5344CB8AC3E}">
        <p14:creationId xmlns:p14="http://schemas.microsoft.com/office/powerpoint/2010/main" val="959029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ga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ga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ga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1DCB-77D3-40D4-BB87-144976D92131}" type="datetimeFigureOut">
              <a:rPr lang="ga-IE" smtClean="0"/>
              <a:t>22/03/2019</a:t>
            </a:fld>
            <a:endParaRPr lang="ga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a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3839-7D1A-49E2-BDC9-8B4ABA832FAB}" type="slidenum">
              <a:rPr lang="ga-IE" smtClean="0"/>
              <a:t>‹#›</a:t>
            </a:fld>
            <a:endParaRPr lang="ga-IE"/>
          </a:p>
        </p:txBody>
      </p:sp>
    </p:spTree>
    <p:extLst>
      <p:ext uri="{BB962C8B-B14F-4D97-AF65-F5344CB8AC3E}">
        <p14:creationId xmlns:p14="http://schemas.microsoft.com/office/powerpoint/2010/main" val="3732142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ga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1DCB-77D3-40D4-BB87-144976D92131}" type="datetimeFigureOut">
              <a:rPr lang="ga-IE" smtClean="0"/>
              <a:t>22/03/2019</a:t>
            </a:fld>
            <a:endParaRPr lang="ga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a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3839-7D1A-49E2-BDC9-8B4ABA832FAB}" type="slidenum">
              <a:rPr lang="ga-IE" smtClean="0"/>
              <a:t>‹#›</a:t>
            </a:fld>
            <a:endParaRPr lang="ga-IE"/>
          </a:p>
        </p:txBody>
      </p:sp>
    </p:spTree>
    <p:extLst>
      <p:ext uri="{BB962C8B-B14F-4D97-AF65-F5344CB8AC3E}">
        <p14:creationId xmlns:p14="http://schemas.microsoft.com/office/powerpoint/2010/main" val="2169992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1DCB-77D3-40D4-BB87-144976D92131}" type="datetimeFigureOut">
              <a:rPr lang="ga-IE" smtClean="0"/>
              <a:t>22/03/2019</a:t>
            </a:fld>
            <a:endParaRPr lang="ga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a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3839-7D1A-49E2-BDC9-8B4ABA832FAB}" type="slidenum">
              <a:rPr lang="ga-IE" smtClean="0"/>
              <a:t>‹#›</a:t>
            </a:fld>
            <a:endParaRPr lang="ga-IE"/>
          </a:p>
        </p:txBody>
      </p:sp>
    </p:spTree>
    <p:extLst>
      <p:ext uri="{BB962C8B-B14F-4D97-AF65-F5344CB8AC3E}">
        <p14:creationId xmlns:p14="http://schemas.microsoft.com/office/powerpoint/2010/main" val="3517037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ga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ga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1DCB-77D3-40D4-BB87-144976D92131}" type="datetimeFigureOut">
              <a:rPr lang="ga-IE" smtClean="0"/>
              <a:t>22/03/2019</a:t>
            </a:fld>
            <a:endParaRPr lang="ga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a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3839-7D1A-49E2-BDC9-8B4ABA832FAB}" type="slidenum">
              <a:rPr lang="ga-IE" smtClean="0"/>
              <a:t>‹#›</a:t>
            </a:fld>
            <a:endParaRPr lang="ga-IE"/>
          </a:p>
        </p:txBody>
      </p:sp>
    </p:spTree>
    <p:extLst>
      <p:ext uri="{BB962C8B-B14F-4D97-AF65-F5344CB8AC3E}">
        <p14:creationId xmlns:p14="http://schemas.microsoft.com/office/powerpoint/2010/main" val="905430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ga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ga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1DCB-77D3-40D4-BB87-144976D92131}" type="datetimeFigureOut">
              <a:rPr lang="ga-IE" smtClean="0"/>
              <a:t>22/03/2019</a:t>
            </a:fld>
            <a:endParaRPr lang="ga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a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3839-7D1A-49E2-BDC9-8B4ABA832FAB}" type="slidenum">
              <a:rPr lang="ga-IE" smtClean="0"/>
              <a:t>‹#›</a:t>
            </a:fld>
            <a:endParaRPr lang="ga-IE"/>
          </a:p>
        </p:txBody>
      </p:sp>
    </p:spTree>
    <p:extLst>
      <p:ext uri="{BB962C8B-B14F-4D97-AF65-F5344CB8AC3E}">
        <p14:creationId xmlns:p14="http://schemas.microsoft.com/office/powerpoint/2010/main" val="105389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ga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ga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1DCB-77D3-40D4-BB87-144976D92131}" type="datetimeFigureOut">
              <a:rPr lang="ga-IE" smtClean="0"/>
              <a:t>22/03/2019</a:t>
            </a:fld>
            <a:endParaRPr lang="ga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a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3839-7D1A-49E2-BDC9-8B4ABA832FAB}" type="slidenum">
              <a:rPr lang="ga-IE" smtClean="0"/>
              <a:t>‹#›</a:t>
            </a:fld>
            <a:endParaRPr lang="ga-IE"/>
          </a:p>
        </p:txBody>
      </p:sp>
    </p:spTree>
    <p:extLst>
      <p:ext uri="{BB962C8B-B14F-4D97-AF65-F5344CB8AC3E}">
        <p14:creationId xmlns:p14="http://schemas.microsoft.com/office/powerpoint/2010/main" val="2405791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ga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ga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1DCB-77D3-40D4-BB87-144976D92131}" type="datetimeFigureOut">
              <a:rPr lang="ga-IE" smtClean="0"/>
              <a:t>22/03/2019</a:t>
            </a:fld>
            <a:endParaRPr lang="ga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a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3839-7D1A-49E2-BDC9-8B4ABA832FAB}" type="slidenum">
              <a:rPr lang="ga-IE" smtClean="0"/>
              <a:t>‹#›</a:t>
            </a:fld>
            <a:endParaRPr lang="ga-IE"/>
          </a:p>
        </p:txBody>
      </p:sp>
    </p:spTree>
    <p:extLst>
      <p:ext uri="{BB962C8B-B14F-4D97-AF65-F5344CB8AC3E}">
        <p14:creationId xmlns:p14="http://schemas.microsoft.com/office/powerpoint/2010/main" val="688557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ga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ga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41DCB-77D3-40D4-BB87-144976D92131}" type="datetimeFigureOut">
              <a:rPr lang="ga-IE" smtClean="0"/>
              <a:t>22/03/2019</a:t>
            </a:fld>
            <a:endParaRPr lang="ga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ga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33839-7D1A-49E2-BDC9-8B4ABA832FAB}" type="slidenum">
              <a:rPr lang="ga-IE" smtClean="0"/>
              <a:t>‹#›</a:t>
            </a:fld>
            <a:endParaRPr lang="ga-IE"/>
          </a:p>
        </p:txBody>
      </p:sp>
    </p:spTree>
    <p:extLst>
      <p:ext uri="{BB962C8B-B14F-4D97-AF65-F5344CB8AC3E}">
        <p14:creationId xmlns:p14="http://schemas.microsoft.com/office/powerpoint/2010/main" val="3679708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ga-I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6965"/>
            <a:ext cx="9144000" cy="1889867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ga-IE" b="1" dirty="0">
                <a:solidFill>
                  <a:schemeClr val="bg1"/>
                </a:solidFill>
              </a:rPr>
              <a:t>An Scrúdú Cainte</a:t>
            </a:r>
            <a:br>
              <a:rPr lang="ga-IE" b="1" dirty="0">
                <a:solidFill>
                  <a:schemeClr val="bg1"/>
                </a:solidFill>
              </a:rPr>
            </a:br>
            <a:r>
              <a:rPr lang="ga-IE" b="1" dirty="0">
                <a:solidFill>
                  <a:schemeClr val="bg1"/>
                </a:solidFill>
              </a:rPr>
              <a:t>15 nóiméad</a:t>
            </a:r>
            <a:br>
              <a:rPr lang="ga-IE" b="1" dirty="0">
                <a:solidFill>
                  <a:schemeClr val="bg1"/>
                </a:solidFill>
              </a:rPr>
            </a:br>
            <a:r>
              <a:rPr lang="ga-IE" b="1" dirty="0">
                <a:solidFill>
                  <a:schemeClr val="bg1"/>
                </a:solidFill>
              </a:rPr>
              <a:t>240 marc (40%)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060848"/>
            <a:ext cx="9144000" cy="475544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ga-IE" b="1" dirty="0">
                <a:solidFill>
                  <a:srgbClr val="0070C0"/>
                </a:solidFill>
              </a:rPr>
              <a:t>Beannú – 5 mharc</a:t>
            </a:r>
          </a:p>
          <a:p>
            <a:pPr marL="514350" indent="-514350" algn="l">
              <a:buAutoNum type="arabicPeriod"/>
            </a:pPr>
            <a:r>
              <a:rPr lang="ga-IE" dirty="0">
                <a:solidFill>
                  <a:srgbClr val="FF0000"/>
                </a:solidFill>
              </a:rPr>
              <a:t>Céard is ainm duit?   		1m</a:t>
            </a:r>
          </a:p>
          <a:p>
            <a:pPr marL="514350" indent="-514350" algn="l">
              <a:buAutoNum type="arabicPeriod"/>
            </a:pPr>
            <a:r>
              <a:rPr lang="ga-IE" dirty="0">
                <a:solidFill>
                  <a:srgbClr val="FF0000"/>
                </a:solidFill>
              </a:rPr>
              <a:t>Cén aois tú?				1m</a:t>
            </a:r>
          </a:p>
          <a:p>
            <a:pPr marL="514350" indent="-514350" algn="l">
              <a:buAutoNum type="arabicPeriod"/>
            </a:pPr>
            <a:r>
              <a:rPr lang="ga-IE" dirty="0">
                <a:solidFill>
                  <a:srgbClr val="FF0000"/>
                </a:solidFill>
              </a:rPr>
              <a:t>Céard é do dháta breithe?	1m</a:t>
            </a:r>
          </a:p>
          <a:p>
            <a:pPr marL="514350" indent="-514350" algn="l">
              <a:buAutoNum type="arabicPeriod"/>
            </a:pPr>
            <a:r>
              <a:rPr lang="ga-IE" dirty="0">
                <a:solidFill>
                  <a:srgbClr val="FF0000"/>
                </a:solidFill>
              </a:rPr>
              <a:t>Cén seoladh baile atá agat?	1m</a:t>
            </a:r>
          </a:p>
          <a:p>
            <a:pPr marL="514350" indent="-514350" algn="l">
              <a:buAutoNum type="arabicPeriod"/>
            </a:pPr>
            <a:r>
              <a:rPr lang="ga-IE" dirty="0">
                <a:solidFill>
                  <a:srgbClr val="FF0000"/>
                </a:solidFill>
              </a:rPr>
              <a:t>Céard í d’uimhir scrúdaithe?    1m</a:t>
            </a:r>
          </a:p>
          <a:p>
            <a:pPr marL="514350" indent="-514350" algn="l">
              <a:buAutoNum type="arabicPeriod"/>
            </a:pPr>
            <a:endParaRPr lang="ga-IE" dirty="0">
              <a:solidFill>
                <a:srgbClr val="FF0000"/>
              </a:solidFill>
            </a:endParaRPr>
          </a:p>
          <a:p>
            <a:pPr algn="l"/>
            <a:r>
              <a:rPr lang="ga-IE" dirty="0">
                <a:solidFill>
                  <a:srgbClr val="FF0000"/>
                </a:solidFill>
              </a:rPr>
              <a:t>Marc as 5 ?</a:t>
            </a:r>
          </a:p>
        </p:txBody>
      </p:sp>
    </p:spTree>
    <p:extLst>
      <p:ext uri="{BB962C8B-B14F-4D97-AF65-F5344CB8AC3E}">
        <p14:creationId xmlns:p14="http://schemas.microsoft.com/office/powerpoint/2010/main" val="3277774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ga-IE" dirty="0"/>
              <a:t>Léamh na Filíochta:35 MARC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ga-IE" dirty="0"/>
              <a:t>An féidir leat an dán _____________ a léamh más é do thoil é?</a:t>
            </a:r>
          </a:p>
          <a:p>
            <a:endParaRPr lang="ga-IE" dirty="0"/>
          </a:p>
          <a:p>
            <a:r>
              <a:rPr lang="ga-IE" dirty="0"/>
              <a:t>Marc as 35?</a:t>
            </a:r>
          </a:p>
          <a:p>
            <a:endParaRPr lang="ga-IE" dirty="0"/>
          </a:p>
          <a:p>
            <a:r>
              <a:rPr lang="ga-IE" dirty="0"/>
              <a:t>Scríobh síos na focail a bhfuil deacracht/ fadhb leo......</a:t>
            </a:r>
          </a:p>
        </p:txBody>
      </p:sp>
    </p:spTree>
    <p:extLst>
      <p:ext uri="{BB962C8B-B14F-4D97-AF65-F5344CB8AC3E}">
        <p14:creationId xmlns:p14="http://schemas.microsoft.com/office/powerpoint/2010/main" val="2137892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ga-IE" dirty="0"/>
              <a:t>Comhrá:120 MARC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ga-IE" dirty="0"/>
              <a:t>Bhuel, a ______, inis dom faoi do chlann...</a:t>
            </a:r>
          </a:p>
          <a:p>
            <a:r>
              <a:rPr lang="ga-IE" dirty="0"/>
              <a:t>Cá bhfuil cónaí ort?</a:t>
            </a:r>
          </a:p>
          <a:p>
            <a:r>
              <a:rPr lang="ga-IE" dirty="0"/>
              <a:t>An </a:t>
            </a:r>
            <a:r>
              <a:rPr lang="ga-IE" b="1" dirty="0"/>
              <a:t>maith </a:t>
            </a:r>
            <a:r>
              <a:rPr lang="ga-IE" dirty="0"/>
              <a:t>leat d’áit chónaithe?</a:t>
            </a:r>
          </a:p>
          <a:p>
            <a:r>
              <a:rPr lang="ga-IE" dirty="0"/>
              <a:t>Inis dom faoin scoil seo.</a:t>
            </a:r>
          </a:p>
          <a:p>
            <a:r>
              <a:rPr lang="ga-IE" dirty="0"/>
              <a:t>Céard iad na hábhair a dhéanann tú?</a:t>
            </a:r>
          </a:p>
          <a:p>
            <a:r>
              <a:rPr lang="ga-IE" dirty="0"/>
              <a:t>Inis dom faoi do chaithimh aimsire.</a:t>
            </a:r>
          </a:p>
          <a:p>
            <a:r>
              <a:rPr lang="ga-IE" dirty="0"/>
              <a:t>Cén chaoi ar thaistil tú ar scoil ar maidin?</a:t>
            </a:r>
          </a:p>
        </p:txBody>
      </p:sp>
    </p:spTree>
    <p:extLst>
      <p:ext uri="{BB962C8B-B14F-4D97-AF65-F5344CB8AC3E}">
        <p14:creationId xmlns:p14="http://schemas.microsoft.com/office/powerpoint/2010/main" val="579493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CBCE8-2D8D-4181-B1EE-DE0325C91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364" y="244214"/>
            <a:ext cx="8363272" cy="6369571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ga-IE" dirty="0"/>
              <a:t>An</a:t>
            </a:r>
            <a:r>
              <a:rPr lang="ga-IE" b="1" dirty="0"/>
              <a:t> raibh </a:t>
            </a:r>
            <a:r>
              <a:rPr lang="ga-IE" dirty="0"/>
              <a:t>post páirtaimseartha agat riamh?</a:t>
            </a:r>
          </a:p>
          <a:p>
            <a:r>
              <a:rPr lang="ga-IE" dirty="0"/>
              <a:t>An </a:t>
            </a:r>
            <a:r>
              <a:rPr lang="ga-IE" b="1" dirty="0"/>
              <a:t>rachaidh</a:t>
            </a:r>
            <a:r>
              <a:rPr lang="ga-IE" dirty="0"/>
              <a:t> tú ar laethanta saoire tar éis na hArdteiste?</a:t>
            </a:r>
          </a:p>
          <a:p>
            <a:r>
              <a:rPr lang="ga-IE" dirty="0"/>
              <a:t>Ar </a:t>
            </a:r>
            <a:r>
              <a:rPr lang="ga-IE" b="1" dirty="0"/>
              <a:t>chaith</a:t>
            </a:r>
            <a:r>
              <a:rPr lang="ga-IE" dirty="0"/>
              <a:t> tú tréimhse sa Ghaeltacht riamh?</a:t>
            </a:r>
          </a:p>
          <a:p>
            <a:r>
              <a:rPr lang="ga-IE" dirty="0"/>
              <a:t>Tá an timpeallacht i mbaol. An g</a:t>
            </a:r>
            <a:r>
              <a:rPr lang="ga-IE" b="1" dirty="0"/>
              <a:t>cuireann</a:t>
            </a:r>
            <a:r>
              <a:rPr lang="ga-IE" dirty="0"/>
              <a:t> sé sin isteach ort?</a:t>
            </a:r>
          </a:p>
          <a:p>
            <a:r>
              <a:rPr lang="ga-IE" dirty="0"/>
              <a:t>An m</a:t>
            </a:r>
            <a:r>
              <a:rPr lang="ga-IE" b="1" dirty="0"/>
              <a:t>baineann</a:t>
            </a:r>
            <a:r>
              <a:rPr lang="ga-IE" dirty="0"/>
              <a:t> tusa úsáid as an teicneolaíocht?</a:t>
            </a:r>
          </a:p>
          <a:p>
            <a:pPr marL="0" indent="0">
              <a:buNone/>
            </a:pPr>
            <a:r>
              <a:rPr lang="ga-IE" dirty="0"/>
              <a:t>    An m</a:t>
            </a:r>
            <a:r>
              <a:rPr lang="ga-IE" b="1" dirty="0"/>
              <a:t>baineann</a:t>
            </a:r>
            <a:r>
              <a:rPr lang="ga-IE" dirty="0"/>
              <a:t> aon mhíbhuntáistí léi?</a:t>
            </a:r>
          </a:p>
          <a:p>
            <a:r>
              <a:rPr lang="ga-IE" dirty="0"/>
              <a:t>Céard iad na fadhbanna sóisialta atá againn in Éirinn? Céard a </a:t>
            </a:r>
            <a:r>
              <a:rPr lang="ga-IE" b="1" dirty="0"/>
              <a:t>dhéanfá</a:t>
            </a:r>
            <a:r>
              <a:rPr lang="ga-IE" dirty="0"/>
              <a:t> le feabhas a chur ar chúrsaí?</a:t>
            </a:r>
          </a:p>
          <a:p>
            <a:pPr mar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80431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ga-IE" dirty="0"/>
              <a:t>Sraith Pictiúr:80 MARC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496944" cy="498316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ga-IE" dirty="0"/>
              <a:t>“An féidir leat labhairt faoin tsraith pictiúr ___________ más é do thoil é?? </a:t>
            </a:r>
          </a:p>
          <a:p>
            <a:pPr marL="0" indent="0">
              <a:buNone/>
            </a:pPr>
            <a:r>
              <a:rPr lang="ga-IE" dirty="0"/>
              <a:t>Sula ndéanann tú cur síos ar na pictiúir, glac 30 soicind le féachaint orthu.”</a:t>
            </a:r>
          </a:p>
          <a:p>
            <a:pPr marL="0" indent="0">
              <a:buNone/>
            </a:pPr>
            <a:r>
              <a:rPr lang="ga-IE" b="1" dirty="0">
                <a:solidFill>
                  <a:srgbClr val="FF0000"/>
                </a:solidFill>
              </a:rPr>
              <a:t>Cur síos: marc as 70 </a:t>
            </a:r>
          </a:p>
          <a:p>
            <a:pPr marL="0" indent="0">
              <a:buNone/>
            </a:pPr>
            <a:r>
              <a:rPr lang="ga-IE" dirty="0"/>
              <a:t>“Nuair atá tú críochnaithe, cuirfidh tú trí cheist orm bunaithe ar (based on) na pictiúir. Ina dhiaidh sin, cuirfidh mise trí cheist ortsa.”</a:t>
            </a:r>
          </a:p>
          <a:p>
            <a:pPr marL="0" indent="0">
              <a:buNone/>
            </a:pPr>
            <a:r>
              <a:rPr lang="ga-IE" b="1" dirty="0">
                <a:solidFill>
                  <a:srgbClr val="FF0000"/>
                </a:solidFill>
              </a:rPr>
              <a:t>Ceisteanna: marc as 10</a:t>
            </a:r>
          </a:p>
        </p:txBody>
      </p:sp>
    </p:spTree>
    <p:extLst>
      <p:ext uri="{BB962C8B-B14F-4D97-AF65-F5344CB8AC3E}">
        <p14:creationId xmlns:p14="http://schemas.microsoft.com/office/powerpoint/2010/main" val="1433326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2A67B-C3E4-4135-AD58-0A90168F479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ga-IE" dirty="0"/>
              <a:t>Torthaí do Scrúdaithe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D186F-2D38-4327-AE6D-50FE0A1DD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ga-IE" sz="3800" dirty="0"/>
              <a:t>Beannú: 			_______ / 5</a:t>
            </a:r>
          </a:p>
          <a:p>
            <a:r>
              <a:rPr lang="ga-IE" sz="3800" dirty="0"/>
              <a:t>Léamh na Filíochta: 	_______ / 35</a:t>
            </a:r>
          </a:p>
          <a:p>
            <a:r>
              <a:rPr lang="ga-IE" sz="3800" dirty="0"/>
              <a:t>Comhrá:  			_______ / 120</a:t>
            </a:r>
          </a:p>
          <a:p>
            <a:r>
              <a:rPr lang="ga-IE" sz="3800" dirty="0"/>
              <a:t>Sraith Pictiúr: 		_______ / 80</a:t>
            </a:r>
          </a:p>
          <a:p>
            <a:r>
              <a:rPr lang="ga-IE" sz="3800" b="1" dirty="0">
                <a:solidFill>
                  <a:srgbClr val="FF0000"/>
                </a:solidFill>
              </a:rPr>
              <a:t>Iomlán: 			_______ / 240</a:t>
            </a:r>
          </a:p>
          <a:p>
            <a:pPr marL="0" indent="0">
              <a:buNone/>
            </a:pPr>
            <a:endParaRPr lang="ga-IE" sz="3800" dirty="0"/>
          </a:p>
          <a:p>
            <a:pPr marL="0" indent="0">
              <a:buNone/>
            </a:pPr>
            <a:r>
              <a:rPr lang="ga-IE" sz="3800" dirty="0"/>
              <a:t>Céatadán:    </a:t>
            </a:r>
            <a:r>
              <a:rPr lang="ga-IE" sz="3800" u="sng" dirty="0"/>
              <a:t>_______</a:t>
            </a:r>
            <a:r>
              <a:rPr lang="ga-IE" sz="3800" dirty="0"/>
              <a:t>  %</a:t>
            </a:r>
          </a:p>
          <a:p>
            <a:pPr marL="0" indent="0">
              <a:buNone/>
            </a:pPr>
            <a:endParaRPr lang="ga-IE" dirty="0"/>
          </a:p>
          <a:p>
            <a:pPr marL="0" indent="0">
              <a:buNone/>
            </a:pPr>
            <a:r>
              <a:rPr lang="ga-IE" dirty="0"/>
              <a:t>Moltaí don iarrthóir:  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714257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485</TotalTime>
  <Words>259</Words>
  <Application>Microsoft Office PowerPoint</Application>
  <PresentationFormat>On-screen Show (4:3)</PresentationFormat>
  <Paragraphs>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An Scrúdú Cainte 15 nóiméad 240 marc (40%)</vt:lpstr>
      <vt:lpstr>Léamh na Filíochta:35 MARC</vt:lpstr>
      <vt:lpstr>Comhrá:120 MARC</vt:lpstr>
      <vt:lpstr>PowerPoint Presentation</vt:lpstr>
      <vt:lpstr>Sraith Pictiúr:80 MARC</vt:lpstr>
      <vt:lpstr>Torthaí do Scrúdaithe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Scrúdú Cainte – 15 nóiméad</dc:title>
  <dc:creator>Muireann Ní Bheaglaoich</dc:creator>
  <cp:lastModifiedBy>Muireann Tutty</cp:lastModifiedBy>
  <cp:revision>17</cp:revision>
  <dcterms:created xsi:type="dcterms:W3CDTF">2015-01-09T09:19:05Z</dcterms:created>
  <dcterms:modified xsi:type="dcterms:W3CDTF">2019-03-22T14:38:54Z</dcterms:modified>
</cp:coreProperties>
</file>