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  <p:sldId id="256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5B4B5-4852-45C3-975A-D0298F09546C}" type="datetimeFigureOut">
              <a:rPr lang="en-IE"/>
              <a:pPr>
                <a:defRPr/>
              </a:pPr>
              <a:t>10/01/2018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0BC18-AC24-42A2-A4AD-3CF5B97AB744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969BE-A634-4030-B44D-DBBCF125B24D}" type="datetimeFigureOut">
              <a:rPr lang="en-IE"/>
              <a:pPr>
                <a:defRPr/>
              </a:pPr>
              <a:t>10/01/2018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AEFBF-D307-45E2-BBB3-B17865A700C0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7EA44-21AA-443C-AA0C-0DE1A36CA845}" type="datetimeFigureOut">
              <a:rPr lang="en-IE"/>
              <a:pPr>
                <a:defRPr/>
              </a:pPr>
              <a:t>10/01/2018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ECB84-8942-41CB-8877-AFF3CAA38974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5E10E-30EE-45CD-84B9-E85FD22E0604}" type="datetimeFigureOut">
              <a:rPr lang="en-IE"/>
              <a:pPr>
                <a:defRPr/>
              </a:pPr>
              <a:t>10/01/2018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CD6F3-310F-4E28-A083-0681FF7DC0C2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5A42-9665-4226-803D-D50DA8850C16}" type="datetimeFigureOut">
              <a:rPr lang="en-IE"/>
              <a:pPr>
                <a:defRPr/>
              </a:pPr>
              <a:t>10/01/2018</a:t>
            </a:fld>
            <a:endParaRPr lang="en-I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4ECB6-AD25-4C97-8E83-6722203A437F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7E720-6711-41AC-91EB-12A9FA16B58F}" type="datetimeFigureOut">
              <a:rPr lang="en-IE"/>
              <a:pPr>
                <a:defRPr/>
              </a:pPr>
              <a:t>10/01/2018</a:t>
            </a:fld>
            <a:endParaRPr lang="en-I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960BD-EC06-4390-B573-B274A672322B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D5D39-EA05-4B4C-AE93-C7C9A5D7649C}" type="datetimeFigureOut">
              <a:rPr lang="en-IE"/>
              <a:pPr>
                <a:defRPr/>
              </a:pPr>
              <a:t>10/01/2018</a:t>
            </a:fld>
            <a:endParaRPr lang="en-I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F7D25-59C4-4CB0-87E6-EB51CE2010E5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694C8-9E24-44D0-8768-A3C3AC885C1B}" type="datetimeFigureOut">
              <a:rPr lang="en-IE"/>
              <a:pPr>
                <a:defRPr/>
              </a:pPr>
              <a:t>10/01/2018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0D283-B720-41BB-92F6-165732040CBD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C11E8-92C7-4014-BD88-15E86C91067B}" type="datetimeFigureOut">
              <a:rPr lang="en-IE"/>
              <a:pPr>
                <a:defRPr/>
              </a:pPr>
              <a:t>10/01/2018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20400-D897-4F7E-972C-2DE5C8E9F17F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94B52-F0ED-497D-9975-984BC29409F3}" type="datetimeFigureOut">
              <a:rPr lang="en-IE"/>
              <a:pPr>
                <a:defRPr/>
              </a:pPr>
              <a:t>10/01/2018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45EE0-F9AA-4307-BEBF-D030A8FE5657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6E675-3424-40A5-A37F-E89139B31060}" type="datetimeFigureOut">
              <a:rPr lang="en-IE"/>
              <a:pPr>
                <a:defRPr/>
              </a:pPr>
              <a:t>10/01/2018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3D696-8A57-45F0-83A0-16EFD40D6200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FE9B26-2249-4870-A2F2-F4B36EC32E3E}" type="datetimeFigureOut">
              <a:rPr lang="en-IE"/>
              <a:pPr>
                <a:defRPr/>
              </a:pPr>
              <a:t>10/01/2018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53714B-06FD-43C2-83C6-8516EE9CE82D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B11D9-6742-4F55-82BB-480A1AA59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28625"/>
            <a:ext cx="7772400" cy="1470025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ga-IE" dirty="0"/>
              <a:t>Teicnící, Deismireachtaí agus Ceisteanna don Scrúdú Cainte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4BFCC6-D8FF-41C9-8005-A6AF160BAE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200" y="5151399"/>
            <a:ext cx="6400800" cy="1752600"/>
          </a:xfr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ga-IE" b="1" dirty="0">
                <a:solidFill>
                  <a:schemeClr val="tx1"/>
                </a:solidFill>
              </a:rPr>
              <a:t>Conas </a:t>
            </a:r>
            <a:r>
              <a:rPr lang="ga-IE" b="1" dirty="0">
                <a:solidFill>
                  <a:schemeClr val="accent6">
                    <a:lumMod val="75000"/>
                  </a:schemeClr>
                </a:solidFill>
              </a:rPr>
              <a:t>atá</a:t>
            </a:r>
            <a:r>
              <a:rPr lang="ga-IE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ga-IE" b="1" dirty="0">
                <a:solidFill>
                  <a:schemeClr val="tx1"/>
                </a:solidFill>
              </a:rPr>
              <a:t>tú?</a:t>
            </a:r>
          </a:p>
          <a:p>
            <a:r>
              <a:rPr lang="ga-IE" b="1" dirty="0">
                <a:solidFill>
                  <a:schemeClr val="accent6">
                    <a:lumMod val="75000"/>
                  </a:schemeClr>
                </a:solidFill>
              </a:rPr>
              <a:t>Níl </a:t>
            </a:r>
            <a:r>
              <a:rPr lang="ga-IE" b="1" dirty="0">
                <a:solidFill>
                  <a:schemeClr val="tx1"/>
                </a:solidFill>
              </a:rPr>
              <a:t>caill ar bith orm, slán a bhéas tú!</a:t>
            </a:r>
            <a:endParaRPr lang="en-IE" b="1" dirty="0">
              <a:solidFill>
                <a:schemeClr val="tx1"/>
              </a:solidFill>
            </a:endParaRPr>
          </a:p>
        </p:txBody>
      </p:sp>
      <p:sp>
        <p:nvSpPr>
          <p:cNvPr id="4" name="Flowchart: Punched Tape 3">
            <a:extLst>
              <a:ext uri="{FF2B5EF4-FFF2-40B4-BE49-F238E27FC236}">
                <a16:creationId xmlns:a16="http://schemas.microsoft.com/office/drawing/2014/main" id="{4A9F951E-F544-49D3-8BC0-4CED1ED9D3D6}"/>
              </a:ext>
            </a:extLst>
          </p:cNvPr>
          <p:cNvSpPr/>
          <p:nvPr/>
        </p:nvSpPr>
        <p:spPr>
          <a:xfrm>
            <a:off x="685800" y="1700808"/>
            <a:ext cx="8350696" cy="307193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ga-IE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An Riail Órga:</a:t>
            </a:r>
          </a:p>
          <a:p>
            <a:pPr algn="ctr"/>
            <a:r>
              <a:rPr lang="ga-IE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Freagair an cheist le </a:t>
            </a:r>
          </a:p>
          <a:p>
            <a:pPr algn="ctr"/>
            <a:r>
              <a:rPr lang="ga-IE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briathar na ceiste!!</a:t>
            </a:r>
            <a:endParaRPr lang="en-IE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637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78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861358"/>
              </p:ext>
            </p:extLst>
          </p:nvPr>
        </p:nvGraphicFramePr>
        <p:xfrm>
          <a:off x="0" y="115888"/>
          <a:ext cx="9144000" cy="8747760"/>
        </p:xfrm>
        <a:graphic>
          <a:graphicData uri="http://schemas.openxmlformats.org/drawingml/2006/table">
            <a:tbl>
              <a:tblPr/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24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Deismireachtaí</a:t>
                      </a:r>
                      <a:r>
                        <a:rPr kumimoji="0" lang="en-IE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don </a:t>
                      </a:r>
                      <a:r>
                        <a:rPr kumimoji="0" lang="en-IE" sz="4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tSraith</a:t>
                      </a:r>
                      <a:r>
                        <a:rPr kumimoji="0" lang="en-IE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4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Pictiúr</a:t>
                      </a:r>
                      <a:endParaRPr kumimoji="0" lang="en-IE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2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Ag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tús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an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scéil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Go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gairid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ina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dhiaidh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sin….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N’fheadar liom anois...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(níl a fhios agam)</a:t>
                      </a:r>
                      <a:endParaRPr kumimoji="0" lang="en-IE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Chomh maith leis sin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Pé scéal é..</a:t>
                      </a: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Sa chéad phictiúr (eile)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Tar éis tamaill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Ina theannta sin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Creid é nó ná creid</a:t>
                      </a:r>
                      <a:endParaRPr kumimoji="0" lang="en-IE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Anuas ar sin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Ní hamháin sin ach.. </a:t>
                      </a:r>
                      <a:r>
                        <a:rPr kumimoji="0" lang="ga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Bhuel, fan go bhfeice mé</a:t>
                      </a: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anois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Tá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----- air/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uirthi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/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orthu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–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tá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sé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sin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soiléir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óna</a:t>
                      </a:r>
                      <a:r>
                        <a:rPr kumimoji="0" lang="ga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(h)aghaidh / óna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n-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aghaidheanna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!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De réir cosúlachta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De réir dealraimh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Ar deireadh thiar…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Tar éis cúpla lá…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 thiarcais!! Féach céard a tharla ansin!!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92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Is léir go ndeachaigh….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Tá sé soiléir go raibh…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Go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sábhála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Dia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sin!!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Go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bhfóire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Dia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orainn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!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2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720349"/>
              </p:ext>
            </p:extLst>
          </p:nvPr>
        </p:nvGraphicFramePr>
        <p:xfrm>
          <a:off x="0" y="115888"/>
          <a:ext cx="9144000" cy="566928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6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4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Ceisteanna</a:t>
                      </a:r>
                      <a:r>
                        <a:rPr kumimoji="0" lang="en-IE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don </a:t>
                      </a:r>
                      <a:r>
                        <a:rPr kumimoji="0" lang="en-IE" sz="4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tSraith</a:t>
                      </a:r>
                      <a:r>
                        <a:rPr kumimoji="0" lang="en-IE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4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Pictiúr</a:t>
                      </a:r>
                      <a:endParaRPr kumimoji="0" lang="en-IE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4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Cén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saghas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éadaí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atá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á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gcaitheamh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ag an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mbuachaill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/ ag an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gcailín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sa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phictiúr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seo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Conas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ar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mhothaigh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an </a:t>
                      </a:r>
                      <a:r>
                        <a:rPr kumimoji="0" lang="en-IE" sz="3200" b="0" i="0" u="sng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cailín</a:t>
                      </a:r>
                      <a:r>
                        <a:rPr kumimoji="0" lang="en-IE" sz="3200" b="0" i="0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/  </a:t>
                      </a:r>
                      <a:r>
                        <a:rPr kumimoji="0" lang="en-IE" sz="3200" b="0" i="0" u="sng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buachaill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sa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phictiúr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seo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?                            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na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mná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/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na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tuismitheoirí</a:t>
                      </a:r>
                      <a:endParaRPr kumimoji="0" lang="en-IE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Céard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a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dúirt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an </a:t>
                      </a:r>
                      <a:r>
                        <a:rPr kumimoji="0" lang="en-IE" sz="3200" b="0" i="0" u="sng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cailín</a:t>
                      </a:r>
                      <a:r>
                        <a:rPr kumimoji="0" lang="en-IE" sz="3200" b="0" i="0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leis an </a:t>
                      </a:r>
                      <a:r>
                        <a:rPr kumimoji="0" lang="en-IE" sz="3200" b="0" i="0" u="sng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mbuachaill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anseo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                  an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mháthair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leis an mac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                  an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príomhoide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leis an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tuismitheoir</a:t>
                      </a:r>
                      <a:endParaRPr kumimoji="0" lang="en-IE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                 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Síle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lena</a:t>
                      </a:r>
                      <a:r>
                        <a:rPr kumimoji="0" lang="en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IE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cara</a:t>
                      </a:r>
                      <a:r>
                        <a:rPr kumimoji="0" lang="ga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...</a:t>
                      </a:r>
                      <a:endParaRPr kumimoji="0" lang="en-IE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48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797021"/>
              </p:ext>
            </p:extLst>
          </p:nvPr>
        </p:nvGraphicFramePr>
        <p:xfrm>
          <a:off x="0" y="115888"/>
          <a:ext cx="9144000" cy="7772400"/>
        </p:xfrm>
        <a:graphic>
          <a:graphicData uri="http://schemas.openxmlformats.org/drawingml/2006/table">
            <a:tbl>
              <a:tblPr/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24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Deismireachtaí</a:t>
                      </a:r>
                      <a:r>
                        <a:rPr kumimoji="0" lang="en-IE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don </a:t>
                      </a:r>
                      <a:r>
                        <a:rPr kumimoji="0" lang="en-IE" sz="4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Chomhrá</a:t>
                      </a:r>
                      <a:endParaRPr kumimoji="0" lang="en-IE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2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De ghnáth / go hiondúil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N’fheadar liom anois...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(níl a fhios agam)</a:t>
                      </a:r>
                      <a:endParaRPr kumimoji="0" lang="en-IE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Chomh maith leis sin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Pé scéal é..</a:t>
                      </a:r>
                      <a:endParaRPr kumimoji="0" lang="en-IE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Ina theannta sin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Mar a tharlaíonn sé...</a:t>
                      </a:r>
                      <a:endParaRPr kumimoji="0" lang="en-IE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Anuas ar sin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Creid é nó ná creid</a:t>
                      </a:r>
                      <a:endParaRPr kumimoji="0" lang="en-IE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Ní hamháin sin ach..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Sin í an fhírinne ghlan</a:t>
                      </a:r>
                      <a:endParaRPr kumimoji="0" lang="en-IE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Is amhlaidh go bhfuil…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Tá’s ag madraí an bhaile go bhfuil….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Bhuel, fan go bhfeice mé</a:t>
                      </a: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anois!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Tá suim agam ann agus táim paiseanta faoi!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Ceist mhaith í sin!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Níl mé ag magadh</a:t>
                      </a: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!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92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Bhuel,i mo thuairim féin..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Ó thráth go chéile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Ó am go ham</a:t>
                      </a:r>
                      <a:endParaRPr kumimoji="0" lang="en-IE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338</Words>
  <Application>Microsoft Office PowerPoint</Application>
  <PresentationFormat>On-screen Show (4:3)</PresentationFormat>
  <Paragraphs>59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Teicnící, Deismireachtaí agus Ceisteanna don Scrúdú Cainte</vt:lpstr>
      <vt:lpstr>PowerPoint Presentation</vt:lpstr>
      <vt:lpstr>PowerPoint Presentation</vt:lpstr>
      <vt:lpstr>PowerPoint Presentation</vt:lpstr>
    </vt:vector>
  </TitlesOfParts>
  <Company>Newbridge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mnibheaglaoich</dc:creator>
  <cp:lastModifiedBy>Muireann Tutty</cp:lastModifiedBy>
  <cp:revision>12</cp:revision>
  <dcterms:created xsi:type="dcterms:W3CDTF">2014-11-03T12:56:44Z</dcterms:created>
  <dcterms:modified xsi:type="dcterms:W3CDTF">2018-01-10T13:37:23Z</dcterms:modified>
</cp:coreProperties>
</file>