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5" r:id="rId9"/>
    <p:sldId id="262" r:id="rId10"/>
    <p:sldId id="269" r:id="rId11"/>
    <p:sldId id="264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237" autoAdjust="0"/>
  </p:normalViewPr>
  <p:slideViewPr>
    <p:cSldViewPr>
      <p:cViewPr varScale="1">
        <p:scale>
          <a:sx n="84" d="100"/>
          <a:sy n="84" d="100"/>
        </p:scale>
        <p:origin x="96" y="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3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71B44-3135-454A-B6B5-FB18A4615099}" type="datetimeFigureOut">
              <a:rPr lang="en-US" smtClean="0"/>
              <a:pPr/>
              <a:t>4/16/2018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428C3-5E61-4DA7-802E-D0CC124CD138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CBE6B-F788-40CD-BB42-08903D637574}" type="datetimeFigureOut">
              <a:rPr lang="en-US" smtClean="0"/>
              <a:pPr/>
              <a:t>4/16/2018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29747-932A-4954-B8DE-7CF1B9D0A876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29747-932A-4954-B8DE-7CF1B9D0A876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4.m4a"/><Relationship Id="rId7" Type="http://schemas.openxmlformats.org/officeDocument/2006/relationships/image" Target="../media/image15.wmf"/><Relationship Id="rId2" Type="http://schemas.microsoft.com/office/2007/relationships/media" Target="../media/media4.m4a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1828799"/>
          </a:xfrm>
        </p:spPr>
        <p:txBody>
          <a:bodyPr>
            <a:normAutofit/>
          </a:bodyPr>
          <a:lstStyle/>
          <a:p>
            <a:r>
              <a:rPr lang="en-IE" sz="5400" dirty="0" smtClean="0">
                <a:latin typeface="Comic Sans MS" pitchFamily="66" charset="0"/>
              </a:rPr>
              <a:t>Directions</a:t>
            </a:r>
            <a:endParaRPr lang="en-IE" sz="54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By </a:t>
            </a:r>
          </a:p>
          <a:p>
            <a:r>
              <a:rPr lang="en-IE" dirty="0" smtClean="0"/>
              <a:t>S. </a:t>
            </a:r>
            <a:r>
              <a:rPr lang="en-IE" dirty="0" err="1" smtClean="0"/>
              <a:t>Sáez</a:t>
            </a:r>
            <a:endParaRPr lang="en-IE" dirty="0"/>
          </a:p>
        </p:txBody>
      </p:sp>
      <p:pic>
        <p:nvPicPr>
          <p:cNvPr id="4" name="Picture 3" descr="direc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667000"/>
            <a:ext cx="3200400" cy="16002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04800"/>
            <a:ext cx="2652713" cy="111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IE" dirty="0" smtClean="0">
                <a:latin typeface="Comic Sans MS" pitchFamily="66" charset="0"/>
              </a:rPr>
              <a:t>A la </a:t>
            </a:r>
            <a:r>
              <a:rPr lang="en-IE" dirty="0" err="1" smtClean="0">
                <a:latin typeface="Comic Sans MS" pitchFamily="66" charset="0"/>
              </a:rPr>
              <a:t>izquierda</a:t>
            </a: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To the left</a:t>
            </a: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IE" dirty="0" smtClean="0">
                <a:latin typeface="Comic Sans MS" pitchFamily="66" charset="0"/>
              </a:rPr>
              <a:t>A la </a:t>
            </a:r>
            <a:r>
              <a:rPr lang="en-IE" dirty="0" err="1" smtClean="0">
                <a:latin typeface="Comic Sans MS" pitchFamily="66" charset="0"/>
              </a:rPr>
              <a:t>derecha</a:t>
            </a: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To the right</a:t>
            </a: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</p:txBody>
      </p:sp>
      <p:pic>
        <p:nvPicPr>
          <p:cNvPr id="16" name="Picture 15" descr="arrow-31213_960_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3124200"/>
            <a:ext cx="3078480" cy="2438400"/>
          </a:xfrm>
          <a:prstGeom prst="rect">
            <a:avLst/>
          </a:prstGeom>
        </p:spPr>
      </p:pic>
      <p:pic>
        <p:nvPicPr>
          <p:cNvPr id="17" name="Picture 16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171372"/>
            <a:ext cx="3124200" cy="247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IE" dirty="0" err="1" smtClean="0">
                <a:latin typeface="Comic Sans MS" pitchFamily="66" charset="0"/>
              </a:rPr>
              <a:t>Gira</a:t>
            </a:r>
            <a:r>
              <a:rPr lang="en-IE" dirty="0" smtClean="0">
                <a:latin typeface="Comic Sans MS" pitchFamily="66" charset="0"/>
              </a:rPr>
              <a:t> a la </a:t>
            </a:r>
            <a:r>
              <a:rPr lang="en-IE" dirty="0" err="1" smtClean="0">
                <a:latin typeface="Comic Sans MS" pitchFamily="66" charset="0"/>
              </a:rPr>
              <a:t>izquierda</a:t>
            </a: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Turn left</a:t>
            </a: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IE" dirty="0" err="1" smtClean="0">
                <a:latin typeface="Comic Sans MS" pitchFamily="66" charset="0"/>
              </a:rPr>
              <a:t>Gira</a:t>
            </a:r>
            <a:r>
              <a:rPr lang="en-IE" dirty="0" smtClean="0">
                <a:latin typeface="Comic Sans MS" pitchFamily="66" charset="0"/>
              </a:rPr>
              <a:t> a la </a:t>
            </a:r>
            <a:r>
              <a:rPr lang="en-IE" dirty="0" err="1" smtClean="0">
                <a:latin typeface="Comic Sans MS" pitchFamily="66" charset="0"/>
              </a:rPr>
              <a:t>derecha</a:t>
            </a: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n-IE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Turn right</a:t>
            </a: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  <a:p>
            <a:pPr algn="ctr">
              <a:buNone/>
            </a:pPr>
            <a:endParaRPr lang="en-IE" dirty="0" smtClean="0">
              <a:latin typeface="Comic Sans MS" pitchFamily="66" charset="0"/>
            </a:endParaRPr>
          </a:p>
        </p:txBody>
      </p:sp>
      <p:pic>
        <p:nvPicPr>
          <p:cNvPr id="16" name="Picture 15" descr="arrow-31213_960_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3124200"/>
            <a:ext cx="3078480" cy="2438400"/>
          </a:xfrm>
          <a:prstGeom prst="rect">
            <a:avLst/>
          </a:prstGeom>
        </p:spPr>
      </p:pic>
      <p:pic>
        <p:nvPicPr>
          <p:cNvPr id="17" name="Picture 16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171372"/>
            <a:ext cx="3124200" cy="2479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IE" dirty="0" err="1" smtClean="0">
                <a:latin typeface="Comic Sans MS" pitchFamily="66" charset="0"/>
              </a:rPr>
              <a:t>Todo</a:t>
            </a:r>
            <a:r>
              <a:rPr lang="en-IE" dirty="0" smtClean="0">
                <a:latin typeface="Comic Sans MS" pitchFamily="66" charset="0"/>
              </a:rPr>
              <a:t> recto</a:t>
            </a:r>
            <a:br>
              <a:rPr lang="en-IE" dirty="0" smtClean="0">
                <a:latin typeface="Comic Sans MS" pitchFamily="66" charset="0"/>
              </a:rPr>
            </a:br>
            <a:r>
              <a:rPr lang="en-IE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Straight on</a:t>
            </a:r>
            <a:endParaRPr lang="en-IE" sz="360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Content Placeholder 6" descr="arrow-24115_960_72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2362200"/>
            <a:ext cx="3687763" cy="3687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 smtClean="0">
                <a:latin typeface="Comic Sans MS" pitchFamily="66" charset="0"/>
              </a:rPr>
              <a:t>Cruza</a:t>
            </a:r>
            <a:r>
              <a:rPr lang="en-IE" dirty="0" smtClean="0">
                <a:latin typeface="Comic Sans MS" pitchFamily="66" charset="0"/>
              </a:rPr>
              <a:t> la </a:t>
            </a:r>
            <a:r>
              <a:rPr lang="en-IE" dirty="0" err="1" smtClean="0">
                <a:latin typeface="Comic Sans MS" pitchFamily="66" charset="0"/>
              </a:rPr>
              <a:t>calle</a:t>
            </a: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Cross the street</a:t>
            </a:r>
            <a:endParaRPr lang="en-IE" sz="400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Content Placeholder 3" descr="Pedestrian-Dull-Traffic-Transportation-Street-Cros-87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400" y="1905000"/>
            <a:ext cx="5017796" cy="39822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up dow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6800" y="1600200"/>
            <a:ext cx="3554385" cy="376634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4038600" cy="4038600"/>
          </a:xfrm>
        </p:spPr>
        <p:txBody>
          <a:bodyPr/>
          <a:lstStyle/>
          <a:p>
            <a:r>
              <a:rPr lang="en-IE" sz="3200" dirty="0" err="1" smtClean="0">
                <a:latin typeface="Comic Sans MS" pitchFamily="66" charset="0"/>
              </a:rPr>
              <a:t>Sube</a:t>
            </a:r>
            <a:r>
              <a:rPr lang="en-IE" sz="3200" dirty="0" smtClean="0">
                <a:latin typeface="Comic Sans MS" pitchFamily="66" charset="0"/>
              </a:rPr>
              <a:t> </a:t>
            </a:r>
            <a:r>
              <a:rPr lang="en-IE" sz="3200" dirty="0" err="1" smtClean="0">
                <a:latin typeface="Comic Sans MS" pitchFamily="66" charset="0"/>
              </a:rPr>
              <a:t>por</a:t>
            </a:r>
            <a:r>
              <a:rPr lang="en-IE" sz="3200" dirty="0" smtClean="0">
                <a:latin typeface="Comic Sans MS" pitchFamily="66" charset="0"/>
              </a:rPr>
              <a:t> </a:t>
            </a:r>
            <a:r>
              <a:rPr lang="en-IE" sz="3200" dirty="0" err="1" smtClean="0">
                <a:latin typeface="Comic Sans MS" pitchFamily="66" charset="0"/>
              </a:rPr>
              <a:t>esta</a:t>
            </a:r>
            <a:r>
              <a:rPr lang="en-IE" sz="3200" dirty="0" smtClean="0">
                <a:latin typeface="Comic Sans MS" pitchFamily="66" charset="0"/>
              </a:rPr>
              <a:t> </a:t>
            </a:r>
            <a:r>
              <a:rPr lang="en-IE" sz="3200" dirty="0" err="1" smtClean="0">
                <a:latin typeface="Comic Sans MS" pitchFamily="66" charset="0"/>
              </a:rPr>
              <a:t>calle</a:t>
            </a:r>
            <a:endParaRPr lang="en-IE" sz="3200" dirty="0" smtClean="0">
              <a:latin typeface="Comic Sans MS" pitchFamily="66" charset="0"/>
            </a:endParaRPr>
          </a:p>
          <a:p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 up this street</a:t>
            </a:r>
          </a:p>
          <a:p>
            <a:endParaRPr lang="en-IE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IE" dirty="0" smtClean="0"/>
          </a:p>
          <a:p>
            <a:endParaRPr lang="en-IE" dirty="0" smtClean="0"/>
          </a:p>
          <a:p>
            <a:r>
              <a:rPr lang="en-IE" sz="3200" dirty="0" smtClean="0">
                <a:latin typeface="Comic Sans MS" pitchFamily="66" charset="0"/>
              </a:rPr>
              <a:t>Baja </a:t>
            </a:r>
            <a:r>
              <a:rPr lang="en-IE" sz="3200" dirty="0" err="1" smtClean="0">
                <a:latin typeface="Comic Sans MS" pitchFamily="66" charset="0"/>
              </a:rPr>
              <a:t>por</a:t>
            </a:r>
            <a:r>
              <a:rPr lang="en-IE" sz="3200" dirty="0" smtClean="0">
                <a:latin typeface="Comic Sans MS" pitchFamily="66" charset="0"/>
              </a:rPr>
              <a:t> </a:t>
            </a:r>
            <a:r>
              <a:rPr lang="en-IE" sz="3200" dirty="0" err="1" smtClean="0">
                <a:latin typeface="Comic Sans MS" pitchFamily="66" charset="0"/>
              </a:rPr>
              <a:t>esta</a:t>
            </a:r>
            <a:r>
              <a:rPr lang="en-IE" sz="3200" dirty="0" smtClean="0">
                <a:latin typeface="Comic Sans MS" pitchFamily="66" charset="0"/>
              </a:rPr>
              <a:t> </a:t>
            </a:r>
            <a:r>
              <a:rPr lang="en-IE" sz="3200" dirty="0" err="1" smtClean="0">
                <a:latin typeface="Comic Sans MS" pitchFamily="66" charset="0"/>
              </a:rPr>
              <a:t>calle</a:t>
            </a:r>
            <a:endParaRPr lang="en-IE" sz="3200" dirty="0" smtClean="0">
              <a:latin typeface="Comic Sans MS" pitchFamily="66" charset="0"/>
            </a:endParaRPr>
          </a:p>
          <a:p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 down this street</a:t>
            </a:r>
            <a:endParaRPr lang="en-IE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raffic light.jpg"/>
          <p:cNvPicPr>
            <a:picLocks noGrp="1" noChangeAspect="1"/>
          </p:cNvPicPr>
          <p:nvPr>
            <p:ph idx="1"/>
          </p:nvPr>
        </p:nvPicPr>
        <p:blipFill>
          <a:blip r:embed="rId2"/>
          <a:srcRect r="20865"/>
          <a:stretch>
            <a:fillRect/>
          </a:stretch>
        </p:blipFill>
        <p:spPr>
          <a:xfrm>
            <a:off x="4724400" y="1371600"/>
            <a:ext cx="3657600" cy="3288999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066800" y="1371600"/>
            <a:ext cx="3008313" cy="4691063"/>
          </a:xfrm>
        </p:spPr>
        <p:txBody>
          <a:bodyPr/>
          <a:lstStyle/>
          <a:p>
            <a:r>
              <a:rPr lang="en-IE" sz="3600" dirty="0" err="1" smtClean="0">
                <a:latin typeface="Comic Sans MS" pitchFamily="66" charset="0"/>
              </a:rPr>
              <a:t>Sigue</a:t>
            </a:r>
            <a:r>
              <a:rPr lang="en-IE" sz="3600" dirty="0" smtClean="0">
                <a:latin typeface="Comic Sans MS" pitchFamily="66" charset="0"/>
              </a:rPr>
              <a:t> </a:t>
            </a:r>
            <a:r>
              <a:rPr lang="en-IE" sz="3600" dirty="0" err="1" smtClean="0">
                <a:latin typeface="Comic Sans MS" pitchFamily="66" charset="0"/>
              </a:rPr>
              <a:t>hasta</a:t>
            </a:r>
            <a:r>
              <a:rPr lang="en-IE" sz="3600" dirty="0" smtClean="0">
                <a:latin typeface="Comic Sans MS" pitchFamily="66" charset="0"/>
              </a:rPr>
              <a:t> los </a:t>
            </a:r>
            <a:r>
              <a:rPr lang="en-IE" sz="3600" dirty="0" err="1" smtClean="0">
                <a:latin typeface="Comic Sans MS" pitchFamily="66" charset="0"/>
              </a:rPr>
              <a:t>semáforos</a:t>
            </a:r>
            <a:endParaRPr lang="en-IE" sz="3600" dirty="0" smtClean="0">
              <a:latin typeface="Comic Sans MS" pitchFamily="66" charset="0"/>
            </a:endParaRPr>
          </a:p>
          <a:p>
            <a:endParaRPr lang="en-IE" sz="1800" dirty="0" smtClean="0">
              <a:latin typeface="Comic Sans MS" pitchFamily="66" charset="0"/>
            </a:endParaRPr>
          </a:p>
          <a:p>
            <a:r>
              <a:rPr lang="en-IE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 as far as the traffic lights</a:t>
            </a:r>
            <a:endParaRPr lang="en-IE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1371600"/>
            <a:ext cx="3008313" cy="4691063"/>
          </a:xfrm>
        </p:spPr>
        <p:txBody>
          <a:bodyPr/>
          <a:lstStyle/>
          <a:p>
            <a:r>
              <a:rPr lang="es-ES" sz="3600" dirty="0" smtClean="0">
                <a:latin typeface="Comic Sans MS" pitchFamily="66" charset="0"/>
              </a:rPr>
              <a:t>Al final de la calle</a:t>
            </a:r>
          </a:p>
          <a:p>
            <a:r>
              <a:rPr lang="es-E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 </a:t>
            </a:r>
            <a:r>
              <a:rPr lang="es-E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s-E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</a:t>
            </a:r>
            <a:r>
              <a:rPr lang="es-E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of </a:t>
            </a:r>
            <a:r>
              <a:rPr lang="es-E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s-E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street</a:t>
            </a:r>
            <a:endParaRPr lang="en-IE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Content Placeholder 8" descr="Al fina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800" y="1371600"/>
            <a:ext cx="3318669" cy="3318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685800"/>
            <a:ext cx="4040188" cy="1905000"/>
          </a:xfrm>
        </p:spPr>
        <p:txBody>
          <a:bodyPr>
            <a:noAutofit/>
          </a:bodyPr>
          <a:lstStyle/>
          <a:p>
            <a:r>
              <a:rPr lang="en-IE" sz="2800" b="0" dirty="0" err="1" smtClean="0">
                <a:latin typeface="Comic Sans MS" pitchFamily="66" charset="0"/>
              </a:rPr>
              <a:t>Toma</a:t>
            </a:r>
            <a:r>
              <a:rPr lang="en-IE" sz="2800" b="0" dirty="0" smtClean="0">
                <a:latin typeface="Comic Sans MS" pitchFamily="66" charset="0"/>
              </a:rPr>
              <a:t>/</a:t>
            </a:r>
            <a:r>
              <a:rPr lang="en-IE" sz="2800" b="0" dirty="0" err="1" smtClean="0">
                <a:latin typeface="Comic Sans MS" pitchFamily="66" charset="0"/>
              </a:rPr>
              <a:t>Coge</a:t>
            </a:r>
            <a:r>
              <a:rPr lang="en-IE" sz="2800" b="0" dirty="0" smtClean="0">
                <a:latin typeface="Comic Sans MS" pitchFamily="66" charset="0"/>
              </a:rPr>
              <a:t> la </a:t>
            </a:r>
            <a:r>
              <a:rPr lang="en-IE" sz="2800" b="0" dirty="0" err="1" smtClean="0">
                <a:latin typeface="Comic Sans MS" pitchFamily="66" charset="0"/>
              </a:rPr>
              <a:t>segunda</a:t>
            </a:r>
            <a:r>
              <a:rPr lang="en-IE" sz="2800" b="0" dirty="0" smtClean="0">
                <a:latin typeface="Comic Sans MS" pitchFamily="66" charset="0"/>
              </a:rPr>
              <a:t> </a:t>
            </a:r>
            <a:r>
              <a:rPr lang="en-IE" sz="2800" b="0" dirty="0" err="1" smtClean="0">
                <a:latin typeface="Comic Sans MS" pitchFamily="66" charset="0"/>
              </a:rPr>
              <a:t>calle</a:t>
            </a:r>
            <a:r>
              <a:rPr lang="en-IE" sz="2800" b="0" dirty="0" smtClean="0">
                <a:latin typeface="Comic Sans MS" pitchFamily="66" charset="0"/>
              </a:rPr>
              <a:t> a la </a:t>
            </a:r>
            <a:r>
              <a:rPr lang="en-IE" sz="2800" b="0" dirty="0" err="1" smtClean="0">
                <a:latin typeface="Comic Sans MS" pitchFamily="66" charset="0"/>
              </a:rPr>
              <a:t>izquierda</a:t>
            </a:r>
            <a:endParaRPr lang="en-IE" sz="2800" b="0" dirty="0" smtClean="0">
              <a:latin typeface="Comic Sans MS" pitchFamily="66" charset="0"/>
            </a:endParaRPr>
          </a:p>
          <a:p>
            <a:r>
              <a:rPr lang="en-IE" b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Take the second street on the left</a:t>
            </a:r>
            <a:endParaRPr lang="en-IE" b="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" name="Content Placeholder 9" descr="second left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0" y="2895600"/>
            <a:ext cx="3276600" cy="2392043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762001"/>
            <a:ext cx="4041775" cy="2286000"/>
          </a:xfrm>
        </p:spPr>
        <p:txBody>
          <a:bodyPr>
            <a:noAutofit/>
          </a:bodyPr>
          <a:lstStyle/>
          <a:p>
            <a:r>
              <a:rPr lang="en-IE" sz="2800" b="0" dirty="0" err="1" smtClean="0">
                <a:latin typeface="Comic Sans MS" pitchFamily="66" charset="0"/>
              </a:rPr>
              <a:t>Toma</a:t>
            </a:r>
            <a:r>
              <a:rPr lang="en-IE" sz="2800" b="0" dirty="0" smtClean="0">
                <a:latin typeface="Comic Sans MS" pitchFamily="66" charset="0"/>
              </a:rPr>
              <a:t>/</a:t>
            </a:r>
            <a:r>
              <a:rPr lang="en-IE" sz="2800" b="0" dirty="0" err="1" smtClean="0">
                <a:latin typeface="Comic Sans MS" pitchFamily="66" charset="0"/>
              </a:rPr>
              <a:t>Coge</a:t>
            </a:r>
            <a:r>
              <a:rPr lang="en-IE" sz="2800" b="0" dirty="0" smtClean="0">
                <a:latin typeface="Comic Sans MS" pitchFamily="66" charset="0"/>
              </a:rPr>
              <a:t> la </a:t>
            </a:r>
            <a:r>
              <a:rPr lang="en-IE" sz="2800" b="0" dirty="0" err="1" smtClean="0">
                <a:latin typeface="Comic Sans MS" pitchFamily="66" charset="0"/>
              </a:rPr>
              <a:t>primera</a:t>
            </a:r>
            <a:r>
              <a:rPr lang="en-IE" sz="2800" b="0" dirty="0" smtClean="0">
                <a:latin typeface="Comic Sans MS" pitchFamily="66" charset="0"/>
              </a:rPr>
              <a:t> </a:t>
            </a:r>
            <a:r>
              <a:rPr lang="en-IE" sz="2800" b="0" dirty="0" err="1" smtClean="0">
                <a:latin typeface="Comic Sans MS" pitchFamily="66" charset="0"/>
              </a:rPr>
              <a:t>calle</a:t>
            </a:r>
            <a:r>
              <a:rPr lang="en-IE" sz="2800" b="0" dirty="0" smtClean="0">
                <a:latin typeface="Comic Sans MS" pitchFamily="66" charset="0"/>
              </a:rPr>
              <a:t> a la </a:t>
            </a:r>
            <a:r>
              <a:rPr lang="en-IE" sz="2800" b="0" dirty="0" err="1" smtClean="0">
                <a:latin typeface="Comic Sans MS" pitchFamily="66" charset="0"/>
              </a:rPr>
              <a:t>derecha</a:t>
            </a:r>
            <a:endParaRPr lang="en-IE" sz="2800" b="0" dirty="0" smtClean="0">
              <a:latin typeface="Comic Sans MS" pitchFamily="66" charset="0"/>
            </a:endParaRPr>
          </a:p>
          <a:p>
            <a:r>
              <a:rPr lang="en-IE" b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Take the first street on the right</a:t>
            </a:r>
          </a:p>
          <a:p>
            <a:endParaRPr lang="en-IE" sz="2800" b="0" dirty="0">
              <a:latin typeface="Comic Sans MS" pitchFamily="66" charset="0"/>
            </a:endParaRPr>
          </a:p>
        </p:txBody>
      </p:sp>
      <p:pic>
        <p:nvPicPr>
          <p:cNvPr id="11" name="Content Placeholder 10" descr="first right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43600" y="2895600"/>
            <a:ext cx="1828800" cy="23365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0" y="22098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 </a:t>
            </a:r>
            <a:r>
              <a:rPr lang="en-IE" i="1" dirty="0" smtClean="0"/>
              <a:t>Double-click on the zipped file icon to open the accompanying sound files for the next 4 slides</a:t>
            </a:r>
            <a:endParaRPr lang="en-IE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41941"/>
              </p:ext>
            </p:extLst>
          </p:nvPr>
        </p:nvGraphicFramePr>
        <p:xfrm>
          <a:off x="3052763" y="2941638"/>
          <a:ext cx="3125787" cy="150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Packager Shell Object" showAsIcon="1" r:id="rId3" imgW="1184400" imgH="571320" progId="Package">
                  <p:embed/>
                </p:oleObj>
              </mc:Choice>
              <mc:Fallback>
                <p:oleObj name="Packager Shell Object" showAsIcon="1" r:id="rId3" imgW="1184400" imgH="57132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2763" y="2941638"/>
                        <a:ext cx="3125787" cy="1509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letra es la piscina?</a:t>
            </a:r>
            <a:endParaRPr lang="en-I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27526" t="26042" r="25622" b="10417"/>
          <a:stretch>
            <a:fillRect/>
          </a:stretch>
        </p:blipFill>
        <p:spPr bwMode="auto">
          <a:xfrm>
            <a:off x="2057400" y="15240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4BEBE60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43800" y="12114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letra es el cine?</a:t>
            </a:r>
            <a:endParaRPr lang="en-I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27526" t="26042" r="25622" b="10417"/>
          <a:stretch>
            <a:fillRect/>
          </a:stretch>
        </p:blipFill>
        <p:spPr bwMode="auto">
          <a:xfrm>
            <a:off x="2057400" y="15240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9456545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43800" y="15392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s-ES" dirty="0" smtClean="0"/>
              <a:t>¿Qué letra es el hotel?</a:t>
            </a:r>
            <a:endParaRPr lang="en-I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27526" t="26042" r="25622" b="10417"/>
          <a:stretch>
            <a:fillRect/>
          </a:stretch>
        </p:blipFill>
        <p:spPr bwMode="auto">
          <a:xfrm>
            <a:off x="2057400" y="15240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400DDA20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2800" y="1371600"/>
            <a:ext cx="609600" cy="609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letra es el hospital?</a:t>
            </a:r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 l="27526" t="26042" r="25622" b="10417"/>
          <a:stretch>
            <a:fillRect/>
          </a:stretch>
        </p:blipFill>
        <p:spPr bwMode="auto">
          <a:xfrm>
            <a:off x="2057400" y="15240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086600" y="5486400"/>
          <a:ext cx="101441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6" imgW="1015200" imgH="491040" progId="Package">
                  <p:embed/>
                </p:oleObj>
              </mc:Choice>
              <mc:Fallback>
                <p:oleObj name="Packager Shell Object" showAsIcon="1" r:id="rId6" imgW="1015200" imgH="4910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5486400"/>
                        <a:ext cx="1014413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32660FE4">
            <a:hlinkClick r:id="" action="ppaction://media"/>
          </p:cNvPr>
          <p:cNvPicPr>
            <a:picLocks noGrp="1" noChangeAspect="1"/>
          </p:cNvPicPr>
          <p:nvPr>
            <p:ph idx="1"/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89006" y="1244760"/>
            <a:ext cx="609600" cy="609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129</Words>
  <Application>Microsoft Office PowerPoint</Application>
  <PresentationFormat>On-screen Show (4:3)</PresentationFormat>
  <Paragraphs>41</Paragraphs>
  <Slides>14</Slides>
  <Notes>1</Notes>
  <HiddenSlides>0</HiddenSlides>
  <MMClips>4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Office Theme</vt:lpstr>
      <vt:lpstr>Packager Shell Object</vt:lpstr>
      <vt:lpstr>Directions</vt:lpstr>
      <vt:lpstr>PowerPoint Presentation</vt:lpstr>
      <vt:lpstr>PowerPoint Presentation</vt:lpstr>
      <vt:lpstr>Todo recto Straight on</vt:lpstr>
      <vt:lpstr>Cruza la calle Cross the street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¿Qué letra es la piscina?</vt:lpstr>
      <vt:lpstr>¿Qué letra es el cine?</vt:lpstr>
      <vt:lpstr>¿Qué letra es el hotel?</vt:lpstr>
      <vt:lpstr>¿Qué letra es el hospital?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dc:creator>Sol Saez</dc:creator>
  <cp:lastModifiedBy>Windows User</cp:lastModifiedBy>
  <cp:revision>25</cp:revision>
  <dcterms:created xsi:type="dcterms:W3CDTF">2006-08-16T00:00:00Z</dcterms:created>
  <dcterms:modified xsi:type="dcterms:W3CDTF">2018-04-16T09:05:54Z</dcterms:modified>
</cp:coreProperties>
</file>