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8" r:id="rId3"/>
    <p:sldId id="286" r:id="rId4"/>
    <p:sldId id="259" r:id="rId5"/>
    <p:sldId id="260" r:id="rId6"/>
    <p:sldId id="289" r:id="rId7"/>
    <p:sldId id="261" r:id="rId8"/>
    <p:sldId id="262" r:id="rId9"/>
    <p:sldId id="263" r:id="rId10"/>
    <p:sldId id="271" r:id="rId11"/>
    <p:sldId id="270" r:id="rId12"/>
    <p:sldId id="268" r:id="rId13"/>
    <p:sldId id="264" r:id="rId14"/>
    <p:sldId id="267" r:id="rId15"/>
    <p:sldId id="266" r:id="rId16"/>
    <p:sldId id="265" r:id="rId17"/>
    <p:sldId id="269" r:id="rId18"/>
    <p:sldId id="272" r:id="rId19"/>
    <p:sldId id="277" r:id="rId20"/>
    <p:sldId id="278" r:id="rId21"/>
    <p:sldId id="279" r:id="rId22"/>
    <p:sldId id="280" r:id="rId23"/>
    <p:sldId id="276" r:id="rId24"/>
    <p:sldId id="275" r:id="rId25"/>
    <p:sldId id="281" r:id="rId26"/>
    <p:sldId id="282" r:id="rId27"/>
    <p:sldId id="284" r:id="rId28"/>
    <p:sldId id="273" r:id="rId29"/>
    <p:sldId id="274" r:id="rId30"/>
    <p:sldId id="283" r:id="rId31"/>
    <p:sldId id="288" r:id="rId32"/>
    <p:sldId id="29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4BF7E-8791-4D03-8611-BAADF3DA95ED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2924B-BC4C-43AA-B3E3-9EEDECC8F64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2924B-BC4C-43AA-B3E3-9EEDECC8F642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6" y="4021845"/>
            <a:ext cx="7177135" cy="1425247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6" y="5465067"/>
            <a:ext cx="7177135" cy="814427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5EEC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782113"/>
            <a:ext cx="8246070" cy="1221640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5EEC3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2207359"/>
            <a:ext cx="8246070" cy="4072135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5348" y="578507"/>
            <a:ext cx="6260905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5EEC3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5348" y="1596541"/>
            <a:ext cx="6260905" cy="46814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782114"/>
            <a:ext cx="8246070" cy="1018033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5EEC3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2585631"/>
            <a:ext cx="4040188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3225393"/>
            <a:ext cx="4040188" cy="2850495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2585631"/>
            <a:ext cx="4041775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1" y="3225393"/>
            <a:ext cx="4041775" cy="2850495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="" xmlns:a16="http://schemas.microsoft.com/office/drawing/2014/main" id="{DC81DB9B-55B5-4D40-A3E0-A17CDD191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8306" y="3101618"/>
            <a:ext cx="1463784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6F6F6-B231-4B33-A7E9-5F645F4A4DB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4A2FE-EF06-4FAE-B6DB-D9654EB5415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11A7231-B83D-4CE4-A3AE-1C4D954E2ED8}"/>
              </a:ext>
            </a:extLst>
          </p:cNvPr>
          <p:cNvSpPr txBox="1"/>
          <p:nvPr/>
        </p:nvSpPr>
        <p:spPr>
          <a:xfrm>
            <a:off x="-9150" y="6951663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=""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LES FRUITS ET LES LÉGUMES</a:t>
            </a:r>
            <a:endParaRPr lang="en-GB" dirty="0"/>
          </a:p>
        </p:txBody>
      </p:sp>
      <p:pic>
        <p:nvPicPr>
          <p:cNvPr id="4" name="Picture 3" descr="download (4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Marché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achète </a:t>
            </a:r>
            <a:r>
              <a:rPr lang="fr-FR" b="1" dirty="0" smtClean="0"/>
              <a:t>des</a:t>
            </a:r>
            <a:r>
              <a:rPr lang="fr-FR" dirty="0" smtClean="0"/>
              <a:t> </a:t>
            </a:r>
            <a:r>
              <a:rPr lang="fr-FR" b="1" dirty="0" smtClean="0"/>
              <a:t>fruits et des légumes</a:t>
            </a:r>
            <a:r>
              <a:rPr lang="fr-FR" dirty="0" smtClean="0"/>
              <a:t> au marché.</a:t>
            </a:r>
          </a:p>
          <a:p>
            <a:endParaRPr lang="fr-FR" dirty="0" smtClean="0"/>
          </a:p>
          <a:p>
            <a:r>
              <a:rPr lang="fr-FR" dirty="0" smtClean="0"/>
              <a:t>Il y a </a:t>
            </a:r>
            <a:r>
              <a:rPr lang="fr-FR" b="1" dirty="0" smtClean="0"/>
              <a:t>des marchés </a:t>
            </a:r>
            <a:r>
              <a:rPr lang="fr-FR" dirty="0" smtClean="0"/>
              <a:t>dans beaucoup de villes françaises. </a:t>
            </a:r>
            <a:endParaRPr lang="fr-FR" dirty="0"/>
          </a:p>
        </p:txBody>
      </p:sp>
      <p:pic>
        <p:nvPicPr>
          <p:cNvPr id="4" name="Picture 3" descr="download (4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  <p:pic>
        <p:nvPicPr>
          <p:cNvPr id="4099" name="Picture 3" descr="C:\Users\User\AppData\Local\Microsoft\Windows\INetCache\IE\3VSSPL7M\Alanya_Market_5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4365104"/>
            <a:ext cx="2843808" cy="2132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Marché</a:t>
            </a:r>
            <a:endParaRPr lang="en-GB" dirty="0"/>
          </a:p>
        </p:txBody>
      </p:sp>
      <p:pic>
        <p:nvPicPr>
          <p:cNvPr id="4" name="Content Placeholder 3" descr="download (4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2132856"/>
            <a:ext cx="6336704" cy="4201510"/>
          </a:xfr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78985" y="5733256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 Légumes</a:t>
            </a:r>
            <a:endParaRPr lang="en-GB" dirty="0"/>
          </a:p>
        </p:txBody>
      </p:sp>
      <p:pic>
        <p:nvPicPr>
          <p:cNvPr id="1026" name="Picture 2" descr="C:\Users\User\AppData\Local\Microsoft\Windows\INetCache\IE\C7KXQKKP\Colorful_Photo_of_Vegetables[1]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780928"/>
            <a:ext cx="4032448" cy="3024336"/>
          </a:xfrm>
          <a:prstGeom prst="rect">
            <a:avLst/>
          </a:prstGeom>
          <a:noFill/>
        </p:spPr>
      </p:pic>
      <p:pic>
        <p:nvPicPr>
          <p:cNvPr id="1028" name="Picture 4" descr="C:\Users\User\AppData\Local\Microsoft\Windows\INetCache\IE\RVKU95I2\Fruit-Veggies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2564904"/>
            <a:ext cx="3240360" cy="3240360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haricot</a:t>
            </a:r>
            <a:endParaRPr lang="en-GB" dirty="0"/>
          </a:p>
        </p:txBody>
      </p:sp>
      <p:pic>
        <p:nvPicPr>
          <p:cNvPr id="2050" name="Picture 2" descr="C:\Users\User\AppData\Local\Microsoft\Windows\INetCache\IE\RVKU95I2\food-and-drinks-peas-029466[1]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852936"/>
            <a:ext cx="4000484" cy="2520305"/>
          </a:xfrm>
          <a:prstGeom prst="rect">
            <a:avLst/>
          </a:prstGeom>
          <a:noFill/>
        </p:spPr>
      </p:pic>
      <p:pic>
        <p:nvPicPr>
          <p:cNvPr id="2051" name="Picture 3" descr="C:\Users\User\AppData\Local\Microsoft\Windows\INetCache\IE\3Q9SE93R\greenbeans01_thumb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708920"/>
            <a:ext cx="3810000" cy="2857500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Champignon</a:t>
            </a:r>
            <a:endParaRPr lang="en-GB" dirty="0"/>
          </a:p>
        </p:txBody>
      </p:sp>
      <p:pic>
        <p:nvPicPr>
          <p:cNvPr id="1026" name="Picture 2" descr="C:\Users\User\AppData\Local\Microsoft\Windows\INetCache\IE\35F438MM\3d_mushroom___maplestory_by_lordsinus-d6fvaa3[1]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2276872"/>
            <a:ext cx="5431367" cy="4073525"/>
          </a:xfrm>
          <a:prstGeom prst="rect">
            <a:avLst/>
          </a:prstGeom>
          <a:noFill/>
        </p:spPr>
      </p:pic>
      <p:pic>
        <p:nvPicPr>
          <p:cNvPr id="1027" name="Picture 3" descr="C:\Users\User\AppData\Local\Microsoft\Windows\INetCache\IE\8O564WA9\Champignons_Agaricus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2187" y="2924944"/>
            <a:ext cx="4241813" cy="3181360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77272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broccoli</a:t>
            </a:r>
            <a:endParaRPr lang="en-GB" dirty="0"/>
          </a:p>
        </p:txBody>
      </p:sp>
      <p:pic>
        <p:nvPicPr>
          <p:cNvPr id="3074" name="Picture 2" descr="C:\Users\User\AppData\Local\Microsoft\Windows\INetCache\IE\RVKU95I2\Broccoli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708920"/>
            <a:ext cx="2819400" cy="2914650"/>
          </a:xfrm>
          <a:prstGeom prst="rect">
            <a:avLst/>
          </a:prstGeom>
          <a:noFill/>
        </p:spPr>
      </p:pic>
      <p:pic>
        <p:nvPicPr>
          <p:cNvPr id="3076" name="Picture 4" descr="C:\Users\User\AppData\Local\Microsoft\Windows\INetCache\IE\XFZZEFW7\lebensmittel-mit-kalzium-brokkoli-essen-vitamin-D-lebensmittel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924944"/>
            <a:ext cx="2894747" cy="2348880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77272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</a:t>
            </a:r>
            <a:r>
              <a:rPr lang="en-GB" dirty="0" smtClean="0"/>
              <a:t>Chou-fleur</a:t>
            </a:r>
            <a:endParaRPr lang="en-GB" dirty="0"/>
          </a:p>
        </p:txBody>
      </p:sp>
      <p:pic>
        <p:nvPicPr>
          <p:cNvPr id="4098" name="Picture 2" descr="C:\Users\User\AppData\Local\Microsoft\Windows\INetCache\IE\3Q9SE93R\cavolfiore-cottura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132856"/>
            <a:ext cx="4150679" cy="3456384"/>
          </a:xfrm>
          <a:prstGeom prst="rect">
            <a:avLst/>
          </a:prstGeom>
          <a:noFill/>
        </p:spPr>
      </p:pic>
      <p:pic>
        <p:nvPicPr>
          <p:cNvPr id="4100" name="Picture 4" descr="C:\Users\User\AppData\Local\Microsoft\Windows\INetCache\IE\XFZZEFW7\8119100396_56d5a50d6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492896"/>
            <a:ext cx="3096344" cy="3040610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</a:t>
            </a:r>
            <a:r>
              <a:rPr lang="en-GB" dirty="0" smtClean="0"/>
              <a:t>Chou</a:t>
            </a:r>
            <a:endParaRPr lang="en-GB" dirty="0"/>
          </a:p>
        </p:txBody>
      </p:sp>
      <p:pic>
        <p:nvPicPr>
          <p:cNvPr id="5122" name="Picture 2" descr="C:\Users\User\AppData\Local\Microsoft\Windows\INetCache\IE\3Q9SE93R\green_cabbage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780928"/>
            <a:ext cx="3305153" cy="3049004"/>
          </a:xfrm>
          <a:prstGeom prst="rect">
            <a:avLst/>
          </a:prstGeom>
          <a:noFill/>
        </p:spPr>
      </p:pic>
      <p:pic>
        <p:nvPicPr>
          <p:cNvPr id="5124" name="Picture 4" descr="C:\Users\User\AppData\Local\Microsoft\Windows\INetCache\IE\RVKU95I2\CabbageSavoy011207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76872"/>
            <a:ext cx="4127500" cy="3530600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Pomme de Terre</a:t>
            </a:r>
            <a:endParaRPr lang="en-GB" dirty="0"/>
          </a:p>
        </p:txBody>
      </p:sp>
      <p:pic>
        <p:nvPicPr>
          <p:cNvPr id="12290" name="Picture 2" descr="C:\Users\User\AppData\Local\Microsoft\Windows\INetCache\IE\C7KXQKKP\_1481-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18928"/>
            <a:ext cx="4248472" cy="4248472"/>
          </a:xfrm>
          <a:prstGeom prst="rect">
            <a:avLst/>
          </a:prstGeom>
          <a:noFill/>
        </p:spPr>
      </p:pic>
      <p:pic>
        <p:nvPicPr>
          <p:cNvPr id="12291" name="Picture 3" descr="C:\Users\User\AppData\Local\Microsoft\Windows\INetCache\IE\3Q9SE93R\5824abb0e6e0a0494152f61148830c5e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060848"/>
            <a:ext cx="3600400" cy="3600400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77272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Petit </a:t>
            </a:r>
            <a:r>
              <a:rPr lang="en-GB" dirty="0" err="1" smtClean="0"/>
              <a:t>Pois</a:t>
            </a:r>
            <a:endParaRPr lang="en-GB" dirty="0"/>
          </a:p>
        </p:txBody>
      </p:sp>
      <p:pic>
        <p:nvPicPr>
          <p:cNvPr id="11266" name="Picture 2" descr="C:\Users\User\AppData\Local\Microsoft\Windows\INetCache\IE\C7KXQKKP\4002891340_5d7152068e_z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212976"/>
            <a:ext cx="2927648" cy="2195736"/>
          </a:xfrm>
          <a:prstGeom prst="rect">
            <a:avLst/>
          </a:prstGeom>
          <a:noFill/>
        </p:spPr>
      </p:pic>
      <p:pic>
        <p:nvPicPr>
          <p:cNvPr id="11267" name="Picture 3" descr="C:\Users\User\AppData\Local\Microsoft\Windows\INetCache\IE\RVKU95I2\peas_by_danidark777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132856"/>
            <a:ext cx="2340666" cy="3456384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 Poivron</a:t>
            </a:r>
            <a:endParaRPr lang="en-GB" dirty="0"/>
          </a:p>
        </p:txBody>
      </p:sp>
      <p:pic>
        <p:nvPicPr>
          <p:cNvPr id="10244" name="Picture 4" descr="C:\Users\User\AppData\Local\Microsoft\Windows\INetCache\IE\XFZZEFW7\fresh-sweet-pepper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636912"/>
            <a:ext cx="4868184" cy="3225172"/>
          </a:xfrm>
          <a:prstGeom prst="rect">
            <a:avLst/>
          </a:prstGeom>
          <a:noFill/>
        </p:spPr>
      </p:pic>
      <p:pic>
        <p:nvPicPr>
          <p:cNvPr id="10246" name="Picture 6" descr="C:\Users\User\AppData\Local\Microsoft\Windows\INetCache\IE\RVKU95I2\pepperns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382190"/>
            <a:ext cx="2160240" cy="3035650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Carotte</a:t>
            </a:r>
            <a:endParaRPr lang="en-GB" dirty="0"/>
          </a:p>
        </p:txBody>
      </p:sp>
      <p:pic>
        <p:nvPicPr>
          <p:cNvPr id="6146" name="Picture 2" descr="C:\Users\User\AppData\Local\Microsoft\Windows\INetCache\IE\C7KXQKKP\palomaironique-easter-carrot-powerup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492896"/>
            <a:ext cx="2808312" cy="2808312"/>
          </a:xfrm>
          <a:prstGeom prst="rect">
            <a:avLst/>
          </a:prstGeom>
          <a:noFill/>
        </p:spPr>
      </p:pic>
      <p:pic>
        <p:nvPicPr>
          <p:cNvPr id="6147" name="Picture 3" descr="C:\Users\User\AppData\Local\Microsoft\Windows\INetCache\IE\RVKU95I2\nunnavajo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204864"/>
            <a:ext cx="3851920" cy="4353032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77272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Tomate</a:t>
            </a:r>
            <a:endParaRPr lang="en-GB" dirty="0"/>
          </a:p>
        </p:txBody>
      </p:sp>
      <p:pic>
        <p:nvPicPr>
          <p:cNvPr id="13314" name="Picture 2" descr="C:\Users\User\AppData\Local\Microsoft\Windows\INetCache\IE\RVKU95I2\tomatoePN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20888"/>
            <a:ext cx="4000500" cy="3486150"/>
          </a:xfrm>
          <a:prstGeom prst="rect">
            <a:avLst/>
          </a:prstGeom>
          <a:noFill/>
        </p:spPr>
      </p:pic>
      <p:pic>
        <p:nvPicPr>
          <p:cNvPr id="13315" name="Picture 3" descr="C:\Users\User\AppData\Local\Microsoft\Windows\INetCache\IE\3Q9SE93R\141624976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0859" y="2794221"/>
            <a:ext cx="4023141" cy="4063779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Laitue</a:t>
            </a:r>
            <a:endParaRPr lang="en-GB" dirty="0"/>
          </a:p>
        </p:txBody>
      </p:sp>
      <p:pic>
        <p:nvPicPr>
          <p:cNvPr id="8194" name="Picture 2" descr="C:\Users\User\AppData\Local\Microsoft\Windows\INetCache\IE\C7KXQKKP\cabbage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392" y="2348880"/>
            <a:ext cx="3657608" cy="3657608"/>
          </a:xfrm>
          <a:prstGeom prst="rect">
            <a:avLst/>
          </a:prstGeom>
          <a:noFill/>
        </p:spPr>
      </p:pic>
      <p:pic>
        <p:nvPicPr>
          <p:cNvPr id="8195" name="Picture 3" descr="C:\Users\User\AppData\Local\Microsoft\Windows\INetCache\IE\RVKU95I2\lettuce-300x27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996952"/>
            <a:ext cx="2857500" cy="2571750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L’ail</a:t>
            </a:r>
            <a:endParaRPr lang="en-GB" dirty="0"/>
          </a:p>
        </p:txBody>
      </p:sp>
      <p:pic>
        <p:nvPicPr>
          <p:cNvPr id="7170" name="Picture 2" descr="C:\Users\User\AppData\Local\Microsoft\Windows\INetCache\IE\RVKU95I2\Opened_garlic_bulb_with_garlic_clove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708920"/>
            <a:ext cx="4475989" cy="3356992"/>
          </a:xfrm>
          <a:prstGeom prst="rect">
            <a:avLst/>
          </a:prstGeom>
          <a:noFill/>
        </p:spPr>
      </p:pic>
      <p:pic>
        <p:nvPicPr>
          <p:cNvPr id="7171" name="Picture 3" descr="C:\Users\User\AppData\Local\Microsoft\Windows\INetCache\IE\3Q9SE93R\GarlicBulb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284984"/>
            <a:ext cx="2047875" cy="2057400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L’oignon</a:t>
            </a:r>
            <a:endParaRPr lang="en-GB" dirty="0"/>
          </a:p>
        </p:txBody>
      </p:sp>
      <p:pic>
        <p:nvPicPr>
          <p:cNvPr id="9218" name="Picture 2" descr="C:\Users\User\AppData\Local\Microsoft\Windows\INetCache\IE\C7KXQKKP\onion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3744416" cy="3744416"/>
          </a:xfrm>
          <a:prstGeom prst="rect">
            <a:avLst/>
          </a:prstGeom>
          <a:noFill/>
        </p:spPr>
      </p:pic>
      <p:pic>
        <p:nvPicPr>
          <p:cNvPr id="9220" name="Picture 4" descr="C:\Users\User\AppData\Local\Microsoft\Windows\INetCache\IE\3Q9SE93R\onion-with-thumb-up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72816"/>
            <a:ext cx="4128220" cy="4121351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 Fruits</a:t>
            </a:r>
            <a:endParaRPr lang="en-GB" dirty="0"/>
          </a:p>
        </p:txBody>
      </p:sp>
      <p:pic>
        <p:nvPicPr>
          <p:cNvPr id="14338" name="Picture 2" descr="C:\Users\User\AppData\Local\Microsoft\Windows\INetCache\IE\C7KXQKKP\cartoon%20fruit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420888"/>
            <a:ext cx="3002632" cy="3002632"/>
          </a:xfrm>
          <a:prstGeom prst="rect">
            <a:avLst/>
          </a:prstGeom>
          <a:noFill/>
        </p:spPr>
      </p:pic>
      <p:pic>
        <p:nvPicPr>
          <p:cNvPr id="14339" name="Picture 3" descr="C:\Users\User\AppData\Local\Microsoft\Windows\INetCache\IE\3Q9SE93R\Culinary_fruits_front_view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780928"/>
            <a:ext cx="3816424" cy="2538951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 Citron</a:t>
            </a:r>
            <a:endParaRPr lang="en-GB" dirty="0"/>
          </a:p>
        </p:txBody>
      </p:sp>
      <p:pic>
        <p:nvPicPr>
          <p:cNvPr id="15362" name="Picture 2" descr="C:\Users\User\AppData\Local\Microsoft\Windows\INetCache\IE\RVKU95I2\11836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18" y="889018"/>
            <a:ext cx="5079963" cy="5079963"/>
          </a:xfrm>
          <a:prstGeom prst="rect">
            <a:avLst/>
          </a:prstGeom>
          <a:noFill/>
        </p:spPr>
      </p:pic>
      <p:pic>
        <p:nvPicPr>
          <p:cNvPr id="15363" name="Picture 3" descr="C:\Users\User\AppData\Local\Microsoft\Windows\INetCache\IE\RVKU95I2\11836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5079963" cy="5079963"/>
          </a:xfrm>
          <a:prstGeom prst="rect">
            <a:avLst/>
          </a:prstGeom>
          <a:noFill/>
        </p:spPr>
      </p:pic>
      <p:pic>
        <p:nvPicPr>
          <p:cNvPr id="15365" name="Picture 5" descr="C:\Users\User\AppData\Local\Microsoft\Windows\INetCache\IE\3Q9SE93R\15916-illustration-of-a-lemon-slice-pv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9056" y="3140968"/>
            <a:ext cx="2924944" cy="2924944"/>
          </a:xfrm>
          <a:prstGeom prst="rect">
            <a:avLst/>
          </a:prstGeom>
          <a:noFill/>
        </p:spPr>
      </p:pic>
      <p:pic>
        <p:nvPicPr>
          <p:cNvPr id="7" name="Picture 6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 Citron Vert</a:t>
            </a:r>
            <a:endParaRPr lang="en-GB" dirty="0"/>
          </a:p>
        </p:txBody>
      </p:sp>
      <p:pic>
        <p:nvPicPr>
          <p:cNvPr id="16386" name="Picture 2" descr="C:\Users\User\AppData\Local\Microsoft\Windows\INetCache\IE\RVKU95I2\lime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132856"/>
            <a:ext cx="3464222" cy="3464222"/>
          </a:xfrm>
          <a:prstGeom prst="rect">
            <a:avLst/>
          </a:prstGeom>
          <a:noFill/>
        </p:spPr>
      </p:pic>
      <p:pic>
        <p:nvPicPr>
          <p:cNvPr id="16387" name="Picture 3" descr="C:\Users\User\AppData\Local\Microsoft\Windows\INetCache\IE\3Q9SE93R\depositphotos_3869343-Limes-and-mint-isolated-on-white-background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492896"/>
            <a:ext cx="3600300" cy="3025104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 Ananas</a:t>
            </a:r>
            <a:endParaRPr lang="en-GB" dirty="0"/>
          </a:p>
        </p:txBody>
      </p:sp>
      <p:pic>
        <p:nvPicPr>
          <p:cNvPr id="17410" name="Picture 2" descr="C:\Users\User\AppData\Local\Microsoft\Windows\INetCache\IE\3Q9SE93R\pineapple-wearing-shades-isolated-black-sunglasses-4551117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132856"/>
            <a:ext cx="2859757" cy="3997510"/>
          </a:xfrm>
          <a:prstGeom prst="rect">
            <a:avLst/>
          </a:prstGeom>
          <a:noFill/>
        </p:spPr>
      </p:pic>
      <p:pic>
        <p:nvPicPr>
          <p:cNvPr id="17413" name="Picture 5" descr="C:\Users\User\AppData\Local\Microsoft\Windows\INetCache\IE\C7KXQKKP\15913-illustration-of-a-pineapple-pv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204864"/>
            <a:ext cx="4077072" cy="4077072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Pêche</a:t>
            </a:r>
            <a:endParaRPr lang="fr-FR" dirty="0"/>
          </a:p>
        </p:txBody>
      </p:sp>
      <p:pic>
        <p:nvPicPr>
          <p:cNvPr id="18434" name="Picture 2" descr="C:\Users\User\AppData\Local\Microsoft\Windows\INetCache\IE\XFZZEFW7\peach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708920"/>
            <a:ext cx="3096344" cy="3056339"/>
          </a:xfrm>
          <a:prstGeom prst="rect">
            <a:avLst/>
          </a:prstGeom>
          <a:noFill/>
        </p:spPr>
      </p:pic>
      <p:pic>
        <p:nvPicPr>
          <p:cNvPr id="18435" name="Picture 3" descr="C:\Users\User\AppData\Local\Microsoft\Windows\INetCache\IE\RVKU95I2\Autumn_Red_peaches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564904"/>
            <a:ext cx="4499992" cy="3064650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Une Cerise</a:t>
            </a:r>
            <a:endParaRPr lang="en-GB" dirty="0"/>
          </a:p>
        </p:txBody>
      </p:sp>
      <p:pic>
        <p:nvPicPr>
          <p:cNvPr id="19459" name="Picture 3" descr="C:\Users\User\AppData\Local\Microsoft\Windows\INetCache\IE\3Q9SE93R\lgi01a2013100611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988840"/>
            <a:ext cx="4542451" cy="4005696"/>
          </a:xfrm>
          <a:prstGeom prst="rect">
            <a:avLst/>
          </a:prstGeom>
          <a:noFill/>
        </p:spPr>
      </p:pic>
      <p:pic>
        <p:nvPicPr>
          <p:cNvPr id="19461" name="Picture 5" descr="C:\Users\User\AppData\Local\Microsoft\Windows\INetCache\IE\XFZZEFW7\Cherry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412776"/>
            <a:ext cx="3023096" cy="4525753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Une Banane</a:t>
            </a:r>
            <a:endParaRPr lang="en-GB" dirty="0"/>
          </a:p>
        </p:txBody>
      </p:sp>
      <p:pic>
        <p:nvPicPr>
          <p:cNvPr id="20482" name="Picture 2" descr="C:\Users\User\AppData\Local\Microsoft\Windows\INetCache\IE\XFZZEFW7\banana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2808312" cy="4097255"/>
          </a:xfrm>
          <a:prstGeom prst="rect">
            <a:avLst/>
          </a:prstGeom>
          <a:noFill/>
        </p:spPr>
      </p:pic>
      <p:pic>
        <p:nvPicPr>
          <p:cNvPr id="20483" name="Picture 3" descr="C:\Users\User\AppData\Local\Microsoft\Windows\INetCache\IE\C7KXQKKP\banana1[1]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32856"/>
            <a:ext cx="3764871" cy="3790139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Une Framboise</a:t>
            </a:r>
            <a:endParaRPr lang="en-GB" dirty="0"/>
          </a:p>
        </p:txBody>
      </p:sp>
      <p:pic>
        <p:nvPicPr>
          <p:cNvPr id="21506" name="Picture 2" descr="C:\Users\User\AppData\Local\Microsoft\Windows\INetCache\IE\RVKU95I2\Raspberry-Penguin[1]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72816"/>
            <a:ext cx="2520280" cy="3775700"/>
          </a:xfrm>
          <a:prstGeom prst="rect">
            <a:avLst/>
          </a:prstGeom>
          <a:noFill/>
        </p:spPr>
      </p:pic>
      <p:pic>
        <p:nvPicPr>
          <p:cNvPr id="21507" name="Picture 3" descr="C:\Users\User\AppData\Local\Microsoft\Windows\INetCache\IE\XFZZEFW7\raspberry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132856"/>
            <a:ext cx="3725021" cy="3622583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Une Fraise</a:t>
            </a:r>
            <a:endParaRPr lang="en-GB" dirty="0"/>
          </a:p>
        </p:txBody>
      </p:sp>
      <p:pic>
        <p:nvPicPr>
          <p:cNvPr id="22530" name="Picture 2" descr="C:\Users\User\AppData\Local\Microsoft\Windows\INetCache\IE\3Q9SE93R\strawberry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72816"/>
            <a:ext cx="4325222" cy="4366414"/>
          </a:xfrm>
          <a:prstGeom prst="rect">
            <a:avLst/>
          </a:prstGeom>
          <a:noFill/>
        </p:spPr>
      </p:pic>
      <p:pic>
        <p:nvPicPr>
          <p:cNvPr id="22531" name="Picture 3" descr="C:\Users\User\AppData\Local\Microsoft\Windows\INetCache\IE\35F438MM\15915-illustration-of-a-strawberry-pv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492896"/>
            <a:ext cx="2897560" cy="2897560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Une Poire</a:t>
            </a:r>
            <a:endParaRPr lang="en-GB" dirty="0"/>
          </a:p>
        </p:txBody>
      </p:sp>
      <p:pic>
        <p:nvPicPr>
          <p:cNvPr id="23556" name="Picture 4" descr="C:\Users\User\AppData\Local\Microsoft\Windows\INetCache\IE\35F438MM\pera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420888"/>
            <a:ext cx="2969751" cy="2969751"/>
          </a:xfrm>
          <a:prstGeom prst="rect">
            <a:avLst/>
          </a:prstGeom>
          <a:noFill/>
        </p:spPr>
      </p:pic>
      <p:pic>
        <p:nvPicPr>
          <p:cNvPr id="23557" name="Picture 5" descr="C:\Users\User\AppData\Local\Microsoft\Windows\INetCache\IE\8O564WA9\Pear_icon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267000"/>
            <a:ext cx="3456384" cy="3456384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Une </a:t>
            </a:r>
            <a:r>
              <a:rPr lang="en-GB" dirty="0" smtClean="0"/>
              <a:t>Orange</a:t>
            </a:r>
            <a:endParaRPr lang="en-GB" dirty="0"/>
          </a:p>
        </p:txBody>
      </p:sp>
      <p:pic>
        <p:nvPicPr>
          <p:cNvPr id="25602" name="Picture 2" descr="C:\Users\User\AppData\Local\Microsoft\Windows\INetCache\IE\35F438MM\orange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4114800" cy="3736848"/>
          </a:xfrm>
          <a:prstGeom prst="rect">
            <a:avLst/>
          </a:prstGeom>
          <a:noFill/>
        </p:spPr>
      </p:pic>
      <p:pic>
        <p:nvPicPr>
          <p:cNvPr id="25603" name="Picture 3" descr="C:\Users\User\AppData\Local\Microsoft\Windows\INetCache\IE\3VSSPL7M\11408-illustration-of-an-orange-pv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916832"/>
            <a:ext cx="3590970" cy="3501008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Une Pomme</a:t>
            </a:r>
            <a:endParaRPr lang="en-GB" dirty="0"/>
          </a:p>
        </p:txBody>
      </p:sp>
      <p:pic>
        <p:nvPicPr>
          <p:cNvPr id="26627" name="Picture 3" descr="C:\Users\User\AppData\Local\Microsoft\Windows\INetCache\IE\8O564WA9\red-apple-clipart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132856"/>
            <a:ext cx="4345707" cy="3412970"/>
          </a:xfrm>
          <a:prstGeom prst="rect">
            <a:avLst/>
          </a:prstGeom>
          <a:noFill/>
        </p:spPr>
      </p:pic>
      <p:pic>
        <p:nvPicPr>
          <p:cNvPr id="26628" name="Picture 4" descr="C:\Users\User\AppData\Local\Microsoft\Windows\INetCache\IE\35F438MM\happy_apple__d_by_cyhennessey-d4dr6gp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628800"/>
            <a:ext cx="3349357" cy="3349357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Du Raisin</a:t>
            </a:r>
            <a:endParaRPr lang="en-GB" dirty="0"/>
          </a:p>
        </p:txBody>
      </p:sp>
      <p:pic>
        <p:nvPicPr>
          <p:cNvPr id="24578" name="Picture 2" descr="C:\Users\User\AppData\Local\Microsoft\Windows\INetCache\IE\3VSSPL7M\13488703215951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492896"/>
            <a:ext cx="3036178" cy="3365784"/>
          </a:xfrm>
          <a:prstGeom prst="rect">
            <a:avLst/>
          </a:prstGeom>
          <a:noFill/>
        </p:spPr>
      </p:pic>
      <p:pic>
        <p:nvPicPr>
          <p:cNvPr id="24580" name="Picture 4" descr="C:\Users\User\AppData\Local\Microsoft\Windows\INetCache\IE\3VSSPL7M\Table_grapes_on_whit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780928"/>
            <a:ext cx="4139952" cy="2760830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 phrases idiomatiques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b="1" i="1" dirty="0" smtClean="0">
                <a:solidFill>
                  <a:schemeClr val="tx1"/>
                </a:solidFill>
              </a:rPr>
              <a:t>Devinez la signification des expressions idiomatiques suivantes. </a:t>
            </a:r>
          </a:p>
          <a:p>
            <a:endParaRPr lang="fr-FR" dirty="0" smtClean="0"/>
          </a:p>
          <a:p>
            <a:r>
              <a:rPr lang="fr-FR" dirty="0" smtClean="0"/>
              <a:t>Tu </a:t>
            </a:r>
            <a:r>
              <a:rPr lang="fr-FR" dirty="0" smtClean="0"/>
              <a:t>te payes ma poire ?</a:t>
            </a:r>
          </a:p>
          <a:p>
            <a:r>
              <a:rPr lang="fr-FR" dirty="0" smtClean="0"/>
              <a:t>Couper la poire en deux</a:t>
            </a:r>
          </a:p>
          <a:p>
            <a:r>
              <a:rPr lang="fr-FR" dirty="0" smtClean="0"/>
              <a:t>J’ai la pêche/J’ai la banane</a:t>
            </a:r>
          </a:p>
          <a:p>
            <a:r>
              <a:rPr lang="fr-FR" dirty="0" smtClean="0"/>
              <a:t>Ramener sa fraise </a:t>
            </a:r>
          </a:p>
          <a:p>
            <a:r>
              <a:rPr lang="fr-FR" dirty="0" smtClean="0"/>
              <a:t> Faire quelque chose pour des prunes</a:t>
            </a:r>
          </a:p>
          <a:p>
            <a:r>
              <a:rPr lang="fr-FR" dirty="0" smtClean="0"/>
              <a:t> Mi-figue mi-raisin</a:t>
            </a:r>
          </a:p>
          <a:p>
            <a:endParaRPr lang="en-GB" dirty="0"/>
          </a:p>
        </p:txBody>
      </p:sp>
      <p:pic>
        <p:nvPicPr>
          <p:cNvPr id="3074" name="Picture 2" descr="C:\Users\User\AppData\Local\Microsoft\Windows\INetCache\IE\3VSSPL7M\Perplexed-Smiley-Face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429000"/>
            <a:ext cx="2753544" cy="2753544"/>
          </a:xfrm>
          <a:prstGeom prst="rect">
            <a:avLst/>
          </a:prstGeom>
          <a:noFill/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78985" y="5805264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 phrases idiomatiques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Couper </a:t>
            </a:r>
            <a:r>
              <a:rPr lang="fr-FR" b="1" dirty="0" smtClean="0"/>
              <a:t>la poire en </a:t>
            </a:r>
            <a:r>
              <a:rPr lang="fr-FR" b="1" dirty="0" smtClean="0"/>
              <a:t>deux:  To split the difference</a:t>
            </a:r>
            <a:endParaRPr lang="fr-FR" b="1" dirty="0" smtClean="0"/>
          </a:p>
          <a:p>
            <a:r>
              <a:rPr lang="fr-FR" dirty="0" smtClean="0"/>
              <a:t>J’ai la pêche/J’ai la </a:t>
            </a:r>
            <a:r>
              <a:rPr lang="fr-FR" dirty="0" smtClean="0"/>
              <a:t>banane: I have a big smile</a:t>
            </a:r>
            <a:endParaRPr lang="fr-FR" dirty="0" smtClean="0"/>
          </a:p>
          <a:p>
            <a:r>
              <a:rPr lang="fr-FR" b="1" dirty="0" smtClean="0"/>
              <a:t>Raconter des salades: To tell lies</a:t>
            </a:r>
            <a:endParaRPr lang="fr-FR" b="1" dirty="0" smtClean="0"/>
          </a:p>
          <a:p>
            <a:r>
              <a:rPr lang="fr-FR" dirty="0" smtClean="0"/>
              <a:t> Faire quelque chose pour des </a:t>
            </a:r>
            <a:r>
              <a:rPr lang="fr-FR" dirty="0" smtClean="0"/>
              <a:t>prunes: To do something for nothing</a:t>
            </a:r>
            <a:endParaRPr lang="fr-FR" dirty="0" smtClean="0"/>
          </a:p>
          <a:p>
            <a:r>
              <a:rPr lang="fr-FR" b="1" dirty="0" smtClean="0"/>
              <a:t> Mi-figue </a:t>
            </a:r>
            <a:r>
              <a:rPr lang="fr-FR" b="1" dirty="0" smtClean="0"/>
              <a:t>mi-raisin: Half and half</a:t>
            </a:r>
            <a:endParaRPr lang="fr-FR" b="1" dirty="0" smtClean="0"/>
          </a:p>
          <a:p>
            <a:endParaRPr lang="en-GB" dirty="0"/>
          </a:p>
        </p:txBody>
      </p:sp>
      <p:pic>
        <p:nvPicPr>
          <p:cNvPr id="2051" name="Picture 3" descr="C:\Users\User\AppData\Local\Microsoft\Windows\INetCache\IE\RVKU95I2\smiley_2_thumbs_up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6407" y="4149080"/>
            <a:ext cx="3217593" cy="1956842"/>
          </a:xfrm>
          <a:prstGeom prst="rect">
            <a:avLst/>
          </a:prstGeom>
          <a:noFill/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78985" y="6078671"/>
            <a:ext cx="1865015" cy="7793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60147-apples-template-16x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160147-apples-template-16x9</Template>
  <TotalTime>90</TotalTime>
  <Words>178</Words>
  <Application>Microsoft Office PowerPoint</Application>
  <PresentationFormat>On-screen Show (4:3)</PresentationFormat>
  <Paragraphs>49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160147-apples-template-16x9</vt:lpstr>
      <vt:lpstr>LES FRUITS ET LES LÉGUMES</vt:lpstr>
      <vt:lpstr>Le Marché</vt:lpstr>
      <vt:lpstr>Le Marché</vt:lpstr>
      <vt:lpstr>Les Légumes</vt:lpstr>
      <vt:lpstr>Le haricot</vt:lpstr>
      <vt:lpstr>Le Champignon</vt:lpstr>
      <vt:lpstr>Le broccoli</vt:lpstr>
      <vt:lpstr>Le Chou-fleur</vt:lpstr>
      <vt:lpstr>Le Chou</vt:lpstr>
      <vt:lpstr>Le Pomme de Terre</vt:lpstr>
      <vt:lpstr>Le Petit Pois</vt:lpstr>
      <vt:lpstr>Le Poivron</vt:lpstr>
      <vt:lpstr>La Carotte</vt:lpstr>
      <vt:lpstr>La Tomate</vt:lpstr>
      <vt:lpstr>La Laitue</vt:lpstr>
      <vt:lpstr>L’ail</vt:lpstr>
      <vt:lpstr>L’oignon</vt:lpstr>
      <vt:lpstr>Les Fruits</vt:lpstr>
      <vt:lpstr>Un Citron</vt:lpstr>
      <vt:lpstr>Un Citron Vert</vt:lpstr>
      <vt:lpstr>Un Ananas</vt:lpstr>
      <vt:lpstr>Une Pêche</vt:lpstr>
      <vt:lpstr>Une Cerise</vt:lpstr>
      <vt:lpstr>Une Banane</vt:lpstr>
      <vt:lpstr>Une Framboise</vt:lpstr>
      <vt:lpstr>Une Fraise</vt:lpstr>
      <vt:lpstr>Une Poire</vt:lpstr>
      <vt:lpstr>Une Orange</vt:lpstr>
      <vt:lpstr>Une Pomme</vt:lpstr>
      <vt:lpstr>Du Raisin</vt:lpstr>
      <vt:lpstr>Des phrases idiomatiques</vt:lpstr>
      <vt:lpstr>Des phrases idiomatiques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5</cp:revision>
  <dcterms:created xsi:type="dcterms:W3CDTF">2018-03-01T13:49:03Z</dcterms:created>
  <dcterms:modified xsi:type="dcterms:W3CDTF">2018-03-01T19:15:55Z</dcterms:modified>
</cp:coreProperties>
</file>