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72" r:id="rId4"/>
    <p:sldId id="27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3" r:id="rId13"/>
    <p:sldId id="275" r:id="rId14"/>
    <p:sldId id="276" r:id="rId15"/>
    <p:sldId id="277" r:id="rId16"/>
    <p:sldId id="27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382" autoAdjust="0"/>
    <p:restoredTop sz="94660"/>
  </p:normalViewPr>
  <p:slideViewPr>
    <p:cSldViewPr>
      <p:cViewPr varScale="1">
        <p:scale>
          <a:sx n="68" d="100"/>
          <a:sy n="68" d="100"/>
        </p:scale>
        <p:origin x="-15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ln w="57150">
            <a:solidFill>
              <a:srgbClr val="FFC000"/>
            </a:solidFill>
          </a:ln>
        </p:spPr>
        <p:txBody>
          <a:bodyPr/>
          <a:lstStyle/>
          <a:p>
            <a:r>
              <a:rPr lang="en-IE" dirty="0" smtClean="0"/>
              <a:t>La Casa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E" dirty="0" smtClean="0"/>
              <a:t>By Sol S</a:t>
            </a:r>
            <a:r>
              <a:rPr lang="es-ES" dirty="0" err="1" smtClean="0"/>
              <a:t>áez</a:t>
            </a:r>
            <a:endParaRPr lang="es-ES" dirty="0" smtClean="0"/>
          </a:p>
          <a:p>
            <a:endParaRPr lang="es-ES" dirty="0" smtClean="0"/>
          </a:p>
          <a:p>
            <a:endParaRPr lang="en-IE" dirty="0"/>
          </a:p>
        </p:txBody>
      </p:sp>
      <p:pic>
        <p:nvPicPr>
          <p:cNvPr id="1026" name="Picture 2" descr="C:\Users\Sol Saez\Desktop\School\Scoilnet\Scoilnet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0" y="4953000"/>
            <a:ext cx="1545394" cy="647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295400"/>
          </a:xfrm>
        </p:spPr>
        <p:txBody>
          <a:bodyPr>
            <a:normAutofit fontScale="90000"/>
          </a:bodyPr>
          <a:lstStyle/>
          <a:p>
            <a:r>
              <a:rPr lang="en-IE" dirty="0" smtClean="0">
                <a:latin typeface="Comic Sans MS" pitchFamily="66" charset="0"/>
              </a:rPr>
              <a:t>La </a:t>
            </a:r>
            <a:r>
              <a:rPr lang="en-IE" dirty="0" err="1" smtClean="0">
                <a:latin typeface="Comic Sans MS" pitchFamily="66" charset="0"/>
              </a:rPr>
              <a:t>Entrada</a:t>
            </a:r>
            <a:r>
              <a:rPr lang="en-IE" dirty="0" smtClean="0">
                <a:latin typeface="Comic Sans MS" pitchFamily="66" charset="0"/>
              </a:rPr>
              <a:t>/ El </a:t>
            </a:r>
            <a:r>
              <a:rPr lang="en-IE" dirty="0" err="1" smtClean="0">
                <a:latin typeface="Comic Sans MS" pitchFamily="66" charset="0"/>
              </a:rPr>
              <a:t>recibidor</a:t>
            </a:r>
            <a:r>
              <a:rPr lang="en-IE" dirty="0" smtClean="0">
                <a:latin typeface="Comic Sans MS" pitchFamily="66" charset="0"/>
              </a:rPr>
              <a:t/>
            </a:r>
            <a:br>
              <a:rPr lang="en-IE" dirty="0" smtClean="0">
                <a:latin typeface="Comic Sans MS" pitchFamily="66" charset="0"/>
              </a:rPr>
            </a:br>
            <a:r>
              <a:rPr lang="en-IE" sz="36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The hall</a:t>
            </a:r>
            <a:r>
              <a:rPr lang="en-IE" dirty="0" smtClean="0">
                <a:latin typeface="Comic Sans MS" pitchFamily="66" charset="0"/>
              </a:rPr>
              <a:t/>
            </a:r>
            <a:br>
              <a:rPr lang="en-IE" dirty="0" smtClean="0">
                <a:latin typeface="Comic Sans MS" pitchFamily="66" charset="0"/>
              </a:rPr>
            </a:br>
            <a:endParaRPr lang="en-IE" dirty="0">
              <a:latin typeface="Comic Sans MS" pitchFamily="66" charset="0"/>
            </a:endParaRPr>
          </a:p>
        </p:txBody>
      </p:sp>
      <p:pic>
        <p:nvPicPr>
          <p:cNvPr id="8195" name="Picture 3" descr="C:\Users\Sol Saez\Desktop\School\Scoilnet\Images 2\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85412" y="2006133"/>
            <a:ext cx="6915588" cy="36885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295400"/>
          </a:xfrm>
        </p:spPr>
        <p:txBody>
          <a:bodyPr>
            <a:normAutofit fontScale="90000"/>
          </a:bodyPr>
          <a:lstStyle/>
          <a:p>
            <a:r>
              <a:rPr lang="en-IE" dirty="0" smtClean="0">
                <a:latin typeface="Comic Sans MS" pitchFamily="66" charset="0"/>
              </a:rPr>
              <a:t>La </a:t>
            </a:r>
            <a:r>
              <a:rPr lang="en-IE" dirty="0" err="1" smtClean="0">
                <a:latin typeface="Comic Sans MS" pitchFamily="66" charset="0"/>
              </a:rPr>
              <a:t>E</a:t>
            </a:r>
            <a:r>
              <a:rPr lang="en-IE" dirty="0" err="1" smtClean="0">
                <a:latin typeface="Comic Sans MS" pitchFamily="66" charset="0"/>
              </a:rPr>
              <a:t>scalera</a:t>
            </a:r>
            <a:r>
              <a:rPr lang="en-IE" dirty="0" smtClean="0">
                <a:latin typeface="Comic Sans MS" pitchFamily="66" charset="0"/>
              </a:rPr>
              <a:t/>
            </a:r>
            <a:br>
              <a:rPr lang="en-IE" dirty="0" smtClean="0">
                <a:latin typeface="Comic Sans MS" pitchFamily="66" charset="0"/>
              </a:rPr>
            </a:br>
            <a:r>
              <a:rPr lang="en-IE" sz="36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The stairs</a:t>
            </a:r>
            <a:r>
              <a:rPr lang="en-IE" dirty="0" smtClean="0">
                <a:latin typeface="Comic Sans MS" pitchFamily="66" charset="0"/>
              </a:rPr>
              <a:t/>
            </a:r>
            <a:br>
              <a:rPr lang="en-IE" dirty="0" smtClean="0">
                <a:latin typeface="Comic Sans MS" pitchFamily="66" charset="0"/>
              </a:rPr>
            </a:br>
            <a:endParaRPr lang="en-IE" dirty="0">
              <a:latin typeface="Comic Sans MS" pitchFamily="66" charset="0"/>
            </a:endParaRPr>
          </a:p>
        </p:txBody>
      </p:sp>
      <p:pic>
        <p:nvPicPr>
          <p:cNvPr id="9219" name="Picture 3" descr="C:\Users\Sol Saez\Desktop\School\Scoilnet\Images 2\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905000"/>
            <a:ext cx="6159607" cy="38433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295400"/>
          </a:xfrm>
        </p:spPr>
        <p:txBody>
          <a:bodyPr>
            <a:normAutofit fontScale="90000"/>
          </a:bodyPr>
          <a:lstStyle/>
          <a:p>
            <a:r>
              <a:rPr lang="en-IE" dirty="0" smtClean="0">
                <a:latin typeface="Comic Sans MS" pitchFamily="66" charset="0"/>
              </a:rPr>
              <a:t>El </a:t>
            </a:r>
            <a:r>
              <a:rPr lang="en-IE" dirty="0" err="1" smtClean="0">
                <a:latin typeface="Comic Sans MS" pitchFamily="66" charset="0"/>
              </a:rPr>
              <a:t>P</a:t>
            </a:r>
            <a:r>
              <a:rPr lang="en-IE" dirty="0" err="1" smtClean="0">
                <a:latin typeface="Comic Sans MS" pitchFamily="66" charset="0"/>
              </a:rPr>
              <a:t>asillo</a:t>
            </a:r>
            <a:r>
              <a:rPr lang="en-IE" dirty="0" smtClean="0">
                <a:latin typeface="Comic Sans MS" pitchFamily="66" charset="0"/>
              </a:rPr>
              <a:t/>
            </a:r>
            <a:br>
              <a:rPr lang="en-IE" dirty="0" smtClean="0">
                <a:latin typeface="Comic Sans MS" pitchFamily="66" charset="0"/>
              </a:rPr>
            </a:br>
            <a:r>
              <a:rPr lang="en-IE" sz="36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The corridor</a:t>
            </a:r>
            <a:r>
              <a:rPr lang="en-IE" dirty="0" smtClean="0">
                <a:latin typeface="Comic Sans MS" pitchFamily="66" charset="0"/>
              </a:rPr>
              <a:t/>
            </a:r>
            <a:br>
              <a:rPr lang="en-IE" dirty="0" smtClean="0">
                <a:latin typeface="Comic Sans MS" pitchFamily="66" charset="0"/>
              </a:rPr>
            </a:br>
            <a:endParaRPr lang="en-IE" dirty="0">
              <a:latin typeface="Comic Sans MS" pitchFamily="66" charset="0"/>
            </a:endParaRPr>
          </a:p>
        </p:txBody>
      </p:sp>
      <p:pic>
        <p:nvPicPr>
          <p:cNvPr id="11266" name="Picture 2" descr="C:\Users\Sol Saez\Desktop\School\Scoilnet\Images 2\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905000"/>
            <a:ext cx="5486400" cy="36466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295400"/>
          </a:xfrm>
        </p:spPr>
        <p:txBody>
          <a:bodyPr>
            <a:normAutofit fontScale="90000"/>
          </a:bodyPr>
          <a:lstStyle/>
          <a:p>
            <a:r>
              <a:rPr lang="en-IE" sz="5300" dirty="0" smtClean="0">
                <a:latin typeface="Comic Sans MS" pitchFamily="66" charset="0"/>
              </a:rPr>
              <a:t>La </a:t>
            </a:r>
            <a:r>
              <a:rPr lang="en-IE" sz="5300" dirty="0" err="1" smtClean="0">
                <a:latin typeface="Comic Sans MS" pitchFamily="66" charset="0"/>
              </a:rPr>
              <a:t>Cocina</a:t>
            </a:r>
            <a:r>
              <a:rPr lang="en-IE" dirty="0" smtClean="0">
                <a:latin typeface="Comic Sans MS" pitchFamily="66" charset="0"/>
              </a:rPr>
              <a:t/>
            </a:r>
            <a:br>
              <a:rPr lang="en-IE" dirty="0" smtClean="0">
                <a:latin typeface="Comic Sans MS" pitchFamily="66" charset="0"/>
              </a:rPr>
            </a:br>
            <a:r>
              <a:rPr lang="en-IE" sz="36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The Kitchen</a:t>
            </a:r>
            <a:r>
              <a:rPr lang="en-IE" dirty="0" smtClean="0">
                <a:latin typeface="Comic Sans MS" pitchFamily="66" charset="0"/>
              </a:rPr>
              <a:t/>
            </a:r>
            <a:br>
              <a:rPr lang="en-IE" dirty="0" smtClean="0">
                <a:latin typeface="Comic Sans MS" pitchFamily="66" charset="0"/>
              </a:rPr>
            </a:b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2" descr="C:\Users\Sol Saez\Desktop\School\Scoilnet\Scoilnet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304800"/>
            <a:ext cx="1545394" cy="647025"/>
          </a:xfrm>
          <a:prstGeom prst="rect">
            <a:avLst/>
          </a:prstGeom>
          <a:noFill/>
        </p:spPr>
      </p:pic>
      <p:pic>
        <p:nvPicPr>
          <p:cNvPr id="1027" name="Picture 3" descr="C:\Users\Sol Saez\Desktop\School\Scoilnet\Images 2\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752600"/>
            <a:ext cx="7162799" cy="4011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295400"/>
          </a:xfrm>
        </p:spPr>
        <p:txBody>
          <a:bodyPr>
            <a:normAutofit fontScale="90000"/>
          </a:bodyPr>
          <a:lstStyle/>
          <a:p>
            <a:r>
              <a:rPr lang="en-IE" sz="5300" dirty="0" smtClean="0">
                <a:latin typeface="Comic Sans MS" pitchFamily="66" charset="0"/>
              </a:rPr>
              <a:t>El </a:t>
            </a:r>
            <a:r>
              <a:rPr lang="en-IE" sz="5300" dirty="0" err="1" smtClean="0">
                <a:latin typeface="Comic Sans MS" pitchFamily="66" charset="0"/>
              </a:rPr>
              <a:t>Salón</a:t>
            </a:r>
            <a:r>
              <a:rPr lang="en-IE" dirty="0" smtClean="0">
                <a:latin typeface="Comic Sans MS" pitchFamily="66" charset="0"/>
              </a:rPr>
              <a:t/>
            </a:r>
            <a:br>
              <a:rPr lang="en-IE" dirty="0" smtClean="0">
                <a:latin typeface="Comic Sans MS" pitchFamily="66" charset="0"/>
              </a:rPr>
            </a:br>
            <a:r>
              <a:rPr lang="en-IE" sz="36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The sitting</a:t>
            </a:r>
            <a:r>
              <a:rPr lang="es-ES" sz="36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36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room</a:t>
            </a:r>
            <a:r>
              <a:rPr lang="en-IE" dirty="0" smtClean="0">
                <a:latin typeface="Comic Sans MS" pitchFamily="66" charset="0"/>
              </a:rPr>
              <a:t/>
            </a:r>
            <a:br>
              <a:rPr lang="en-IE" dirty="0" smtClean="0">
                <a:latin typeface="Comic Sans MS" pitchFamily="66" charset="0"/>
              </a:rPr>
            </a:b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2" descr="C:\Users\Sol Saez\Desktop\School\Scoilnet\Scoilnet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304800"/>
            <a:ext cx="1545394" cy="647025"/>
          </a:xfrm>
          <a:prstGeom prst="rect">
            <a:avLst/>
          </a:prstGeom>
          <a:noFill/>
        </p:spPr>
      </p:pic>
      <p:pic>
        <p:nvPicPr>
          <p:cNvPr id="2052" name="Picture 4" descr="C:\Users\Sol Saez\Desktop\School\Scoilnet\Images 2\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1676400"/>
            <a:ext cx="5486400" cy="41140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295400"/>
          </a:xfrm>
        </p:spPr>
        <p:txBody>
          <a:bodyPr>
            <a:normAutofit fontScale="90000"/>
          </a:bodyPr>
          <a:lstStyle/>
          <a:p>
            <a:r>
              <a:rPr lang="en-IE" sz="5300" dirty="0" smtClean="0">
                <a:latin typeface="Comic Sans MS" pitchFamily="66" charset="0"/>
              </a:rPr>
              <a:t>La </a:t>
            </a:r>
            <a:r>
              <a:rPr lang="en-IE" sz="5300" dirty="0" err="1" smtClean="0">
                <a:latin typeface="Comic Sans MS" pitchFamily="66" charset="0"/>
              </a:rPr>
              <a:t>sala</a:t>
            </a:r>
            <a:r>
              <a:rPr lang="en-IE" sz="5300" dirty="0" smtClean="0">
                <a:latin typeface="Comic Sans MS" pitchFamily="66" charset="0"/>
              </a:rPr>
              <a:t> de </a:t>
            </a:r>
            <a:r>
              <a:rPr lang="en-IE" sz="5300" dirty="0" err="1" smtClean="0">
                <a:latin typeface="Comic Sans MS" pitchFamily="66" charset="0"/>
              </a:rPr>
              <a:t>estar</a:t>
            </a:r>
            <a:r>
              <a:rPr lang="en-IE" dirty="0" smtClean="0">
                <a:latin typeface="Comic Sans MS" pitchFamily="66" charset="0"/>
              </a:rPr>
              <a:t/>
            </a:r>
            <a:br>
              <a:rPr lang="en-IE" dirty="0" smtClean="0">
                <a:latin typeface="Comic Sans MS" pitchFamily="66" charset="0"/>
              </a:rPr>
            </a:br>
            <a:r>
              <a:rPr lang="en-IE" sz="36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The living</a:t>
            </a:r>
            <a:r>
              <a:rPr lang="es-ES" sz="36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36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room</a:t>
            </a:r>
            <a:r>
              <a:rPr lang="en-IE" dirty="0" smtClean="0">
                <a:latin typeface="Comic Sans MS" pitchFamily="66" charset="0"/>
              </a:rPr>
              <a:t/>
            </a:r>
            <a:br>
              <a:rPr lang="en-IE" dirty="0" smtClean="0">
                <a:latin typeface="Comic Sans MS" pitchFamily="66" charset="0"/>
              </a:rPr>
            </a:b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2" descr="C:\Users\Sol Saez\Desktop\School\Scoilnet\Scoilnet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304800"/>
            <a:ext cx="1545394" cy="647025"/>
          </a:xfrm>
          <a:prstGeom prst="rect">
            <a:avLst/>
          </a:prstGeom>
          <a:noFill/>
        </p:spPr>
      </p:pic>
      <p:pic>
        <p:nvPicPr>
          <p:cNvPr id="3075" name="Picture 3" descr="C:\Users\Sol Saez\Desktop\School\Scoilnet\Images 2\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1828800"/>
            <a:ext cx="5486400" cy="4114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295400"/>
          </a:xfrm>
        </p:spPr>
        <p:txBody>
          <a:bodyPr>
            <a:normAutofit fontScale="90000"/>
          </a:bodyPr>
          <a:lstStyle/>
          <a:p>
            <a:r>
              <a:rPr lang="en-IE" sz="5300" dirty="0" smtClean="0">
                <a:latin typeface="Comic Sans MS" pitchFamily="66" charset="0"/>
              </a:rPr>
              <a:t>El </a:t>
            </a:r>
            <a:r>
              <a:rPr lang="en-IE" sz="5300" dirty="0" err="1" smtClean="0">
                <a:latin typeface="Comic Sans MS" pitchFamily="66" charset="0"/>
              </a:rPr>
              <a:t>comedor</a:t>
            </a:r>
            <a:r>
              <a:rPr lang="en-IE" dirty="0" smtClean="0">
                <a:latin typeface="Comic Sans MS" pitchFamily="66" charset="0"/>
              </a:rPr>
              <a:t/>
            </a:r>
            <a:br>
              <a:rPr lang="en-IE" dirty="0" smtClean="0">
                <a:latin typeface="Comic Sans MS" pitchFamily="66" charset="0"/>
              </a:rPr>
            </a:br>
            <a:r>
              <a:rPr lang="en-IE" sz="36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The dining</a:t>
            </a:r>
            <a:r>
              <a:rPr lang="es-ES" sz="36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36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room</a:t>
            </a:r>
            <a:r>
              <a:rPr lang="en-IE" dirty="0" smtClean="0">
                <a:latin typeface="Comic Sans MS" pitchFamily="66" charset="0"/>
              </a:rPr>
              <a:t/>
            </a:r>
            <a:br>
              <a:rPr lang="en-IE" dirty="0" smtClean="0">
                <a:latin typeface="Comic Sans MS" pitchFamily="66" charset="0"/>
              </a:rPr>
            </a:b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2" descr="C:\Users\Sol Saez\Desktop\School\Scoilnet\Scoilnet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304800"/>
            <a:ext cx="1545394" cy="647025"/>
          </a:xfrm>
          <a:prstGeom prst="rect">
            <a:avLst/>
          </a:prstGeom>
          <a:noFill/>
        </p:spPr>
      </p:pic>
      <p:pic>
        <p:nvPicPr>
          <p:cNvPr id="4099" name="Picture 3" descr="C:\Users\Sol Saez\Desktop\School\Scoilnet\Images 2\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1" y="1802695"/>
            <a:ext cx="5638330" cy="37599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295400"/>
          </a:xfrm>
        </p:spPr>
        <p:txBody>
          <a:bodyPr>
            <a:normAutofit fontScale="90000"/>
          </a:bodyPr>
          <a:lstStyle/>
          <a:p>
            <a:r>
              <a:rPr lang="en-IE" sz="5300" dirty="0" smtClean="0">
                <a:latin typeface="Comic Sans MS" pitchFamily="66" charset="0"/>
              </a:rPr>
              <a:t>El </a:t>
            </a:r>
            <a:r>
              <a:rPr lang="en-IE" sz="5300" dirty="0" err="1" smtClean="0">
                <a:latin typeface="Comic Sans MS" pitchFamily="66" charset="0"/>
              </a:rPr>
              <a:t>aseo</a:t>
            </a:r>
            <a:r>
              <a:rPr lang="en-IE" dirty="0" smtClean="0">
                <a:latin typeface="Comic Sans MS" pitchFamily="66" charset="0"/>
              </a:rPr>
              <a:t/>
            </a:r>
            <a:br>
              <a:rPr lang="en-IE" dirty="0" smtClean="0">
                <a:latin typeface="Comic Sans MS" pitchFamily="66" charset="0"/>
              </a:rPr>
            </a:br>
            <a:r>
              <a:rPr lang="en-IE" sz="36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The toilet</a:t>
            </a:r>
            <a:r>
              <a:rPr lang="en-IE" dirty="0" smtClean="0">
                <a:latin typeface="Comic Sans MS" pitchFamily="66" charset="0"/>
              </a:rPr>
              <a:t/>
            </a:r>
            <a:br>
              <a:rPr lang="en-IE" dirty="0" smtClean="0">
                <a:latin typeface="Comic Sans MS" pitchFamily="66" charset="0"/>
              </a:rPr>
            </a:b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2" descr="C:\Users\Sol Saez\Desktop\School\Scoilnet\Scoilnet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304800"/>
            <a:ext cx="1545394" cy="647025"/>
          </a:xfrm>
          <a:prstGeom prst="rect">
            <a:avLst/>
          </a:prstGeom>
          <a:noFill/>
        </p:spPr>
      </p:pic>
      <p:pic>
        <p:nvPicPr>
          <p:cNvPr id="5123" name="Picture 3" descr="C:\Users\Sol Saez\Desktop\School\Scoilnet\Images 2\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6600" y="1828800"/>
            <a:ext cx="5308600" cy="3981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295400"/>
          </a:xfrm>
        </p:spPr>
        <p:txBody>
          <a:bodyPr>
            <a:normAutofit fontScale="90000"/>
          </a:bodyPr>
          <a:lstStyle/>
          <a:p>
            <a:r>
              <a:rPr lang="en-IE" sz="5300" dirty="0" smtClean="0">
                <a:latin typeface="Comic Sans MS" pitchFamily="66" charset="0"/>
              </a:rPr>
              <a:t>El </a:t>
            </a:r>
            <a:r>
              <a:rPr lang="en-IE" sz="5300" dirty="0" err="1" smtClean="0">
                <a:latin typeface="Comic Sans MS" pitchFamily="66" charset="0"/>
              </a:rPr>
              <a:t>cuarto</a:t>
            </a:r>
            <a:r>
              <a:rPr lang="en-IE" sz="5300" dirty="0" smtClean="0">
                <a:latin typeface="Comic Sans MS" pitchFamily="66" charset="0"/>
              </a:rPr>
              <a:t> de </a:t>
            </a:r>
            <a:r>
              <a:rPr lang="en-IE" sz="5300" dirty="0" err="1" smtClean="0">
                <a:latin typeface="Comic Sans MS" pitchFamily="66" charset="0"/>
              </a:rPr>
              <a:t>baño</a:t>
            </a:r>
            <a:r>
              <a:rPr lang="en-IE" dirty="0" smtClean="0">
                <a:latin typeface="Comic Sans MS" pitchFamily="66" charset="0"/>
              </a:rPr>
              <a:t/>
            </a:r>
            <a:br>
              <a:rPr lang="en-IE" dirty="0" smtClean="0">
                <a:latin typeface="Comic Sans MS" pitchFamily="66" charset="0"/>
              </a:rPr>
            </a:br>
            <a:r>
              <a:rPr lang="en-IE" sz="36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The bathroom</a:t>
            </a:r>
            <a:r>
              <a:rPr lang="en-IE" dirty="0" smtClean="0">
                <a:latin typeface="Comic Sans MS" pitchFamily="66" charset="0"/>
              </a:rPr>
              <a:t/>
            </a:r>
            <a:br>
              <a:rPr lang="en-IE" dirty="0" smtClean="0">
                <a:latin typeface="Comic Sans MS" pitchFamily="66" charset="0"/>
              </a:rPr>
            </a:b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2" descr="C:\Users\Sol Saez\Desktop\School\Scoilnet\Scoilnet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304800"/>
            <a:ext cx="1545394" cy="647025"/>
          </a:xfrm>
          <a:prstGeom prst="rect">
            <a:avLst/>
          </a:prstGeom>
          <a:noFill/>
        </p:spPr>
      </p:pic>
      <p:pic>
        <p:nvPicPr>
          <p:cNvPr id="6146" name="Picture 2" descr="C:\Users\Sol Saez\Desktop\School\Scoilnet\Images 2\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1752600"/>
            <a:ext cx="5791199" cy="38618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295400"/>
          </a:xfrm>
        </p:spPr>
        <p:txBody>
          <a:bodyPr>
            <a:normAutofit fontScale="90000"/>
          </a:bodyPr>
          <a:lstStyle/>
          <a:p>
            <a:r>
              <a:rPr lang="en-IE" sz="5300" dirty="0" smtClean="0">
                <a:latin typeface="Comic Sans MS" pitchFamily="66" charset="0"/>
              </a:rPr>
              <a:t>El </a:t>
            </a:r>
            <a:r>
              <a:rPr lang="en-IE" sz="5300" dirty="0" err="1" smtClean="0">
                <a:latin typeface="Comic Sans MS" pitchFamily="66" charset="0"/>
              </a:rPr>
              <a:t>dormitorio</a:t>
            </a:r>
            <a:r>
              <a:rPr lang="en-IE" sz="5300" dirty="0" smtClean="0">
                <a:latin typeface="Comic Sans MS" pitchFamily="66" charset="0"/>
              </a:rPr>
              <a:t>/La </a:t>
            </a:r>
            <a:r>
              <a:rPr lang="en-IE" sz="5300" dirty="0" err="1" smtClean="0">
                <a:latin typeface="Comic Sans MS" pitchFamily="66" charset="0"/>
              </a:rPr>
              <a:t>habitación</a:t>
            </a:r>
            <a:r>
              <a:rPr lang="en-IE" dirty="0" smtClean="0">
                <a:latin typeface="Comic Sans MS" pitchFamily="66" charset="0"/>
              </a:rPr>
              <a:t/>
            </a:r>
            <a:br>
              <a:rPr lang="en-IE" dirty="0" smtClean="0">
                <a:latin typeface="Comic Sans MS" pitchFamily="66" charset="0"/>
              </a:rPr>
            </a:br>
            <a:r>
              <a:rPr lang="en-IE" sz="36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The bedroom</a:t>
            </a:r>
            <a:r>
              <a:rPr lang="en-IE" dirty="0" smtClean="0">
                <a:latin typeface="Comic Sans MS" pitchFamily="66" charset="0"/>
              </a:rPr>
              <a:t/>
            </a:r>
            <a:br>
              <a:rPr lang="en-IE" dirty="0" smtClean="0">
                <a:latin typeface="Comic Sans MS" pitchFamily="66" charset="0"/>
              </a:rPr>
            </a:b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2" descr="C:\Users\Sol Saez\Desktop\School\Scoilnet\Scoilnet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6019800"/>
            <a:ext cx="1545394" cy="647025"/>
          </a:xfrm>
          <a:prstGeom prst="rect">
            <a:avLst/>
          </a:prstGeom>
          <a:noFill/>
        </p:spPr>
      </p:pic>
      <p:pic>
        <p:nvPicPr>
          <p:cNvPr id="7170" name="Picture 2" descr="C:\Users\Sol Saez\Desktop\School\Scoilnet\Images 2\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828800"/>
            <a:ext cx="6019800" cy="3762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295400"/>
          </a:xfrm>
        </p:spPr>
        <p:txBody>
          <a:bodyPr>
            <a:normAutofit fontScale="90000"/>
          </a:bodyPr>
          <a:lstStyle/>
          <a:p>
            <a:r>
              <a:rPr lang="en-IE" sz="5300" dirty="0" smtClean="0">
                <a:latin typeface="Comic Sans MS" pitchFamily="66" charset="0"/>
              </a:rPr>
              <a:t>El </a:t>
            </a:r>
            <a:r>
              <a:rPr lang="en-IE" sz="5300" dirty="0" err="1" smtClean="0">
                <a:latin typeface="Comic Sans MS" pitchFamily="66" charset="0"/>
              </a:rPr>
              <a:t>Estudio</a:t>
            </a:r>
            <a:r>
              <a:rPr lang="en-IE" dirty="0" smtClean="0">
                <a:latin typeface="Comic Sans MS" pitchFamily="66" charset="0"/>
              </a:rPr>
              <a:t/>
            </a:r>
            <a:br>
              <a:rPr lang="en-IE" dirty="0" smtClean="0">
                <a:latin typeface="Comic Sans MS" pitchFamily="66" charset="0"/>
              </a:rPr>
            </a:br>
            <a:r>
              <a:rPr lang="en-IE" sz="36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The study</a:t>
            </a:r>
            <a:r>
              <a:rPr lang="en-IE" dirty="0" smtClean="0">
                <a:latin typeface="Comic Sans MS" pitchFamily="66" charset="0"/>
              </a:rPr>
              <a:t/>
            </a:r>
            <a:br>
              <a:rPr lang="en-IE" dirty="0" smtClean="0">
                <a:latin typeface="Comic Sans MS" pitchFamily="66" charset="0"/>
              </a:rPr>
            </a:b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2" descr="C:\Users\Sol Saez\Desktop\School\Scoilnet\Scoilnet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228600"/>
            <a:ext cx="1545394" cy="647025"/>
          </a:xfrm>
          <a:prstGeom prst="rect">
            <a:avLst/>
          </a:prstGeom>
          <a:noFill/>
        </p:spPr>
      </p:pic>
      <p:pic>
        <p:nvPicPr>
          <p:cNvPr id="10242" name="Picture 2" descr="C:\Users\Sol Saez\Desktop\School\Scoilnet\Images 2\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701745"/>
            <a:ext cx="5867400" cy="39126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295400"/>
          </a:xfrm>
        </p:spPr>
        <p:txBody>
          <a:bodyPr>
            <a:normAutofit fontScale="90000"/>
          </a:bodyPr>
          <a:lstStyle/>
          <a:p>
            <a:r>
              <a:rPr lang="en-IE" sz="5300" dirty="0" smtClean="0">
                <a:latin typeface="Comic Sans MS" pitchFamily="66" charset="0"/>
              </a:rPr>
              <a:t>El </a:t>
            </a:r>
            <a:r>
              <a:rPr lang="en-IE" sz="5300" dirty="0" err="1" smtClean="0">
                <a:latin typeface="Comic Sans MS" pitchFamily="66" charset="0"/>
              </a:rPr>
              <a:t>Desván</a:t>
            </a:r>
            <a:r>
              <a:rPr lang="en-IE" dirty="0" smtClean="0">
                <a:latin typeface="Comic Sans MS" pitchFamily="66" charset="0"/>
              </a:rPr>
              <a:t/>
            </a:r>
            <a:br>
              <a:rPr lang="en-IE" dirty="0" smtClean="0">
                <a:latin typeface="Comic Sans MS" pitchFamily="66" charset="0"/>
              </a:rPr>
            </a:br>
            <a:r>
              <a:rPr lang="en-IE" sz="36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The attic</a:t>
            </a:r>
            <a:r>
              <a:rPr lang="en-IE" dirty="0" smtClean="0">
                <a:latin typeface="Comic Sans MS" pitchFamily="66" charset="0"/>
              </a:rPr>
              <a:t/>
            </a:r>
            <a:br>
              <a:rPr lang="en-IE" dirty="0" smtClean="0">
                <a:latin typeface="Comic Sans MS" pitchFamily="66" charset="0"/>
              </a:rPr>
            </a:b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2" descr="C:\Users\Sol Saez\Desktop\School\Scoilnet\Scoilnet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228600"/>
            <a:ext cx="1545394" cy="647025"/>
          </a:xfrm>
          <a:prstGeom prst="rect">
            <a:avLst/>
          </a:prstGeom>
          <a:noFill/>
        </p:spPr>
      </p:pic>
      <p:pic>
        <p:nvPicPr>
          <p:cNvPr id="12291" name="Picture 3" descr="C:\Users\Sol Saez\Desktop\School\Scoilnet\Images 2\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1828800"/>
            <a:ext cx="5486400" cy="4114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295400"/>
          </a:xfrm>
        </p:spPr>
        <p:txBody>
          <a:bodyPr>
            <a:normAutofit fontScale="90000"/>
          </a:bodyPr>
          <a:lstStyle/>
          <a:p>
            <a:r>
              <a:rPr lang="en-IE" sz="5300" dirty="0" smtClean="0">
                <a:latin typeface="Comic Sans MS" pitchFamily="66" charset="0"/>
              </a:rPr>
              <a:t>El </a:t>
            </a:r>
            <a:r>
              <a:rPr lang="en-IE" sz="5300" dirty="0" err="1" smtClean="0">
                <a:latin typeface="Comic Sans MS" pitchFamily="66" charset="0"/>
              </a:rPr>
              <a:t>Sótano</a:t>
            </a:r>
            <a:r>
              <a:rPr lang="en-IE" dirty="0" smtClean="0">
                <a:latin typeface="Comic Sans MS" pitchFamily="66" charset="0"/>
              </a:rPr>
              <a:t/>
            </a:r>
            <a:br>
              <a:rPr lang="en-IE" dirty="0" smtClean="0">
                <a:latin typeface="Comic Sans MS" pitchFamily="66" charset="0"/>
              </a:rPr>
            </a:br>
            <a:r>
              <a:rPr lang="en-IE" sz="36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The basement</a:t>
            </a:r>
            <a:r>
              <a:rPr lang="en-IE" dirty="0" smtClean="0">
                <a:latin typeface="Comic Sans MS" pitchFamily="66" charset="0"/>
              </a:rPr>
              <a:t/>
            </a:r>
            <a:br>
              <a:rPr lang="en-IE" dirty="0" smtClean="0">
                <a:latin typeface="Comic Sans MS" pitchFamily="66" charset="0"/>
              </a:rPr>
            </a:b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2" descr="C:\Users\Sol Saez\Desktop\School\Scoilnet\Scoilnet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228600"/>
            <a:ext cx="1545394" cy="647025"/>
          </a:xfrm>
          <a:prstGeom prst="rect">
            <a:avLst/>
          </a:prstGeom>
          <a:noFill/>
        </p:spPr>
      </p:pic>
      <p:pic>
        <p:nvPicPr>
          <p:cNvPr id="13314" name="Picture 2" descr="C:\Users\Sol Saez\Desktop\School\Scoilnet\Images 2\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1828800"/>
            <a:ext cx="5486400" cy="3650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295400"/>
          </a:xfrm>
        </p:spPr>
        <p:txBody>
          <a:bodyPr>
            <a:normAutofit fontScale="90000"/>
          </a:bodyPr>
          <a:lstStyle/>
          <a:p>
            <a:r>
              <a:rPr lang="en-IE" sz="5300" dirty="0" smtClean="0">
                <a:latin typeface="Comic Sans MS" pitchFamily="66" charset="0"/>
              </a:rPr>
              <a:t>El </a:t>
            </a:r>
            <a:r>
              <a:rPr lang="en-IE" sz="5300" dirty="0" err="1" smtClean="0">
                <a:latin typeface="Comic Sans MS" pitchFamily="66" charset="0"/>
              </a:rPr>
              <a:t>garaje</a:t>
            </a:r>
            <a:r>
              <a:rPr lang="en-IE" dirty="0" smtClean="0">
                <a:latin typeface="Comic Sans MS" pitchFamily="66" charset="0"/>
              </a:rPr>
              <a:t/>
            </a:r>
            <a:br>
              <a:rPr lang="en-IE" dirty="0" smtClean="0">
                <a:latin typeface="Comic Sans MS" pitchFamily="66" charset="0"/>
              </a:rPr>
            </a:br>
            <a:r>
              <a:rPr lang="en-IE" sz="36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The garage</a:t>
            </a:r>
            <a:r>
              <a:rPr lang="en-IE" dirty="0" smtClean="0">
                <a:latin typeface="Comic Sans MS" pitchFamily="66" charset="0"/>
              </a:rPr>
              <a:t/>
            </a:r>
            <a:br>
              <a:rPr lang="en-IE" dirty="0" smtClean="0">
                <a:latin typeface="Comic Sans MS" pitchFamily="66" charset="0"/>
              </a:rPr>
            </a:b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2" descr="C:\Users\Sol Saez\Desktop\School\Scoilnet\Scoilnet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228600"/>
            <a:ext cx="1545394" cy="647025"/>
          </a:xfrm>
          <a:prstGeom prst="rect">
            <a:avLst/>
          </a:prstGeom>
          <a:noFill/>
        </p:spPr>
      </p:pic>
      <p:pic>
        <p:nvPicPr>
          <p:cNvPr id="14338" name="Picture 2" descr="C:\Users\Sol Saez\Desktop\School\Scoilnet\Images 2\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94790" y="1958478"/>
            <a:ext cx="5949010" cy="39587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295400"/>
          </a:xfrm>
        </p:spPr>
        <p:txBody>
          <a:bodyPr>
            <a:normAutofit fontScale="90000"/>
          </a:bodyPr>
          <a:lstStyle/>
          <a:p>
            <a:r>
              <a:rPr lang="en-IE" sz="5300" dirty="0" smtClean="0">
                <a:latin typeface="Comic Sans MS" pitchFamily="66" charset="0"/>
              </a:rPr>
              <a:t>El </a:t>
            </a:r>
            <a:r>
              <a:rPr lang="en-IE" sz="5300" dirty="0" err="1" smtClean="0">
                <a:latin typeface="Comic Sans MS" pitchFamily="66" charset="0"/>
              </a:rPr>
              <a:t>Jardín</a:t>
            </a:r>
            <a:r>
              <a:rPr lang="en-IE" dirty="0" smtClean="0">
                <a:latin typeface="Comic Sans MS" pitchFamily="66" charset="0"/>
              </a:rPr>
              <a:t/>
            </a:r>
            <a:br>
              <a:rPr lang="en-IE" dirty="0" smtClean="0">
                <a:latin typeface="Comic Sans MS" pitchFamily="66" charset="0"/>
              </a:rPr>
            </a:br>
            <a:r>
              <a:rPr lang="en-IE" sz="36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The garden</a:t>
            </a:r>
            <a:r>
              <a:rPr lang="en-IE" dirty="0" smtClean="0">
                <a:latin typeface="Comic Sans MS" pitchFamily="66" charset="0"/>
              </a:rPr>
              <a:t/>
            </a:r>
            <a:br>
              <a:rPr lang="en-IE" dirty="0" smtClean="0">
                <a:latin typeface="Comic Sans MS" pitchFamily="66" charset="0"/>
              </a:rPr>
            </a:b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2" descr="C:\Users\Sol Saez\Desktop\School\Scoilnet\Scoilnet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228600"/>
            <a:ext cx="1545394" cy="647025"/>
          </a:xfrm>
          <a:prstGeom prst="rect">
            <a:avLst/>
          </a:prstGeom>
          <a:noFill/>
        </p:spPr>
      </p:pic>
      <p:pic>
        <p:nvPicPr>
          <p:cNvPr id="15362" name="Picture 2" descr="C:\Users\Sol Saez\Desktop\School\Scoilnet\Images 2\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1771019"/>
            <a:ext cx="5291691" cy="3715381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57200" y="6172200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Source</a:t>
            </a:r>
            <a:r>
              <a:rPr lang="es-ES" dirty="0" smtClean="0"/>
              <a:t> of </a:t>
            </a:r>
            <a:r>
              <a:rPr lang="es-ES" dirty="0" err="1" smtClean="0"/>
              <a:t>images</a:t>
            </a:r>
            <a:r>
              <a:rPr lang="es-ES" dirty="0" smtClean="0"/>
              <a:t>: </a:t>
            </a:r>
            <a:r>
              <a:rPr lang="es-ES" dirty="0" err="1" smtClean="0"/>
              <a:t>All</a:t>
            </a:r>
            <a:r>
              <a:rPr lang="es-ES" dirty="0" smtClean="0"/>
              <a:t> </a:t>
            </a:r>
            <a:r>
              <a:rPr lang="es-ES" dirty="0" err="1" smtClean="0"/>
              <a:t>images</a:t>
            </a:r>
            <a:r>
              <a:rPr lang="es-ES" dirty="0" smtClean="0"/>
              <a:t> </a:t>
            </a:r>
            <a:r>
              <a:rPr lang="es-ES" dirty="0" err="1" smtClean="0"/>
              <a:t>on</a:t>
            </a:r>
            <a:r>
              <a:rPr lang="es-ES" dirty="0" smtClean="0"/>
              <a:t> </a:t>
            </a:r>
            <a:r>
              <a:rPr lang="es-ES" dirty="0" err="1" smtClean="0"/>
              <a:t>this</a:t>
            </a:r>
            <a:r>
              <a:rPr lang="es-ES" dirty="0" smtClean="0"/>
              <a:t> </a:t>
            </a:r>
            <a:r>
              <a:rPr lang="es-ES" dirty="0" err="1" smtClean="0"/>
              <a:t>presentation</a:t>
            </a:r>
            <a:r>
              <a:rPr lang="es-ES" dirty="0" smtClean="0"/>
              <a:t> </a:t>
            </a:r>
            <a:r>
              <a:rPr lang="es-ES" dirty="0" err="1" smtClean="0"/>
              <a:t>were</a:t>
            </a:r>
            <a:r>
              <a:rPr lang="es-ES" dirty="0" smtClean="0"/>
              <a:t> </a:t>
            </a:r>
            <a:r>
              <a:rPr lang="es-ES" dirty="0" err="1" smtClean="0"/>
              <a:t>downloaded</a:t>
            </a:r>
            <a:r>
              <a:rPr lang="es-ES" dirty="0" smtClean="0"/>
              <a:t> </a:t>
            </a:r>
            <a:r>
              <a:rPr lang="es-ES" dirty="0" err="1" smtClean="0"/>
              <a:t>from</a:t>
            </a:r>
            <a:r>
              <a:rPr lang="es-ES" dirty="0" smtClean="0"/>
              <a:t> pixabay.com</a:t>
            </a:r>
            <a:endParaRPr lang="en-IE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629</TotalTime>
  <Words>57</Words>
  <Application>Microsoft Office PowerPoint</Application>
  <PresentationFormat>On-screen Show (4:3)</PresentationFormat>
  <Paragraphs>18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La Casa</vt:lpstr>
      <vt:lpstr>La Entrada/ El recibidor The hall </vt:lpstr>
      <vt:lpstr>La Escalera The stairs </vt:lpstr>
      <vt:lpstr>El Pasillo The corridor </vt:lpstr>
      <vt:lpstr>La Cocina The Kitchen </vt:lpstr>
      <vt:lpstr>El Salón The sitting room </vt:lpstr>
      <vt:lpstr>La sala de estar The living room </vt:lpstr>
      <vt:lpstr>El comedor The dining room </vt:lpstr>
      <vt:lpstr>El aseo The toilet </vt:lpstr>
      <vt:lpstr>El cuarto de baño The bathroom </vt:lpstr>
      <vt:lpstr>El dormitorio/La habitación The bedroom </vt:lpstr>
      <vt:lpstr>El Estudio The study </vt:lpstr>
      <vt:lpstr>El Desván The attic </vt:lpstr>
      <vt:lpstr>El Sótano The basement </vt:lpstr>
      <vt:lpstr>El garaje The garage </vt:lpstr>
      <vt:lpstr>El Jardín The garden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Vacaciones</dc:title>
  <dc:creator>Sol Saez</dc:creator>
  <cp:lastModifiedBy>Sol Saez</cp:lastModifiedBy>
  <cp:revision>26</cp:revision>
  <dcterms:created xsi:type="dcterms:W3CDTF">2006-08-16T00:00:00Z</dcterms:created>
  <dcterms:modified xsi:type="dcterms:W3CDTF">2018-03-11T11:01:15Z</dcterms:modified>
</cp:coreProperties>
</file>