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138" y="2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813B49-B945-478A-90F9-6444C5EB6CE9}" type="datetimeFigureOut">
              <a:rPr lang="en-IE" smtClean="0"/>
              <a:t>09/08/2018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7F43F5-4B41-4733-B36F-A31D3CD61757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0429729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/>
              <a:t>If students have literacy issues perhaps read the questions and use PECS to Help the student answer the Qs</a:t>
            </a:r>
          </a:p>
          <a:p>
            <a:r>
              <a:rPr lang="en-IE" dirty="0"/>
              <a:t>or write in their verbal answers for them.</a:t>
            </a:r>
          </a:p>
          <a:p>
            <a:r>
              <a:rPr lang="en-IE" dirty="0"/>
              <a:t>Or write the answer and get them to stick this </a:t>
            </a:r>
            <a:r>
              <a:rPr lang="en-IE"/>
              <a:t>onto the line. </a:t>
            </a:r>
          </a:p>
          <a:p>
            <a:pPr marL="158750" indent="0">
              <a:buNone/>
            </a:pP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7485410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B849190-AD56-4B4E-BEEA-713FC716B3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34451D8E-5C29-4327-BCB7-075CAC483A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C3B5D4E-1DF3-47C7-88A5-0E11561B67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42AC1-C41F-4767-9F99-AA700742B004}" type="datetimeFigureOut">
              <a:rPr lang="en-IE" smtClean="0"/>
              <a:t>09/08/2018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09948BF-7CFE-439F-A431-0ECE1BA8A9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3940B75-D002-44F4-A929-2622787081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EEFB2-E2BE-445C-90AA-E06159DAC15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564670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2428C52-5AE4-4889-86D8-44E04A6893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7B09B4D-4488-4E30-B3BE-34A43D3609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ADE762D-DD3A-48FD-AFC7-3558F96E9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42AC1-C41F-4767-9F99-AA700742B004}" type="datetimeFigureOut">
              <a:rPr lang="en-IE" smtClean="0"/>
              <a:t>09/08/2018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88C8976-FE9E-47C9-8896-E469FE1A3A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A32C4A8-3977-4FB2-B5F3-CC0F294A91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EEFB2-E2BE-445C-90AA-E06159DAC15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8751461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0E663BB-4E63-458B-BF6B-836F731D8E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297EF1A-F3D1-4ADD-9F8E-7B86C1BE1C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3540AE9-D655-4791-88C2-DE6CC1C5BB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42AC1-C41F-4767-9F99-AA700742B004}" type="datetimeFigureOut">
              <a:rPr lang="en-IE" smtClean="0"/>
              <a:t>09/08/2018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FE2A472-3F23-47AA-806E-9647498759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090591F-AAE8-41FC-ABA9-C009EC828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EEFB2-E2BE-445C-90AA-E06159DAC15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377486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BBBBBAD-2D69-4051-97B7-C68175EB1F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C9DB5AB-F6B7-41C6-9689-20BC21EEF61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7804EC86-7D07-419F-B2CB-586700136C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50A535F0-BB21-4621-848D-B1A73D3AFE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42AC1-C41F-4767-9F99-AA700742B004}" type="datetimeFigureOut">
              <a:rPr lang="en-IE" smtClean="0"/>
              <a:t>09/08/2018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3EF5F2E8-F710-4915-B481-4E90C632D9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DD216C5-21AA-4A1B-9C77-01E297C53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EEFB2-E2BE-445C-90AA-E06159DAC15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272703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82C6EB3-1827-4A53-B763-FCE53352F9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C700000F-4749-44CF-91C2-23A24164F0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880C0691-6DFE-4613-82E2-BB17668D4E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841CD3DC-C590-459B-8869-0D1C2EF46CF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4FBEAA7F-CC85-4990-9196-7E9160584F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559376BF-763D-45BF-A52E-CA82327247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42AC1-C41F-4767-9F99-AA700742B004}" type="datetimeFigureOut">
              <a:rPr lang="en-IE" smtClean="0"/>
              <a:t>09/08/2018</a:t>
            </a:fld>
            <a:endParaRPr lang="en-I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9CF432DA-0C4D-478D-80C2-AFA91E8883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597AD809-7093-4064-8AA5-C5D67A67FF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EEFB2-E2BE-445C-90AA-E06159DAC15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8936271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CE8DCF3-BB5D-4944-9EBE-0137BE2F99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9E076904-CF7E-442C-B060-7B145FDE1E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42AC1-C41F-4767-9F99-AA700742B004}" type="datetimeFigureOut">
              <a:rPr lang="en-IE" smtClean="0"/>
              <a:t>09/08/2018</a:t>
            </a:fld>
            <a:endParaRPr lang="en-I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6FD575BB-7A06-4DE0-A245-80C0736338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6B75C2C2-A0B2-4A2A-B386-EA7C3BFCFF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EEFB2-E2BE-445C-90AA-E06159DAC15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9845853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4E12EF4C-CB6A-4531-8500-4A80F316E2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42AC1-C41F-4767-9F99-AA700742B004}" type="datetimeFigureOut">
              <a:rPr lang="en-IE" smtClean="0"/>
              <a:t>09/08/2018</a:t>
            </a:fld>
            <a:endParaRPr lang="en-I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FFB1BCC0-B37A-4075-BDD7-FB12D2CD37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76EB63C0-1823-471F-9473-2601C4AD38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EEFB2-E2BE-445C-90AA-E06159DAC15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667014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64B3934-DB87-4942-AC1B-1EE4A5454A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EB7AA4E-6B09-4ECD-8515-1D5C90D851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8EC7B87B-FA9B-41C0-B049-E641FE6188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BF06D565-C523-4108-8FB9-B3564911E3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42AC1-C41F-4767-9F99-AA700742B004}" type="datetimeFigureOut">
              <a:rPr lang="en-IE" smtClean="0"/>
              <a:t>09/08/2018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8E020C94-211E-4209-B684-FF22FBB6B7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25233C51-0E6F-42C3-A22F-53897A4D38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EEFB2-E2BE-445C-90AA-E06159DAC15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2615210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8D6572F-4404-40F6-8467-DF2B26BF13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449FB0B4-5BED-40AC-9729-12DF26A577A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79FDD1F8-8A5D-4C58-BDA3-2C8541D6BE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A354929F-6B29-4A16-94A9-304607116D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42AC1-C41F-4767-9F99-AA700742B004}" type="datetimeFigureOut">
              <a:rPr lang="en-IE" smtClean="0"/>
              <a:t>09/08/2018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F7B3B003-7919-4ED5-A4B3-DA5CE80F5F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C906BB50-98CE-4DE5-A23F-85CCE8FD27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EEFB2-E2BE-445C-90AA-E06159DAC15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9997951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5B05F5C-55B3-4094-89B7-2F961DA033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51203509-4382-48F3-AC99-FD0FA63358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BB44F32-6115-42B3-BB01-B0BA13E017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42AC1-C41F-4767-9F99-AA700742B004}" type="datetimeFigureOut">
              <a:rPr lang="en-IE" smtClean="0"/>
              <a:t>09/08/2018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C456755-213A-4735-AC83-8B9008D68F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8AAAB89-2499-4501-8133-551EE8ECE8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EEFB2-E2BE-445C-90AA-E06159DAC15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8214341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0AE3F0DB-E190-495D-9A52-9556A88D2EE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2AF2D7B6-CA64-4956-A68D-7E83FBFBFC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A1217F7-9641-44B9-B6C2-B669278AAD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42AC1-C41F-4767-9F99-AA700742B004}" type="datetimeFigureOut">
              <a:rPr lang="en-IE" smtClean="0"/>
              <a:t>09/08/2018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4E81766-C66D-478E-A267-319D51B13A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F826411-4825-471B-9A0B-5E5647674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EEFB2-E2BE-445C-90AA-E06159DAC15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6445150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218E09CC-612B-4B4B-9317-249B157C45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F82504B-78F8-4BC0-BCA6-9CD240EF30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1EA5E35-4949-4C44-893E-055D1DDA01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142AC1-C41F-4767-9F99-AA700742B004}" type="datetimeFigureOut">
              <a:rPr lang="en-IE" smtClean="0"/>
              <a:t>09/08/2018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245758E-FD61-4CC8-B17B-563288D9B1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D873AC4-80F6-4327-946A-D51E16361F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6EEFB2-E2BE-445C-90AA-E06159DAC15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85815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llrecipes.com/video/3637/peanut-butter-banana-dog-biscuits/" TargetMode="External"/><Relationship Id="rId7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.png"/><Relationship Id="rId5" Type="http://schemas.openxmlformats.org/officeDocument/2006/relationships/hyperlink" Target="https://www.scoilnet.ie/go-to-post-primary/" TargetMode="External"/><Relationship Id="rId4" Type="http://schemas.openxmlformats.org/officeDocument/2006/relationships/hyperlink" Target="https://www.scoilnet.ie/search/resource/entity/show/Lre/26125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AECD71E-585E-410C-81C7-3FFC862F43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7625" y="40865"/>
            <a:ext cx="11469856" cy="1967556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IE" sz="2000" dirty="0">
                <a:solidFill>
                  <a:schemeClr val="accent5">
                    <a:lumMod val="50000"/>
                  </a:schemeClr>
                </a:solidFill>
              </a:rPr>
              <a:t>Student Name: _____________________________________________</a:t>
            </a:r>
            <a:br>
              <a:rPr lang="en-IE" sz="20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IE" sz="3000" dirty="0">
                <a:solidFill>
                  <a:schemeClr val="accent5">
                    <a:lumMod val="50000"/>
                  </a:schemeClr>
                </a:solidFill>
                <a:latin typeface="Cooper Black" panose="0208090404030B020404" pitchFamily="18" charset="0"/>
              </a:rPr>
              <a:t>Peanut Butter and Banana Dog Biscuit Recipe </a:t>
            </a:r>
            <a:r>
              <a:rPr lang="en-IE" sz="2000" dirty="0">
                <a:solidFill>
                  <a:schemeClr val="accent5">
                    <a:lumMod val="50000"/>
                  </a:schemeClr>
                </a:solidFill>
                <a:hlinkClick r:id="rId3"/>
              </a:rPr>
              <a:t>https://www.allrecipes.com/video/3637/peanut-butter-banana-dog-biscuits/</a:t>
            </a:r>
            <a:endParaRPr lang="en-IE" sz="20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65BF44B4-88CA-4FE1-AEC1-FAD306740F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7625" y="2108417"/>
            <a:ext cx="11469857" cy="3996962"/>
          </a:xfrm>
          <a:noFill/>
          <a:ln w="76200">
            <a:solidFill>
              <a:schemeClr val="accent5">
                <a:lumMod val="75000"/>
              </a:schemeClr>
            </a:solidFill>
          </a:ln>
        </p:spPr>
        <p:txBody>
          <a:bodyPr>
            <a:normAutofit fontScale="92500" lnSpcReduction="10000"/>
          </a:bodyPr>
          <a:lstStyle/>
          <a:p>
            <a:pPr indent="0"/>
            <a:endParaRPr lang="en-IE" sz="1200" dirty="0">
              <a:solidFill>
                <a:schemeClr val="accent5">
                  <a:lumMod val="50000"/>
                </a:schemeClr>
              </a:solidFill>
            </a:endParaRPr>
          </a:p>
          <a:p>
            <a:pPr indent="0"/>
            <a:r>
              <a:rPr lang="en-IE" sz="2600" dirty="0">
                <a:solidFill>
                  <a:schemeClr val="accent5">
                    <a:lumMod val="50000"/>
                  </a:schemeClr>
                </a:solidFill>
              </a:rPr>
              <a:t>Look at the answers about what is healthy for a dog </a:t>
            </a:r>
            <a:r>
              <a:rPr lang="en-IE" sz="2600" dirty="0" smtClean="0">
                <a:solidFill>
                  <a:schemeClr val="accent5">
                    <a:lumMod val="50000"/>
                  </a:schemeClr>
                </a:solidFill>
              </a:rPr>
              <a:t>(Worksheet 2:1)</a:t>
            </a:r>
            <a:endParaRPr lang="en-IE" sz="2600" dirty="0">
              <a:solidFill>
                <a:schemeClr val="accent5">
                  <a:lumMod val="50000"/>
                </a:schemeClr>
              </a:solidFill>
            </a:endParaRPr>
          </a:p>
          <a:p>
            <a:pPr indent="0"/>
            <a:r>
              <a:rPr lang="en-IE" sz="2600" dirty="0">
                <a:solidFill>
                  <a:schemeClr val="accent5">
                    <a:lumMod val="50000"/>
                  </a:schemeClr>
                </a:solidFill>
              </a:rPr>
              <a:t>Can you </a:t>
            </a:r>
            <a:r>
              <a:rPr lang="en-IE" sz="2600" dirty="0" smtClean="0">
                <a:solidFill>
                  <a:schemeClr val="accent5">
                    <a:lumMod val="50000"/>
                  </a:schemeClr>
                </a:solidFill>
              </a:rPr>
              <a:t>see/write/tell your teacher </a:t>
            </a:r>
            <a:r>
              <a:rPr lang="en-IE" sz="2600" dirty="0" smtClean="0">
                <a:solidFill>
                  <a:schemeClr val="accent5">
                    <a:lumMod val="50000"/>
                  </a:schemeClr>
                </a:solidFill>
              </a:rPr>
              <a:t>two</a:t>
            </a:r>
            <a:r>
              <a:rPr lang="en-IE" sz="26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IE" sz="2600" dirty="0">
                <a:solidFill>
                  <a:schemeClr val="accent5">
                    <a:lumMod val="50000"/>
                  </a:schemeClr>
                </a:solidFill>
              </a:rPr>
              <a:t>ingredients in this recipe that are healthy for a dog to eat?</a:t>
            </a:r>
          </a:p>
          <a:p>
            <a:pPr indent="0"/>
            <a:endParaRPr lang="en-IE" sz="4000" dirty="0">
              <a:solidFill>
                <a:schemeClr val="accent5">
                  <a:lumMod val="50000"/>
                </a:schemeClr>
              </a:solidFill>
            </a:endParaRPr>
          </a:p>
          <a:p>
            <a:pPr indent="0"/>
            <a:r>
              <a:rPr lang="en-IE" dirty="0">
                <a:solidFill>
                  <a:schemeClr val="accent5">
                    <a:lumMod val="50000"/>
                  </a:schemeClr>
                </a:solidFill>
              </a:rPr>
              <a:t>1.________________________     2._________________________</a:t>
            </a:r>
          </a:p>
          <a:p>
            <a:pPr indent="0"/>
            <a:endParaRPr lang="en-IE" sz="2800" dirty="0">
              <a:solidFill>
                <a:schemeClr val="accent5">
                  <a:lumMod val="50000"/>
                </a:schemeClr>
              </a:solidFill>
            </a:endParaRPr>
          </a:p>
          <a:p>
            <a:pPr indent="0"/>
            <a:r>
              <a:rPr lang="en-IE" sz="2400" dirty="0">
                <a:solidFill>
                  <a:schemeClr val="accent5">
                    <a:lumMod val="50000"/>
                  </a:schemeClr>
                </a:solidFill>
              </a:rPr>
              <a:t>Next step is to make your own dog biscuits. The recipe is on the </a:t>
            </a:r>
            <a:r>
              <a:rPr lang="en-IE" sz="2400" dirty="0" err="1">
                <a:solidFill>
                  <a:schemeClr val="accent5">
                    <a:lumMod val="50000"/>
                  </a:schemeClr>
                </a:solidFill>
              </a:rPr>
              <a:t>S</a:t>
            </a:r>
            <a:r>
              <a:rPr lang="en-IE" sz="2400" dirty="0" err="1" smtClean="0">
                <a:solidFill>
                  <a:schemeClr val="accent5">
                    <a:lumMod val="50000"/>
                  </a:schemeClr>
                </a:solidFill>
              </a:rPr>
              <a:t>coilnet</a:t>
            </a:r>
            <a:r>
              <a:rPr lang="en-IE" sz="2400" dirty="0" smtClean="0">
                <a:solidFill>
                  <a:schemeClr val="accent5">
                    <a:lumMod val="50000"/>
                  </a:schemeClr>
                </a:solidFill>
              </a:rPr>
              <a:t> website, </a:t>
            </a:r>
            <a:r>
              <a:rPr lang="en-IE" sz="2400" dirty="0" smtClean="0">
                <a:solidFill>
                  <a:schemeClr val="accent5">
                    <a:lumMod val="50000"/>
                  </a:schemeClr>
                </a:solidFill>
                <a:hlinkClick r:id="rId4"/>
              </a:rPr>
              <a:t>click here</a:t>
            </a:r>
            <a:r>
              <a:rPr lang="en-IE" sz="2400" dirty="0" smtClean="0">
                <a:solidFill>
                  <a:schemeClr val="accent5">
                    <a:lumMod val="50000"/>
                  </a:schemeClr>
                </a:solidFill>
              </a:rPr>
              <a:t>! </a:t>
            </a:r>
            <a:endParaRPr lang="en-IE" sz="2400" dirty="0">
              <a:solidFill>
                <a:schemeClr val="accent5">
                  <a:lumMod val="50000"/>
                </a:schemeClr>
              </a:solidFill>
            </a:endParaRPr>
          </a:p>
          <a:p>
            <a:pPr indent="0"/>
            <a:r>
              <a:rPr lang="en-IE" sz="2400" dirty="0">
                <a:solidFill>
                  <a:schemeClr val="accent5">
                    <a:lumMod val="50000"/>
                  </a:schemeClr>
                </a:solidFill>
              </a:rPr>
              <a:t>The </a:t>
            </a:r>
            <a:r>
              <a:rPr lang="en-IE" sz="2400" dirty="0" smtClean="0">
                <a:solidFill>
                  <a:schemeClr val="accent5">
                    <a:lumMod val="50000"/>
                  </a:schemeClr>
                </a:solidFill>
              </a:rPr>
              <a:t>PDF</a:t>
            </a:r>
            <a:r>
              <a:rPr lang="en-IE" sz="24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IE" sz="2400" dirty="0">
                <a:solidFill>
                  <a:schemeClr val="accent5">
                    <a:lumMod val="50000"/>
                  </a:schemeClr>
                </a:solidFill>
              </a:rPr>
              <a:t>is named 2:5 make edible treats for dog.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3D862C55-B92F-4910-9D29-E4F08F97758D}"/>
              </a:ext>
            </a:extLst>
          </p:cNvPr>
          <p:cNvSpPr/>
          <p:nvPr/>
        </p:nvSpPr>
        <p:spPr>
          <a:xfrm>
            <a:off x="337625" y="6382723"/>
            <a:ext cx="1087333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1800" dirty="0">
                <a:solidFill>
                  <a:srgbClr val="0070C0"/>
                </a:solidFill>
              </a:rPr>
              <a:t>Short Course – L2 Caring for animals - </a:t>
            </a:r>
            <a:r>
              <a:rPr lang="en-IE" dirty="0">
                <a:solidFill>
                  <a:srgbClr val="0070C0"/>
                </a:solidFill>
              </a:rPr>
              <a:t>Food</a:t>
            </a:r>
            <a:r>
              <a:rPr lang="en-IE" sz="1800" dirty="0">
                <a:solidFill>
                  <a:srgbClr val="0070C0"/>
                </a:solidFill>
              </a:rPr>
              <a:t> - </a:t>
            </a:r>
            <a:r>
              <a:rPr lang="en-IE" dirty="0">
                <a:solidFill>
                  <a:srgbClr val="0070C0"/>
                </a:solidFill>
              </a:rPr>
              <a:t>2.5 make edible treats for their ‘own’ dog </a:t>
            </a:r>
            <a:endParaRPr lang="en-IE" sz="1800" dirty="0">
              <a:solidFill>
                <a:srgbClr val="0070C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FDC7AA84-2E9D-443B-83AB-CCAAD9926051}"/>
              </a:ext>
            </a:extLst>
          </p:cNvPr>
          <p:cNvSpPr txBox="1"/>
          <p:nvPr/>
        </p:nvSpPr>
        <p:spPr>
          <a:xfrm>
            <a:off x="8684254" y="6219443"/>
            <a:ext cx="18475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latin typeface="Corbel" panose="020B0503020204020204" pitchFamily="34" charset="0"/>
                <a:ea typeface="Comic Sans MS" charset="0"/>
                <a:cs typeface="Comic Sans MS" charset="0"/>
              </a:rPr>
              <a:t>Designed &amp; created by Melanie McInerney for</a:t>
            </a:r>
          </a:p>
        </p:txBody>
      </p:sp>
      <p:pic>
        <p:nvPicPr>
          <p:cNvPr id="10" name="Picture 9">
            <a:hlinkClick r:id="rId5"/>
            <a:extLst>
              <a:ext uri="{FF2B5EF4-FFF2-40B4-BE49-F238E27FC236}">
                <a16:creationId xmlns:a16="http://schemas.microsoft.com/office/drawing/2014/main" xmlns="" id="{73511FC6-39B5-4E5D-A0E3-99490068AAC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2542" y="6314529"/>
            <a:ext cx="1544056" cy="307777"/>
          </a:xfrm>
          <a:prstGeom prst="rect">
            <a:avLst/>
          </a:prstGeom>
        </p:spPr>
      </p:pic>
      <p:pic>
        <p:nvPicPr>
          <p:cNvPr id="11" name="Picture 6" descr="Image result for dog eating dog food">
            <a:extLst>
              <a:ext uri="{FF2B5EF4-FFF2-40B4-BE49-F238E27FC236}">
                <a16:creationId xmlns:a16="http://schemas.microsoft.com/office/drawing/2014/main" xmlns="" id="{4C59D811-7009-4038-AF68-316F48937B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6880" y="235694"/>
            <a:ext cx="2492375" cy="1655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00141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9062</TotalTime>
  <Words>143</Words>
  <Application>Microsoft Office PowerPoint</Application>
  <PresentationFormat>Widescreen</PresentationFormat>
  <Paragraphs>14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Calibri</vt:lpstr>
      <vt:lpstr>Calibri Light</vt:lpstr>
      <vt:lpstr>Comic Sans MS</vt:lpstr>
      <vt:lpstr>Cooper Black</vt:lpstr>
      <vt:lpstr>Corbel</vt:lpstr>
      <vt:lpstr>Office Theme</vt:lpstr>
      <vt:lpstr>Student Name: _____________________________________________ Peanut Butter and Banana Dog Biscuit Recipe https://www.allrecipes.com/video/3637/peanut-butter-banana-dog-biscuits/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Melanie McInerney</dc:creator>
  <cp:lastModifiedBy>Aoife McDonnell</cp:lastModifiedBy>
  <cp:revision>15</cp:revision>
  <dcterms:created xsi:type="dcterms:W3CDTF">2018-03-12T21:43:54Z</dcterms:created>
  <dcterms:modified xsi:type="dcterms:W3CDTF">2018-08-09T13:20:06Z</dcterms:modified>
</cp:coreProperties>
</file>