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6"/>
  </p:notesMasterIdLst>
  <p:sldIdLst>
    <p:sldId id="315" r:id="rId2"/>
    <p:sldId id="316" r:id="rId3"/>
    <p:sldId id="312" r:id="rId4"/>
    <p:sldId id="280" r:id="rId5"/>
    <p:sldId id="284" r:id="rId6"/>
    <p:sldId id="286" r:id="rId7"/>
    <p:sldId id="318" r:id="rId8"/>
    <p:sldId id="319" r:id="rId9"/>
    <p:sldId id="317" r:id="rId10"/>
    <p:sldId id="320" r:id="rId11"/>
    <p:sldId id="321" r:id="rId12"/>
    <p:sldId id="322" r:id="rId13"/>
    <p:sldId id="323" r:id="rId14"/>
    <p:sldId id="31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oife Smith  (Skerries CC)" initials="AS(C" lastIdx="1" clrIdx="0">
    <p:extLst>
      <p:ext uri="{19B8F6BF-5375-455C-9EA6-DF929625EA0E}">
        <p15:presenceInfo xmlns:p15="http://schemas.microsoft.com/office/powerpoint/2012/main" userId="Aoife Smith  (Skerries C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85" autoAdjust="0"/>
    <p:restoredTop sz="93632"/>
  </p:normalViewPr>
  <p:slideViewPr>
    <p:cSldViewPr>
      <p:cViewPr varScale="1">
        <p:scale>
          <a:sx n="66" d="100"/>
          <a:sy n="66" d="100"/>
        </p:scale>
        <p:origin x="2408"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75F91F-CC6D-472B-A1AA-6B3F43121C2E}" type="doc">
      <dgm:prSet loTypeId="urn:microsoft.com/office/officeart/2016/7/layout/VerticalDownArrowProcess" loCatId="process" qsTypeId="urn:microsoft.com/office/officeart/2005/8/quickstyle/simple2" qsCatId="simple" csTypeId="urn:microsoft.com/office/officeart/2005/8/colors/accent1_1" csCatId="accent1" phldr="1"/>
      <dgm:spPr/>
      <dgm:t>
        <a:bodyPr/>
        <a:lstStyle/>
        <a:p>
          <a:endParaRPr lang="en-US"/>
        </a:p>
      </dgm:t>
    </dgm:pt>
    <dgm:pt modelId="{469F4AE5-C146-4101-BBF2-4806FF208BA9}">
      <dgm:prSet/>
      <dgm:spPr/>
      <dgm:t>
        <a:bodyPr/>
        <a:lstStyle/>
        <a:p>
          <a:r>
            <a:rPr lang="en-US" dirty="0"/>
            <a:t>Recap</a:t>
          </a:r>
        </a:p>
      </dgm:t>
    </dgm:pt>
    <dgm:pt modelId="{FC15765C-806C-4DC5-828F-628A9D8A0BBD}" type="parTrans" cxnId="{28A8F3BA-CB6C-4BF3-998C-A1EA7D7D6239}">
      <dgm:prSet/>
      <dgm:spPr/>
      <dgm:t>
        <a:bodyPr/>
        <a:lstStyle/>
        <a:p>
          <a:endParaRPr lang="en-US"/>
        </a:p>
      </dgm:t>
    </dgm:pt>
    <dgm:pt modelId="{19E76E79-8DD9-4EAD-B531-0ABAB2504106}" type="sibTrans" cxnId="{28A8F3BA-CB6C-4BF3-998C-A1EA7D7D6239}">
      <dgm:prSet/>
      <dgm:spPr/>
      <dgm:t>
        <a:bodyPr/>
        <a:lstStyle/>
        <a:p>
          <a:endParaRPr lang="en-US"/>
        </a:p>
      </dgm:t>
    </dgm:pt>
    <dgm:pt modelId="{74FADAF8-B3FA-42CC-8164-F80654771DFD}">
      <dgm:prSet/>
      <dgm:spPr/>
      <dgm:t>
        <a:bodyPr/>
        <a:lstStyle/>
        <a:p>
          <a:r>
            <a:rPr lang="en-US" dirty="0"/>
            <a:t>Brainstorm why people use drugs</a:t>
          </a:r>
        </a:p>
      </dgm:t>
    </dgm:pt>
    <dgm:pt modelId="{A7B90B63-B0E1-4607-92F7-1607CE7D1B8E}" type="parTrans" cxnId="{FB972523-46FF-43F0-B1A8-D5DB7DC80ACF}">
      <dgm:prSet/>
      <dgm:spPr/>
      <dgm:t>
        <a:bodyPr/>
        <a:lstStyle/>
        <a:p>
          <a:endParaRPr lang="en-US"/>
        </a:p>
      </dgm:t>
    </dgm:pt>
    <dgm:pt modelId="{9E79D3D1-8029-42A6-BED8-3D74C82BB70E}" type="sibTrans" cxnId="{FB972523-46FF-43F0-B1A8-D5DB7DC80ACF}">
      <dgm:prSet/>
      <dgm:spPr/>
      <dgm:t>
        <a:bodyPr/>
        <a:lstStyle/>
        <a:p>
          <a:endParaRPr lang="en-US"/>
        </a:p>
      </dgm:t>
    </dgm:pt>
    <dgm:pt modelId="{80BF461C-9627-47E6-892C-2FA64AA33CB8}">
      <dgm:prSet/>
      <dgm:spPr/>
      <dgm:t>
        <a:bodyPr/>
        <a:lstStyle/>
        <a:p>
          <a:r>
            <a:rPr lang="en-US" dirty="0"/>
            <a:t>Examine</a:t>
          </a:r>
        </a:p>
      </dgm:t>
    </dgm:pt>
    <dgm:pt modelId="{BD217E0B-2E95-4F46-B55F-03873625A62B}" type="parTrans" cxnId="{1460B834-552B-4E14-9515-33DD7F6E5D4F}">
      <dgm:prSet/>
      <dgm:spPr/>
      <dgm:t>
        <a:bodyPr/>
        <a:lstStyle/>
        <a:p>
          <a:endParaRPr lang="en-US"/>
        </a:p>
      </dgm:t>
    </dgm:pt>
    <dgm:pt modelId="{A8F7321C-7293-4668-9EDB-D2B19980C91B}" type="sibTrans" cxnId="{1460B834-552B-4E14-9515-33DD7F6E5D4F}">
      <dgm:prSet/>
      <dgm:spPr/>
      <dgm:t>
        <a:bodyPr/>
        <a:lstStyle/>
        <a:p>
          <a:endParaRPr lang="en-US"/>
        </a:p>
      </dgm:t>
    </dgm:pt>
    <dgm:pt modelId="{9C897590-A22F-4CEA-BAEC-F98CB14BB0E7}">
      <dgm:prSet/>
      <dgm:spPr/>
      <dgm:t>
        <a:bodyPr/>
        <a:lstStyle/>
        <a:p>
          <a:r>
            <a:rPr lang="en-IE" dirty="0"/>
            <a:t>Examine the effects of drugs on individuals and those around them</a:t>
          </a:r>
          <a:endParaRPr lang="en-US" dirty="0"/>
        </a:p>
      </dgm:t>
    </dgm:pt>
    <dgm:pt modelId="{26CDA5C4-0266-4B5C-A993-45DF9040CA4B}" type="parTrans" cxnId="{A7A3D60C-BBE1-43B4-8049-A3FC18CC030E}">
      <dgm:prSet/>
      <dgm:spPr/>
      <dgm:t>
        <a:bodyPr/>
        <a:lstStyle/>
        <a:p>
          <a:endParaRPr lang="en-US"/>
        </a:p>
      </dgm:t>
    </dgm:pt>
    <dgm:pt modelId="{4D551FC7-97ED-4145-A8BA-1323C8CB991F}" type="sibTrans" cxnId="{A7A3D60C-BBE1-43B4-8049-A3FC18CC030E}">
      <dgm:prSet/>
      <dgm:spPr/>
      <dgm:t>
        <a:bodyPr/>
        <a:lstStyle/>
        <a:p>
          <a:endParaRPr lang="en-US"/>
        </a:p>
      </dgm:t>
    </dgm:pt>
    <dgm:pt modelId="{780080F8-4ED8-4E7B-A706-1315ADE7B196}">
      <dgm:prSet/>
      <dgm:spPr/>
      <dgm:t>
        <a:bodyPr/>
        <a:lstStyle/>
        <a:p>
          <a:r>
            <a:rPr lang="en-US" dirty="0"/>
            <a:t>Imagine</a:t>
          </a:r>
        </a:p>
      </dgm:t>
    </dgm:pt>
    <dgm:pt modelId="{A1A6B798-0DD0-49C1-B728-057BFD3F265C}" type="parTrans" cxnId="{AF67EDB2-467D-4FF6-8812-7BA0801E2DB1}">
      <dgm:prSet/>
      <dgm:spPr/>
      <dgm:t>
        <a:bodyPr/>
        <a:lstStyle/>
        <a:p>
          <a:endParaRPr lang="en-US"/>
        </a:p>
      </dgm:t>
    </dgm:pt>
    <dgm:pt modelId="{5B077D0F-3A01-4544-B63B-FE918ADCFAE0}" type="sibTrans" cxnId="{AF67EDB2-467D-4FF6-8812-7BA0801E2DB1}">
      <dgm:prSet/>
      <dgm:spPr/>
      <dgm:t>
        <a:bodyPr/>
        <a:lstStyle/>
        <a:p>
          <a:endParaRPr lang="en-US"/>
        </a:p>
      </dgm:t>
    </dgm:pt>
    <dgm:pt modelId="{8CDB91E7-B6D0-4C85-8B1F-A6FDEDF3FE3D}">
      <dgm:prSet/>
      <dgm:spPr/>
      <dgm:t>
        <a:bodyPr/>
        <a:lstStyle/>
        <a:p>
          <a:r>
            <a:rPr lang="en-IE" dirty="0"/>
            <a:t>Imagine the problems drugs can cause and decide how these might be approached with their peers/ loved ones.</a:t>
          </a:r>
          <a:endParaRPr lang="en-US" dirty="0"/>
        </a:p>
      </dgm:t>
    </dgm:pt>
    <dgm:pt modelId="{B4771FAE-2379-4899-B595-C525D6DE748F}" type="parTrans" cxnId="{F016341C-343B-40CA-9977-4F0DD4DCDD60}">
      <dgm:prSet/>
      <dgm:spPr/>
      <dgm:t>
        <a:bodyPr/>
        <a:lstStyle/>
        <a:p>
          <a:endParaRPr lang="en-US"/>
        </a:p>
      </dgm:t>
    </dgm:pt>
    <dgm:pt modelId="{0EB6A8C1-7DC8-45E3-8AAA-BED893F9A0D1}" type="sibTrans" cxnId="{F016341C-343B-40CA-9977-4F0DD4DCDD60}">
      <dgm:prSet/>
      <dgm:spPr/>
      <dgm:t>
        <a:bodyPr/>
        <a:lstStyle/>
        <a:p>
          <a:endParaRPr lang="en-US"/>
        </a:p>
      </dgm:t>
    </dgm:pt>
    <dgm:pt modelId="{4AC1FB8C-99C4-4CAC-BA6B-9B4BB49CB69B}">
      <dgm:prSet/>
      <dgm:spPr/>
      <dgm:t>
        <a:bodyPr/>
        <a:lstStyle/>
        <a:p>
          <a:r>
            <a:rPr lang="en-US" dirty="0"/>
            <a:t>Create</a:t>
          </a:r>
        </a:p>
      </dgm:t>
    </dgm:pt>
    <dgm:pt modelId="{645E64F5-6B0F-4441-8C9B-6E2601467F0F}" type="parTrans" cxnId="{6C14DBF5-E96A-4AF1-8F96-A4ACE23B0AD2}">
      <dgm:prSet/>
      <dgm:spPr/>
      <dgm:t>
        <a:bodyPr/>
        <a:lstStyle/>
        <a:p>
          <a:endParaRPr lang="en-US"/>
        </a:p>
      </dgm:t>
    </dgm:pt>
    <dgm:pt modelId="{306974C8-1E3C-49C8-B2EB-DCC27E5FE79A}" type="sibTrans" cxnId="{6C14DBF5-E96A-4AF1-8F96-A4ACE23B0AD2}">
      <dgm:prSet/>
      <dgm:spPr/>
      <dgm:t>
        <a:bodyPr/>
        <a:lstStyle/>
        <a:p>
          <a:endParaRPr lang="en-US"/>
        </a:p>
      </dgm:t>
    </dgm:pt>
    <dgm:pt modelId="{BC5D23E5-9ED5-427F-B17F-A51CC21DC830}">
      <dgm:prSet/>
      <dgm:spPr/>
      <dgm:t>
        <a:bodyPr/>
        <a:lstStyle/>
        <a:p>
          <a:r>
            <a:rPr lang="en-GB" dirty="0"/>
            <a:t>Create a self-help leaflet creating awareness of drug abuse and where to find help.</a:t>
          </a:r>
          <a:endParaRPr lang="en-US" dirty="0"/>
        </a:p>
      </dgm:t>
    </dgm:pt>
    <dgm:pt modelId="{94CD04EB-643C-48B9-8988-28DABB4E1C26}" type="parTrans" cxnId="{A3C586D6-2A7D-4969-815C-0C4AC9909F74}">
      <dgm:prSet/>
      <dgm:spPr/>
      <dgm:t>
        <a:bodyPr/>
        <a:lstStyle/>
        <a:p>
          <a:endParaRPr lang="en-US"/>
        </a:p>
      </dgm:t>
    </dgm:pt>
    <dgm:pt modelId="{2986D7FD-164F-4001-9489-718CA16EC89C}" type="sibTrans" cxnId="{A3C586D6-2A7D-4969-815C-0C4AC9909F74}">
      <dgm:prSet/>
      <dgm:spPr/>
      <dgm:t>
        <a:bodyPr/>
        <a:lstStyle/>
        <a:p>
          <a:endParaRPr lang="en-US"/>
        </a:p>
      </dgm:t>
    </dgm:pt>
    <dgm:pt modelId="{55E71311-07B8-8B4F-A129-3D163CA5809F}" type="pres">
      <dgm:prSet presAssocID="{3675F91F-CC6D-472B-A1AA-6B3F43121C2E}" presName="Name0" presStyleCnt="0">
        <dgm:presLayoutVars>
          <dgm:dir/>
          <dgm:animLvl val="lvl"/>
          <dgm:resizeHandles val="exact"/>
        </dgm:presLayoutVars>
      </dgm:prSet>
      <dgm:spPr/>
    </dgm:pt>
    <dgm:pt modelId="{E9C75BE4-C8DE-D449-A3B0-18A42896B9FB}" type="pres">
      <dgm:prSet presAssocID="{4AC1FB8C-99C4-4CAC-BA6B-9B4BB49CB69B}" presName="boxAndChildren" presStyleCnt="0"/>
      <dgm:spPr/>
    </dgm:pt>
    <dgm:pt modelId="{07C80B19-06B9-7C47-A999-DA26D51DE46E}" type="pres">
      <dgm:prSet presAssocID="{4AC1FB8C-99C4-4CAC-BA6B-9B4BB49CB69B}" presName="parentTextBox" presStyleLbl="alignNode1" presStyleIdx="0" presStyleCnt="4"/>
      <dgm:spPr/>
    </dgm:pt>
    <dgm:pt modelId="{A90474EB-9E6B-034F-947B-676424CC0CF2}" type="pres">
      <dgm:prSet presAssocID="{4AC1FB8C-99C4-4CAC-BA6B-9B4BB49CB69B}" presName="descendantBox" presStyleLbl="bgAccFollowNode1" presStyleIdx="0" presStyleCnt="4"/>
      <dgm:spPr/>
    </dgm:pt>
    <dgm:pt modelId="{347F0FDC-4291-AE4C-A783-AC2E5AC58A56}" type="pres">
      <dgm:prSet presAssocID="{5B077D0F-3A01-4544-B63B-FE918ADCFAE0}" presName="sp" presStyleCnt="0"/>
      <dgm:spPr/>
    </dgm:pt>
    <dgm:pt modelId="{E30D36A8-4076-C94C-AF7A-8B385CDBB5F3}" type="pres">
      <dgm:prSet presAssocID="{780080F8-4ED8-4E7B-A706-1315ADE7B196}" presName="arrowAndChildren" presStyleCnt="0"/>
      <dgm:spPr/>
    </dgm:pt>
    <dgm:pt modelId="{021E13A8-7C81-6C47-A1A8-32E478C24752}" type="pres">
      <dgm:prSet presAssocID="{780080F8-4ED8-4E7B-A706-1315ADE7B196}" presName="parentTextArrow" presStyleLbl="node1" presStyleIdx="0" presStyleCnt="0"/>
      <dgm:spPr/>
    </dgm:pt>
    <dgm:pt modelId="{5EC40650-BC1B-4044-AE63-7F24A68AEFE8}" type="pres">
      <dgm:prSet presAssocID="{780080F8-4ED8-4E7B-A706-1315ADE7B196}" presName="arrow" presStyleLbl="alignNode1" presStyleIdx="1" presStyleCnt="4"/>
      <dgm:spPr/>
    </dgm:pt>
    <dgm:pt modelId="{D56AFE4C-DF5A-DA42-9DA5-DA8111C0809F}" type="pres">
      <dgm:prSet presAssocID="{780080F8-4ED8-4E7B-A706-1315ADE7B196}" presName="descendantArrow" presStyleLbl="bgAccFollowNode1" presStyleIdx="1" presStyleCnt="4"/>
      <dgm:spPr/>
    </dgm:pt>
    <dgm:pt modelId="{AD728BD0-794D-284A-A04F-63127B24E29F}" type="pres">
      <dgm:prSet presAssocID="{A8F7321C-7293-4668-9EDB-D2B19980C91B}" presName="sp" presStyleCnt="0"/>
      <dgm:spPr/>
    </dgm:pt>
    <dgm:pt modelId="{8B5DECC0-CEAD-DF4C-8C2A-234748F025ED}" type="pres">
      <dgm:prSet presAssocID="{80BF461C-9627-47E6-892C-2FA64AA33CB8}" presName="arrowAndChildren" presStyleCnt="0"/>
      <dgm:spPr/>
    </dgm:pt>
    <dgm:pt modelId="{9077136F-FA44-6C45-9D29-A1569EF9A187}" type="pres">
      <dgm:prSet presAssocID="{80BF461C-9627-47E6-892C-2FA64AA33CB8}" presName="parentTextArrow" presStyleLbl="node1" presStyleIdx="0" presStyleCnt="0"/>
      <dgm:spPr/>
    </dgm:pt>
    <dgm:pt modelId="{3359226F-F79E-1943-893C-79F865181ED8}" type="pres">
      <dgm:prSet presAssocID="{80BF461C-9627-47E6-892C-2FA64AA33CB8}" presName="arrow" presStyleLbl="alignNode1" presStyleIdx="2" presStyleCnt="4"/>
      <dgm:spPr/>
    </dgm:pt>
    <dgm:pt modelId="{5E98C4D1-AE09-4A42-A113-657EBBE23970}" type="pres">
      <dgm:prSet presAssocID="{80BF461C-9627-47E6-892C-2FA64AA33CB8}" presName="descendantArrow" presStyleLbl="bgAccFollowNode1" presStyleIdx="2" presStyleCnt="4"/>
      <dgm:spPr/>
    </dgm:pt>
    <dgm:pt modelId="{ECFB6A96-EF11-E846-A7DC-189B2B7D8592}" type="pres">
      <dgm:prSet presAssocID="{19E76E79-8DD9-4EAD-B531-0ABAB2504106}" presName="sp" presStyleCnt="0"/>
      <dgm:spPr/>
    </dgm:pt>
    <dgm:pt modelId="{A2B07290-1460-2945-A579-A1244B035B6E}" type="pres">
      <dgm:prSet presAssocID="{469F4AE5-C146-4101-BBF2-4806FF208BA9}" presName="arrowAndChildren" presStyleCnt="0"/>
      <dgm:spPr/>
    </dgm:pt>
    <dgm:pt modelId="{FB931695-1BB8-F840-8A74-47AB16E993DE}" type="pres">
      <dgm:prSet presAssocID="{469F4AE5-C146-4101-BBF2-4806FF208BA9}" presName="parentTextArrow" presStyleLbl="node1" presStyleIdx="0" presStyleCnt="0"/>
      <dgm:spPr/>
    </dgm:pt>
    <dgm:pt modelId="{AAD2F101-9ED8-9640-AB33-7637D59F2109}" type="pres">
      <dgm:prSet presAssocID="{469F4AE5-C146-4101-BBF2-4806FF208BA9}" presName="arrow" presStyleLbl="alignNode1" presStyleIdx="3" presStyleCnt="4"/>
      <dgm:spPr/>
    </dgm:pt>
    <dgm:pt modelId="{A6FC42C2-A51F-694D-BB8E-93664EFFB0F3}" type="pres">
      <dgm:prSet presAssocID="{469F4AE5-C146-4101-BBF2-4806FF208BA9}" presName="descendantArrow" presStyleLbl="bgAccFollowNode1" presStyleIdx="3" presStyleCnt="4"/>
      <dgm:spPr/>
    </dgm:pt>
  </dgm:ptLst>
  <dgm:cxnLst>
    <dgm:cxn modelId="{A7A3D60C-BBE1-43B4-8049-A3FC18CC030E}" srcId="{80BF461C-9627-47E6-892C-2FA64AA33CB8}" destId="{9C897590-A22F-4CEA-BAEC-F98CB14BB0E7}" srcOrd="0" destOrd="0" parTransId="{26CDA5C4-0266-4B5C-A993-45DF9040CA4B}" sibTransId="{4D551FC7-97ED-4145-A8BA-1323C8CB991F}"/>
    <dgm:cxn modelId="{94A37D17-0409-DD48-9A6A-47B431F1A278}" type="presOf" srcId="{469F4AE5-C146-4101-BBF2-4806FF208BA9}" destId="{AAD2F101-9ED8-9640-AB33-7637D59F2109}" srcOrd="1" destOrd="0" presId="urn:microsoft.com/office/officeart/2016/7/layout/VerticalDownArrowProcess"/>
    <dgm:cxn modelId="{F016341C-343B-40CA-9977-4F0DD4DCDD60}" srcId="{780080F8-4ED8-4E7B-A706-1315ADE7B196}" destId="{8CDB91E7-B6D0-4C85-8B1F-A6FDEDF3FE3D}" srcOrd="0" destOrd="0" parTransId="{B4771FAE-2379-4899-B595-C525D6DE748F}" sibTransId="{0EB6A8C1-7DC8-45E3-8AAA-BED893F9A0D1}"/>
    <dgm:cxn modelId="{C74EE820-83A2-C544-ABB4-F996CAD4FE79}" type="presOf" srcId="{780080F8-4ED8-4E7B-A706-1315ADE7B196}" destId="{021E13A8-7C81-6C47-A1A8-32E478C24752}" srcOrd="0" destOrd="0" presId="urn:microsoft.com/office/officeart/2016/7/layout/VerticalDownArrowProcess"/>
    <dgm:cxn modelId="{FB972523-46FF-43F0-B1A8-D5DB7DC80ACF}" srcId="{469F4AE5-C146-4101-BBF2-4806FF208BA9}" destId="{74FADAF8-B3FA-42CC-8164-F80654771DFD}" srcOrd="0" destOrd="0" parTransId="{A7B90B63-B0E1-4607-92F7-1607CE7D1B8E}" sibTransId="{9E79D3D1-8029-42A6-BED8-3D74C82BB70E}"/>
    <dgm:cxn modelId="{1460B834-552B-4E14-9515-33DD7F6E5D4F}" srcId="{3675F91F-CC6D-472B-A1AA-6B3F43121C2E}" destId="{80BF461C-9627-47E6-892C-2FA64AA33CB8}" srcOrd="1" destOrd="0" parTransId="{BD217E0B-2E95-4F46-B55F-03873625A62B}" sibTransId="{A8F7321C-7293-4668-9EDB-D2B19980C91B}"/>
    <dgm:cxn modelId="{F4C0AD3A-7A27-0444-89B3-0163932F0350}" type="presOf" srcId="{80BF461C-9627-47E6-892C-2FA64AA33CB8}" destId="{3359226F-F79E-1943-893C-79F865181ED8}" srcOrd="1" destOrd="0" presId="urn:microsoft.com/office/officeart/2016/7/layout/VerticalDownArrowProcess"/>
    <dgm:cxn modelId="{D5471664-0A29-B341-8F73-63A1C81D984A}" type="presOf" srcId="{80BF461C-9627-47E6-892C-2FA64AA33CB8}" destId="{9077136F-FA44-6C45-9D29-A1569EF9A187}" srcOrd="0" destOrd="0" presId="urn:microsoft.com/office/officeart/2016/7/layout/VerticalDownArrowProcess"/>
    <dgm:cxn modelId="{65CDDE7E-6101-1C4B-BAAC-02C980A6CF83}" type="presOf" srcId="{9C897590-A22F-4CEA-BAEC-F98CB14BB0E7}" destId="{5E98C4D1-AE09-4A42-A113-657EBBE23970}" srcOrd="0" destOrd="0" presId="urn:microsoft.com/office/officeart/2016/7/layout/VerticalDownArrowProcess"/>
    <dgm:cxn modelId="{A5C47B86-0CA9-3646-89DF-B55451D391C6}" type="presOf" srcId="{469F4AE5-C146-4101-BBF2-4806FF208BA9}" destId="{FB931695-1BB8-F840-8A74-47AB16E993DE}" srcOrd="0" destOrd="0" presId="urn:microsoft.com/office/officeart/2016/7/layout/VerticalDownArrowProcess"/>
    <dgm:cxn modelId="{EC504E87-3454-4B48-B3B9-D95F1B592C76}" type="presOf" srcId="{8CDB91E7-B6D0-4C85-8B1F-A6FDEDF3FE3D}" destId="{D56AFE4C-DF5A-DA42-9DA5-DA8111C0809F}" srcOrd="0" destOrd="0" presId="urn:microsoft.com/office/officeart/2016/7/layout/VerticalDownArrowProcess"/>
    <dgm:cxn modelId="{836B69A1-667F-674F-A619-4B29B5C2DC09}" type="presOf" srcId="{780080F8-4ED8-4E7B-A706-1315ADE7B196}" destId="{5EC40650-BC1B-4044-AE63-7F24A68AEFE8}" srcOrd="1" destOrd="0" presId="urn:microsoft.com/office/officeart/2016/7/layout/VerticalDownArrowProcess"/>
    <dgm:cxn modelId="{AF67EDB2-467D-4FF6-8812-7BA0801E2DB1}" srcId="{3675F91F-CC6D-472B-A1AA-6B3F43121C2E}" destId="{780080F8-4ED8-4E7B-A706-1315ADE7B196}" srcOrd="2" destOrd="0" parTransId="{A1A6B798-0DD0-49C1-B728-057BFD3F265C}" sibTransId="{5B077D0F-3A01-4544-B63B-FE918ADCFAE0}"/>
    <dgm:cxn modelId="{E44C6EB3-222A-1442-A74F-7B16A5C0C994}" type="presOf" srcId="{BC5D23E5-9ED5-427F-B17F-A51CC21DC830}" destId="{A90474EB-9E6B-034F-947B-676424CC0CF2}" srcOrd="0" destOrd="0" presId="urn:microsoft.com/office/officeart/2016/7/layout/VerticalDownArrowProcess"/>
    <dgm:cxn modelId="{B1A0DFB3-2F29-CA46-BB22-BD2AA203F3E4}" type="presOf" srcId="{74FADAF8-B3FA-42CC-8164-F80654771DFD}" destId="{A6FC42C2-A51F-694D-BB8E-93664EFFB0F3}" srcOrd="0" destOrd="0" presId="urn:microsoft.com/office/officeart/2016/7/layout/VerticalDownArrowProcess"/>
    <dgm:cxn modelId="{28A8F3BA-CB6C-4BF3-998C-A1EA7D7D6239}" srcId="{3675F91F-CC6D-472B-A1AA-6B3F43121C2E}" destId="{469F4AE5-C146-4101-BBF2-4806FF208BA9}" srcOrd="0" destOrd="0" parTransId="{FC15765C-806C-4DC5-828F-628A9D8A0BBD}" sibTransId="{19E76E79-8DD9-4EAD-B531-0ABAB2504106}"/>
    <dgm:cxn modelId="{7A287CBB-D7A7-BC42-9C0C-7782F23C386F}" type="presOf" srcId="{3675F91F-CC6D-472B-A1AA-6B3F43121C2E}" destId="{55E71311-07B8-8B4F-A129-3D163CA5809F}" srcOrd="0" destOrd="0" presId="urn:microsoft.com/office/officeart/2016/7/layout/VerticalDownArrowProcess"/>
    <dgm:cxn modelId="{C09C78D6-5DC2-FC4F-A2BE-69CEB934565B}" type="presOf" srcId="{4AC1FB8C-99C4-4CAC-BA6B-9B4BB49CB69B}" destId="{07C80B19-06B9-7C47-A999-DA26D51DE46E}" srcOrd="0" destOrd="0" presId="urn:microsoft.com/office/officeart/2016/7/layout/VerticalDownArrowProcess"/>
    <dgm:cxn modelId="{A3C586D6-2A7D-4969-815C-0C4AC9909F74}" srcId="{4AC1FB8C-99C4-4CAC-BA6B-9B4BB49CB69B}" destId="{BC5D23E5-9ED5-427F-B17F-A51CC21DC830}" srcOrd="0" destOrd="0" parTransId="{94CD04EB-643C-48B9-8988-28DABB4E1C26}" sibTransId="{2986D7FD-164F-4001-9489-718CA16EC89C}"/>
    <dgm:cxn modelId="{6C14DBF5-E96A-4AF1-8F96-A4ACE23B0AD2}" srcId="{3675F91F-CC6D-472B-A1AA-6B3F43121C2E}" destId="{4AC1FB8C-99C4-4CAC-BA6B-9B4BB49CB69B}" srcOrd="3" destOrd="0" parTransId="{645E64F5-6B0F-4441-8C9B-6E2601467F0F}" sibTransId="{306974C8-1E3C-49C8-B2EB-DCC27E5FE79A}"/>
    <dgm:cxn modelId="{2873A1CC-B037-EF47-A4CA-63F62826DED3}" type="presParOf" srcId="{55E71311-07B8-8B4F-A129-3D163CA5809F}" destId="{E9C75BE4-C8DE-D449-A3B0-18A42896B9FB}" srcOrd="0" destOrd="0" presId="urn:microsoft.com/office/officeart/2016/7/layout/VerticalDownArrowProcess"/>
    <dgm:cxn modelId="{E5E6E72F-A7A1-A941-AFA6-FE96706F1FC5}" type="presParOf" srcId="{E9C75BE4-C8DE-D449-A3B0-18A42896B9FB}" destId="{07C80B19-06B9-7C47-A999-DA26D51DE46E}" srcOrd="0" destOrd="0" presId="urn:microsoft.com/office/officeart/2016/7/layout/VerticalDownArrowProcess"/>
    <dgm:cxn modelId="{3C0B066F-7B07-7346-82E9-F494245E8442}" type="presParOf" srcId="{E9C75BE4-C8DE-D449-A3B0-18A42896B9FB}" destId="{A90474EB-9E6B-034F-947B-676424CC0CF2}" srcOrd="1" destOrd="0" presId="urn:microsoft.com/office/officeart/2016/7/layout/VerticalDownArrowProcess"/>
    <dgm:cxn modelId="{F42D3F01-37A3-1B48-943A-44953D0D46A1}" type="presParOf" srcId="{55E71311-07B8-8B4F-A129-3D163CA5809F}" destId="{347F0FDC-4291-AE4C-A783-AC2E5AC58A56}" srcOrd="1" destOrd="0" presId="urn:microsoft.com/office/officeart/2016/7/layout/VerticalDownArrowProcess"/>
    <dgm:cxn modelId="{7D2B7183-7592-8741-B9D4-ED26AEFE7C62}" type="presParOf" srcId="{55E71311-07B8-8B4F-A129-3D163CA5809F}" destId="{E30D36A8-4076-C94C-AF7A-8B385CDBB5F3}" srcOrd="2" destOrd="0" presId="urn:microsoft.com/office/officeart/2016/7/layout/VerticalDownArrowProcess"/>
    <dgm:cxn modelId="{AB3BAF04-7012-2545-9580-EDC2750B3A9B}" type="presParOf" srcId="{E30D36A8-4076-C94C-AF7A-8B385CDBB5F3}" destId="{021E13A8-7C81-6C47-A1A8-32E478C24752}" srcOrd="0" destOrd="0" presId="urn:microsoft.com/office/officeart/2016/7/layout/VerticalDownArrowProcess"/>
    <dgm:cxn modelId="{E454D970-CB08-1F4A-880C-4A3E09BB97AF}" type="presParOf" srcId="{E30D36A8-4076-C94C-AF7A-8B385CDBB5F3}" destId="{5EC40650-BC1B-4044-AE63-7F24A68AEFE8}" srcOrd="1" destOrd="0" presId="urn:microsoft.com/office/officeart/2016/7/layout/VerticalDownArrowProcess"/>
    <dgm:cxn modelId="{0D1E1EE0-3D98-3048-A7D7-CAC2510E7510}" type="presParOf" srcId="{E30D36A8-4076-C94C-AF7A-8B385CDBB5F3}" destId="{D56AFE4C-DF5A-DA42-9DA5-DA8111C0809F}" srcOrd="2" destOrd="0" presId="urn:microsoft.com/office/officeart/2016/7/layout/VerticalDownArrowProcess"/>
    <dgm:cxn modelId="{340E2B22-3581-BF40-B88C-9A9D6D37A0B0}" type="presParOf" srcId="{55E71311-07B8-8B4F-A129-3D163CA5809F}" destId="{AD728BD0-794D-284A-A04F-63127B24E29F}" srcOrd="3" destOrd="0" presId="urn:microsoft.com/office/officeart/2016/7/layout/VerticalDownArrowProcess"/>
    <dgm:cxn modelId="{920D99DE-B9EE-DB44-9819-1DDDEB92704C}" type="presParOf" srcId="{55E71311-07B8-8B4F-A129-3D163CA5809F}" destId="{8B5DECC0-CEAD-DF4C-8C2A-234748F025ED}" srcOrd="4" destOrd="0" presId="urn:microsoft.com/office/officeart/2016/7/layout/VerticalDownArrowProcess"/>
    <dgm:cxn modelId="{B03D9EFF-B6CB-6041-A47C-6F427BE61862}" type="presParOf" srcId="{8B5DECC0-CEAD-DF4C-8C2A-234748F025ED}" destId="{9077136F-FA44-6C45-9D29-A1569EF9A187}" srcOrd="0" destOrd="0" presId="urn:microsoft.com/office/officeart/2016/7/layout/VerticalDownArrowProcess"/>
    <dgm:cxn modelId="{D6E2A07E-E5CE-AA4C-BC5E-9E5F28AC2456}" type="presParOf" srcId="{8B5DECC0-CEAD-DF4C-8C2A-234748F025ED}" destId="{3359226F-F79E-1943-893C-79F865181ED8}" srcOrd="1" destOrd="0" presId="urn:microsoft.com/office/officeart/2016/7/layout/VerticalDownArrowProcess"/>
    <dgm:cxn modelId="{F6C94049-8F6D-A24C-A2A8-B06B496640A2}" type="presParOf" srcId="{8B5DECC0-CEAD-DF4C-8C2A-234748F025ED}" destId="{5E98C4D1-AE09-4A42-A113-657EBBE23970}" srcOrd="2" destOrd="0" presId="urn:microsoft.com/office/officeart/2016/7/layout/VerticalDownArrowProcess"/>
    <dgm:cxn modelId="{F81165EF-B256-9944-A47C-FA113025D539}" type="presParOf" srcId="{55E71311-07B8-8B4F-A129-3D163CA5809F}" destId="{ECFB6A96-EF11-E846-A7DC-189B2B7D8592}" srcOrd="5" destOrd="0" presId="urn:microsoft.com/office/officeart/2016/7/layout/VerticalDownArrowProcess"/>
    <dgm:cxn modelId="{782A26FB-226C-764F-AA9C-5295552F0F69}" type="presParOf" srcId="{55E71311-07B8-8B4F-A129-3D163CA5809F}" destId="{A2B07290-1460-2945-A579-A1244B035B6E}" srcOrd="6" destOrd="0" presId="urn:microsoft.com/office/officeart/2016/7/layout/VerticalDownArrowProcess"/>
    <dgm:cxn modelId="{2B0CFFBB-E41A-7146-93BF-F4A3CCA644C7}" type="presParOf" srcId="{A2B07290-1460-2945-A579-A1244B035B6E}" destId="{FB931695-1BB8-F840-8A74-47AB16E993DE}" srcOrd="0" destOrd="0" presId="urn:microsoft.com/office/officeart/2016/7/layout/VerticalDownArrowProcess"/>
    <dgm:cxn modelId="{541BB72D-2396-8E45-B6DB-50EAEF234827}" type="presParOf" srcId="{A2B07290-1460-2945-A579-A1244B035B6E}" destId="{AAD2F101-9ED8-9640-AB33-7637D59F2109}" srcOrd="1" destOrd="0" presId="urn:microsoft.com/office/officeart/2016/7/layout/VerticalDownArrowProcess"/>
    <dgm:cxn modelId="{BAD3844C-BEDE-7348-8B2C-8022CA472EC0}" type="presParOf" srcId="{A2B07290-1460-2945-A579-A1244B035B6E}" destId="{A6FC42C2-A51F-694D-BB8E-93664EFFB0F3}"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960EF3-C343-164C-AFEE-1F3BB34983DF}"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US"/>
        </a:p>
      </dgm:t>
    </dgm:pt>
    <dgm:pt modelId="{712C61F5-FD8A-DC4D-92B7-76326B7BE80C}">
      <dgm:prSet/>
      <dgm:spPr/>
      <dgm:t>
        <a:bodyPr/>
        <a:lstStyle/>
        <a:p>
          <a:r>
            <a:rPr lang="en-US" dirty="0"/>
            <a:t>Drug Use</a:t>
          </a:r>
          <a:endParaRPr lang="en-IE" dirty="0"/>
        </a:p>
      </dgm:t>
    </dgm:pt>
    <dgm:pt modelId="{20EF8996-4B27-FD4A-B97F-B14C395B97B4}" type="parTrans" cxnId="{91D14098-D1E3-164B-AF41-0C64A086EE33}">
      <dgm:prSet/>
      <dgm:spPr/>
      <dgm:t>
        <a:bodyPr/>
        <a:lstStyle/>
        <a:p>
          <a:endParaRPr lang="en-US"/>
        </a:p>
      </dgm:t>
    </dgm:pt>
    <dgm:pt modelId="{BF425A16-CC60-144B-B705-C34F108A352B}" type="sibTrans" cxnId="{91D14098-D1E3-164B-AF41-0C64A086EE33}">
      <dgm:prSet/>
      <dgm:spPr/>
      <dgm:t>
        <a:bodyPr/>
        <a:lstStyle/>
        <a:p>
          <a:endParaRPr lang="en-US"/>
        </a:p>
      </dgm:t>
    </dgm:pt>
    <dgm:pt modelId="{FE9BF99B-40FD-874B-8509-73A1314573A3}">
      <dgm:prSet/>
      <dgm:spPr/>
      <dgm:t>
        <a:bodyPr/>
        <a:lstStyle/>
        <a:p>
          <a:br>
            <a:rPr lang="en-US" dirty="0"/>
          </a:br>
          <a:r>
            <a:rPr lang="en-US" dirty="0"/>
            <a:t>Drug Misuse</a:t>
          </a:r>
          <a:endParaRPr lang="en-IE" dirty="0"/>
        </a:p>
      </dgm:t>
    </dgm:pt>
    <dgm:pt modelId="{23B8437A-431D-4D46-A89E-C91D13D35960}" type="parTrans" cxnId="{47AE868E-F73B-3142-BB62-91951397A114}">
      <dgm:prSet/>
      <dgm:spPr/>
      <dgm:t>
        <a:bodyPr/>
        <a:lstStyle/>
        <a:p>
          <a:endParaRPr lang="en-US"/>
        </a:p>
      </dgm:t>
    </dgm:pt>
    <dgm:pt modelId="{DAD41AC4-7536-054C-A8CE-44EBD466B24A}" type="sibTrans" cxnId="{47AE868E-F73B-3142-BB62-91951397A114}">
      <dgm:prSet/>
      <dgm:spPr/>
      <dgm:t>
        <a:bodyPr/>
        <a:lstStyle/>
        <a:p>
          <a:endParaRPr lang="en-US"/>
        </a:p>
      </dgm:t>
    </dgm:pt>
    <dgm:pt modelId="{92D4B9FF-D550-3E41-BF67-02527ADA35E3}">
      <dgm:prSet/>
      <dgm:spPr/>
      <dgm:t>
        <a:bodyPr/>
        <a:lstStyle/>
        <a:p>
          <a:br>
            <a:rPr lang="en-US" dirty="0"/>
          </a:br>
          <a:r>
            <a:rPr lang="en-US" dirty="0">
              <a:solidFill>
                <a:schemeClr val="tx1"/>
              </a:solidFill>
            </a:rPr>
            <a:t>Abuse</a:t>
          </a:r>
          <a:endParaRPr lang="en-IE" dirty="0">
            <a:solidFill>
              <a:schemeClr val="tx1"/>
            </a:solidFill>
          </a:endParaRPr>
        </a:p>
      </dgm:t>
    </dgm:pt>
    <dgm:pt modelId="{95C98118-6B9E-9346-8E73-98CD015FB7D9}" type="parTrans" cxnId="{BBC1A78B-7D2D-B443-8E91-823FD5B17939}">
      <dgm:prSet/>
      <dgm:spPr/>
      <dgm:t>
        <a:bodyPr/>
        <a:lstStyle/>
        <a:p>
          <a:endParaRPr lang="en-US"/>
        </a:p>
      </dgm:t>
    </dgm:pt>
    <dgm:pt modelId="{5B90F60F-87CA-4147-97F7-207D7208DB68}" type="sibTrans" cxnId="{BBC1A78B-7D2D-B443-8E91-823FD5B17939}">
      <dgm:prSet/>
      <dgm:spPr/>
      <dgm:t>
        <a:bodyPr/>
        <a:lstStyle/>
        <a:p>
          <a:endParaRPr lang="en-US"/>
        </a:p>
      </dgm:t>
    </dgm:pt>
    <dgm:pt modelId="{D2B4A58D-981B-6448-A87E-85EC0DD8480E}">
      <dgm:prSet/>
      <dgm:spPr/>
      <dgm:t>
        <a:bodyPr/>
        <a:lstStyle/>
        <a:p>
          <a:r>
            <a:rPr lang="en-US" dirty="0"/>
            <a:t> </a:t>
          </a:r>
          <a:br>
            <a:rPr lang="en-US" dirty="0"/>
          </a:br>
          <a:r>
            <a:rPr lang="en-US" dirty="0"/>
            <a:t>Dependence</a:t>
          </a:r>
          <a:endParaRPr lang="en-IE" dirty="0"/>
        </a:p>
      </dgm:t>
    </dgm:pt>
    <dgm:pt modelId="{BCE35586-76E8-B54D-9C9E-239A426D41CE}" type="parTrans" cxnId="{AD28E5B0-8BB1-0446-B5ED-39EA7C8CD960}">
      <dgm:prSet/>
      <dgm:spPr/>
      <dgm:t>
        <a:bodyPr/>
        <a:lstStyle/>
        <a:p>
          <a:endParaRPr lang="en-US"/>
        </a:p>
      </dgm:t>
    </dgm:pt>
    <dgm:pt modelId="{DD7BC4E7-C4B9-F140-ACDE-97CEA3323A95}" type="sibTrans" cxnId="{AD28E5B0-8BB1-0446-B5ED-39EA7C8CD960}">
      <dgm:prSet/>
      <dgm:spPr/>
      <dgm:t>
        <a:bodyPr/>
        <a:lstStyle/>
        <a:p>
          <a:endParaRPr lang="en-US"/>
        </a:p>
      </dgm:t>
    </dgm:pt>
    <dgm:pt modelId="{986E548D-AE51-614A-A9B3-C56784D6EF47}">
      <dgm:prSet/>
      <dgm:spPr/>
      <dgm:t>
        <a:bodyPr/>
        <a:lstStyle/>
        <a:p>
          <a:br>
            <a:rPr lang="en-US" dirty="0"/>
          </a:br>
          <a:r>
            <a:rPr lang="en-US" dirty="0"/>
            <a:t>Addiction</a:t>
          </a:r>
          <a:endParaRPr lang="en-IE" dirty="0"/>
        </a:p>
      </dgm:t>
    </dgm:pt>
    <dgm:pt modelId="{0F780EC4-C755-604C-9121-31AD12113531}" type="parTrans" cxnId="{9ABFA030-56DC-0141-9C96-6C14FC962AF1}">
      <dgm:prSet/>
      <dgm:spPr/>
      <dgm:t>
        <a:bodyPr/>
        <a:lstStyle/>
        <a:p>
          <a:endParaRPr lang="en-US"/>
        </a:p>
      </dgm:t>
    </dgm:pt>
    <dgm:pt modelId="{3DB599F2-33E9-A543-8912-EE659A018EFA}" type="sibTrans" cxnId="{9ABFA030-56DC-0141-9C96-6C14FC962AF1}">
      <dgm:prSet/>
      <dgm:spPr/>
      <dgm:t>
        <a:bodyPr/>
        <a:lstStyle/>
        <a:p>
          <a:endParaRPr lang="en-US"/>
        </a:p>
      </dgm:t>
    </dgm:pt>
    <dgm:pt modelId="{499B3717-B6FB-F94C-8E59-0C8B71B7C3DD}" type="pres">
      <dgm:prSet presAssocID="{16960EF3-C343-164C-AFEE-1F3BB34983DF}" presName="cycle" presStyleCnt="0">
        <dgm:presLayoutVars>
          <dgm:dir/>
          <dgm:resizeHandles val="exact"/>
        </dgm:presLayoutVars>
      </dgm:prSet>
      <dgm:spPr/>
    </dgm:pt>
    <dgm:pt modelId="{A950E8BE-B57F-584F-B39B-582175B17748}" type="pres">
      <dgm:prSet presAssocID="{712C61F5-FD8A-DC4D-92B7-76326B7BE80C}" presName="node" presStyleLbl="node1" presStyleIdx="0" presStyleCnt="5">
        <dgm:presLayoutVars>
          <dgm:bulletEnabled val="1"/>
        </dgm:presLayoutVars>
      </dgm:prSet>
      <dgm:spPr/>
    </dgm:pt>
    <dgm:pt modelId="{1EF648D6-AA56-FB42-BBA3-24ABA4DC26C3}" type="pres">
      <dgm:prSet presAssocID="{BF425A16-CC60-144B-B705-C34F108A352B}" presName="sibTrans" presStyleLbl="sibTrans2D1" presStyleIdx="0" presStyleCnt="5"/>
      <dgm:spPr/>
    </dgm:pt>
    <dgm:pt modelId="{462215D8-BDA5-8547-865F-039181AD92C6}" type="pres">
      <dgm:prSet presAssocID="{BF425A16-CC60-144B-B705-C34F108A352B}" presName="connectorText" presStyleLbl="sibTrans2D1" presStyleIdx="0" presStyleCnt="5"/>
      <dgm:spPr/>
    </dgm:pt>
    <dgm:pt modelId="{DDDE9715-FDF2-2B4A-85D4-A9888C6E6CE7}" type="pres">
      <dgm:prSet presAssocID="{FE9BF99B-40FD-874B-8509-73A1314573A3}" presName="node" presStyleLbl="node1" presStyleIdx="1" presStyleCnt="5">
        <dgm:presLayoutVars>
          <dgm:bulletEnabled val="1"/>
        </dgm:presLayoutVars>
      </dgm:prSet>
      <dgm:spPr/>
    </dgm:pt>
    <dgm:pt modelId="{CFD72B33-F840-AA44-A9C5-2AC152B90752}" type="pres">
      <dgm:prSet presAssocID="{DAD41AC4-7536-054C-A8CE-44EBD466B24A}" presName="sibTrans" presStyleLbl="sibTrans2D1" presStyleIdx="1" presStyleCnt="5"/>
      <dgm:spPr/>
    </dgm:pt>
    <dgm:pt modelId="{1FA9B6ED-8C91-954C-8635-78B0E36F72AA}" type="pres">
      <dgm:prSet presAssocID="{DAD41AC4-7536-054C-A8CE-44EBD466B24A}" presName="connectorText" presStyleLbl="sibTrans2D1" presStyleIdx="1" presStyleCnt="5"/>
      <dgm:spPr/>
    </dgm:pt>
    <dgm:pt modelId="{D61DF9F6-BBBE-2240-B4A4-F988D97FC976}" type="pres">
      <dgm:prSet presAssocID="{92D4B9FF-D550-3E41-BF67-02527ADA35E3}" presName="node" presStyleLbl="node1" presStyleIdx="2" presStyleCnt="5" custRadScaleRad="110297" custRadScaleInc="10166">
        <dgm:presLayoutVars>
          <dgm:bulletEnabled val="1"/>
        </dgm:presLayoutVars>
      </dgm:prSet>
      <dgm:spPr/>
    </dgm:pt>
    <dgm:pt modelId="{522741BB-1C09-6241-B2C9-413B52BF08DC}" type="pres">
      <dgm:prSet presAssocID="{5B90F60F-87CA-4147-97F7-207D7208DB68}" presName="sibTrans" presStyleLbl="sibTrans2D1" presStyleIdx="2" presStyleCnt="5"/>
      <dgm:spPr/>
    </dgm:pt>
    <dgm:pt modelId="{F0EA6D72-E9E0-DF40-B85A-2FD2924CD533}" type="pres">
      <dgm:prSet presAssocID="{5B90F60F-87CA-4147-97F7-207D7208DB68}" presName="connectorText" presStyleLbl="sibTrans2D1" presStyleIdx="2" presStyleCnt="5"/>
      <dgm:spPr/>
    </dgm:pt>
    <dgm:pt modelId="{EDECCD56-BAAE-F04D-8191-8CA68DABE9FD}" type="pres">
      <dgm:prSet presAssocID="{D2B4A58D-981B-6448-A87E-85EC0DD8480E}" presName="node" presStyleLbl="node1" presStyleIdx="3" presStyleCnt="5">
        <dgm:presLayoutVars>
          <dgm:bulletEnabled val="1"/>
        </dgm:presLayoutVars>
      </dgm:prSet>
      <dgm:spPr/>
    </dgm:pt>
    <dgm:pt modelId="{A1CBFE34-DC5F-D742-8864-5F26EBF0ADF1}" type="pres">
      <dgm:prSet presAssocID="{DD7BC4E7-C4B9-F140-ACDE-97CEA3323A95}" presName="sibTrans" presStyleLbl="sibTrans2D1" presStyleIdx="3" presStyleCnt="5"/>
      <dgm:spPr/>
    </dgm:pt>
    <dgm:pt modelId="{7F72161C-A1EC-4F44-AD85-5B24F1379987}" type="pres">
      <dgm:prSet presAssocID="{DD7BC4E7-C4B9-F140-ACDE-97CEA3323A95}" presName="connectorText" presStyleLbl="sibTrans2D1" presStyleIdx="3" presStyleCnt="5"/>
      <dgm:spPr/>
    </dgm:pt>
    <dgm:pt modelId="{629F5A64-C5FE-E149-91F9-BEC6AEF30359}" type="pres">
      <dgm:prSet presAssocID="{986E548D-AE51-614A-A9B3-C56784D6EF47}" presName="node" presStyleLbl="node1" presStyleIdx="4" presStyleCnt="5">
        <dgm:presLayoutVars>
          <dgm:bulletEnabled val="1"/>
        </dgm:presLayoutVars>
      </dgm:prSet>
      <dgm:spPr/>
    </dgm:pt>
    <dgm:pt modelId="{5C4D8CE8-8704-E94D-8596-4D1C1E33AD7C}" type="pres">
      <dgm:prSet presAssocID="{3DB599F2-33E9-A543-8912-EE659A018EFA}" presName="sibTrans" presStyleLbl="sibTrans2D1" presStyleIdx="4" presStyleCnt="5" custAng="2770425" custScaleX="170850" custLinFactY="78530" custLinFactNeighborX="513" custLinFactNeighborY="100000"/>
      <dgm:spPr/>
    </dgm:pt>
    <dgm:pt modelId="{F15BD1C0-B40C-C14A-8192-DFD03D9D094D}" type="pres">
      <dgm:prSet presAssocID="{3DB599F2-33E9-A543-8912-EE659A018EFA}" presName="connectorText" presStyleLbl="sibTrans2D1" presStyleIdx="4" presStyleCnt="5"/>
      <dgm:spPr/>
    </dgm:pt>
  </dgm:ptLst>
  <dgm:cxnLst>
    <dgm:cxn modelId="{BF753802-DABF-F14F-AEC4-BBE5C317904E}" type="presOf" srcId="{DD7BC4E7-C4B9-F140-ACDE-97CEA3323A95}" destId="{A1CBFE34-DC5F-D742-8864-5F26EBF0ADF1}" srcOrd="0" destOrd="0" presId="urn:microsoft.com/office/officeart/2005/8/layout/cycle2"/>
    <dgm:cxn modelId="{3CE67822-5FD0-AF46-A4F3-D396049A1077}" type="presOf" srcId="{92D4B9FF-D550-3E41-BF67-02527ADA35E3}" destId="{D61DF9F6-BBBE-2240-B4A4-F988D97FC976}" srcOrd="0" destOrd="0" presId="urn:microsoft.com/office/officeart/2005/8/layout/cycle2"/>
    <dgm:cxn modelId="{9ABFA030-56DC-0141-9C96-6C14FC962AF1}" srcId="{16960EF3-C343-164C-AFEE-1F3BB34983DF}" destId="{986E548D-AE51-614A-A9B3-C56784D6EF47}" srcOrd="4" destOrd="0" parTransId="{0F780EC4-C755-604C-9121-31AD12113531}" sibTransId="{3DB599F2-33E9-A543-8912-EE659A018EFA}"/>
    <dgm:cxn modelId="{1AEFC75B-45E6-5C48-8EA7-54716FF03408}" type="presOf" srcId="{DD7BC4E7-C4B9-F140-ACDE-97CEA3323A95}" destId="{7F72161C-A1EC-4F44-AD85-5B24F1379987}" srcOrd="1" destOrd="0" presId="urn:microsoft.com/office/officeart/2005/8/layout/cycle2"/>
    <dgm:cxn modelId="{9C08CB7A-B270-064B-855C-3754C2804B09}" type="presOf" srcId="{986E548D-AE51-614A-A9B3-C56784D6EF47}" destId="{629F5A64-C5FE-E149-91F9-BEC6AEF30359}" srcOrd="0" destOrd="0" presId="urn:microsoft.com/office/officeart/2005/8/layout/cycle2"/>
    <dgm:cxn modelId="{CCF03C80-207B-EB42-9F14-4F0889B728E3}" type="presOf" srcId="{BF425A16-CC60-144B-B705-C34F108A352B}" destId="{462215D8-BDA5-8547-865F-039181AD92C6}" srcOrd="1" destOrd="0" presId="urn:microsoft.com/office/officeart/2005/8/layout/cycle2"/>
    <dgm:cxn modelId="{BBC1A78B-7D2D-B443-8E91-823FD5B17939}" srcId="{16960EF3-C343-164C-AFEE-1F3BB34983DF}" destId="{92D4B9FF-D550-3E41-BF67-02527ADA35E3}" srcOrd="2" destOrd="0" parTransId="{95C98118-6B9E-9346-8E73-98CD015FB7D9}" sibTransId="{5B90F60F-87CA-4147-97F7-207D7208DB68}"/>
    <dgm:cxn modelId="{47AE868E-F73B-3142-BB62-91951397A114}" srcId="{16960EF3-C343-164C-AFEE-1F3BB34983DF}" destId="{FE9BF99B-40FD-874B-8509-73A1314573A3}" srcOrd="1" destOrd="0" parTransId="{23B8437A-431D-4D46-A89E-C91D13D35960}" sibTransId="{DAD41AC4-7536-054C-A8CE-44EBD466B24A}"/>
    <dgm:cxn modelId="{91D14098-D1E3-164B-AF41-0C64A086EE33}" srcId="{16960EF3-C343-164C-AFEE-1F3BB34983DF}" destId="{712C61F5-FD8A-DC4D-92B7-76326B7BE80C}" srcOrd="0" destOrd="0" parTransId="{20EF8996-4B27-FD4A-B97F-B14C395B97B4}" sibTransId="{BF425A16-CC60-144B-B705-C34F108A352B}"/>
    <dgm:cxn modelId="{F51FA39E-EE9F-964D-888C-7B9A79FD7843}" type="presOf" srcId="{5B90F60F-87CA-4147-97F7-207D7208DB68}" destId="{F0EA6D72-E9E0-DF40-B85A-2FD2924CD533}" srcOrd="1" destOrd="0" presId="urn:microsoft.com/office/officeart/2005/8/layout/cycle2"/>
    <dgm:cxn modelId="{4225DAA3-1717-6C41-8B35-4B96B7FCFC6E}" type="presOf" srcId="{5B90F60F-87CA-4147-97F7-207D7208DB68}" destId="{522741BB-1C09-6241-B2C9-413B52BF08DC}" srcOrd="0" destOrd="0" presId="urn:microsoft.com/office/officeart/2005/8/layout/cycle2"/>
    <dgm:cxn modelId="{2E0D93A5-C765-D94A-B891-84988037212C}" type="presOf" srcId="{FE9BF99B-40FD-874B-8509-73A1314573A3}" destId="{DDDE9715-FDF2-2B4A-85D4-A9888C6E6CE7}" srcOrd="0" destOrd="0" presId="urn:microsoft.com/office/officeart/2005/8/layout/cycle2"/>
    <dgm:cxn modelId="{20BD81AC-8675-4F4C-B11D-FA6AB3D4BE3C}" type="presOf" srcId="{BF425A16-CC60-144B-B705-C34F108A352B}" destId="{1EF648D6-AA56-FB42-BBA3-24ABA4DC26C3}" srcOrd="0" destOrd="0" presId="urn:microsoft.com/office/officeart/2005/8/layout/cycle2"/>
    <dgm:cxn modelId="{AD28E5B0-8BB1-0446-B5ED-39EA7C8CD960}" srcId="{16960EF3-C343-164C-AFEE-1F3BB34983DF}" destId="{D2B4A58D-981B-6448-A87E-85EC0DD8480E}" srcOrd="3" destOrd="0" parTransId="{BCE35586-76E8-B54D-9C9E-239A426D41CE}" sibTransId="{DD7BC4E7-C4B9-F140-ACDE-97CEA3323A95}"/>
    <dgm:cxn modelId="{4CF966C2-BB09-FF45-B984-9EF609EC6E77}" type="presOf" srcId="{D2B4A58D-981B-6448-A87E-85EC0DD8480E}" destId="{EDECCD56-BAAE-F04D-8191-8CA68DABE9FD}" srcOrd="0" destOrd="0" presId="urn:microsoft.com/office/officeart/2005/8/layout/cycle2"/>
    <dgm:cxn modelId="{6E37AFC7-AFE4-0946-9D1B-41FD32B26F58}" type="presOf" srcId="{16960EF3-C343-164C-AFEE-1F3BB34983DF}" destId="{499B3717-B6FB-F94C-8E59-0C8B71B7C3DD}" srcOrd="0" destOrd="0" presId="urn:microsoft.com/office/officeart/2005/8/layout/cycle2"/>
    <dgm:cxn modelId="{EC5EA0DC-2836-374F-B103-AE36E709F264}" type="presOf" srcId="{DAD41AC4-7536-054C-A8CE-44EBD466B24A}" destId="{CFD72B33-F840-AA44-A9C5-2AC152B90752}" srcOrd="0" destOrd="0" presId="urn:microsoft.com/office/officeart/2005/8/layout/cycle2"/>
    <dgm:cxn modelId="{A8B355E7-CCF3-464F-A8D0-14932C5EC086}" type="presOf" srcId="{712C61F5-FD8A-DC4D-92B7-76326B7BE80C}" destId="{A950E8BE-B57F-584F-B39B-582175B17748}" srcOrd="0" destOrd="0" presId="urn:microsoft.com/office/officeart/2005/8/layout/cycle2"/>
    <dgm:cxn modelId="{06F113EB-7D82-2E43-8D23-34B791613BAF}" type="presOf" srcId="{DAD41AC4-7536-054C-A8CE-44EBD466B24A}" destId="{1FA9B6ED-8C91-954C-8635-78B0E36F72AA}" srcOrd="1" destOrd="0" presId="urn:microsoft.com/office/officeart/2005/8/layout/cycle2"/>
    <dgm:cxn modelId="{1F1027EF-3795-1F40-8DD9-6A39B18753FE}" type="presOf" srcId="{3DB599F2-33E9-A543-8912-EE659A018EFA}" destId="{5C4D8CE8-8704-E94D-8596-4D1C1E33AD7C}" srcOrd="0" destOrd="0" presId="urn:microsoft.com/office/officeart/2005/8/layout/cycle2"/>
    <dgm:cxn modelId="{C655A5F7-19F8-C843-9741-B4F888D958CE}" type="presOf" srcId="{3DB599F2-33E9-A543-8912-EE659A018EFA}" destId="{F15BD1C0-B40C-C14A-8192-DFD03D9D094D}" srcOrd="1" destOrd="0" presId="urn:microsoft.com/office/officeart/2005/8/layout/cycle2"/>
    <dgm:cxn modelId="{DA4E7922-81A1-1645-95FC-ECBBA178B940}" type="presParOf" srcId="{499B3717-B6FB-F94C-8E59-0C8B71B7C3DD}" destId="{A950E8BE-B57F-584F-B39B-582175B17748}" srcOrd="0" destOrd="0" presId="urn:microsoft.com/office/officeart/2005/8/layout/cycle2"/>
    <dgm:cxn modelId="{3D219BC3-C5C7-7B4D-BD20-D742A6D2130F}" type="presParOf" srcId="{499B3717-B6FB-F94C-8E59-0C8B71B7C3DD}" destId="{1EF648D6-AA56-FB42-BBA3-24ABA4DC26C3}" srcOrd="1" destOrd="0" presId="urn:microsoft.com/office/officeart/2005/8/layout/cycle2"/>
    <dgm:cxn modelId="{471047DD-F726-8A4C-A8DD-9CF437D3760C}" type="presParOf" srcId="{1EF648D6-AA56-FB42-BBA3-24ABA4DC26C3}" destId="{462215D8-BDA5-8547-865F-039181AD92C6}" srcOrd="0" destOrd="0" presId="urn:microsoft.com/office/officeart/2005/8/layout/cycle2"/>
    <dgm:cxn modelId="{49E6233E-6A9D-EA48-9EAD-38ABBF623D3B}" type="presParOf" srcId="{499B3717-B6FB-F94C-8E59-0C8B71B7C3DD}" destId="{DDDE9715-FDF2-2B4A-85D4-A9888C6E6CE7}" srcOrd="2" destOrd="0" presId="urn:microsoft.com/office/officeart/2005/8/layout/cycle2"/>
    <dgm:cxn modelId="{DC22FB1C-D877-9145-9F64-A5DD10EB2DD8}" type="presParOf" srcId="{499B3717-B6FB-F94C-8E59-0C8B71B7C3DD}" destId="{CFD72B33-F840-AA44-A9C5-2AC152B90752}" srcOrd="3" destOrd="0" presId="urn:microsoft.com/office/officeart/2005/8/layout/cycle2"/>
    <dgm:cxn modelId="{2E4567C1-E740-9D44-A993-ACACD5A6E7F9}" type="presParOf" srcId="{CFD72B33-F840-AA44-A9C5-2AC152B90752}" destId="{1FA9B6ED-8C91-954C-8635-78B0E36F72AA}" srcOrd="0" destOrd="0" presId="urn:microsoft.com/office/officeart/2005/8/layout/cycle2"/>
    <dgm:cxn modelId="{D1FED04D-486F-0A44-9720-28BA64FB4A6A}" type="presParOf" srcId="{499B3717-B6FB-F94C-8E59-0C8B71B7C3DD}" destId="{D61DF9F6-BBBE-2240-B4A4-F988D97FC976}" srcOrd="4" destOrd="0" presId="urn:microsoft.com/office/officeart/2005/8/layout/cycle2"/>
    <dgm:cxn modelId="{584D7302-D395-FA4D-9722-175EFEF00267}" type="presParOf" srcId="{499B3717-B6FB-F94C-8E59-0C8B71B7C3DD}" destId="{522741BB-1C09-6241-B2C9-413B52BF08DC}" srcOrd="5" destOrd="0" presId="urn:microsoft.com/office/officeart/2005/8/layout/cycle2"/>
    <dgm:cxn modelId="{2303CE58-5627-B541-B58B-FCF76AD27881}" type="presParOf" srcId="{522741BB-1C09-6241-B2C9-413B52BF08DC}" destId="{F0EA6D72-E9E0-DF40-B85A-2FD2924CD533}" srcOrd="0" destOrd="0" presId="urn:microsoft.com/office/officeart/2005/8/layout/cycle2"/>
    <dgm:cxn modelId="{C4AD0B7E-F7DC-7A47-A06A-E6AC1309993E}" type="presParOf" srcId="{499B3717-B6FB-F94C-8E59-0C8B71B7C3DD}" destId="{EDECCD56-BAAE-F04D-8191-8CA68DABE9FD}" srcOrd="6" destOrd="0" presId="urn:microsoft.com/office/officeart/2005/8/layout/cycle2"/>
    <dgm:cxn modelId="{7B5ADCEC-D1FE-484A-AC07-902EAA54174F}" type="presParOf" srcId="{499B3717-B6FB-F94C-8E59-0C8B71B7C3DD}" destId="{A1CBFE34-DC5F-D742-8864-5F26EBF0ADF1}" srcOrd="7" destOrd="0" presId="urn:microsoft.com/office/officeart/2005/8/layout/cycle2"/>
    <dgm:cxn modelId="{FDDAE518-4543-044B-A053-CB6C60F33471}" type="presParOf" srcId="{A1CBFE34-DC5F-D742-8864-5F26EBF0ADF1}" destId="{7F72161C-A1EC-4F44-AD85-5B24F1379987}" srcOrd="0" destOrd="0" presId="urn:microsoft.com/office/officeart/2005/8/layout/cycle2"/>
    <dgm:cxn modelId="{E14C580A-81E6-F741-B2DE-DFF624851760}" type="presParOf" srcId="{499B3717-B6FB-F94C-8E59-0C8B71B7C3DD}" destId="{629F5A64-C5FE-E149-91F9-BEC6AEF30359}" srcOrd="8" destOrd="0" presId="urn:microsoft.com/office/officeart/2005/8/layout/cycle2"/>
    <dgm:cxn modelId="{FFE55761-2FEC-8B4D-80B0-BA0DEDF76995}" type="presParOf" srcId="{499B3717-B6FB-F94C-8E59-0C8B71B7C3DD}" destId="{5C4D8CE8-8704-E94D-8596-4D1C1E33AD7C}" srcOrd="9" destOrd="0" presId="urn:microsoft.com/office/officeart/2005/8/layout/cycle2"/>
    <dgm:cxn modelId="{9DFB37F9-A2AA-DB44-B2D6-D4BBA133791E}" type="presParOf" srcId="{5C4D8CE8-8704-E94D-8596-4D1C1E33AD7C}" destId="{F15BD1C0-B40C-C14A-8192-DFD03D9D094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75F91F-CC6D-472B-A1AA-6B3F43121C2E}" type="doc">
      <dgm:prSet loTypeId="urn:microsoft.com/office/officeart/2016/7/layout/VerticalDownArrowProcess" loCatId="process" qsTypeId="urn:microsoft.com/office/officeart/2005/8/quickstyle/simple2" qsCatId="simple" csTypeId="urn:microsoft.com/office/officeart/2005/8/colors/accent1_1" csCatId="accent1" phldr="1"/>
      <dgm:spPr/>
      <dgm:t>
        <a:bodyPr/>
        <a:lstStyle/>
        <a:p>
          <a:endParaRPr lang="en-US"/>
        </a:p>
      </dgm:t>
    </dgm:pt>
    <dgm:pt modelId="{469F4AE5-C146-4101-BBF2-4806FF208BA9}">
      <dgm:prSet/>
      <dgm:spPr/>
      <dgm:t>
        <a:bodyPr/>
        <a:lstStyle/>
        <a:p>
          <a:r>
            <a:rPr lang="en-US" dirty="0"/>
            <a:t>Presentations</a:t>
          </a:r>
        </a:p>
      </dgm:t>
    </dgm:pt>
    <dgm:pt modelId="{FC15765C-806C-4DC5-828F-628A9D8A0BBD}" type="parTrans" cxnId="{28A8F3BA-CB6C-4BF3-998C-A1EA7D7D6239}">
      <dgm:prSet/>
      <dgm:spPr/>
      <dgm:t>
        <a:bodyPr/>
        <a:lstStyle/>
        <a:p>
          <a:endParaRPr lang="en-US"/>
        </a:p>
      </dgm:t>
    </dgm:pt>
    <dgm:pt modelId="{19E76E79-8DD9-4EAD-B531-0ABAB2504106}" type="sibTrans" cxnId="{28A8F3BA-CB6C-4BF3-998C-A1EA7D7D6239}">
      <dgm:prSet/>
      <dgm:spPr/>
      <dgm:t>
        <a:bodyPr/>
        <a:lstStyle/>
        <a:p>
          <a:endParaRPr lang="en-US"/>
        </a:p>
      </dgm:t>
    </dgm:pt>
    <dgm:pt modelId="{74FADAF8-B3FA-42CC-8164-F80654771DFD}">
      <dgm:prSet/>
      <dgm:spPr/>
      <dgm:t>
        <a:bodyPr/>
        <a:lstStyle/>
        <a:p>
          <a:r>
            <a:rPr lang="en-GB" dirty="0"/>
            <a:t>Presentation to class self-help leaflet creating awareness of drug abuse and where to find help.</a:t>
          </a:r>
          <a:endParaRPr lang="en-US" dirty="0"/>
        </a:p>
      </dgm:t>
    </dgm:pt>
    <dgm:pt modelId="{A7B90B63-B0E1-4607-92F7-1607CE7D1B8E}" type="parTrans" cxnId="{FB972523-46FF-43F0-B1A8-D5DB7DC80ACF}">
      <dgm:prSet/>
      <dgm:spPr/>
      <dgm:t>
        <a:bodyPr/>
        <a:lstStyle/>
        <a:p>
          <a:endParaRPr lang="en-US"/>
        </a:p>
      </dgm:t>
    </dgm:pt>
    <dgm:pt modelId="{9E79D3D1-8029-42A6-BED8-3D74C82BB70E}" type="sibTrans" cxnId="{FB972523-46FF-43F0-B1A8-D5DB7DC80ACF}">
      <dgm:prSet/>
      <dgm:spPr/>
      <dgm:t>
        <a:bodyPr/>
        <a:lstStyle/>
        <a:p>
          <a:endParaRPr lang="en-US"/>
        </a:p>
      </dgm:t>
    </dgm:pt>
    <dgm:pt modelId="{780080F8-4ED8-4E7B-A706-1315ADE7B196}">
      <dgm:prSet/>
      <dgm:spPr/>
      <dgm:t>
        <a:bodyPr/>
        <a:lstStyle/>
        <a:p>
          <a:r>
            <a:rPr lang="en-US" dirty="0"/>
            <a:t>Learn</a:t>
          </a:r>
        </a:p>
      </dgm:t>
    </dgm:pt>
    <dgm:pt modelId="{A1A6B798-0DD0-49C1-B728-057BFD3F265C}" type="parTrans" cxnId="{AF67EDB2-467D-4FF6-8812-7BA0801E2DB1}">
      <dgm:prSet/>
      <dgm:spPr/>
      <dgm:t>
        <a:bodyPr/>
        <a:lstStyle/>
        <a:p>
          <a:endParaRPr lang="en-US"/>
        </a:p>
      </dgm:t>
    </dgm:pt>
    <dgm:pt modelId="{5B077D0F-3A01-4544-B63B-FE918ADCFAE0}" type="sibTrans" cxnId="{AF67EDB2-467D-4FF6-8812-7BA0801E2DB1}">
      <dgm:prSet/>
      <dgm:spPr/>
      <dgm:t>
        <a:bodyPr/>
        <a:lstStyle/>
        <a:p>
          <a:endParaRPr lang="en-US"/>
        </a:p>
      </dgm:t>
    </dgm:pt>
    <dgm:pt modelId="{8CDB91E7-B6D0-4C85-8B1F-A6FDEDF3FE3D}">
      <dgm:prSet/>
      <dgm:spPr/>
      <dgm:t>
        <a:bodyPr/>
        <a:lstStyle/>
        <a:p>
          <a:r>
            <a:rPr lang="en-IE" dirty="0"/>
            <a:t>Learn about group processes and how group membership can affect an individual’s thinking and behaviour. .</a:t>
          </a:r>
          <a:endParaRPr lang="en-US" dirty="0"/>
        </a:p>
      </dgm:t>
    </dgm:pt>
    <dgm:pt modelId="{B4771FAE-2379-4899-B595-C525D6DE748F}" type="parTrans" cxnId="{F016341C-343B-40CA-9977-4F0DD4DCDD60}">
      <dgm:prSet/>
      <dgm:spPr/>
      <dgm:t>
        <a:bodyPr/>
        <a:lstStyle/>
        <a:p>
          <a:endParaRPr lang="en-US"/>
        </a:p>
      </dgm:t>
    </dgm:pt>
    <dgm:pt modelId="{0EB6A8C1-7DC8-45E3-8AAA-BED893F9A0D1}" type="sibTrans" cxnId="{F016341C-343B-40CA-9977-4F0DD4DCDD60}">
      <dgm:prSet/>
      <dgm:spPr/>
      <dgm:t>
        <a:bodyPr/>
        <a:lstStyle/>
        <a:p>
          <a:endParaRPr lang="en-US"/>
        </a:p>
      </dgm:t>
    </dgm:pt>
    <dgm:pt modelId="{4AC1FB8C-99C4-4CAC-BA6B-9B4BB49CB69B}">
      <dgm:prSet/>
      <dgm:spPr/>
      <dgm:t>
        <a:bodyPr/>
        <a:lstStyle/>
        <a:p>
          <a:r>
            <a:rPr lang="en-US" dirty="0"/>
            <a:t>Empathy</a:t>
          </a:r>
        </a:p>
      </dgm:t>
    </dgm:pt>
    <dgm:pt modelId="{645E64F5-6B0F-4441-8C9B-6E2601467F0F}" type="parTrans" cxnId="{6C14DBF5-E96A-4AF1-8F96-A4ACE23B0AD2}">
      <dgm:prSet/>
      <dgm:spPr/>
      <dgm:t>
        <a:bodyPr/>
        <a:lstStyle/>
        <a:p>
          <a:endParaRPr lang="en-US"/>
        </a:p>
      </dgm:t>
    </dgm:pt>
    <dgm:pt modelId="{306974C8-1E3C-49C8-B2EB-DCC27E5FE79A}" type="sibTrans" cxnId="{6C14DBF5-E96A-4AF1-8F96-A4ACE23B0AD2}">
      <dgm:prSet/>
      <dgm:spPr/>
      <dgm:t>
        <a:bodyPr/>
        <a:lstStyle/>
        <a:p>
          <a:endParaRPr lang="en-US"/>
        </a:p>
      </dgm:t>
    </dgm:pt>
    <dgm:pt modelId="{BC5D23E5-9ED5-427F-B17F-A51CC21DC830}">
      <dgm:prSet/>
      <dgm:spPr/>
      <dgm:t>
        <a:bodyPr/>
        <a:lstStyle/>
        <a:p>
          <a:r>
            <a:rPr lang="en-IE" dirty="0"/>
            <a:t>Develop greater empathy for others when presented with other peoples’ perspectives </a:t>
          </a:r>
          <a:endParaRPr lang="en-US" dirty="0"/>
        </a:p>
      </dgm:t>
    </dgm:pt>
    <dgm:pt modelId="{94CD04EB-643C-48B9-8988-28DABB4E1C26}" type="parTrans" cxnId="{A3C586D6-2A7D-4969-815C-0C4AC9909F74}">
      <dgm:prSet/>
      <dgm:spPr/>
      <dgm:t>
        <a:bodyPr/>
        <a:lstStyle/>
        <a:p>
          <a:endParaRPr lang="en-US"/>
        </a:p>
      </dgm:t>
    </dgm:pt>
    <dgm:pt modelId="{2986D7FD-164F-4001-9489-718CA16EC89C}" type="sibTrans" cxnId="{A3C586D6-2A7D-4969-815C-0C4AC9909F74}">
      <dgm:prSet/>
      <dgm:spPr/>
      <dgm:t>
        <a:bodyPr/>
        <a:lstStyle/>
        <a:p>
          <a:endParaRPr lang="en-US"/>
        </a:p>
      </dgm:t>
    </dgm:pt>
    <dgm:pt modelId="{55E71311-07B8-8B4F-A129-3D163CA5809F}" type="pres">
      <dgm:prSet presAssocID="{3675F91F-CC6D-472B-A1AA-6B3F43121C2E}" presName="Name0" presStyleCnt="0">
        <dgm:presLayoutVars>
          <dgm:dir/>
          <dgm:animLvl val="lvl"/>
          <dgm:resizeHandles val="exact"/>
        </dgm:presLayoutVars>
      </dgm:prSet>
      <dgm:spPr/>
    </dgm:pt>
    <dgm:pt modelId="{E9C75BE4-C8DE-D449-A3B0-18A42896B9FB}" type="pres">
      <dgm:prSet presAssocID="{4AC1FB8C-99C4-4CAC-BA6B-9B4BB49CB69B}" presName="boxAndChildren" presStyleCnt="0"/>
      <dgm:spPr/>
    </dgm:pt>
    <dgm:pt modelId="{07C80B19-06B9-7C47-A999-DA26D51DE46E}" type="pres">
      <dgm:prSet presAssocID="{4AC1FB8C-99C4-4CAC-BA6B-9B4BB49CB69B}" presName="parentTextBox" presStyleLbl="alignNode1" presStyleIdx="0" presStyleCnt="3"/>
      <dgm:spPr/>
    </dgm:pt>
    <dgm:pt modelId="{A90474EB-9E6B-034F-947B-676424CC0CF2}" type="pres">
      <dgm:prSet presAssocID="{4AC1FB8C-99C4-4CAC-BA6B-9B4BB49CB69B}" presName="descendantBox" presStyleLbl="bgAccFollowNode1" presStyleIdx="0" presStyleCnt="3"/>
      <dgm:spPr/>
    </dgm:pt>
    <dgm:pt modelId="{347F0FDC-4291-AE4C-A783-AC2E5AC58A56}" type="pres">
      <dgm:prSet presAssocID="{5B077D0F-3A01-4544-B63B-FE918ADCFAE0}" presName="sp" presStyleCnt="0"/>
      <dgm:spPr/>
    </dgm:pt>
    <dgm:pt modelId="{E30D36A8-4076-C94C-AF7A-8B385CDBB5F3}" type="pres">
      <dgm:prSet presAssocID="{780080F8-4ED8-4E7B-A706-1315ADE7B196}" presName="arrowAndChildren" presStyleCnt="0"/>
      <dgm:spPr/>
    </dgm:pt>
    <dgm:pt modelId="{021E13A8-7C81-6C47-A1A8-32E478C24752}" type="pres">
      <dgm:prSet presAssocID="{780080F8-4ED8-4E7B-A706-1315ADE7B196}" presName="parentTextArrow" presStyleLbl="node1" presStyleIdx="0" presStyleCnt="0"/>
      <dgm:spPr/>
    </dgm:pt>
    <dgm:pt modelId="{5EC40650-BC1B-4044-AE63-7F24A68AEFE8}" type="pres">
      <dgm:prSet presAssocID="{780080F8-4ED8-4E7B-A706-1315ADE7B196}" presName="arrow" presStyleLbl="alignNode1" presStyleIdx="1" presStyleCnt="3"/>
      <dgm:spPr/>
    </dgm:pt>
    <dgm:pt modelId="{D56AFE4C-DF5A-DA42-9DA5-DA8111C0809F}" type="pres">
      <dgm:prSet presAssocID="{780080F8-4ED8-4E7B-A706-1315ADE7B196}" presName="descendantArrow" presStyleLbl="bgAccFollowNode1" presStyleIdx="1" presStyleCnt="3"/>
      <dgm:spPr/>
    </dgm:pt>
    <dgm:pt modelId="{ECFB6A96-EF11-E846-A7DC-189B2B7D8592}" type="pres">
      <dgm:prSet presAssocID="{19E76E79-8DD9-4EAD-B531-0ABAB2504106}" presName="sp" presStyleCnt="0"/>
      <dgm:spPr/>
    </dgm:pt>
    <dgm:pt modelId="{A2B07290-1460-2945-A579-A1244B035B6E}" type="pres">
      <dgm:prSet presAssocID="{469F4AE5-C146-4101-BBF2-4806FF208BA9}" presName="arrowAndChildren" presStyleCnt="0"/>
      <dgm:spPr/>
    </dgm:pt>
    <dgm:pt modelId="{FB931695-1BB8-F840-8A74-47AB16E993DE}" type="pres">
      <dgm:prSet presAssocID="{469F4AE5-C146-4101-BBF2-4806FF208BA9}" presName="parentTextArrow" presStyleLbl="node1" presStyleIdx="0" presStyleCnt="0"/>
      <dgm:spPr/>
    </dgm:pt>
    <dgm:pt modelId="{AAD2F101-9ED8-9640-AB33-7637D59F2109}" type="pres">
      <dgm:prSet presAssocID="{469F4AE5-C146-4101-BBF2-4806FF208BA9}" presName="arrow" presStyleLbl="alignNode1" presStyleIdx="2" presStyleCnt="3"/>
      <dgm:spPr/>
    </dgm:pt>
    <dgm:pt modelId="{A6FC42C2-A51F-694D-BB8E-93664EFFB0F3}" type="pres">
      <dgm:prSet presAssocID="{469F4AE5-C146-4101-BBF2-4806FF208BA9}" presName="descendantArrow" presStyleLbl="bgAccFollowNode1" presStyleIdx="2" presStyleCnt="3"/>
      <dgm:spPr/>
    </dgm:pt>
  </dgm:ptLst>
  <dgm:cxnLst>
    <dgm:cxn modelId="{94A37D17-0409-DD48-9A6A-47B431F1A278}" type="presOf" srcId="{469F4AE5-C146-4101-BBF2-4806FF208BA9}" destId="{AAD2F101-9ED8-9640-AB33-7637D59F2109}" srcOrd="1" destOrd="0" presId="urn:microsoft.com/office/officeart/2016/7/layout/VerticalDownArrowProcess"/>
    <dgm:cxn modelId="{F016341C-343B-40CA-9977-4F0DD4DCDD60}" srcId="{780080F8-4ED8-4E7B-A706-1315ADE7B196}" destId="{8CDB91E7-B6D0-4C85-8B1F-A6FDEDF3FE3D}" srcOrd="0" destOrd="0" parTransId="{B4771FAE-2379-4899-B595-C525D6DE748F}" sibTransId="{0EB6A8C1-7DC8-45E3-8AAA-BED893F9A0D1}"/>
    <dgm:cxn modelId="{C74EE820-83A2-C544-ABB4-F996CAD4FE79}" type="presOf" srcId="{780080F8-4ED8-4E7B-A706-1315ADE7B196}" destId="{021E13A8-7C81-6C47-A1A8-32E478C24752}" srcOrd="0" destOrd="0" presId="urn:microsoft.com/office/officeart/2016/7/layout/VerticalDownArrowProcess"/>
    <dgm:cxn modelId="{FB972523-46FF-43F0-B1A8-D5DB7DC80ACF}" srcId="{469F4AE5-C146-4101-BBF2-4806FF208BA9}" destId="{74FADAF8-B3FA-42CC-8164-F80654771DFD}" srcOrd="0" destOrd="0" parTransId="{A7B90B63-B0E1-4607-92F7-1607CE7D1B8E}" sibTransId="{9E79D3D1-8029-42A6-BED8-3D74C82BB70E}"/>
    <dgm:cxn modelId="{A5C47B86-0CA9-3646-89DF-B55451D391C6}" type="presOf" srcId="{469F4AE5-C146-4101-BBF2-4806FF208BA9}" destId="{FB931695-1BB8-F840-8A74-47AB16E993DE}" srcOrd="0" destOrd="0" presId="urn:microsoft.com/office/officeart/2016/7/layout/VerticalDownArrowProcess"/>
    <dgm:cxn modelId="{EC504E87-3454-4B48-B3B9-D95F1B592C76}" type="presOf" srcId="{8CDB91E7-B6D0-4C85-8B1F-A6FDEDF3FE3D}" destId="{D56AFE4C-DF5A-DA42-9DA5-DA8111C0809F}" srcOrd="0" destOrd="0" presId="urn:microsoft.com/office/officeart/2016/7/layout/VerticalDownArrowProcess"/>
    <dgm:cxn modelId="{836B69A1-667F-674F-A619-4B29B5C2DC09}" type="presOf" srcId="{780080F8-4ED8-4E7B-A706-1315ADE7B196}" destId="{5EC40650-BC1B-4044-AE63-7F24A68AEFE8}" srcOrd="1" destOrd="0" presId="urn:microsoft.com/office/officeart/2016/7/layout/VerticalDownArrowProcess"/>
    <dgm:cxn modelId="{AF67EDB2-467D-4FF6-8812-7BA0801E2DB1}" srcId="{3675F91F-CC6D-472B-A1AA-6B3F43121C2E}" destId="{780080F8-4ED8-4E7B-A706-1315ADE7B196}" srcOrd="1" destOrd="0" parTransId="{A1A6B798-0DD0-49C1-B728-057BFD3F265C}" sibTransId="{5B077D0F-3A01-4544-B63B-FE918ADCFAE0}"/>
    <dgm:cxn modelId="{E44C6EB3-222A-1442-A74F-7B16A5C0C994}" type="presOf" srcId="{BC5D23E5-9ED5-427F-B17F-A51CC21DC830}" destId="{A90474EB-9E6B-034F-947B-676424CC0CF2}" srcOrd="0" destOrd="0" presId="urn:microsoft.com/office/officeart/2016/7/layout/VerticalDownArrowProcess"/>
    <dgm:cxn modelId="{B1A0DFB3-2F29-CA46-BB22-BD2AA203F3E4}" type="presOf" srcId="{74FADAF8-B3FA-42CC-8164-F80654771DFD}" destId="{A6FC42C2-A51F-694D-BB8E-93664EFFB0F3}" srcOrd="0" destOrd="0" presId="urn:microsoft.com/office/officeart/2016/7/layout/VerticalDownArrowProcess"/>
    <dgm:cxn modelId="{28A8F3BA-CB6C-4BF3-998C-A1EA7D7D6239}" srcId="{3675F91F-CC6D-472B-A1AA-6B3F43121C2E}" destId="{469F4AE5-C146-4101-BBF2-4806FF208BA9}" srcOrd="0" destOrd="0" parTransId="{FC15765C-806C-4DC5-828F-628A9D8A0BBD}" sibTransId="{19E76E79-8DD9-4EAD-B531-0ABAB2504106}"/>
    <dgm:cxn modelId="{7A287CBB-D7A7-BC42-9C0C-7782F23C386F}" type="presOf" srcId="{3675F91F-CC6D-472B-A1AA-6B3F43121C2E}" destId="{55E71311-07B8-8B4F-A129-3D163CA5809F}" srcOrd="0" destOrd="0" presId="urn:microsoft.com/office/officeart/2016/7/layout/VerticalDownArrowProcess"/>
    <dgm:cxn modelId="{C09C78D6-5DC2-FC4F-A2BE-69CEB934565B}" type="presOf" srcId="{4AC1FB8C-99C4-4CAC-BA6B-9B4BB49CB69B}" destId="{07C80B19-06B9-7C47-A999-DA26D51DE46E}" srcOrd="0" destOrd="0" presId="urn:microsoft.com/office/officeart/2016/7/layout/VerticalDownArrowProcess"/>
    <dgm:cxn modelId="{A3C586D6-2A7D-4969-815C-0C4AC9909F74}" srcId="{4AC1FB8C-99C4-4CAC-BA6B-9B4BB49CB69B}" destId="{BC5D23E5-9ED5-427F-B17F-A51CC21DC830}" srcOrd="0" destOrd="0" parTransId="{94CD04EB-643C-48B9-8988-28DABB4E1C26}" sibTransId="{2986D7FD-164F-4001-9489-718CA16EC89C}"/>
    <dgm:cxn modelId="{6C14DBF5-E96A-4AF1-8F96-A4ACE23B0AD2}" srcId="{3675F91F-CC6D-472B-A1AA-6B3F43121C2E}" destId="{4AC1FB8C-99C4-4CAC-BA6B-9B4BB49CB69B}" srcOrd="2" destOrd="0" parTransId="{645E64F5-6B0F-4441-8C9B-6E2601467F0F}" sibTransId="{306974C8-1E3C-49C8-B2EB-DCC27E5FE79A}"/>
    <dgm:cxn modelId="{2873A1CC-B037-EF47-A4CA-63F62826DED3}" type="presParOf" srcId="{55E71311-07B8-8B4F-A129-3D163CA5809F}" destId="{E9C75BE4-C8DE-D449-A3B0-18A42896B9FB}" srcOrd="0" destOrd="0" presId="urn:microsoft.com/office/officeart/2016/7/layout/VerticalDownArrowProcess"/>
    <dgm:cxn modelId="{E5E6E72F-A7A1-A941-AFA6-FE96706F1FC5}" type="presParOf" srcId="{E9C75BE4-C8DE-D449-A3B0-18A42896B9FB}" destId="{07C80B19-06B9-7C47-A999-DA26D51DE46E}" srcOrd="0" destOrd="0" presId="urn:microsoft.com/office/officeart/2016/7/layout/VerticalDownArrowProcess"/>
    <dgm:cxn modelId="{3C0B066F-7B07-7346-82E9-F494245E8442}" type="presParOf" srcId="{E9C75BE4-C8DE-D449-A3B0-18A42896B9FB}" destId="{A90474EB-9E6B-034F-947B-676424CC0CF2}" srcOrd="1" destOrd="0" presId="urn:microsoft.com/office/officeart/2016/7/layout/VerticalDownArrowProcess"/>
    <dgm:cxn modelId="{F42D3F01-37A3-1B48-943A-44953D0D46A1}" type="presParOf" srcId="{55E71311-07B8-8B4F-A129-3D163CA5809F}" destId="{347F0FDC-4291-AE4C-A783-AC2E5AC58A56}" srcOrd="1" destOrd="0" presId="urn:microsoft.com/office/officeart/2016/7/layout/VerticalDownArrowProcess"/>
    <dgm:cxn modelId="{7D2B7183-7592-8741-B9D4-ED26AEFE7C62}" type="presParOf" srcId="{55E71311-07B8-8B4F-A129-3D163CA5809F}" destId="{E30D36A8-4076-C94C-AF7A-8B385CDBB5F3}" srcOrd="2" destOrd="0" presId="urn:microsoft.com/office/officeart/2016/7/layout/VerticalDownArrowProcess"/>
    <dgm:cxn modelId="{AB3BAF04-7012-2545-9580-EDC2750B3A9B}" type="presParOf" srcId="{E30D36A8-4076-C94C-AF7A-8B385CDBB5F3}" destId="{021E13A8-7C81-6C47-A1A8-32E478C24752}" srcOrd="0" destOrd="0" presId="urn:microsoft.com/office/officeart/2016/7/layout/VerticalDownArrowProcess"/>
    <dgm:cxn modelId="{E454D970-CB08-1F4A-880C-4A3E09BB97AF}" type="presParOf" srcId="{E30D36A8-4076-C94C-AF7A-8B385CDBB5F3}" destId="{5EC40650-BC1B-4044-AE63-7F24A68AEFE8}" srcOrd="1" destOrd="0" presId="urn:microsoft.com/office/officeart/2016/7/layout/VerticalDownArrowProcess"/>
    <dgm:cxn modelId="{0D1E1EE0-3D98-3048-A7D7-CAC2510E7510}" type="presParOf" srcId="{E30D36A8-4076-C94C-AF7A-8B385CDBB5F3}" destId="{D56AFE4C-DF5A-DA42-9DA5-DA8111C0809F}" srcOrd="2" destOrd="0" presId="urn:microsoft.com/office/officeart/2016/7/layout/VerticalDownArrowProcess"/>
    <dgm:cxn modelId="{F81165EF-B256-9944-A47C-FA113025D539}" type="presParOf" srcId="{55E71311-07B8-8B4F-A129-3D163CA5809F}" destId="{ECFB6A96-EF11-E846-A7DC-189B2B7D8592}" srcOrd="3" destOrd="0" presId="urn:microsoft.com/office/officeart/2016/7/layout/VerticalDownArrowProcess"/>
    <dgm:cxn modelId="{782A26FB-226C-764F-AA9C-5295552F0F69}" type="presParOf" srcId="{55E71311-07B8-8B4F-A129-3D163CA5809F}" destId="{A2B07290-1460-2945-A579-A1244B035B6E}" srcOrd="4" destOrd="0" presId="urn:microsoft.com/office/officeart/2016/7/layout/VerticalDownArrowProcess"/>
    <dgm:cxn modelId="{2B0CFFBB-E41A-7146-93BF-F4A3CCA644C7}" type="presParOf" srcId="{A2B07290-1460-2945-A579-A1244B035B6E}" destId="{FB931695-1BB8-F840-8A74-47AB16E993DE}" srcOrd="0" destOrd="0" presId="urn:microsoft.com/office/officeart/2016/7/layout/VerticalDownArrowProcess"/>
    <dgm:cxn modelId="{541BB72D-2396-8E45-B6DB-50EAEF234827}" type="presParOf" srcId="{A2B07290-1460-2945-A579-A1244B035B6E}" destId="{AAD2F101-9ED8-9640-AB33-7637D59F2109}" srcOrd="1" destOrd="0" presId="urn:microsoft.com/office/officeart/2016/7/layout/VerticalDownArrowProcess"/>
    <dgm:cxn modelId="{BAD3844C-BEDE-7348-8B2C-8022CA472EC0}" type="presParOf" srcId="{A2B07290-1460-2945-A579-A1244B035B6E}" destId="{A6FC42C2-A51F-694D-BB8E-93664EFFB0F3}"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80B19-06B9-7C47-A999-DA26D51DE46E}">
      <dsp:nvSpPr>
        <dsp:cNvPr id="0" name=""/>
        <dsp:cNvSpPr/>
      </dsp:nvSpPr>
      <dsp:spPr>
        <a:xfrm>
          <a:off x="0" y="3427762"/>
          <a:ext cx="1175444" cy="74991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163576" rIns="83598"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Create</a:t>
          </a:r>
        </a:p>
      </dsp:txBody>
      <dsp:txXfrm>
        <a:off x="0" y="3427762"/>
        <a:ext cx="1175444" cy="749910"/>
      </dsp:txXfrm>
    </dsp:sp>
    <dsp:sp modelId="{A90474EB-9E6B-034F-947B-676424CC0CF2}">
      <dsp:nvSpPr>
        <dsp:cNvPr id="0" name=""/>
        <dsp:cNvSpPr/>
      </dsp:nvSpPr>
      <dsp:spPr>
        <a:xfrm>
          <a:off x="1175444" y="3427762"/>
          <a:ext cx="3526334" cy="74991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39700" rIns="71531" bIns="139700" numCol="1" spcCol="1270" anchor="ctr" anchorCtr="0">
          <a:noAutofit/>
        </a:bodyPr>
        <a:lstStyle/>
        <a:p>
          <a:pPr marL="0" lvl="0" indent="0" algn="l" defTabSz="488950">
            <a:lnSpc>
              <a:spcPct val="90000"/>
            </a:lnSpc>
            <a:spcBef>
              <a:spcPct val="0"/>
            </a:spcBef>
            <a:spcAft>
              <a:spcPct val="35000"/>
            </a:spcAft>
            <a:buNone/>
          </a:pPr>
          <a:r>
            <a:rPr lang="en-GB" sz="1100" kern="1200" dirty="0"/>
            <a:t>Create a self-help leaflet creating awareness of drug abuse and where to find help.</a:t>
          </a:r>
          <a:endParaRPr lang="en-US" sz="1100" kern="1200" dirty="0"/>
        </a:p>
      </dsp:txBody>
      <dsp:txXfrm>
        <a:off x="1175444" y="3427762"/>
        <a:ext cx="3526334" cy="749910"/>
      </dsp:txXfrm>
    </dsp:sp>
    <dsp:sp modelId="{5EC40650-BC1B-4044-AE63-7F24A68AEFE8}">
      <dsp:nvSpPr>
        <dsp:cNvPr id="0" name=""/>
        <dsp:cNvSpPr/>
      </dsp:nvSpPr>
      <dsp:spPr>
        <a:xfrm rot="10800000">
          <a:off x="0" y="2285648"/>
          <a:ext cx="1175444" cy="1153362"/>
        </a:xfrm>
        <a:prstGeom prst="upArrowCallout">
          <a:avLst>
            <a:gd name="adj1" fmla="val 5000"/>
            <a:gd name="adj2" fmla="val 10000"/>
            <a:gd name="adj3" fmla="val 15000"/>
            <a:gd name="adj4" fmla="val 64977"/>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163576" rIns="83598"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Imagine</a:t>
          </a:r>
        </a:p>
      </dsp:txBody>
      <dsp:txXfrm rot="-10800000">
        <a:off x="0" y="2285648"/>
        <a:ext cx="1175444" cy="749685"/>
      </dsp:txXfrm>
    </dsp:sp>
    <dsp:sp modelId="{D56AFE4C-DF5A-DA42-9DA5-DA8111C0809F}">
      <dsp:nvSpPr>
        <dsp:cNvPr id="0" name=""/>
        <dsp:cNvSpPr/>
      </dsp:nvSpPr>
      <dsp:spPr>
        <a:xfrm>
          <a:off x="1175444" y="2285648"/>
          <a:ext cx="3526334" cy="749685"/>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39700" rIns="71531" bIns="139700" numCol="1" spcCol="1270" anchor="ctr" anchorCtr="0">
          <a:noAutofit/>
        </a:bodyPr>
        <a:lstStyle/>
        <a:p>
          <a:pPr marL="0" lvl="0" indent="0" algn="l" defTabSz="488950">
            <a:lnSpc>
              <a:spcPct val="90000"/>
            </a:lnSpc>
            <a:spcBef>
              <a:spcPct val="0"/>
            </a:spcBef>
            <a:spcAft>
              <a:spcPct val="35000"/>
            </a:spcAft>
            <a:buNone/>
          </a:pPr>
          <a:r>
            <a:rPr lang="en-IE" sz="1100" kern="1200" dirty="0"/>
            <a:t>Imagine the problems drugs can cause and decide how these might be approached with their peers/ loved ones.</a:t>
          </a:r>
          <a:endParaRPr lang="en-US" sz="1100" kern="1200" dirty="0"/>
        </a:p>
      </dsp:txBody>
      <dsp:txXfrm>
        <a:off x="1175444" y="2285648"/>
        <a:ext cx="3526334" cy="749685"/>
      </dsp:txXfrm>
    </dsp:sp>
    <dsp:sp modelId="{3359226F-F79E-1943-893C-79F865181ED8}">
      <dsp:nvSpPr>
        <dsp:cNvPr id="0" name=""/>
        <dsp:cNvSpPr/>
      </dsp:nvSpPr>
      <dsp:spPr>
        <a:xfrm rot="10800000">
          <a:off x="0" y="1143534"/>
          <a:ext cx="1175444" cy="1153362"/>
        </a:xfrm>
        <a:prstGeom prst="upArrowCallout">
          <a:avLst>
            <a:gd name="adj1" fmla="val 5000"/>
            <a:gd name="adj2" fmla="val 10000"/>
            <a:gd name="adj3" fmla="val 15000"/>
            <a:gd name="adj4" fmla="val 64977"/>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163576" rIns="83598"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Examine</a:t>
          </a:r>
        </a:p>
      </dsp:txBody>
      <dsp:txXfrm rot="-10800000">
        <a:off x="0" y="1143534"/>
        <a:ext cx="1175444" cy="749685"/>
      </dsp:txXfrm>
    </dsp:sp>
    <dsp:sp modelId="{5E98C4D1-AE09-4A42-A113-657EBBE23970}">
      <dsp:nvSpPr>
        <dsp:cNvPr id="0" name=""/>
        <dsp:cNvSpPr/>
      </dsp:nvSpPr>
      <dsp:spPr>
        <a:xfrm>
          <a:off x="1175444" y="1143534"/>
          <a:ext cx="3526334" cy="749685"/>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39700" rIns="71531" bIns="139700" numCol="1" spcCol="1270" anchor="ctr" anchorCtr="0">
          <a:noAutofit/>
        </a:bodyPr>
        <a:lstStyle/>
        <a:p>
          <a:pPr marL="0" lvl="0" indent="0" algn="l" defTabSz="488950">
            <a:lnSpc>
              <a:spcPct val="90000"/>
            </a:lnSpc>
            <a:spcBef>
              <a:spcPct val="0"/>
            </a:spcBef>
            <a:spcAft>
              <a:spcPct val="35000"/>
            </a:spcAft>
            <a:buNone/>
          </a:pPr>
          <a:r>
            <a:rPr lang="en-IE" sz="1100" kern="1200" dirty="0"/>
            <a:t>Examine the effects of drugs on individuals and those around them</a:t>
          </a:r>
          <a:endParaRPr lang="en-US" sz="1100" kern="1200" dirty="0"/>
        </a:p>
      </dsp:txBody>
      <dsp:txXfrm>
        <a:off x="1175444" y="1143534"/>
        <a:ext cx="3526334" cy="749685"/>
      </dsp:txXfrm>
    </dsp:sp>
    <dsp:sp modelId="{AAD2F101-9ED8-9640-AB33-7637D59F2109}">
      <dsp:nvSpPr>
        <dsp:cNvPr id="0" name=""/>
        <dsp:cNvSpPr/>
      </dsp:nvSpPr>
      <dsp:spPr>
        <a:xfrm rot="10800000">
          <a:off x="0" y="1420"/>
          <a:ext cx="1175444" cy="1153362"/>
        </a:xfrm>
        <a:prstGeom prst="upArrowCallout">
          <a:avLst>
            <a:gd name="adj1" fmla="val 5000"/>
            <a:gd name="adj2" fmla="val 10000"/>
            <a:gd name="adj3" fmla="val 15000"/>
            <a:gd name="adj4" fmla="val 64977"/>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163576" rIns="83598"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Recap</a:t>
          </a:r>
        </a:p>
      </dsp:txBody>
      <dsp:txXfrm rot="-10800000">
        <a:off x="0" y="1420"/>
        <a:ext cx="1175444" cy="749685"/>
      </dsp:txXfrm>
    </dsp:sp>
    <dsp:sp modelId="{A6FC42C2-A51F-694D-BB8E-93664EFFB0F3}">
      <dsp:nvSpPr>
        <dsp:cNvPr id="0" name=""/>
        <dsp:cNvSpPr/>
      </dsp:nvSpPr>
      <dsp:spPr>
        <a:xfrm>
          <a:off x="1175444" y="1420"/>
          <a:ext cx="3526334" cy="749685"/>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39700" rIns="71531" bIns="139700" numCol="1" spcCol="1270" anchor="ctr" anchorCtr="0">
          <a:noAutofit/>
        </a:bodyPr>
        <a:lstStyle/>
        <a:p>
          <a:pPr marL="0" lvl="0" indent="0" algn="l" defTabSz="488950">
            <a:lnSpc>
              <a:spcPct val="90000"/>
            </a:lnSpc>
            <a:spcBef>
              <a:spcPct val="0"/>
            </a:spcBef>
            <a:spcAft>
              <a:spcPct val="35000"/>
            </a:spcAft>
            <a:buNone/>
          </a:pPr>
          <a:r>
            <a:rPr lang="en-US" sz="1100" kern="1200" dirty="0"/>
            <a:t>Brainstorm why people use drugs</a:t>
          </a:r>
        </a:p>
      </dsp:txBody>
      <dsp:txXfrm>
        <a:off x="1175444" y="1420"/>
        <a:ext cx="3526334" cy="749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0E8BE-B57F-584F-B39B-582175B17748}">
      <dsp:nvSpPr>
        <dsp:cNvPr id="0" name=""/>
        <dsp:cNvSpPr/>
      </dsp:nvSpPr>
      <dsp:spPr>
        <a:xfrm>
          <a:off x="3615407" y="1709"/>
          <a:ext cx="1913185" cy="1913185"/>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Drug Use</a:t>
          </a:r>
          <a:endParaRPr lang="en-IE" sz="1900" kern="1200" dirty="0"/>
        </a:p>
      </dsp:txBody>
      <dsp:txXfrm>
        <a:off x="3895586" y="281888"/>
        <a:ext cx="1352827" cy="1352827"/>
      </dsp:txXfrm>
    </dsp:sp>
    <dsp:sp modelId="{1EF648D6-AA56-FB42-BBA3-24ABA4DC26C3}">
      <dsp:nvSpPr>
        <dsp:cNvPr id="0" name=""/>
        <dsp:cNvSpPr/>
      </dsp:nvSpPr>
      <dsp:spPr>
        <a:xfrm rot="2160000">
          <a:off x="5468072" y="1471159"/>
          <a:ext cx="508359" cy="64570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5482635" y="1555478"/>
        <a:ext cx="355851" cy="387420"/>
      </dsp:txXfrm>
    </dsp:sp>
    <dsp:sp modelId="{DDDE9715-FDF2-2B4A-85D4-A9888C6E6CE7}">
      <dsp:nvSpPr>
        <dsp:cNvPr id="0" name=""/>
        <dsp:cNvSpPr/>
      </dsp:nvSpPr>
      <dsp:spPr>
        <a:xfrm>
          <a:off x="5939191" y="1690037"/>
          <a:ext cx="1913185" cy="1913185"/>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br>
            <a:rPr lang="en-US" sz="1900" kern="1200" dirty="0"/>
          </a:br>
          <a:r>
            <a:rPr lang="en-US" sz="1900" kern="1200" dirty="0"/>
            <a:t>Drug Misuse</a:t>
          </a:r>
          <a:endParaRPr lang="en-IE" sz="1900" kern="1200" dirty="0"/>
        </a:p>
      </dsp:txBody>
      <dsp:txXfrm>
        <a:off x="6219370" y="1970216"/>
        <a:ext cx="1352827" cy="1352827"/>
      </dsp:txXfrm>
    </dsp:sp>
    <dsp:sp modelId="{CFD72B33-F840-AA44-A9C5-2AC152B90752}">
      <dsp:nvSpPr>
        <dsp:cNvPr id="0" name=""/>
        <dsp:cNvSpPr/>
      </dsp:nvSpPr>
      <dsp:spPr>
        <a:xfrm rot="6473127">
          <a:off x="6204977" y="3676829"/>
          <a:ext cx="508326" cy="64570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6304643" y="3733405"/>
        <a:ext cx="355828" cy="387420"/>
      </dsp:txXfrm>
    </dsp:sp>
    <dsp:sp modelId="{D61DF9F6-BBBE-2240-B4A4-F988D97FC976}">
      <dsp:nvSpPr>
        <dsp:cNvPr id="0" name=""/>
        <dsp:cNvSpPr/>
      </dsp:nvSpPr>
      <dsp:spPr>
        <a:xfrm>
          <a:off x="5057067" y="4423518"/>
          <a:ext cx="1913185" cy="1913185"/>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br>
            <a:rPr lang="en-US" sz="1900" kern="1200" dirty="0"/>
          </a:br>
          <a:r>
            <a:rPr lang="en-US" sz="1900" kern="1200" dirty="0">
              <a:solidFill>
                <a:schemeClr val="tx1"/>
              </a:solidFill>
            </a:rPr>
            <a:t>Abuse</a:t>
          </a:r>
          <a:endParaRPr lang="en-IE" sz="1900" kern="1200" dirty="0">
            <a:solidFill>
              <a:schemeClr val="tx1"/>
            </a:solidFill>
          </a:endParaRPr>
        </a:p>
      </dsp:txBody>
      <dsp:txXfrm>
        <a:off x="5337246" y="4703697"/>
        <a:ext cx="1352827" cy="1352827"/>
      </dsp:txXfrm>
    </dsp:sp>
    <dsp:sp modelId="{522741BB-1C09-6241-B2C9-413B52BF08DC}">
      <dsp:nvSpPr>
        <dsp:cNvPr id="0" name=""/>
        <dsp:cNvSpPr/>
      </dsp:nvSpPr>
      <dsp:spPr>
        <a:xfrm rot="10802042">
          <a:off x="4333578" y="5056415"/>
          <a:ext cx="511266" cy="6457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4486958" y="5185601"/>
        <a:ext cx="357886" cy="387420"/>
      </dsp:txXfrm>
    </dsp:sp>
    <dsp:sp modelId="{EDECCD56-BAAE-F04D-8191-8CA68DABE9FD}">
      <dsp:nvSpPr>
        <dsp:cNvPr id="0" name=""/>
        <dsp:cNvSpPr/>
      </dsp:nvSpPr>
      <dsp:spPr>
        <a:xfrm>
          <a:off x="2179229" y="4421809"/>
          <a:ext cx="1913185" cy="191318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 </a:t>
          </a:r>
          <a:br>
            <a:rPr lang="en-US" sz="1900" kern="1200" dirty="0"/>
          </a:br>
          <a:r>
            <a:rPr lang="en-US" sz="1900" kern="1200" dirty="0"/>
            <a:t>Dependence</a:t>
          </a:r>
          <a:endParaRPr lang="en-IE" sz="1900" kern="1200" dirty="0"/>
        </a:p>
      </dsp:txBody>
      <dsp:txXfrm>
        <a:off x="2459408" y="4701988"/>
        <a:ext cx="1352827" cy="1352827"/>
      </dsp:txXfrm>
    </dsp:sp>
    <dsp:sp modelId="{A1CBFE34-DC5F-D742-8864-5F26EBF0ADF1}">
      <dsp:nvSpPr>
        <dsp:cNvPr id="0" name=""/>
        <dsp:cNvSpPr/>
      </dsp:nvSpPr>
      <dsp:spPr>
        <a:xfrm rot="15120000">
          <a:off x="2442285" y="3703349"/>
          <a:ext cx="508359" cy="64570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2542103" y="3905011"/>
        <a:ext cx="355851" cy="387420"/>
      </dsp:txXfrm>
    </dsp:sp>
    <dsp:sp modelId="{629F5A64-C5FE-E149-91F9-BEC6AEF30359}">
      <dsp:nvSpPr>
        <dsp:cNvPr id="0" name=""/>
        <dsp:cNvSpPr/>
      </dsp:nvSpPr>
      <dsp:spPr>
        <a:xfrm>
          <a:off x="1291623" y="1690037"/>
          <a:ext cx="1913185" cy="191318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br>
            <a:rPr lang="en-US" sz="1900" kern="1200" dirty="0"/>
          </a:br>
          <a:r>
            <a:rPr lang="en-US" sz="1900" kern="1200" dirty="0"/>
            <a:t>Addiction</a:t>
          </a:r>
          <a:endParaRPr lang="en-IE" sz="1900" kern="1200" dirty="0"/>
        </a:p>
      </dsp:txBody>
      <dsp:txXfrm>
        <a:off x="1571802" y="1970216"/>
        <a:ext cx="1352827" cy="1352827"/>
      </dsp:txXfrm>
    </dsp:sp>
    <dsp:sp modelId="{5C4D8CE8-8704-E94D-8596-4D1C1E33AD7C}">
      <dsp:nvSpPr>
        <dsp:cNvPr id="0" name=""/>
        <dsp:cNvSpPr/>
      </dsp:nvSpPr>
      <dsp:spPr>
        <a:xfrm rot="610425">
          <a:off x="2966809" y="2640841"/>
          <a:ext cx="868532" cy="645700"/>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68332" y="2752873"/>
        <a:ext cx="674822" cy="3874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80B19-06B9-7C47-A999-DA26D51DE46E}">
      <dsp:nvSpPr>
        <dsp:cNvPr id="0" name=""/>
        <dsp:cNvSpPr/>
      </dsp:nvSpPr>
      <dsp:spPr>
        <a:xfrm>
          <a:off x="0" y="3145825"/>
          <a:ext cx="1175444" cy="1032530"/>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99568" rIns="83598" bIns="99568" numCol="1" spcCol="1270" anchor="ctr" anchorCtr="0">
          <a:noAutofit/>
        </a:bodyPr>
        <a:lstStyle/>
        <a:p>
          <a:pPr marL="0" lvl="0" indent="0" algn="ctr" defTabSz="622300">
            <a:lnSpc>
              <a:spcPct val="90000"/>
            </a:lnSpc>
            <a:spcBef>
              <a:spcPct val="0"/>
            </a:spcBef>
            <a:spcAft>
              <a:spcPct val="35000"/>
            </a:spcAft>
            <a:buNone/>
          </a:pPr>
          <a:r>
            <a:rPr lang="en-US" sz="1400" kern="1200" dirty="0"/>
            <a:t>Empathy</a:t>
          </a:r>
        </a:p>
      </dsp:txBody>
      <dsp:txXfrm>
        <a:off x="0" y="3145825"/>
        <a:ext cx="1175444" cy="1032530"/>
      </dsp:txXfrm>
    </dsp:sp>
    <dsp:sp modelId="{A90474EB-9E6B-034F-947B-676424CC0CF2}">
      <dsp:nvSpPr>
        <dsp:cNvPr id="0" name=""/>
        <dsp:cNvSpPr/>
      </dsp:nvSpPr>
      <dsp:spPr>
        <a:xfrm>
          <a:off x="1175444" y="3145825"/>
          <a:ext cx="3526334" cy="103253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77800" rIns="71531" bIns="177800" numCol="1" spcCol="1270" anchor="ctr" anchorCtr="0">
          <a:noAutofit/>
        </a:bodyPr>
        <a:lstStyle/>
        <a:p>
          <a:pPr marL="0" lvl="0" indent="0" algn="l" defTabSz="622300">
            <a:lnSpc>
              <a:spcPct val="90000"/>
            </a:lnSpc>
            <a:spcBef>
              <a:spcPct val="0"/>
            </a:spcBef>
            <a:spcAft>
              <a:spcPct val="35000"/>
            </a:spcAft>
            <a:buNone/>
          </a:pPr>
          <a:r>
            <a:rPr lang="en-IE" sz="1400" kern="1200" dirty="0"/>
            <a:t>Develop greater empathy for others when presented with other peoples’ perspectives </a:t>
          </a:r>
          <a:endParaRPr lang="en-US" sz="1400" kern="1200" dirty="0"/>
        </a:p>
      </dsp:txBody>
      <dsp:txXfrm>
        <a:off x="1175444" y="3145825"/>
        <a:ext cx="3526334" cy="1032530"/>
      </dsp:txXfrm>
    </dsp:sp>
    <dsp:sp modelId="{5EC40650-BC1B-4044-AE63-7F24A68AEFE8}">
      <dsp:nvSpPr>
        <dsp:cNvPr id="0" name=""/>
        <dsp:cNvSpPr/>
      </dsp:nvSpPr>
      <dsp:spPr>
        <a:xfrm rot="10800000">
          <a:off x="0" y="1573281"/>
          <a:ext cx="1175444" cy="1588031"/>
        </a:xfrm>
        <a:prstGeom prst="upArrowCallout">
          <a:avLst>
            <a:gd name="adj1" fmla="val 5000"/>
            <a:gd name="adj2" fmla="val 10000"/>
            <a:gd name="adj3" fmla="val 15000"/>
            <a:gd name="adj4" fmla="val 64977"/>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99568" rIns="83598" bIns="99568" numCol="1" spcCol="1270" anchor="ctr" anchorCtr="0">
          <a:noAutofit/>
        </a:bodyPr>
        <a:lstStyle/>
        <a:p>
          <a:pPr marL="0" lvl="0" indent="0" algn="ctr" defTabSz="622300">
            <a:lnSpc>
              <a:spcPct val="90000"/>
            </a:lnSpc>
            <a:spcBef>
              <a:spcPct val="0"/>
            </a:spcBef>
            <a:spcAft>
              <a:spcPct val="35000"/>
            </a:spcAft>
            <a:buNone/>
          </a:pPr>
          <a:r>
            <a:rPr lang="en-US" sz="1400" kern="1200" dirty="0"/>
            <a:t>Learn</a:t>
          </a:r>
        </a:p>
      </dsp:txBody>
      <dsp:txXfrm rot="-10800000">
        <a:off x="0" y="1573281"/>
        <a:ext cx="1175444" cy="1032220"/>
      </dsp:txXfrm>
    </dsp:sp>
    <dsp:sp modelId="{D56AFE4C-DF5A-DA42-9DA5-DA8111C0809F}">
      <dsp:nvSpPr>
        <dsp:cNvPr id="0" name=""/>
        <dsp:cNvSpPr/>
      </dsp:nvSpPr>
      <dsp:spPr>
        <a:xfrm>
          <a:off x="1175444" y="1573281"/>
          <a:ext cx="3526334" cy="103222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77800" rIns="71531" bIns="177800" numCol="1" spcCol="1270" anchor="ctr" anchorCtr="0">
          <a:noAutofit/>
        </a:bodyPr>
        <a:lstStyle/>
        <a:p>
          <a:pPr marL="0" lvl="0" indent="0" algn="l" defTabSz="622300">
            <a:lnSpc>
              <a:spcPct val="90000"/>
            </a:lnSpc>
            <a:spcBef>
              <a:spcPct val="0"/>
            </a:spcBef>
            <a:spcAft>
              <a:spcPct val="35000"/>
            </a:spcAft>
            <a:buNone/>
          </a:pPr>
          <a:r>
            <a:rPr lang="en-IE" sz="1400" kern="1200" dirty="0"/>
            <a:t>Learn about group processes and how group membership can affect an individual’s thinking and behaviour. .</a:t>
          </a:r>
          <a:endParaRPr lang="en-US" sz="1400" kern="1200" dirty="0"/>
        </a:p>
      </dsp:txBody>
      <dsp:txXfrm>
        <a:off x="1175444" y="1573281"/>
        <a:ext cx="3526334" cy="1032220"/>
      </dsp:txXfrm>
    </dsp:sp>
    <dsp:sp modelId="{AAD2F101-9ED8-9640-AB33-7637D59F2109}">
      <dsp:nvSpPr>
        <dsp:cNvPr id="0" name=""/>
        <dsp:cNvSpPr/>
      </dsp:nvSpPr>
      <dsp:spPr>
        <a:xfrm rot="10800000">
          <a:off x="0" y="738"/>
          <a:ext cx="1175444" cy="1588031"/>
        </a:xfrm>
        <a:prstGeom prst="upArrowCallout">
          <a:avLst>
            <a:gd name="adj1" fmla="val 5000"/>
            <a:gd name="adj2" fmla="val 10000"/>
            <a:gd name="adj3" fmla="val 15000"/>
            <a:gd name="adj4" fmla="val 64977"/>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83598" tIns="99568" rIns="83598" bIns="99568" numCol="1" spcCol="1270" anchor="ctr" anchorCtr="0">
          <a:noAutofit/>
        </a:bodyPr>
        <a:lstStyle/>
        <a:p>
          <a:pPr marL="0" lvl="0" indent="0" algn="ctr" defTabSz="622300">
            <a:lnSpc>
              <a:spcPct val="90000"/>
            </a:lnSpc>
            <a:spcBef>
              <a:spcPct val="0"/>
            </a:spcBef>
            <a:spcAft>
              <a:spcPct val="35000"/>
            </a:spcAft>
            <a:buNone/>
          </a:pPr>
          <a:r>
            <a:rPr lang="en-US" sz="1400" kern="1200" dirty="0"/>
            <a:t>Presentations</a:t>
          </a:r>
        </a:p>
      </dsp:txBody>
      <dsp:txXfrm rot="-10800000">
        <a:off x="0" y="738"/>
        <a:ext cx="1175444" cy="1032220"/>
      </dsp:txXfrm>
    </dsp:sp>
    <dsp:sp modelId="{A6FC42C2-A51F-694D-BB8E-93664EFFB0F3}">
      <dsp:nvSpPr>
        <dsp:cNvPr id="0" name=""/>
        <dsp:cNvSpPr/>
      </dsp:nvSpPr>
      <dsp:spPr>
        <a:xfrm>
          <a:off x="1175444" y="738"/>
          <a:ext cx="3526334" cy="1032220"/>
        </a:xfrm>
        <a:prstGeom prst="rect">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531" tIns="177800" rIns="71531" bIns="177800" numCol="1" spcCol="1270" anchor="ctr" anchorCtr="0">
          <a:noAutofit/>
        </a:bodyPr>
        <a:lstStyle/>
        <a:p>
          <a:pPr marL="0" lvl="0" indent="0" algn="l" defTabSz="622300">
            <a:lnSpc>
              <a:spcPct val="90000"/>
            </a:lnSpc>
            <a:spcBef>
              <a:spcPct val="0"/>
            </a:spcBef>
            <a:spcAft>
              <a:spcPct val="35000"/>
            </a:spcAft>
            <a:buNone/>
          </a:pPr>
          <a:r>
            <a:rPr lang="en-GB" sz="1400" kern="1200" dirty="0"/>
            <a:t>Presentation to class self-help leaflet creating awareness of drug abuse and where to find help.</a:t>
          </a:r>
          <a:endParaRPr lang="en-US" sz="1400" kern="1200" dirty="0"/>
        </a:p>
      </dsp:txBody>
      <dsp:txXfrm>
        <a:off x="1175444" y="738"/>
        <a:ext cx="3526334" cy="1032220"/>
      </dsp:txXfrm>
    </dsp:sp>
  </dsp:spTree>
</dsp:drawing>
</file>

<file path=ppt/diagrams/layout1.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FA2472-4F47-4852-8E1F-9BC2B7CD8B0B}" type="datetimeFigureOut">
              <a:rPr lang="en-GB" smtClean="0"/>
              <a:t>02/04/2018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41F8A-2DE9-4946-9018-F55364A23EEF}" type="slidenum">
              <a:rPr lang="en-GB" smtClean="0"/>
              <a:t>‹#›</a:t>
            </a:fld>
            <a:endParaRPr lang="en-GB"/>
          </a:p>
        </p:txBody>
      </p:sp>
    </p:spTree>
    <p:extLst>
      <p:ext uri="{BB962C8B-B14F-4D97-AF65-F5344CB8AC3E}">
        <p14:creationId xmlns:p14="http://schemas.microsoft.com/office/powerpoint/2010/main" val="1575915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“Cocaine with 50 euro”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=8&amp;ved=2ahUKEwjxnL2KxsHZAhXSLVAKHebYD-MQjRx6BAgAEAY&amp;url=http%3A%2F%2Fmaxpixel.freegreatpicture.com%2FForeign-designed-Controlled-Dependent-Key-Certainly-1015719&amp;psig=AOvVaw14m0qcHFAY5Xu1HR5IFKWq&amp;ust=1519664158551585 on the 25</a:t>
            </a:r>
            <a:r>
              <a:rPr lang="en-US" baseline="30000" dirty="0"/>
              <a:t>th</a:t>
            </a:r>
            <a:r>
              <a:rPr lang="en-US" dirty="0"/>
              <a:t> of February’2018. </a:t>
            </a:r>
          </a:p>
          <a:p>
            <a:endParaRPr lang="en-US" dirty="0"/>
          </a:p>
          <a:p>
            <a:r>
              <a:rPr lang="en-US" dirty="0"/>
              <a:t>”Pink Pills”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=8&amp;ved=2ahUKEwj1jNusxsHZAhUDZFAKHRCBA-QQjRx6BAgAEAY&amp;url=http%3A%2F%2Fmaxpixel.freegreatpicture.com%2FCompressed-The-Dependence-Of-Fists-Womens-Drug-1875449&amp;psig=AOvVaw14m0qcHFAY5Xu1HR5IFKWq&amp;ust=1519664158551585 on the 25</a:t>
            </a:r>
            <a:r>
              <a:rPr lang="en-US" baseline="30000" dirty="0"/>
              <a:t>th</a:t>
            </a:r>
            <a:r>
              <a:rPr lang="en-US" dirty="0"/>
              <a:t> of Februart’2018</a:t>
            </a:r>
          </a:p>
          <a:p>
            <a:endParaRPr lang="en-US" dirty="0"/>
          </a:p>
          <a:p>
            <a:r>
              <a:rPr lang="en-US" dirty="0"/>
              <a:t>“Cannabis smoke”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=8&amp;ved=2ahUKEwjq-_PAxsHZAhXBKFAKHbMkB_IQjRx6BAgAEAY&amp;url=https%3A%2F%2Fwww.flickr.com%2Fphotos%2Fcagrimmett%2F6307374507&amp;psig=AOvVaw14m0qcHFAY5Xu1HR5IFKWq&amp;ust=1519664158551585 on the 25</a:t>
            </a:r>
            <a:r>
              <a:rPr lang="en-US" baseline="30000" dirty="0"/>
              <a:t>th</a:t>
            </a:r>
            <a:r>
              <a:rPr lang="en-US" dirty="0"/>
              <a:t> of Februart’2018</a:t>
            </a:r>
          </a:p>
          <a:p>
            <a:r>
              <a:rPr lang="en-US" dirty="0"/>
              <a:t> </a:t>
            </a:r>
          </a:p>
        </p:txBody>
      </p:sp>
      <p:sp>
        <p:nvSpPr>
          <p:cNvPr id="4" name="Slide Number Placeholder 3"/>
          <p:cNvSpPr>
            <a:spLocks noGrp="1"/>
          </p:cNvSpPr>
          <p:nvPr>
            <p:ph type="sldNum" sz="quarter" idx="10"/>
          </p:nvPr>
        </p:nvSpPr>
        <p:spPr/>
        <p:txBody>
          <a:bodyPr/>
          <a:lstStyle/>
          <a:p>
            <a:fld id="{88B41F8A-2DE9-4946-9018-F55364A23EEF}" type="slidenum">
              <a:rPr lang="en-GB" smtClean="0"/>
              <a:t>1</a:t>
            </a:fld>
            <a:endParaRPr lang="en-GB"/>
          </a:p>
        </p:txBody>
      </p:sp>
    </p:spTree>
    <p:extLst>
      <p:ext uri="{BB962C8B-B14F-4D97-AF65-F5344CB8AC3E}">
        <p14:creationId xmlns:p14="http://schemas.microsoft.com/office/powerpoint/2010/main" val="203248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“Uncle Sam”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=8&amp;ved=2ahUKEwiqyeGX1sHZAhWGJVAKHWmuB9MQjRx6BAgAEAY&amp;url=https%3A%2F%2Fpixabay.com%2Fen%2Fusa-uncle-sam-i-want-you-army-49909%2F&amp;psig=AOvVaw2BOVbr9IpyC5zaB1ILpPLF&amp;ust=1519668931646595 on the 25</a:t>
            </a:r>
            <a:r>
              <a:rPr lang="en-US" baseline="30000" dirty="0"/>
              <a:t>th</a:t>
            </a:r>
            <a:r>
              <a:rPr lang="en-US" dirty="0"/>
              <a:t> of February’2018. </a:t>
            </a:r>
          </a:p>
        </p:txBody>
      </p:sp>
      <p:sp>
        <p:nvSpPr>
          <p:cNvPr id="4" name="Slide Number Placeholder 3"/>
          <p:cNvSpPr>
            <a:spLocks noGrp="1"/>
          </p:cNvSpPr>
          <p:nvPr>
            <p:ph type="sldNum" sz="quarter" idx="10"/>
          </p:nvPr>
        </p:nvSpPr>
        <p:spPr/>
        <p:txBody>
          <a:bodyPr/>
          <a:lstStyle/>
          <a:p>
            <a:fld id="{88B41F8A-2DE9-4946-9018-F55364A23EEF}" type="slidenum">
              <a:rPr lang="en-GB" smtClean="0"/>
              <a:t>13</a:t>
            </a:fld>
            <a:endParaRPr lang="en-GB"/>
          </a:p>
        </p:txBody>
      </p:sp>
    </p:spTree>
    <p:extLst>
      <p:ext uri="{BB962C8B-B14F-4D97-AF65-F5344CB8AC3E}">
        <p14:creationId xmlns:p14="http://schemas.microsoft.com/office/powerpoint/2010/main" val="4154075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“Target”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a:t>=8&amp;ved=2ahUKEwjwipj89cjZAhVCLlAKHUIcBckQjRx6BAgAEAY&amp;url=http%3A%2F%2Fpngimg.com%2Fdownload%2F27459&amp;psig=AOvVaw2r_FPd-tdSwVtk3qaZzk1g&amp;ust=1519918002514832 on the 28</a:t>
            </a:r>
            <a:r>
              <a:rPr lang="en-US" baseline="30000"/>
              <a:t>th</a:t>
            </a:r>
            <a:r>
              <a:rPr lang="en-US"/>
              <a:t> of March’2018. </a:t>
            </a:r>
          </a:p>
          <a:p>
            <a:endParaRPr lang="en-US"/>
          </a:p>
        </p:txBody>
      </p:sp>
      <p:sp>
        <p:nvSpPr>
          <p:cNvPr id="4" name="Slide Number Placeholder 3"/>
          <p:cNvSpPr>
            <a:spLocks noGrp="1"/>
          </p:cNvSpPr>
          <p:nvPr>
            <p:ph type="sldNum" sz="quarter" idx="10"/>
          </p:nvPr>
        </p:nvSpPr>
        <p:spPr/>
        <p:txBody>
          <a:bodyPr/>
          <a:lstStyle/>
          <a:p>
            <a:fld id="{88B41F8A-2DE9-4946-9018-F55364A23EEF}" type="slidenum">
              <a:rPr lang="en-GB" smtClean="0"/>
              <a:t>2</a:t>
            </a:fld>
            <a:endParaRPr lang="en-GB"/>
          </a:p>
        </p:txBody>
      </p:sp>
    </p:spTree>
    <p:extLst>
      <p:ext uri="{BB962C8B-B14F-4D97-AF65-F5344CB8AC3E}">
        <p14:creationId xmlns:p14="http://schemas.microsoft.com/office/powerpoint/2010/main" val="2282067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Pair Share Drawing”: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=8&amp;ved=2ahUKEwjUjorgr8HZAhWKblAKHWthAYEQjRx6BAgAEAY&amp;url=https%3A%2F%2Fwww.flickr.com%2Fphotos%2Fotacke%2F10003586804&amp;psig=AOvVaw0mtMdTIiUMPWPK3S1qrKlr&amp;ust=1519658623006365 on the 25</a:t>
            </a:r>
            <a:r>
              <a:rPr lang="en-US" baseline="30000" dirty="0"/>
              <a:t>th</a:t>
            </a:r>
            <a:r>
              <a:rPr lang="en-US" dirty="0"/>
              <a:t> of February’2018. </a:t>
            </a:r>
          </a:p>
        </p:txBody>
      </p:sp>
      <p:sp>
        <p:nvSpPr>
          <p:cNvPr id="4" name="Slide Number Placeholder 3"/>
          <p:cNvSpPr>
            <a:spLocks noGrp="1"/>
          </p:cNvSpPr>
          <p:nvPr>
            <p:ph type="sldNum" sz="quarter" idx="10"/>
          </p:nvPr>
        </p:nvSpPr>
        <p:spPr/>
        <p:txBody>
          <a:bodyPr/>
          <a:lstStyle/>
          <a:p>
            <a:fld id="{88B41F8A-2DE9-4946-9018-F55364A23EEF}" type="slidenum">
              <a:rPr lang="en-GB" smtClean="0"/>
              <a:t>5</a:t>
            </a:fld>
            <a:endParaRPr lang="en-GB"/>
          </a:p>
        </p:txBody>
      </p:sp>
    </p:spTree>
    <p:extLst>
      <p:ext uri="{BB962C8B-B14F-4D97-AF65-F5344CB8AC3E}">
        <p14:creationId xmlns:p14="http://schemas.microsoft.com/office/powerpoint/2010/main" val="1819483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latin typeface="Frutiger"/>
              </a:rPr>
              <a:t>Lets focus on the changes in the body and/or behaviour brought about through the use of these substances.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dirty="0">
              <a:effectLst/>
              <a:latin typeface="Frutige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effectLst/>
                <a:latin typeface="Frutiger"/>
              </a:rPr>
              <a:t>“Sad Face” image retrieved from: https://</a:t>
            </a:r>
            <a:r>
              <a:rPr lang="en-IE" dirty="0" err="1">
                <a:effectLst/>
                <a:latin typeface="Frutiger"/>
              </a:rPr>
              <a:t>www.google.ie</a:t>
            </a:r>
            <a:r>
              <a:rPr lang="en-IE" dirty="0">
                <a:effectLst/>
                <a:latin typeface="Frutiger"/>
              </a:rPr>
              <a:t>/</a:t>
            </a:r>
            <a:r>
              <a:rPr lang="en-IE" dirty="0" err="1">
                <a:effectLst/>
                <a:latin typeface="Frutiger"/>
              </a:rPr>
              <a:t>url?sa</a:t>
            </a:r>
            <a:r>
              <a:rPr lang="en-IE" dirty="0">
                <a:effectLst/>
                <a:latin typeface="Frutiger"/>
              </a:rPr>
              <a:t>=</a:t>
            </a:r>
            <a:r>
              <a:rPr lang="en-IE" dirty="0" err="1">
                <a:effectLst/>
                <a:latin typeface="Frutiger"/>
              </a:rPr>
              <a:t>i&amp;rct</a:t>
            </a:r>
            <a:r>
              <a:rPr lang="en-IE" dirty="0">
                <a:effectLst/>
                <a:latin typeface="Frutiger"/>
              </a:rPr>
              <a:t>=</a:t>
            </a:r>
            <a:r>
              <a:rPr lang="en-IE" dirty="0" err="1">
                <a:effectLst/>
                <a:latin typeface="Frutiger"/>
              </a:rPr>
              <a:t>j&amp;q</a:t>
            </a:r>
            <a:r>
              <a:rPr lang="en-IE" dirty="0">
                <a:effectLst/>
                <a:latin typeface="Frutiger"/>
              </a:rPr>
              <a:t>=&amp;</a:t>
            </a:r>
            <a:r>
              <a:rPr lang="en-IE" dirty="0" err="1">
                <a:effectLst/>
                <a:latin typeface="Frutiger"/>
              </a:rPr>
              <a:t>esrc</a:t>
            </a:r>
            <a:r>
              <a:rPr lang="en-IE" dirty="0">
                <a:effectLst/>
                <a:latin typeface="Frutiger"/>
              </a:rPr>
              <a:t>=</a:t>
            </a:r>
            <a:r>
              <a:rPr lang="en-IE" dirty="0" err="1">
                <a:effectLst/>
                <a:latin typeface="Frutiger"/>
              </a:rPr>
              <a:t>s&amp;source</a:t>
            </a:r>
            <a:r>
              <a:rPr lang="en-IE" dirty="0">
                <a:effectLst/>
                <a:latin typeface="Frutiger"/>
              </a:rPr>
              <a:t>=</a:t>
            </a:r>
            <a:r>
              <a:rPr lang="en-IE" dirty="0" err="1">
                <a:effectLst/>
                <a:latin typeface="Frutiger"/>
              </a:rPr>
              <a:t>images&amp;cd</a:t>
            </a:r>
            <a:r>
              <a:rPr lang="en-IE" dirty="0">
                <a:effectLst/>
                <a:latin typeface="Frutiger"/>
              </a:rPr>
              <a:t>=&amp;cad=</a:t>
            </a:r>
            <a:r>
              <a:rPr lang="en-IE" dirty="0" err="1">
                <a:effectLst/>
                <a:latin typeface="Frutiger"/>
              </a:rPr>
              <a:t>rja&amp;uact</a:t>
            </a:r>
            <a:r>
              <a:rPr lang="en-IE" dirty="0">
                <a:effectLst/>
                <a:latin typeface="Frutiger"/>
              </a:rPr>
              <a:t>=8&amp;ved=2ahUKEwj6j_zDz8HZAhUHKFAKHfgeBekQjRx6BAgAEAY&amp;url=https%3A%2F%2Fcommons.wikimedia.org%2Fwiki%2FFile%3AAntu_face-sad.svg&amp;psig=AOvVaw1UF1PrdA77vUQrI6ykrOvB&amp;ust=1519667055596932 on the 25</a:t>
            </a:r>
            <a:r>
              <a:rPr lang="en-IE" baseline="30000" dirty="0">
                <a:effectLst/>
                <a:latin typeface="Frutiger"/>
              </a:rPr>
              <a:t>th</a:t>
            </a:r>
            <a:r>
              <a:rPr lang="en-IE" dirty="0">
                <a:effectLst/>
                <a:latin typeface="Frutiger"/>
              </a:rPr>
              <a:t> of February’2018. </a:t>
            </a:r>
            <a:endParaRPr lang="en-IE" dirty="0">
              <a:effectLst/>
            </a:endParaRPr>
          </a:p>
          <a:p>
            <a:endParaRPr lang="en-US" dirty="0"/>
          </a:p>
        </p:txBody>
      </p:sp>
      <p:sp>
        <p:nvSpPr>
          <p:cNvPr id="4" name="Slide Number Placeholder 3"/>
          <p:cNvSpPr>
            <a:spLocks noGrp="1"/>
          </p:cNvSpPr>
          <p:nvPr>
            <p:ph type="sldNum" sz="quarter" idx="10"/>
          </p:nvPr>
        </p:nvSpPr>
        <p:spPr/>
        <p:txBody>
          <a:bodyPr/>
          <a:lstStyle/>
          <a:p>
            <a:fld id="{88B41F8A-2DE9-4946-9018-F55364A23EEF}" type="slidenum">
              <a:rPr lang="en-GB" smtClean="0"/>
              <a:t>6</a:t>
            </a:fld>
            <a:endParaRPr lang="en-GB"/>
          </a:p>
        </p:txBody>
      </p:sp>
    </p:spTree>
    <p:extLst>
      <p:ext uri="{BB962C8B-B14F-4D97-AF65-F5344CB8AC3E}">
        <p14:creationId xmlns:p14="http://schemas.microsoft.com/office/powerpoint/2010/main" val="1896683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“Uncle Sam”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=8&amp;ved=2ahUKEwiqyeGX1sHZAhWGJVAKHWmuB9MQjRx6BAgAEAY&amp;url=https%3A%2F%2Fpixabay.com%2Fen%2Fusa-uncle-sam-i-want-you-army-49909%2F&amp;psig=AOvVaw2BOVbr9IpyC5zaB1ILpPLF&amp;ust=1519668931646595 on the 25</a:t>
            </a:r>
            <a:r>
              <a:rPr lang="en-US" baseline="30000" dirty="0"/>
              <a:t>th</a:t>
            </a:r>
            <a:r>
              <a:rPr lang="en-US" dirty="0"/>
              <a:t> of February’2018. </a:t>
            </a:r>
          </a:p>
        </p:txBody>
      </p:sp>
      <p:sp>
        <p:nvSpPr>
          <p:cNvPr id="4" name="Slide Number Placeholder 3"/>
          <p:cNvSpPr>
            <a:spLocks noGrp="1"/>
          </p:cNvSpPr>
          <p:nvPr>
            <p:ph type="sldNum" sz="quarter" idx="10"/>
          </p:nvPr>
        </p:nvSpPr>
        <p:spPr/>
        <p:txBody>
          <a:bodyPr/>
          <a:lstStyle/>
          <a:p>
            <a:fld id="{88B41F8A-2DE9-4946-9018-F55364A23EEF}" type="slidenum">
              <a:rPr lang="en-GB" smtClean="0"/>
              <a:t>8</a:t>
            </a:fld>
            <a:endParaRPr lang="en-GB"/>
          </a:p>
        </p:txBody>
      </p:sp>
    </p:spTree>
    <p:extLst>
      <p:ext uri="{BB962C8B-B14F-4D97-AF65-F5344CB8AC3E}">
        <p14:creationId xmlns:p14="http://schemas.microsoft.com/office/powerpoint/2010/main" val="3440079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“Uncle Sam”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=8&amp;ved=2ahUKEwiqyeGX1sHZAhWGJVAKHWmuB9MQjRx6BAgAEAY&amp;url=https%3A%2F%2Fpixabay.com%2Fen%2Fusa-uncle-sam-i-want-you-army-49909%2F&amp;psig=AOvVaw2BOVbr9IpyC5zaB1ILpPLF&amp;ust=1519668931646595 on the 25</a:t>
            </a:r>
            <a:r>
              <a:rPr lang="en-US" baseline="30000" dirty="0"/>
              <a:t>th</a:t>
            </a:r>
            <a:r>
              <a:rPr lang="en-US" dirty="0"/>
              <a:t> of February’2018. </a:t>
            </a:r>
          </a:p>
        </p:txBody>
      </p:sp>
      <p:sp>
        <p:nvSpPr>
          <p:cNvPr id="4" name="Slide Number Placeholder 3"/>
          <p:cNvSpPr>
            <a:spLocks noGrp="1"/>
          </p:cNvSpPr>
          <p:nvPr>
            <p:ph type="sldNum" sz="quarter" idx="10"/>
          </p:nvPr>
        </p:nvSpPr>
        <p:spPr/>
        <p:txBody>
          <a:bodyPr/>
          <a:lstStyle/>
          <a:p>
            <a:fld id="{88B41F8A-2DE9-4946-9018-F55364A23EEF}" type="slidenum">
              <a:rPr lang="en-GB" smtClean="0"/>
              <a:t>9</a:t>
            </a:fld>
            <a:endParaRPr lang="en-GB"/>
          </a:p>
        </p:txBody>
      </p:sp>
    </p:spTree>
    <p:extLst>
      <p:ext uri="{BB962C8B-B14F-4D97-AF65-F5344CB8AC3E}">
        <p14:creationId xmlns:p14="http://schemas.microsoft.com/office/powerpoint/2010/main" val="23239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“Drug Abuse Prevention Game”.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=8&amp;ved=2ahUKEwiCvbbGpNDZAhVRb1AKHVXvCkMQjRx6BAgAEAY&amp;url=https%3A%2F%2Fcommons.wikimedia.org%2Fwiki%2FFile%3ADrug_abuse_prevention_(6800434328).</a:t>
            </a:r>
            <a:r>
              <a:rPr lang="en-US" dirty="0" err="1"/>
              <a:t>jpg&amp;psig</a:t>
            </a:r>
            <a:r>
              <a:rPr lang="en-US" dirty="0"/>
              <a:t>=AOvVaw0CpuahcLvEa0h5wLJaIAJP&amp;ust=1520171025341760 on the 3</a:t>
            </a:r>
            <a:r>
              <a:rPr lang="en-US" baseline="30000" dirty="0"/>
              <a:t>rd</a:t>
            </a:r>
            <a:r>
              <a:rPr lang="en-US" dirty="0"/>
              <a:t> of March’2018. </a:t>
            </a:r>
          </a:p>
          <a:p>
            <a:endParaRPr lang="en-US" dirty="0"/>
          </a:p>
          <a:p>
            <a:r>
              <a:rPr lang="en-US" dirty="0"/>
              <a:t>“Drug Free”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=8&amp;ved=2ahUKEwjOidWhpdDZAhUGL1AKHbKfC0kQjRx6BAgAEAY&amp;url=https%3A%2F%2Fcommons.wikimedia.org%2Fwiki%2FFile%3ADrug_abuse.png&amp;psig=AOvVaw2b1qU5bDb2YypRJnrKzYOA&amp;ust=1520171197717713 on the 3</a:t>
            </a:r>
            <a:r>
              <a:rPr lang="en-US" baseline="30000" dirty="0"/>
              <a:t>rd</a:t>
            </a:r>
            <a:r>
              <a:rPr lang="en-US" dirty="0"/>
              <a:t> of Marc’2018. </a:t>
            </a:r>
          </a:p>
          <a:p>
            <a:endParaRPr lang="en-US" dirty="0"/>
          </a:p>
        </p:txBody>
      </p:sp>
      <p:sp>
        <p:nvSpPr>
          <p:cNvPr id="4" name="Slide Number Placeholder 3"/>
          <p:cNvSpPr>
            <a:spLocks noGrp="1"/>
          </p:cNvSpPr>
          <p:nvPr>
            <p:ph type="sldNum" sz="quarter" idx="10"/>
          </p:nvPr>
        </p:nvSpPr>
        <p:spPr/>
        <p:txBody>
          <a:bodyPr/>
          <a:lstStyle/>
          <a:p>
            <a:fld id="{43C81F31-25B8-5043-BD59-1080E4163C5F}" type="slidenum">
              <a:rPr lang="en-US" smtClean="0"/>
              <a:t>10</a:t>
            </a:fld>
            <a:endParaRPr lang="en-US"/>
          </a:p>
        </p:txBody>
      </p:sp>
    </p:spTree>
    <p:extLst>
      <p:ext uri="{BB962C8B-B14F-4D97-AF65-F5344CB8AC3E}">
        <p14:creationId xmlns:p14="http://schemas.microsoft.com/office/powerpoint/2010/main" val="624095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“Cocaine with 50 euro”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=8&amp;ved=2ahUKEwjxnL2KxsHZAhXSLVAKHebYD-MQjRx6BAgAEAY&amp;url=http%3A%2F%2Fmaxpixel.freegreatpicture.com%2FForeign-designed-Controlled-Dependent-Key-Certainly-1015719&amp;psig=AOvVaw14m0qcHFAY5Xu1HR5IFKWq&amp;ust=1519664158551585 on the 25</a:t>
            </a:r>
            <a:r>
              <a:rPr lang="en-US" baseline="30000" dirty="0"/>
              <a:t>th</a:t>
            </a:r>
            <a:r>
              <a:rPr lang="en-US" dirty="0"/>
              <a:t> of February’2018. </a:t>
            </a:r>
          </a:p>
          <a:p>
            <a:endParaRPr lang="en-US" dirty="0"/>
          </a:p>
          <a:p>
            <a:r>
              <a:rPr lang="en-US" dirty="0"/>
              <a:t>”Pink Pills”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=8&amp;ved=2ahUKEwj1jNusxsHZAhUDZFAKHRCBA-QQjRx6BAgAEAY&amp;url=http%3A%2F%2Fmaxpixel.freegreatpicture.com%2FCompressed-The-Dependence-Of-Fists-Womens-Drug-1875449&amp;psig=AOvVaw14m0qcHFAY5Xu1HR5IFKWq&amp;ust=1519664158551585 on the 25</a:t>
            </a:r>
            <a:r>
              <a:rPr lang="en-US" baseline="30000" dirty="0"/>
              <a:t>th</a:t>
            </a:r>
            <a:r>
              <a:rPr lang="en-US" dirty="0"/>
              <a:t> of Februart’2018</a:t>
            </a:r>
          </a:p>
          <a:p>
            <a:endParaRPr lang="en-US" dirty="0"/>
          </a:p>
          <a:p>
            <a:r>
              <a:rPr lang="en-US" dirty="0"/>
              <a:t>“Cannabis smoke”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dirty="0"/>
              <a:t>=8&amp;ved=2ahUKEwjq-_PAxsHZAhXBKFAKHbMkB_IQjRx6BAgAEAY&amp;url=https%3A%2F%2Fwww.flickr.com%2Fphotos%2Fcagrimmett%2F6307374507&amp;psig=AOvVaw14m0qcHFAY5Xu1HR5IFKWq&amp;ust=1519664158551585 on the 25</a:t>
            </a:r>
            <a:r>
              <a:rPr lang="en-US" baseline="30000" dirty="0"/>
              <a:t>th</a:t>
            </a:r>
            <a:r>
              <a:rPr lang="en-US" dirty="0"/>
              <a:t> of Februart’2018</a:t>
            </a:r>
          </a:p>
          <a:p>
            <a:r>
              <a:rPr lang="en-US" dirty="0"/>
              <a:t> </a:t>
            </a:r>
          </a:p>
        </p:txBody>
      </p:sp>
      <p:sp>
        <p:nvSpPr>
          <p:cNvPr id="4" name="Slide Number Placeholder 3"/>
          <p:cNvSpPr>
            <a:spLocks noGrp="1"/>
          </p:cNvSpPr>
          <p:nvPr>
            <p:ph type="sldNum" sz="quarter" idx="10"/>
          </p:nvPr>
        </p:nvSpPr>
        <p:spPr/>
        <p:txBody>
          <a:bodyPr/>
          <a:lstStyle/>
          <a:p>
            <a:fld id="{88B41F8A-2DE9-4946-9018-F55364A23EEF}" type="slidenum">
              <a:rPr lang="en-GB" smtClean="0"/>
              <a:t>11</a:t>
            </a:fld>
            <a:endParaRPr lang="en-GB"/>
          </a:p>
        </p:txBody>
      </p:sp>
    </p:spTree>
    <p:extLst>
      <p:ext uri="{BB962C8B-B14F-4D97-AF65-F5344CB8AC3E}">
        <p14:creationId xmlns:p14="http://schemas.microsoft.com/office/powerpoint/2010/main" val="2298742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“Target” image retrieved from: https://</a:t>
            </a:r>
            <a:r>
              <a:rPr lang="en-US" dirty="0" err="1"/>
              <a:t>www.google.ie</a:t>
            </a:r>
            <a:r>
              <a:rPr lang="en-US" dirty="0"/>
              <a:t>/</a:t>
            </a:r>
            <a:r>
              <a:rPr lang="en-US" dirty="0" err="1"/>
              <a:t>url?sa</a:t>
            </a:r>
            <a:r>
              <a:rPr lang="en-US" dirty="0"/>
              <a:t>=</a:t>
            </a:r>
            <a:r>
              <a:rPr lang="en-US" dirty="0" err="1"/>
              <a:t>i&amp;rct</a:t>
            </a:r>
            <a:r>
              <a:rPr lang="en-US" dirty="0"/>
              <a:t>=</a:t>
            </a:r>
            <a:r>
              <a:rPr lang="en-US" dirty="0" err="1"/>
              <a:t>j&amp;q</a:t>
            </a:r>
            <a:r>
              <a:rPr lang="en-US" dirty="0"/>
              <a:t>=&amp;</a:t>
            </a:r>
            <a:r>
              <a:rPr lang="en-US" dirty="0" err="1"/>
              <a:t>esrc</a:t>
            </a:r>
            <a:r>
              <a:rPr lang="en-US" dirty="0"/>
              <a:t>=</a:t>
            </a:r>
            <a:r>
              <a:rPr lang="en-US" dirty="0" err="1"/>
              <a:t>s&amp;source</a:t>
            </a:r>
            <a:r>
              <a:rPr lang="en-US" dirty="0"/>
              <a:t>=</a:t>
            </a:r>
            <a:r>
              <a:rPr lang="en-US" dirty="0" err="1"/>
              <a:t>images&amp;cd</a:t>
            </a:r>
            <a:r>
              <a:rPr lang="en-US" dirty="0"/>
              <a:t>=&amp;cad=</a:t>
            </a:r>
            <a:r>
              <a:rPr lang="en-US" dirty="0" err="1"/>
              <a:t>rja&amp;uact</a:t>
            </a:r>
            <a:r>
              <a:rPr lang="en-US"/>
              <a:t>=8&amp;ved=2ahUKEwjwipj89cjZAhVCLlAKHUIcBckQjRx6BAgAEAY&amp;url=http%3A%2F%2Fpngimg.com%2Fdownload%2F27459&amp;psig=AOvVaw2r_FPd-tdSwVtk3qaZzk1g&amp;ust=1519918002514832 on the 28</a:t>
            </a:r>
            <a:r>
              <a:rPr lang="en-US" baseline="30000"/>
              <a:t>th</a:t>
            </a:r>
            <a:r>
              <a:rPr lang="en-US"/>
              <a:t> of March’2018. </a:t>
            </a:r>
          </a:p>
          <a:p>
            <a:endParaRPr lang="en-US"/>
          </a:p>
        </p:txBody>
      </p:sp>
      <p:sp>
        <p:nvSpPr>
          <p:cNvPr id="4" name="Slide Number Placeholder 3"/>
          <p:cNvSpPr>
            <a:spLocks noGrp="1"/>
          </p:cNvSpPr>
          <p:nvPr>
            <p:ph type="sldNum" sz="quarter" idx="10"/>
          </p:nvPr>
        </p:nvSpPr>
        <p:spPr/>
        <p:txBody>
          <a:bodyPr/>
          <a:lstStyle/>
          <a:p>
            <a:fld id="{88B41F8A-2DE9-4946-9018-F55364A23EEF}" type="slidenum">
              <a:rPr lang="en-GB" smtClean="0"/>
              <a:t>12</a:t>
            </a:fld>
            <a:endParaRPr lang="en-GB"/>
          </a:p>
        </p:txBody>
      </p:sp>
    </p:spTree>
    <p:extLst>
      <p:ext uri="{BB962C8B-B14F-4D97-AF65-F5344CB8AC3E}">
        <p14:creationId xmlns:p14="http://schemas.microsoft.com/office/powerpoint/2010/main" val="12550924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A9CAA-9043-4848-BDF7-1DD61B68B44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F15C36F-26DD-694D-AE93-3A9606EFCEA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125EDB61-08AF-B447-A660-2115B6308D2F}"/>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46159647-2421-7141-9523-ACA1B4FE39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CCD7C4-C529-0A46-84B4-453D161C2813}"/>
              </a:ext>
            </a:extLst>
          </p:cNvPr>
          <p:cNvSpPr>
            <a:spLocks noGrp="1"/>
          </p:cNvSpPr>
          <p:nvPr>
            <p:ph type="sldNum" sz="quarter" idx="12"/>
          </p:nvPr>
        </p:nvSpPr>
        <p:spPr/>
        <p:txBody>
          <a:bodyPr/>
          <a:lstStyle/>
          <a:p>
            <a:fld id="{D0396B05-F2AD-4CD4-B88C-C5354439C64E}" type="slidenum">
              <a:rPr lang="en-GB" smtClean="0"/>
              <a:t>‹#›</a:t>
            </a:fld>
            <a:endParaRPr lang="en-GB"/>
          </a:p>
        </p:txBody>
      </p:sp>
      <p:pic>
        <p:nvPicPr>
          <p:cNvPr id="7" name="Picture 6">
            <a:extLst>
              <a:ext uri="{FF2B5EF4-FFF2-40B4-BE49-F238E27FC236}">
                <a16:creationId xmlns:a16="http://schemas.microsoft.com/office/drawing/2014/main" id="{6D9946ED-56AD-0648-9102-EA72D1D7B7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624786" y="6357862"/>
            <a:ext cx="2519214" cy="500138"/>
          </a:xfrm>
          <a:prstGeom prst="rect">
            <a:avLst/>
          </a:prstGeom>
        </p:spPr>
      </p:pic>
    </p:spTree>
    <p:extLst>
      <p:ext uri="{BB962C8B-B14F-4D97-AF65-F5344CB8AC3E}">
        <p14:creationId xmlns:p14="http://schemas.microsoft.com/office/powerpoint/2010/main" val="28068494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BB683-510A-F443-B83B-4610370178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1B7BD1-07B6-9F4D-A0B6-AF953FE8BD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E522D-7A5E-D342-B3AF-64CD1C48F92E}"/>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D3D46639-3BE4-1A41-9200-CBA6AC3CEC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F5EB7F-95AA-8A4A-B3A7-CA1F0150050F}"/>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2581775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6B0281-49DC-E44F-AA1B-64048B5D5CD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71A91-8E59-E24A-982A-3583F49792AE}"/>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F1118C-5EA4-C146-BB27-898F2B4C1776}"/>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B346BA68-A15C-4B49-86FD-A55DF366DB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92026B-9926-B140-ADC9-2AE3A119AC4B}"/>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3037793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3B617-43F5-D044-B66C-7DCE9DB65C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C1BD67-53B0-6E41-89E5-219A725470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2E1662-8773-754C-814F-7D30920D0FF6}"/>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7CCFCE28-2C1E-6343-A8CB-380846A29F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1EE978-EBE0-9141-A739-B917E35C041F}"/>
              </a:ext>
            </a:extLst>
          </p:cNvPr>
          <p:cNvSpPr>
            <a:spLocks noGrp="1"/>
          </p:cNvSpPr>
          <p:nvPr>
            <p:ph type="sldNum" sz="quarter" idx="12"/>
          </p:nvPr>
        </p:nvSpPr>
        <p:spPr/>
        <p:txBody>
          <a:bodyPr/>
          <a:lstStyle/>
          <a:p>
            <a:fld id="{D0396B05-F2AD-4CD4-B88C-C5354439C64E}" type="slidenum">
              <a:rPr lang="en-GB" smtClean="0"/>
              <a:t>‹#›</a:t>
            </a:fld>
            <a:endParaRPr lang="en-GB"/>
          </a:p>
        </p:txBody>
      </p:sp>
      <p:pic>
        <p:nvPicPr>
          <p:cNvPr id="7" name="Picture 6">
            <a:extLst>
              <a:ext uri="{FF2B5EF4-FFF2-40B4-BE49-F238E27FC236}">
                <a16:creationId xmlns:a16="http://schemas.microsoft.com/office/drawing/2014/main" id="{2E7EC539-5627-CF46-ACE9-AFC03C8A480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624786" y="6357862"/>
            <a:ext cx="2519214" cy="500138"/>
          </a:xfrm>
          <a:prstGeom prst="rect">
            <a:avLst/>
          </a:prstGeom>
        </p:spPr>
      </p:pic>
    </p:spTree>
    <p:extLst>
      <p:ext uri="{BB962C8B-B14F-4D97-AF65-F5344CB8AC3E}">
        <p14:creationId xmlns:p14="http://schemas.microsoft.com/office/powerpoint/2010/main" val="3264128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631BD-4167-A441-ADFE-C67EDF781367}"/>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AC62A43-0339-CF44-8898-CBC1D70965D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92E529D-231D-894A-9A81-AFD7C8B6792C}"/>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D189A9B6-5115-F14E-AA05-ED409540F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33F1E-26EA-344A-AC5E-EFCF82A54CDD}"/>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33334296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96D9-1AE1-4842-AAF7-1C900E0F58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C66287-32CB-4449-B859-8A1302C49517}"/>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4BCA8E-67A4-B04E-8897-5F24EFF43089}"/>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DE6DF64-CB1D-0D40-9F21-00AAB7E00739}"/>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6" name="Footer Placeholder 5">
            <a:extLst>
              <a:ext uri="{FF2B5EF4-FFF2-40B4-BE49-F238E27FC236}">
                <a16:creationId xmlns:a16="http://schemas.microsoft.com/office/drawing/2014/main" id="{8F25EF41-7678-5D47-BAAF-8A49BC33B65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37395C-4167-8846-8604-2006B818A468}"/>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2693453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8941A-E830-E34E-B3B1-06AECEF22AEF}"/>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7B23129-BEA7-C74C-95A3-EF13CECBA0A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0D1219E2-187D-8248-9DEE-D6397027CFF0}"/>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A6D3B6F-25FF-DD4F-BA73-022EF6C6154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6062404B-C44E-5548-969F-77A1C1B905B3}"/>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5CF37D-B0AB-4F49-99D7-58A3C207011B}"/>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8" name="Footer Placeholder 7">
            <a:extLst>
              <a:ext uri="{FF2B5EF4-FFF2-40B4-BE49-F238E27FC236}">
                <a16:creationId xmlns:a16="http://schemas.microsoft.com/office/drawing/2014/main" id="{3EB4F098-96EF-194E-AF42-F789A986C9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8C20D0E-047D-1141-87AE-330FAA63A549}"/>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11607466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DA6C4-A1C4-7E4F-9AE2-6C6F164D54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38656D-232A-4F47-B0D7-65483D449673}"/>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4" name="Footer Placeholder 3">
            <a:extLst>
              <a:ext uri="{FF2B5EF4-FFF2-40B4-BE49-F238E27FC236}">
                <a16:creationId xmlns:a16="http://schemas.microsoft.com/office/drawing/2014/main" id="{DD554454-AE96-8B41-B813-FB363509D63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7C7F7B-7DBF-7542-9816-69F2DD131F63}"/>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373306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DBA319-0EA9-134F-8F58-A197D718D6D3}"/>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3" name="Footer Placeholder 2">
            <a:extLst>
              <a:ext uri="{FF2B5EF4-FFF2-40B4-BE49-F238E27FC236}">
                <a16:creationId xmlns:a16="http://schemas.microsoft.com/office/drawing/2014/main" id="{1746CDA0-4C54-5848-85DC-D2CEAAE27F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ED849D-AAD1-814E-BBA4-207AF287F161}"/>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976677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D58A7-91ED-624B-82F3-8719A8FED29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B95E89D-A33F-C94E-8DAB-918D6D5FAF6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930D45-6A5D-244A-9115-521D89B76CF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D35F47E-CE4F-8147-B9F9-B3EBDBCF7113}"/>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6" name="Footer Placeholder 5">
            <a:extLst>
              <a:ext uri="{FF2B5EF4-FFF2-40B4-BE49-F238E27FC236}">
                <a16:creationId xmlns:a16="http://schemas.microsoft.com/office/drawing/2014/main" id="{56E1C5CD-173A-BA48-B33A-EED942F9FE8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7B4C83-0188-B243-BCAD-28F4EF8146B1}"/>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673590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B0FF1-350D-8744-9B24-7FBDDC740E9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E23BC4E-EF9F-9841-8C26-7026C54679A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6772D81-C766-224C-ACA4-1F10F1BCFBD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37804011-00D6-4F45-8D43-84B588D4DE61}"/>
              </a:ext>
            </a:extLst>
          </p:cNvPr>
          <p:cNvSpPr>
            <a:spLocks noGrp="1"/>
          </p:cNvSpPr>
          <p:nvPr>
            <p:ph type="dt" sz="half" idx="10"/>
          </p:nvPr>
        </p:nvSpPr>
        <p:spPr/>
        <p:txBody>
          <a:bodyPr/>
          <a:lstStyle/>
          <a:p>
            <a:fld id="{B8897F41-613D-4576-A77B-454C35DE85A5}" type="datetimeFigureOut">
              <a:rPr lang="en-GB" smtClean="0"/>
              <a:t>02/04/2018</a:t>
            </a:fld>
            <a:endParaRPr lang="en-GB"/>
          </a:p>
        </p:txBody>
      </p:sp>
      <p:sp>
        <p:nvSpPr>
          <p:cNvPr id="6" name="Footer Placeholder 5">
            <a:extLst>
              <a:ext uri="{FF2B5EF4-FFF2-40B4-BE49-F238E27FC236}">
                <a16:creationId xmlns:a16="http://schemas.microsoft.com/office/drawing/2014/main" id="{75AEAA7F-567E-CB49-B01C-2099D624CE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87F700C-7C17-1D46-9257-F9F336E039EC}"/>
              </a:ext>
            </a:extLst>
          </p:cNvPr>
          <p:cNvSpPr>
            <a:spLocks noGrp="1"/>
          </p:cNvSpPr>
          <p:nvPr>
            <p:ph type="sldNum" sz="quarter" idx="12"/>
          </p:nvPr>
        </p:nvSpPr>
        <p:spPr/>
        <p:txBody>
          <a:bodyPr/>
          <a:lstStyle/>
          <a:p>
            <a:fld id="{D0396B05-F2AD-4CD4-B88C-C5354439C64E}" type="slidenum">
              <a:rPr lang="en-GB" smtClean="0"/>
              <a:t>‹#›</a:t>
            </a:fld>
            <a:endParaRPr lang="en-GB"/>
          </a:p>
        </p:txBody>
      </p:sp>
    </p:spTree>
    <p:extLst>
      <p:ext uri="{BB962C8B-B14F-4D97-AF65-F5344CB8AC3E}">
        <p14:creationId xmlns:p14="http://schemas.microsoft.com/office/powerpoint/2010/main" val="4163392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903A1C-36B6-F846-984F-CE2746CDB6DE}"/>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732523C-A3BC-AA45-B406-C3D513A7624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876150-7F72-FB4D-A295-59C12010D26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8897F41-613D-4576-A77B-454C35DE85A5}" type="datetimeFigureOut">
              <a:rPr lang="en-GB" smtClean="0"/>
              <a:t>02/04/2018</a:t>
            </a:fld>
            <a:endParaRPr lang="en-GB"/>
          </a:p>
        </p:txBody>
      </p:sp>
      <p:sp>
        <p:nvSpPr>
          <p:cNvPr id="5" name="Footer Placeholder 4">
            <a:extLst>
              <a:ext uri="{FF2B5EF4-FFF2-40B4-BE49-F238E27FC236}">
                <a16:creationId xmlns:a16="http://schemas.microsoft.com/office/drawing/2014/main" id="{8AF8FE09-2978-AD41-8BA3-1D4C66FE4C4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353FF2E-36AF-8642-95D6-CA3D6865653D}"/>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396B05-F2AD-4CD4-B88C-C5354439C64E}" type="slidenum">
              <a:rPr lang="en-GB" smtClean="0"/>
              <a:t>‹#›</a:t>
            </a:fld>
            <a:endParaRPr lang="en-GB"/>
          </a:p>
        </p:txBody>
      </p:sp>
      <p:pic>
        <p:nvPicPr>
          <p:cNvPr id="7" name="Picture 6">
            <a:extLst>
              <a:ext uri="{FF2B5EF4-FFF2-40B4-BE49-F238E27FC236}">
                <a16:creationId xmlns:a16="http://schemas.microsoft.com/office/drawing/2014/main" id="{D4328609-5AB7-7E48-A99F-5BE9C0DCED81}"/>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6624786" y="6357862"/>
            <a:ext cx="2519214" cy="500138"/>
          </a:xfrm>
          <a:prstGeom prst="rect">
            <a:avLst/>
          </a:prstGeom>
        </p:spPr>
      </p:pic>
    </p:spTree>
    <p:extLst>
      <p:ext uri="{BB962C8B-B14F-4D97-AF65-F5344CB8AC3E}">
        <p14:creationId xmlns:p14="http://schemas.microsoft.com/office/powerpoint/2010/main" val="17441191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tiff"/><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tiff"/><Relationship Id="rId7" Type="http://schemas.openxmlformats.org/officeDocument/2006/relationships/image" Target="../media/image11.tif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tif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tif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F86959-D3A3-AB49-9197-4A38BEB38B2A}"/>
              </a:ext>
            </a:extLst>
          </p:cNvPr>
          <p:cNvPicPr>
            <a:picLocks noChangeAspect="1"/>
          </p:cNvPicPr>
          <p:nvPr/>
        </p:nvPicPr>
        <p:blipFill>
          <a:blip r:embed="rId3"/>
          <a:stretch>
            <a:fillRect/>
          </a:stretch>
        </p:blipFill>
        <p:spPr>
          <a:xfrm>
            <a:off x="0" y="0"/>
            <a:ext cx="4974554" cy="3197929"/>
          </a:xfrm>
          <a:prstGeom prst="rect">
            <a:avLst/>
          </a:prstGeom>
          <a:ln>
            <a:noFill/>
          </a:ln>
          <a:effectLst>
            <a:softEdge rad="112500"/>
          </a:effectLst>
        </p:spPr>
      </p:pic>
      <p:pic>
        <p:nvPicPr>
          <p:cNvPr id="5" name="Picture 4">
            <a:extLst>
              <a:ext uri="{FF2B5EF4-FFF2-40B4-BE49-F238E27FC236}">
                <a16:creationId xmlns:a16="http://schemas.microsoft.com/office/drawing/2014/main" id="{EA4BC7AF-2A23-4942-AA98-7EEC45B03308}"/>
              </a:ext>
            </a:extLst>
          </p:cNvPr>
          <p:cNvPicPr>
            <a:picLocks noChangeAspect="1"/>
          </p:cNvPicPr>
          <p:nvPr/>
        </p:nvPicPr>
        <p:blipFill>
          <a:blip r:embed="rId4"/>
          <a:stretch>
            <a:fillRect/>
          </a:stretch>
        </p:blipFill>
        <p:spPr>
          <a:xfrm>
            <a:off x="5269936" y="3514174"/>
            <a:ext cx="3730480" cy="2482465"/>
          </a:xfrm>
          <a:prstGeom prst="rect">
            <a:avLst/>
          </a:prstGeom>
          <a:ln>
            <a:noFill/>
          </a:ln>
          <a:effectLst>
            <a:softEdge rad="112500"/>
          </a:effectLst>
        </p:spPr>
      </p:pic>
      <p:pic>
        <p:nvPicPr>
          <p:cNvPr id="6" name="Picture 5">
            <a:extLst>
              <a:ext uri="{FF2B5EF4-FFF2-40B4-BE49-F238E27FC236}">
                <a16:creationId xmlns:a16="http://schemas.microsoft.com/office/drawing/2014/main" id="{74F38AAB-A0B3-274E-A5A2-36DB683628D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514174"/>
            <a:ext cx="5013233" cy="3343826"/>
          </a:xfrm>
          <a:prstGeom prst="rect">
            <a:avLst/>
          </a:prstGeom>
          <a:ln>
            <a:noFill/>
          </a:ln>
          <a:effectLst>
            <a:softEdge rad="112500"/>
          </a:effectLst>
        </p:spPr>
      </p:pic>
      <p:sp>
        <p:nvSpPr>
          <p:cNvPr id="7" name="Title 1">
            <a:extLst>
              <a:ext uri="{FF2B5EF4-FFF2-40B4-BE49-F238E27FC236}">
                <a16:creationId xmlns:a16="http://schemas.microsoft.com/office/drawing/2014/main" id="{9BCECC52-2723-BB4A-ACE5-C2A74142939C}"/>
              </a:ext>
            </a:extLst>
          </p:cNvPr>
          <p:cNvSpPr txBox="1">
            <a:spLocks/>
          </p:cNvSpPr>
          <p:nvPr/>
        </p:nvSpPr>
        <p:spPr>
          <a:xfrm>
            <a:off x="5497383" y="703614"/>
            <a:ext cx="3428121" cy="1790700"/>
          </a:xfrm>
          <a:prstGeom prst="rect">
            <a:avLst/>
          </a:prstGeom>
        </p:spPr>
        <p:txBody>
          <a:bodyPr vert="horz" lIns="68580" tIns="34290" rIns="68580" bIns="34290" rtlCol="0" anchor="ctr">
            <a:normAutofit fontScale="92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6600" b="1" dirty="0">
                <a:latin typeface="Bauhaus 93" pitchFamily="82" charset="77"/>
              </a:rPr>
              <a:t>SPHE</a:t>
            </a:r>
            <a:br>
              <a:rPr lang="en-US" sz="2475" dirty="0"/>
            </a:br>
            <a:r>
              <a:rPr lang="en-US" sz="4950" dirty="0">
                <a:latin typeface="DIN Condensed" pitchFamily="2" charset="0"/>
              </a:rPr>
              <a:t>Substance Abuse</a:t>
            </a:r>
            <a:endParaRPr lang="en-US" sz="2475" dirty="0">
              <a:latin typeface="DIN Condensed" pitchFamily="2" charset="0"/>
            </a:endParaRPr>
          </a:p>
        </p:txBody>
      </p:sp>
    </p:spTree>
    <p:extLst>
      <p:ext uri="{BB962C8B-B14F-4D97-AF65-F5344CB8AC3E}">
        <p14:creationId xmlns:p14="http://schemas.microsoft.com/office/powerpoint/2010/main" val="1007848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9245D9A5-2596-1C48-A242-7D069480CE60}"/>
              </a:ext>
            </a:extLst>
          </p:cNvPr>
          <p:cNvSpPr>
            <a:spLocks noGrp="1"/>
          </p:cNvSpPr>
          <p:nvPr>
            <p:ph type="title"/>
          </p:nvPr>
        </p:nvSpPr>
        <p:spPr>
          <a:xfrm>
            <a:off x="5300245" y="1712535"/>
            <a:ext cx="3334601" cy="2417852"/>
          </a:xfrm>
        </p:spPr>
        <p:txBody>
          <a:bodyPr>
            <a:normAutofit/>
          </a:bodyPr>
          <a:lstStyle/>
          <a:p>
            <a:r>
              <a:rPr lang="en-US" sz="3600" b="1" dirty="0"/>
              <a:t>Self Help Leaflet: </a:t>
            </a:r>
            <a:br>
              <a:rPr lang="en-US" sz="3600" b="1" dirty="0"/>
            </a:br>
            <a:r>
              <a:rPr lang="en-US" sz="3600" b="1" dirty="0"/>
              <a:t>Poster </a:t>
            </a:r>
          </a:p>
        </p:txBody>
      </p:sp>
      <p:pic>
        <p:nvPicPr>
          <p:cNvPr id="16" name="Picture 15">
            <a:extLst>
              <a:ext uri="{FF2B5EF4-FFF2-40B4-BE49-F238E27FC236}">
                <a16:creationId xmlns:a16="http://schemas.microsoft.com/office/drawing/2014/main" id="{F269F46D-21AA-5845-826B-0889E1669EDC}"/>
              </a:ext>
            </a:extLst>
          </p:cNvPr>
          <p:cNvPicPr>
            <a:picLocks noChangeAspect="1"/>
          </p:cNvPicPr>
          <p:nvPr/>
        </p:nvPicPr>
        <p:blipFill>
          <a:blip r:embed="rId3"/>
          <a:stretch>
            <a:fillRect/>
          </a:stretch>
        </p:blipFill>
        <p:spPr>
          <a:xfrm>
            <a:off x="1493326" y="1157520"/>
            <a:ext cx="3657563" cy="4549207"/>
          </a:xfrm>
          <a:prstGeom prst="rect">
            <a:avLst/>
          </a:prstGeom>
        </p:spPr>
      </p:pic>
      <p:pic>
        <p:nvPicPr>
          <p:cNvPr id="4" name="Picture 3">
            <a:extLst>
              <a:ext uri="{FF2B5EF4-FFF2-40B4-BE49-F238E27FC236}">
                <a16:creationId xmlns:a16="http://schemas.microsoft.com/office/drawing/2014/main" id="{EFF48B33-12AF-6F4A-8122-397930058C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1450" y="1050674"/>
            <a:ext cx="2893061" cy="3654676"/>
          </a:xfrm>
          <a:prstGeom prst="rect">
            <a:avLst/>
          </a:prstGeom>
        </p:spPr>
      </p:pic>
      <p:pic>
        <p:nvPicPr>
          <p:cNvPr id="5" name="Picture 4">
            <a:extLst>
              <a:ext uri="{FF2B5EF4-FFF2-40B4-BE49-F238E27FC236}">
                <a16:creationId xmlns:a16="http://schemas.microsoft.com/office/drawing/2014/main" id="{B23FFC06-3E96-DA4E-8BE4-81D5151B84F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72439" y="3048000"/>
            <a:ext cx="3299699" cy="2952750"/>
          </a:xfrm>
          <a:prstGeom prst="rect">
            <a:avLst/>
          </a:prstGeom>
        </p:spPr>
      </p:pic>
      <p:sp>
        <p:nvSpPr>
          <p:cNvPr id="6" name="Rectangular Callout 5">
            <a:extLst>
              <a:ext uri="{FF2B5EF4-FFF2-40B4-BE49-F238E27FC236}">
                <a16:creationId xmlns:a16="http://schemas.microsoft.com/office/drawing/2014/main" id="{079E8EF7-EF96-E841-AA0E-93B0304CC6B1}"/>
              </a:ext>
            </a:extLst>
          </p:cNvPr>
          <p:cNvSpPr/>
          <p:nvPr/>
        </p:nvSpPr>
        <p:spPr>
          <a:xfrm>
            <a:off x="3352800" y="1050673"/>
            <a:ext cx="2038350" cy="1806827"/>
          </a:xfrm>
          <a:prstGeom prst="wedgeRectCallout">
            <a:avLst>
              <a:gd name="adj1" fmla="val -77209"/>
              <a:gd name="adj2" fmla="val 89772"/>
            </a:avLst>
          </a:prstGeom>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1350" dirty="0">
                <a:latin typeface="Comic Sans MS" panose="030F0902030302020204" pitchFamily="66" charset="0"/>
              </a:rPr>
              <a:t>Poster will be included in your “Self Help Leaflet”. </a:t>
            </a:r>
          </a:p>
          <a:p>
            <a:pPr algn="ctr"/>
            <a:r>
              <a:rPr lang="en-US" sz="1350" dirty="0">
                <a:latin typeface="Comic Sans MS" panose="030F0902030302020204" pitchFamily="66" charset="0"/>
              </a:rPr>
              <a:t>In groups of 2-3, create a poster with at least one image and one slogan. (No BIGGER THAN A6)</a:t>
            </a:r>
          </a:p>
        </p:txBody>
      </p:sp>
      <p:pic>
        <p:nvPicPr>
          <p:cNvPr id="12" name="Picture 11">
            <a:extLst>
              <a:ext uri="{FF2B5EF4-FFF2-40B4-BE49-F238E27FC236}">
                <a16:creationId xmlns:a16="http://schemas.microsoft.com/office/drawing/2014/main" id="{C800F93D-2AC3-C04C-A5DA-CF366D9D4F9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322418" y="885767"/>
            <a:ext cx="1674685" cy="2217723"/>
          </a:xfrm>
          <a:prstGeom prst="rect">
            <a:avLst/>
          </a:prstGeom>
        </p:spPr>
      </p:pic>
      <p:sp>
        <p:nvSpPr>
          <p:cNvPr id="13" name="Plus 12">
            <a:extLst>
              <a:ext uri="{FF2B5EF4-FFF2-40B4-BE49-F238E27FC236}">
                <a16:creationId xmlns:a16="http://schemas.microsoft.com/office/drawing/2014/main" id="{D20C3639-E61D-204B-B29E-FD849210B6F9}"/>
              </a:ext>
            </a:extLst>
          </p:cNvPr>
          <p:cNvSpPr/>
          <p:nvPr/>
        </p:nvSpPr>
        <p:spPr>
          <a:xfrm>
            <a:off x="5690033" y="1219931"/>
            <a:ext cx="1143000" cy="1468311"/>
          </a:xfrm>
          <a:prstGeom prst="mathPlu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ln w="0"/>
              <a:solidFill>
                <a:schemeClr val="tx1"/>
              </a:solidFill>
              <a:effectLst>
                <a:outerShdw blurRad="38100" dist="19050" dir="2700000" algn="tl" rotWithShape="0">
                  <a:schemeClr val="dk1">
                    <a:alpha val="40000"/>
                  </a:schemeClr>
                </a:outerShdw>
              </a:effectLst>
            </a:endParaRPr>
          </a:p>
        </p:txBody>
      </p:sp>
      <p:pic>
        <p:nvPicPr>
          <p:cNvPr id="10" name="Picture 9">
            <a:extLst>
              <a:ext uri="{FF2B5EF4-FFF2-40B4-BE49-F238E27FC236}">
                <a16:creationId xmlns:a16="http://schemas.microsoft.com/office/drawing/2014/main" id="{14EB5827-791A-2A47-9F8C-600CE13973F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91150" y="3048000"/>
            <a:ext cx="3684375" cy="2695517"/>
          </a:xfrm>
          <a:prstGeom prst="rect">
            <a:avLst/>
          </a:prstGeom>
          <a:ln w="88900" cap="sq" cmpd="thickThin">
            <a:solidFill>
              <a:srgbClr val="000000"/>
            </a:solidFill>
            <a:prstDash val="solid"/>
            <a:miter lim="800000"/>
          </a:ln>
          <a:effectLst>
            <a:innerShdw blurRad="76200">
              <a:srgbClr val="000000"/>
            </a:innerShdw>
          </a:effectLst>
        </p:spPr>
      </p:pic>
      <p:sp>
        <p:nvSpPr>
          <p:cNvPr id="14" name="Equal 13">
            <a:extLst>
              <a:ext uri="{FF2B5EF4-FFF2-40B4-BE49-F238E27FC236}">
                <a16:creationId xmlns:a16="http://schemas.microsoft.com/office/drawing/2014/main" id="{DB38839E-D6E4-0A4B-8C6A-B6503A8F51E2}"/>
              </a:ext>
            </a:extLst>
          </p:cNvPr>
          <p:cNvSpPr/>
          <p:nvPr/>
        </p:nvSpPr>
        <p:spPr>
          <a:xfrm rot="20627785">
            <a:off x="6876897" y="2705099"/>
            <a:ext cx="1663267" cy="685800"/>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Tree>
    <p:extLst>
      <p:ext uri="{BB962C8B-B14F-4D97-AF65-F5344CB8AC3E}">
        <p14:creationId xmlns:p14="http://schemas.microsoft.com/office/powerpoint/2010/main" val="3439533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F86959-D3A3-AB49-9197-4A38BEB38B2A}"/>
              </a:ext>
            </a:extLst>
          </p:cNvPr>
          <p:cNvPicPr>
            <a:picLocks noChangeAspect="1"/>
          </p:cNvPicPr>
          <p:nvPr/>
        </p:nvPicPr>
        <p:blipFill>
          <a:blip r:embed="rId3"/>
          <a:stretch>
            <a:fillRect/>
          </a:stretch>
        </p:blipFill>
        <p:spPr>
          <a:xfrm>
            <a:off x="0" y="0"/>
            <a:ext cx="4974554" cy="3197929"/>
          </a:xfrm>
          <a:prstGeom prst="rect">
            <a:avLst/>
          </a:prstGeom>
          <a:ln>
            <a:noFill/>
          </a:ln>
          <a:effectLst>
            <a:softEdge rad="112500"/>
          </a:effectLst>
        </p:spPr>
      </p:pic>
      <p:pic>
        <p:nvPicPr>
          <p:cNvPr id="5" name="Picture 4">
            <a:extLst>
              <a:ext uri="{FF2B5EF4-FFF2-40B4-BE49-F238E27FC236}">
                <a16:creationId xmlns:a16="http://schemas.microsoft.com/office/drawing/2014/main" id="{EA4BC7AF-2A23-4942-AA98-7EEC45B03308}"/>
              </a:ext>
            </a:extLst>
          </p:cNvPr>
          <p:cNvPicPr>
            <a:picLocks noChangeAspect="1"/>
          </p:cNvPicPr>
          <p:nvPr/>
        </p:nvPicPr>
        <p:blipFill>
          <a:blip r:embed="rId4"/>
          <a:stretch>
            <a:fillRect/>
          </a:stretch>
        </p:blipFill>
        <p:spPr>
          <a:xfrm>
            <a:off x="5269936" y="3514174"/>
            <a:ext cx="3730480" cy="2482465"/>
          </a:xfrm>
          <a:prstGeom prst="rect">
            <a:avLst/>
          </a:prstGeom>
          <a:ln>
            <a:noFill/>
          </a:ln>
          <a:effectLst>
            <a:softEdge rad="112500"/>
          </a:effectLst>
        </p:spPr>
      </p:pic>
      <p:pic>
        <p:nvPicPr>
          <p:cNvPr id="6" name="Picture 5">
            <a:extLst>
              <a:ext uri="{FF2B5EF4-FFF2-40B4-BE49-F238E27FC236}">
                <a16:creationId xmlns:a16="http://schemas.microsoft.com/office/drawing/2014/main" id="{74F38AAB-A0B3-274E-A5A2-36DB683628D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514174"/>
            <a:ext cx="5013233" cy="3343826"/>
          </a:xfrm>
          <a:prstGeom prst="rect">
            <a:avLst/>
          </a:prstGeom>
          <a:ln>
            <a:noFill/>
          </a:ln>
          <a:effectLst>
            <a:softEdge rad="112500"/>
          </a:effectLst>
        </p:spPr>
      </p:pic>
      <p:sp>
        <p:nvSpPr>
          <p:cNvPr id="7" name="Title 1">
            <a:extLst>
              <a:ext uri="{FF2B5EF4-FFF2-40B4-BE49-F238E27FC236}">
                <a16:creationId xmlns:a16="http://schemas.microsoft.com/office/drawing/2014/main" id="{9BCECC52-2723-BB4A-ACE5-C2A74142939C}"/>
              </a:ext>
            </a:extLst>
          </p:cNvPr>
          <p:cNvSpPr txBox="1">
            <a:spLocks/>
          </p:cNvSpPr>
          <p:nvPr/>
        </p:nvSpPr>
        <p:spPr>
          <a:xfrm>
            <a:off x="5497383" y="703614"/>
            <a:ext cx="3428121" cy="1790700"/>
          </a:xfrm>
          <a:prstGeom prst="rect">
            <a:avLst/>
          </a:prstGeom>
        </p:spPr>
        <p:txBody>
          <a:bodyPr vert="horz" lIns="68580" tIns="34290" rIns="68580" bIns="34290" rtlCol="0" anchor="ctr">
            <a:normAutofit fontScale="92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6600" b="1" dirty="0">
                <a:latin typeface="Bauhaus 93" pitchFamily="82" charset="77"/>
              </a:rPr>
              <a:t>SPHE</a:t>
            </a:r>
            <a:br>
              <a:rPr lang="en-US" sz="2475" dirty="0"/>
            </a:br>
            <a:r>
              <a:rPr lang="en-US" sz="4950" dirty="0">
                <a:latin typeface="DIN Condensed" pitchFamily="2" charset="0"/>
              </a:rPr>
              <a:t>Substance Abuse</a:t>
            </a:r>
            <a:endParaRPr lang="en-US" sz="2475" dirty="0">
              <a:latin typeface="DIN Condensed" pitchFamily="2" charset="0"/>
            </a:endParaRPr>
          </a:p>
        </p:txBody>
      </p:sp>
    </p:spTree>
    <p:extLst>
      <p:ext uri="{BB962C8B-B14F-4D97-AF65-F5344CB8AC3E}">
        <p14:creationId xmlns:p14="http://schemas.microsoft.com/office/powerpoint/2010/main" val="2806868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0514E-D07D-9145-B9DB-3D7B1642349B}"/>
              </a:ext>
            </a:extLst>
          </p:cNvPr>
          <p:cNvSpPr>
            <a:spLocks noGrp="1"/>
          </p:cNvSpPr>
          <p:nvPr>
            <p:ph type="title"/>
          </p:nvPr>
        </p:nvSpPr>
        <p:spPr>
          <a:xfrm>
            <a:off x="323528" y="472635"/>
            <a:ext cx="3636491" cy="4126698"/>
          </a:xfrm>
        </p:spPr>
        <p:txBody>
          <a:bodyPr>
            <a:normAutofit/>
          </a:bodyPr>
          <a:lstStyle/>
          <a:p>
            <a:r>
              <a:rPr lang="en-US" dirty="0"/>
              <a:t>Learning Intentions</a:t>
            </a:r>
          </a:p>
        </p:txBody>
      </p:sp>
      <p:graphicFrame>
        <p:nvGraphicFramePr>
          <p:cNvPr id="5" name="Content Placeholder 2">
            <a:extLst>
              <a:ext uri="{FF2B5EF4-FFF2-40B4-BE49-F238E27FC236}">
                <a16:creationId xmlns:a16="http://schemas.microsoft.com/office/drawing/2014/main" id="{2B9F0809-4638-4F4E-B752-42D120536726}"/>
              </a:ext>
            </a:extLst>
          </p:cNvPr>
          <p:cNvGraphicFramePr>
            <a:graphicFrameLocks noGrp="1"/>
          </p:cNvGraphicFramePr>
          <p:nvPr>
            <p:ph idx="1"/>
            <p:extLst>
              <p:ext uri="{D42A27DB-BD31-4B8C-83A1-F6EECF244321}">
                <p14:modId xmlns:p14="http://schemas.microsoft.com/office/powerpoint/2010/main" val="1781578968"/>
              </p:ext>
            </p:extLst>
          </p:nvPr>
        </p:nvGraphicFramePr>
        <p:xfrm>
          <a:off x="3960019" y="1339454"/>
          <a:ext cx="4701779" cy="4179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4D470B3B-2E4F-B94F-AA9C-E995B67E0BF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67630" y="2795381"/>
            <a:ext cx="3607904" cy="3607904"/>
          </a:xfrm>
          <a:prstGeom prst="rect">
            <a:avLst/>
          </a:prstGeom>
        </p:spPr>
      </p:pic>
    </p:spTree>
    <p:extLst>
      <p:ext uri="{BB962C8B-B14F-4D97-AF65-F5344CB8AC3E}">
        <p14:creationId xmlns:p14="http://schemas.microsoft.com/office/powerpoint/2010/main" val="247419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27C0-119C-FD44-91D8-B032322A0EDC}"/>
              </a:ext>
            </a:extLst>
          </p:cNvPr>
          <p:cNvSpPr>
            <a:spLocks noGrp="1"/>
          </p:cNvSpPr>
          <p:nvPr>
            <p:ph type="title"/>
          </p:nvPr>
        </p:nvSpPr>
        <p:spPr>
          <a:xfrm>
            <a:off x="6192426" y="3284984"/>
            <a:ext cx="2843808" cy="2417852"/>
          </a:xfrm>
        </p:spPr>
        <p:txBody>
          <a:bodyPr>
            <a:normAutofit fontScale="90000"/>
          </a:bodyPr>
          <a:lstStyle/>
          <a:p>
            <a:r>
              <a:rPr lang="en-US" sz="3600" b="1" dirty="0"/>
              <a:t>Presentations of: </a:t>
            </a:r>
            <a:br>
              <a:rPr lang="en-US" sz="3600" b="1" dirty="0"/>
            </a:br>
            <a:r>
              <a:rPr lang="en-US" sz="3600" b="1" dirty="0"/>
              <a:t>Self Help Leaflet </a:t>
            </a:r>
            <a:br>
              <a:rPr lang="en-US" sz="3600" b="1" dirty="0"/>
            </a:br>
            <a:endParaRPr lang="en-US" sz="3600" b="1" dirty="0"/>
          </a:p>
        </p:txBody>
      </p:sp>
      <p:pic>
        <p:nvPicPr>
          <p:cNvPr id="5" name="Picture 4">
            <a:extLst>
              <a:ext uri="{FF2B5EF4-FFF2-40B4-BE49-F238E27FC236}">
                <a16:creationId xmlns:a16="http://schemas.microsoft.com/office/drawing/2014/main" id="{162D867B-DB1C-A942-AAD6-4AB8DB9274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261" y="342327"/>
            <a:ext cx="2396282" cy="2144323"/>
          </a:xfrm>
          <a:prstGeom prst="rect">
            <a:avLst/>
          </a:prstGeom>
        </p:spPr>
      </p:pic>
      <p:pic>
        <p:nvPicPr>
          <p:cNvPr id="6" name="Picture 5">
            <a:extLst>
              <a:ext uri="{FF2B5EF4-FFF2-40B4-BE49-F238E27FC236}">
                <a16:creationId xmlns:a16="http://schemas.microsoft.com/office/drawing/2014/main" id="{1944519D-7E0E-B148-8BD8-E4E48ED50F4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82366" y="1323713"/>
            <a:ext cx="1949223" cy="2581284"/>
          </a:xfrm>
          <a:prstGeom prst="rect">
            <a:avLst/>
          </a:prstGeom>
        </p:spPr>
      </p:pic>
      <p:sp>
        <p:nvSpPr>
          <p:cNvPr id="7" name="Plus 6">
            <a:extLst>
              <a:ext uri="{FF2B5EF4-FFF2-40B4-BE49-F238E27FC236}">
                <a16:creationId xmlns:a16="http://schemas.microsoft.com/office/drawing/2014/main" id="{9B991A43-A98C-6745-8A90-FF10E923EBEA}"/>
              </a:ext>
            </a:extLst>
          </p:cNvPr>
          <p:cNvSpPr/>
          <p:nvPr/>
        </p:nvSpPr>
        <p:spPr>
          <a:xfrm>
            <a:off x="1910866" y="1521087"/>
            <a:ext cx="1143000" cy="1468311"/>
          </a:xfrm>
          <a:prstGeom prst="mathPlu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ln w="0"/>
              <a:solidFill>
                <a:schemeClr val="tx1"/>
              </a:solidFill>
              <a:effectLst>
                <a:outerShdw blurRad="38100" dist="19050" dir="2700000" algn="tl" rotWithShape="0">
                  <a:schemeClr val="dk1">
                    <a:alpha val="40000"/>
                  </a:schemeClr>
                </a:outerShdw>
              </a:effectLst>
            </a:endParaRPr>
          </a:p>
        </p:txBody>
      </p:sp>
      <p:sp>
        <p:nvSpPr>
          <p:cNvPr id="8" name="Equal 7">
            <a:extLst>
              <a:ext uri="{FF2B5EF4-FFF2-40B4-BE49-F238E27FC236}">
                <a16:creationId xmlns:a16="http://schemas.microsoft.com/office/drawing/2014/main" id="{3A263AD0-30D0-934B-9342-51EC73895BC8}"/>
              </a:ext>
            </a:extLst>
          </p:cNvPr>
          <p:cNvSpPr/>
          <p:nvPr/>
        </p:nvSpPr>
        <p:spPr>
          <a:xfrm rot="21305572">
            <a:off x="3601127" y="2942084"/>
            <a:ext cx="1663267" cy="685800"/>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pic>
        <p:nvPicPr>
          <p:cNvPr id="11" name="Picture 10">
            <a:extLst>
              <a:ext uri="{FF2B5EF4-FFF2-40B4-BE49-F238E27FC236}">
                <a16:creationId xmlns:a16="http://schemas.microsoft.com/office/drawing/2014/main" id="{C4EDF628-3A2A-9A4C-87D5-5A981AFDA1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02922"/>
            <a:ext cx="6788457" cy="4966487"/>
          </a:xfrm>
          <a:prstGeom prst="rect">
            <a:avLst/>
          </a:prstGeom>
        </p:spPr>
      </p:pic>
      <p:pic>
        <p:nvPicPr>
          <p:cNvPr id="9" name="Picture 8">
            <a:extLst>
              <a:ext uri="{FF2B5EF4-FFF2-40B4-BE49-F238E27FC236}">
                <a16:creationId xmlns:a16="http://schemas.microsoft.com/office/drawing/2014/main" id="{E7689AA5-53E4-064A-9137-28ECDDFA003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55542" y="1775740"/>
            <a:ext cx="6788457" cy="5063522"/>
          </a:xfrm>
          <a:prstGeom prst="rect">
            <a:avLst/>
          </a:prstGeom>
        </p:spPr>
      </p:pic>
      <p:pic>
        <p:nvPicPr>
          <p:cNvPr id="4" name="Picture 3">
            <a:extLst>
              <a:ext uri="{FF2B5EF4-FFF2-40B4-BE49-F238E27FC236}">
                <a16:creationId xmlns:a16="http://schemas.microsoft.com/office/drawing/2014/main" id="{3A712C94-35EF-724A-9B30-E6900C7E091E}"/>
              </a:ext>
            </a:extLst>
          </p:cNvPr>
          <p:cNvPicPr>
            <a:picLocks noChangeAspect="1"/>
          </p:cNvPicPr>
          <p:nvPr/>
        </p:nvPicPr>
        <p:blipFill>
          <a:blip r:embed="rId7"/>
          <a:stretch>
            <a:fillRect/>
          </a:stretch>
        </p:blipFill>
        <p:spPr>
          <a:xfrm>
            <a:off x="519102" y="4132345"/>
            <a:ext cx="1963264" cy="2441870"/>
          </a:xfrm>
          <a:prstGeom prst="rect">
            <a:avLst/>
          </a:prstGeom>
        </p:spPr>
      </p:pic>
    </p:spTree>
    <p:extLst>
      <p:ext uri="{BB962C8B-B14F-4D97-AF65-F5344CB8AC3E}">
        <p14:creationId xmlns:p14="http://schemas.microsoft.com/office/powerpoint/2010/main" val="505098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heckerboard(across)">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ppt_x"/>
                                          </p:val>
                                        </p:tav>
                                        <p:tav tm="100000">
                                          <p:val>
                                            <p:strVal val="#ppt_x"/>
                                          </p:val>
                                        </p:tav>
                                      </p:tavLst>
                                    </p:anim>
                                    <p:anim calcmode="lin" valueType="num">
                                      <p:cBhvr additive="base">
                                        <p:cTn id="3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34DCD7-074F-4949-B823-44893F8C59A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36700" y="2025650"/>
            <a:ext cx="6070600" cy="2806700"/>
          </a:xfrm>
          <a:prstGeom prst="rect">
            <a:avLst/>
          </a:prstGeom>
        </p:spPr>
      </p:pic>
    </p:spTree>
    <p:extLst>
      <p:ext uri="{BB962C8B-B14F-4D97-AF65-F5344CB8AC3E}">
        <p14:creationId xmlns:p14="http://schemas.microsoft.com/office/powerpoint/2010/main" val="3848752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0514E-D07D-9145-B9DB-3D7B1642349B}"/>
              </a:ext>
            </a:extLst>
          </p:cNvPr>
          <p:cNvSpPr>
            <a:spLocks noGrp="1"/>
          </p:cNvSpPr>
          <p:nvPr>
            <p:ph type="title"/>
          </p:nvPr>
        </p:nvSpPr>
        <p:spPr>
          <a:xfrm>
            <a:off x="323528" y="472635"/>
            <a:ext cx="3636491" cy="4126698"/>
          </a:xfrm>
        </p:spPr>
        <p:txBody>
          <a:bodyPr>
            <a:normAutofit/>
          </a:bodyPr>
          <a:lstStyle/>
          <a:p>
            <a:r>
              <a:rPr lang="en-US" dirty="0"/>
              <a:t>Learning Intentions</a:t>
            </a:r>
          </a:p>
        </p:txBody>
      </p:sp>
      <p:graphicFrame>
        <p:nvGraphicFramePr>
          <p:cNvPr id="5" name="Content Placeholder 2">
            <a:extLst>
              <a:ext uri="{FF2B5EF4-FFF2-40B4-BE49-F238E27FC236}">
                <a16:creationId xmlns:a16="http://schemas.microsoft.com/office/drawing/2014/main" id="{2B9F0809-4638-4F4E-B752-42D120536726}"/>
              </a:ext>
            </a:extLst>
          </p:cNvPr>
          <p:cNvGraphicFramePr>
            <a:graphicFrameLocks noGrp="1"/>
          </p:cNvGraphicFramePr>
          <p:nvPr>
            <p:ph idx="1"/>
            <p:extLst>
              <p:ext uri="{D42A27DB-BD31-4B8C-83A1-F6EECF244321}">
                <p14:modId xmlns:p14="http://schemas.microsoft.com/office/powerpoint/2010/main" val="3084084055"/>
              </p:ext>
            </p:extLst>
          </p:nvPr>
        </p:nvGraphicFramePr>
        <p:xfrm>
          <a:off x="3960019" y="1339454"/>
          <a:ext cx="4701779" cy="4179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4D470B3B-2E4F-B94F-AA9C-E995B67E0BF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67630" y="2795381"/>
            <a:ext cx="3607904" cy="3607904"/>
          </a:xfrm>
          <a:prstGeom prst="rect">
            <a:avLst/>
          </a:prstGeom>
        </p:spPr>
      </p:pic>
    </p:spTree>
    <p:extLst>
      <p:ext uri="{BB962C8B-B14F-4D97-AF65-F5344CB8AC3E}">
        <p14:creationId xmlns:p14="http://schemas.microsoft.com/office/powerpoint/2010/main" val="15352901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E7370-5E22-7C48-9189-260E94C217F2}"/>
              </a:ext>
            </a:extLst>
          </p:cNvPr>
          <p:cNvSpPr>
            <a:spLocks noGrp="1"/>
          </p:cNvSpPr>
          <p:nvPr>
            <p:ph type="title"/>
          </p:nvPr>
        </p:nvSpPr>
        <p:spPr/>
        <p:txBody>
          <a:bodyPr/>
          <a:lstStyle/>
          <a:p>
            <a:r>
              <a:rPr lang="en-US" dirty="0"/>
              <a:t>Which of the following are a drug?</a:t>
            </a:r>
          </a:p>
        </p:txBody>
      </p:sp>
      <p:sp>
        <p:nvSpPr>
          <p:cNvPr id="3" name="Content Placeholder 2">
            <a:extLst>
              <a:ext uri="{FF2B5EF4-FFF2-40B4-BE49-F238E27FC236}">
                <a16:creationId xmlns:a16="http://schemas.microsoft.com/office/drawing/2014/main" id="{3DDEB077-2DAA-EA4B-A2EF-76030E468D5E}"/>
              </a:ext>
            </a:extLst>
          </p:cNvPr>
          <p:cNvSpPr>
            <a:spLocks noGrp="1"/>
          </p:cNvSpPr>
          <p:nvPr>
            <p:ph idx="1"/>
          </p:nvPr>
        </p:nvSpPr>
        <p:spPr/>
        <p:txBody>
          <a:bodyPr/>
          <a:lstStyle/>
          <a:p>
            <a:pPr marL="0" indent="0">
              <a:buNone/>
            </a:pPr>
            <a:r>
              <a:rPr lang="en-IE" dirty="0"/>
              <a:t>❖  alcohol </a:t>
            </a:r>
            <a:endParaRPr lang="en-IE" dirty="0">
              <a:effectLst/>
            </a:endParaRPr>
          </a:p>
          <a:p>
            <a:pPr marL="0" indent="0">
              <a:buNone/>
            </a:pPr>
            <a:r>
              <a:rPr lang="en-IE" dirty="0"/>
              <a:t>❖  tobacco </a:t>
            </a:r>
            <a:endParaRPr lang="en-IE" dirty="0">
              <a:effectLst/>
            </a:endParaRPr>
          </a:p>
          <a:p>
            <a:pPr marL="0" indent="0">
              <a:buNone/>
            </a:pPr>
            <a:r>
              <a:rPr lang="en-IE" dirty="0"/>
              <a:t>❖  caffeine </a:t>
            </a:r>
            <a:endParaRPr lang="en-IE" dirty="0">
              <a:effectLst/>
            </a:endParaRPr>
          </a:p>
          <a:p>
            <a:pPr marL="0" indent="0">
              <a:buNone/>
            </a:pPr>
            <a:r>
              <a:rPr lang="en-IE" dirty="0"/>
              <a:t>❖  solvents </a:t>
            </a:r>
            <a:endParaRPr lang="en-IE" dirty="0">
              <a:effectLst/>
            </a:endParaRPr>
          </a:p>
          <a:p>
            <a:pPr marL="0" indent="0">
              <a:buNone/>
            </a:pPr>
            <a:r>
              <a:rPr lang="en-IE" dirty="0"/>
              <a:t>❖  over the counter drugs </a:t>
            </a:r>
            <a:endParaRPr lang="en-IE" dirty="0">
              <a:effectLst/>
            </a:endParaRPr>
          </a:p>
          <a:p>
            <a:pPr marL="0" indent="0">
              <a:buNone/>
            </a:pPr>
            <a:r>
              <a:rPr lang="en-IE" dirty="0"/>
              <a:t>❖  prescribed drugs </a:t>
            </a:r>
            <a:endParaRPr lang="en-IE" dirty="0">
              <a:effectLst/>
            </a:endParaRPr>
          </a:p>
          <a:p>
            <a:pPr marL="0" indent="0">
              <a:buNone/>
            </a:pPr>
            <a:r>
              <a:rPr lang="en-IE" dirty="0"/>
              <a:t>❖  illicit drugs </a:t>
            </a:r>
            <a:endParaRPr lang="en-IE" dirty="0">
              <a:effectLst/>
            </a:endParaRPr>
          </a:p>
          <a:p>
            <a:endParaRPr lang="en-US" dirty="0"/>
          </a:p>
        </p:txBody>
      </p:sp>
    </p:spTree>
    <p:extLst>
      <p:ext uri="{BB962C8B-B14F-4D97-AF65-F5344CB8AC3E}">
        <p14:creationId xmlns:p14="http://schemas.microsoft.com/office/powerpoint/2010/main" val="2605730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p:cTn id="61"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63"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a:extLst>
              <a:ext uri="{FF2B5EF4-FFF2-40B4-BE49-F238E27FC236}">
                <a16:creationId xmlns:a16="http://schemas.microsoft.com/office/drawing/2014/main" id="{B001F125-FBA2-DF4C-9C4C-2D77C0194925}"/>
              </a:ext>
            </a:extLst>
          </p:cNvPr>
          <p:cNvSpPr/>
          <p:nvPr/>
        </p:nvSpPr>
        <p:spPr>
          <a:xfrm>
            <a:off x="4139952" y="332656"/>
            <a:ext cx="5020871" cy="3312368"/>
          </a:xfrm>
          <a:prstGeom prst="cloudCallout">
            <a:avLst>
              <a:gd name="adj1" fmla="val -80326"/>
              <a:gd name="adj2" fmla="val 69255"/>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6000" dirty="0"/>
              <a:t>Why USE drugs?</a:t>
            </a:r>
          </a:p>
        </p:txBody>
      </p:sp>
      <p:pic>
        <p:nvPicPr>
          <p:cNvPr id="5" name="Picture 4">
            <a:extLst>
              <a:ext uri="{FF2B5EF4-FFF2-40B4-BE49-F238E27FC236}">
                <a16:creationId xmlns:a16="http://schemas.microsoft.com/office/drawing/2014/main" id="{8348C7A6-23A5-A04C-9F0E-5F7DBB2B60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0528" y="3068960"/>
            <a:ext cx="3986076" cy="3986076"/>
          </a:xfrm>
          <a:prstGeom prst="rect">
            <a:avLst/>
          </a:prstGeom>
          <a:ln>
            <a:noFill/>
          </a:ln>
          <a:effectLst>
            <a:softEdge rad="112500"/>
          </a:effectLst>
        </p:spPr>
      </p:pic>
    </p:spTree>
    <p:extLst>
      <p:ext uri="{BB962C8B-B14F-4D97-AF65-F5344CB8AC3E}">
        <p14:creationId xmlns:p14="http://schemas.microsoft.com/office/powerpoint/2010/main" val="4006780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466D84-7E45-BF4C-A9D2-3AE24D47EB8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7544" y="764704"/>
            <a:ext cx="8033793" cy="5013275"/>
          </a:xfrm>
          <a:prstGeom prst="rect">
            <a:avLst/>
          </a:prstGeom>
        </p:spPr>
      </p:pic>
      <p:sp>
        <p:nvSpPr>
          <p:cNvPr id="5" name="Rounded Rectangular Callout 4">
            <a:extLst>
              <a:ext uri="{FF2B5EF4-FFF2-40B4-BE49-F238E27FC236}">
                <a16:creationId xmlns:a16="http://schemas.microsoft.com/office/drawing/2014/main" id="{08DF6C3E-2354-064B-84CD-E574E2768DF9}"/>
              </a:ext>
            </a:extLst>
          </p:cNvPr>
          <p:cNvSpPr/>
          <p:nvPr/>
        </p:nvSpPr>
        <p:spPr>
          <a:xfrm>
            <a:off x="3923928" y="224693"/>
            <a:ext cx="5040560" cy="1764147"/>
          </a:xfrm>
          <a:prstGeom prst="wedgeRoundRectCallout">
            <a:avLst>
              <a:gd name="adj1" fmla="val 16868"/>
              <a:gd name="adj2" fmla="val 100061"/>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3600" dirty="0">
                <a:latin typeface="Chalkboard" panose="03050602040202020205" pitchFamily="66" charset="77"/>
              </a:rPr>
              <a:t>THNK- PAIR-SHARE</a:t>
            </a:r>
          </a:p>
        </p:txBody>
      </p:sp>
    </p:spTree>
    <p:extLst>
      <p:ext uri="{BB962C8B-B14F-4D97-AF65-F5344CB8AC3E}">
        <p14:creationId xmlns:p14="http://schemas.microsoft.com/office/powerpoint/2010/main" val="5683698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D0EA6914-CFF9-7942-8FED-B6287E93A93F}"/>
              </a:ext>
            </a:extLst>
          </p:cNvPr>
          <p:cNvGraphicFramePr/>
          <p:nvPr>
            <p:extLst>
              <p:ext uri="{D42A27DB-BD31-4B8C-83A1-F6EECF244321}">
                <p14:modId xmlns:p14="http://schemas.microsoft.com/office/powerpoint/2010/main" val="1844914356"/>
              </p:ext>
            </p:extLst>
          </p:nvPr>
        </p:nvGraphicFramePr>
        <p:xfrm>
          <a:off x="0" y="260648"/>
          <a:ext cx="9144000"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a:extLst>
              <a:ext uri="{FF2B5EF4-FFF2-40B4-BE49-F238E27FC236}">
                <a16:creationId xmlns:a16="http://schemas.microsoft.com/office/drawing/2014/main" id="{88F03E19-83E9-584B-A61D-6D4C8D8DD27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491880" y="2276872"/>
            <a:ext cx="2852936" cy="2852936"/>
          </a:xfrm>
          <a:prstGeom prst="rect">
            <a:avLst/>
          </a:prstGeom>
        </p:spPr>
      </p:pic>
    </p:spTree>
    <p:extLst>
      <p:ext uri="{BB962C8B-B14F-4D97-AF65-F5344CB8AC3E}">
        <p14:creationId xmlns:p14="http://schemas.microsoft.com/office/powerpoint/2010/main" val="6908420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759E98-1B40-A344-B86D-1B5F24CBFDC7}"/>
              </a:ext>
            </a:extLst>
          </p:cNvPr>
          <p:cNvSpPr>
            <a:spLocks noGrp="1"/>
          </p:cNvSpPr>
          <p:nvPr>
            <p:ph type="title"/>
          </p:nvPr>
        </p:nvSpPr>
        <p:spPr>
          <a:xfrm>
            <a:off x="624852" y="1052736"/>
            <a:ext cx="7886700" cy="1325563"/>
          </a:xfrm>
        </p:spPr>
        <p:txBody>
          <a:bodyPr>
            <a:normAutofit fontScale="90000"/>
          </a:bodyPr>
          <a:lstStyle/>
          <a:p>
            <a:r>
              <a:rPr lang="en-IE" sz="2700" dirty="0"/>
              <a:t>Imagine that your mother has backache frequently and takes painkillers, which she buys over the counter for it. Today her back has been very sore and she has taken tables. She still feels terrible, wants to get some work done and is taking more tablets. </a:t>
            </a:r>
            <a:r>
              <a:rPr lang="en-IE" sz="2700" b="1" i="1" dirty="0"/>
              <a:t>What could you do? </a:t>
            </a:r>
            <a:r>
              <a:rPr lang="en-IE" sz="2700" dirty="0"/>
              <a:t>Work out the advantages and disadvantages of doing each of the following things: </a:t>
            </a:r>
            <a:br>
              <a:rPr lang="en-IE" dirty="0"/>
            </a:br>
            <a:endParaRPr lang="en-US" dirty="0"/>
          </a:p>
        </p:txBody>
      </p:sp>
      <p:pic>
        <p:nvPicPr>
          <p:cNvPr id="6" name="Picture 5">
            <a:extLst>
              <a:ext uri="{FF2B5EF4-FFF2-40B4-BE49-F238E27FC236}">
                <a16:creationId xmlns:a16="http://schemas.microsoft.com/office/drawing/2014/main" id="{9F999F85-F09E-2147-98A1-1FDE00A149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714506">
            <a:off x="128699" y="4869644"/>
            <a:ext cx="2930659" cy="1828800"/>
          </a:xfrm>
          <a:prstGeom prst="rect">
            <a:avLst/>
          </a:prstGeom>
        </p:spPr>
      </p:pic>
      <p:sp>
        <p:nvSpPr>
          <p:cNvPr id="5" name="Content Placeholder 4">
            <a:extLst>
              <a:ext uri="{FF2B5EF4-FFF2-40B4-BE49-F238E27FC236}">
                <a16:creationId xmlns:a16="http://schemas.microsoft.com/office/drawing/2014/main" id="{43F096F1-3E63-384B-AEC6-A4AA87C28A4A}"/>
              </a:ext>
            </a:extLst>
          </p:cNvPr>
          <p:cNvSpPr>
            <a:spLocks noGrp="1"/>
          </p:cNvSpPr>
          <p:nvPr>
            <p:ph idx="1"/>
          </p:nvPr>
        </p:nvSpPr>
        <p:spPr>
          <a:xfrm>
            <a:off x="1802365" y="2624321"/>
            <a:ext cx="6679654" cy="3180011"/>
          </a:xfrm>
        </p:spPr>
        <p:txBody>
          <a:bodyPr>
            <a:normAutofit fontScale="92500" lnSpcReduction="10000"/>
          </a:bodyPr>
          <a:lstStyle/>
          <a:p>
            <a:pPr marL="0" indent="0">
              <a:buNone/>
            </a:pPr>
            <a:r>
              <a:rPr lang="en-IE" b="1" dirty="0"/>
              <a:t>PRESCRPTION TABLETS</a:t>
            </a:r>
            <a:endParaRPr lang="en-IE" dirty="0"/>
          </a:p>
          <a:p>
            <a:pPr lvl="0"/>
            <a:r>
              <a:rPr lang="en-IE" b="1" dirty="0"/>
              <a:t>Talking to your mother and suggesting that she goes to the doctor. </a:t>
            </a:r>
            <a:endParaRPr lang="en-IE" dirty="0"/>
          </a:p>
          <a:p>
            <a:pPr lvl="0"/>
            <a:r>
              <a:rPr lang="en-IE" b="1" dirty="0"/>
              <a:t>Talking to your mother and suggesting that she rest and take more care of her back. </a:t>
            </a:r>
            <a:endParaRPr lang="en-IE" dirty="0"/>
          </a:p>
          <a:p>
            <a:pPr lvl="0"/>
            <a:r>
              <a:rPr lang="en-IE" b="1" dirty="0"/>
              <a:t>Talking to another adult about it. </a:t>
            </a:r>
            <a:endParaRPr lang="en-IE" dirty="0"/>
          </a:p>
          <a:p>
            <a:pPr lvl="0"/>
            <a:r>
              <a:rPr lang="en-IE" b="1" dirty="0"/>
              <a:t>Telling your doctor. </a:t>
            </a:r>
            <a:endParaRPr lang="en-IE" dirty="0"/>
          </a:p>
          <a:p>
            <a:pPr lvl="0"/>
            <a:r>
              <a:rPr lang="en-IE" b="1" dirty="0"/>
              <a:t>Hiding the tablets. </a:t>
            </a:r>
            <a:endParaRPr lang="en-IE" dirty="0"/>
          </a:p>
          <a:p>
            <a:pPr lvl="0"/>
            <a:r>
              <a:rPr lang="en-IE" b="1" dirty="0"/>
              <a:t>Doing nothing. </a:t>
            </a:r>
            <a:endParaRPr lang="en-IE" dirty="0"/>
          </a:p>
          <a:p>
            <a:r>
              <a:rPr lang="en-IE" b="1" i="1" dirty="0"/>
              <a:t>Decide on what you would do.</a:t>
            </a:r>
            <a:endParaRPr lang="en-IE" dirty="0"/>
          </a:p>
          <a:p>
            <a:endParaRPr lang="en-US" dirty="0"/>
          </a:p>
        </p:txBody>
      </p:sp>
      <p:pic>
        <p:nvPicPr>
          <p:cNvPr id="7" name="Picture 6">
            <a:extLst>
              <a:ext uri="{FF2B5EF4-FFF2-40B4-BE49-F238E27FC236}">
                <a16:creationId xmlns:a16="http://schemas.microsoft.com/office/drawing/2014/main" id="{9B4E76D3-74EA-A648-B2D0-9526582C53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76256" y="4241629"/>
            <a:ext cx="1257270" cy="1563769"/>
          </a:xfrm>
          <a:prstGeom prst="rect">
            <a:avLst/>
          </a:prstGeom>
        </p:spPr>
      </p:pic>
    </p:spTree>
    <p:extLst>
      <p:ext uri="{BB962C8B-B14F-4D97-AF65-F5344CB8AC3E}">
        <p14:creationId xmlns:p14="http://schemas.microsoft.com/office/powerpoint/2010/main" val="703565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27C0-119C-FD44-91D8-B032322A0EDC}"/>
              </a:ext>
            </a:extLst>
          </p:cNvPr>
          <p:cNvSpPr>
            <a:spLocks noGrp="1"/>
          </p:cNvSpPr>
          <p:nvPr>
            <p:ph type="title"/>
          </p:nvPr>
        </p:nvSpPr>
        <p:spPr>
          <a:xfrm>
            <a:off x="6192426" y="3284984"/>
            <a:ext cx="2843808" cy="2417852"/>
          </a:xfrm>
        </p:spPr>
        <p:txBody>
          <a:bodyPr>
            <a:normAutofit/>
          </a:bodyPr>
          <a:lstStyle/>
          <a:p>
            <a:r>
              <a:rPr lang="en-US" sz="3600" b="1" dirty="0"/>
              <a:t>Self Help Leaflet </a:t>
            </a:r>
            <a:br>
              <a:rPr lang="en-US" sz="3600" b="1" dirty="0"/>
            </a:br>
            <a:endParaRPr lang="en-US" sz="3600" b="1" dirty="0"/>
          </a:p>
        </p:txBody>
      </p:sp>
      <p:pic>
        <p:nvPicPr>
          <p:cNvPr id="4" name="Picture 3">
            <a:extLst>
              <a:ext uri="{FF2B5EF4-FFF2-40B4-BE49-F238E27FC236}">
                <a16:creationId xmlns:a16="http://schemas.microsoft.com/office/drawing/2014/main" id="{3A712C94-35EF-724A-9B30-E6900C7E091E}"/>
              </a:ext>
            </a:extLst>
          </p:cNvPr>
          <p:cNvPicPr>
            <a:picLocks noChangeAspect="1"/>
          </p:cNvPicPr>
          <p:nvPr/>
        </p:nvPicPr>
        <p:blipFill>
          <a:blip r:embed="rId3"/>
          <a:stretch>
            <a:fillRect/>
          </a:stretch>
        </p:blipFill>
        <p:spPr>
          <a:xfrm>
            <a:off x="785038" y="3117103"/>
            <a:ext cx="2808312" cy="3492925"/>
          </a:xfrm>
          <a:prstGeom prst="rect">
            <a:avLst/>
          </a:prstGeom>
        </p:spPr>
      </p:pic>
      <p:pic>
        <p:nvPicPr>
          <p:cNvPr id="5" name="Picture 4">
            <a:extLst>
              <a:ext uri="{FF2B5EF4-FFF2-40B4-BE49-F238E27FC236}">
                <a16:creationId xmlns:a16="http://schemas.microsoft.com/office/drawing/2014/main" id="{162D867B-DB1C-A942-AAD6-4AB8DB92740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9261" y="342327"/>
            <a:ext cx="2396282" cy="2144323"/>
          </a:xfrm>
          <a:prstGeom prst="rect">
            <a:avLst/>
          </a:prstGeom>
        </p:spPr>
      </p:pic>
      <p:pic>
        <p:nvPicPr>
          <p:cNvPr id="6" name="Picture 5">
            <a:extLst>
              <a:ext uri="{FF2B5EF4-FFF2-40B4-BE49-F238E27FC236}">
                <a16:creationId xmlns:a16="http://schemas.microsoft.com/office/drawing/2014/main" id="{1944519D-7E0E-B148-8BD8-E4E48ED50F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24685" y="1373677"/>
            <a:ext cx="1949223" cy="2581284"/>
          </a:xfrm>
          <a:prstGeom prst="rect">
            <a:avLst/>
          </a:prstGeom>
        </p:spPr>
      </p:pic>
      <p:sp>
        <p:nvSpPr>
          <p:cNvPr id="7" name="Plus 6">
            <a:extLst>
              <a:ext uri="{FF2B5EF4-FFF2-40B4-BE49-F238E27FC236}">
                <a16:creationId xmlns:a16="http://schemas.microsoft.com/office/drawing/2014/main" id="{9B991A43-A98C-6745-8A90-FF10E923EBEA}"/>
              </a:ext>
            </a:extLst>
          </p:cNvPr>
          <p:cNvSpPr/>
          <p:nvPr/>
        </p:nvSpPr>
        <p:spPr>
          <a:xfrm>
            <a:off x="1910866" y="1521087"/>
            <a:ext cx="1143000" cy="1468311"/>
          </a:xfrm>
          <a:prstGeom prst="mathPlu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ln w="0"/>
              <a:solidFill>
                <a:schemeClr val="tx1"/>
              </a:solidFill>
              <a:effectLst>
                <a:outerShdw blurRad="38100" dist="19050" dir="2700000" algn="tl" rotWithShape="0">
                  <a:schemeClr val="dk1">
                    <a:alpha val="40000"/>
                  </a:schemeClr>
                </a:outerShdw>
              </a:effectLst>
            </a:endParaRPr>
          </a:p>
        </p:txBody>
      </p:sp>
      <p:sp>
        <p:nvSpPr>
          <p:cNvPr id="8" name="Equal 7">
            <a:extLst>
              <a:ext uri="{FF2B5EF4-FFF2-40B4-BE49-F238E27FC236}">
                <a16:creationId xmlns:a16="http://schemas.microsoft.com/office/drawing/2014/main" id="{3A263AD0-30D0-934B-9342-51EC73895BC8}"/>
              </a:ext>
            </a:extLst>
          </p:cNvPr>
          <p:cNvSpPr/>
          <p:nvPr/>
        </p:nvSpPr>
        <p:spPr>
          <a:xfrm rot="21305572">
            <a:off x="4243286" y="2774203"/>
            <a:ext cx="1663267" cy="685800"/>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Tree>
    <p:extLst>
      <p:ext uri="{BB962C8B-B14F-4D97-AF65-F5344CB8AC3E}">
        <p14:creationId xmlns:p14="http://schemas.microsoft.com/office/powerpoint/2010/main" val="14188302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E2124B5-F3E2-4444-8581-E1D86D19F8BA}"/>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51520" y="355265"/>
            <a:ext cx="4680520" cy="6198240"/>
          </a:xfrm>
        </p:spPr>
      </p:pic>
      <p:pic>
        <p:nvPicPr>
          <p:cNvPr id="6" name="Picture 5">
            <a:extLst>
              <a:ext uri="{FF2B5EF4-FFF2-40B4-BE49-F238E27FC236}">
                <a16:creationId xmlns:a16="http://schemas.microsoft.com/office/drawing/2014/main" id="{7E68E432-DA95-7A49-A064-8297C5CFA29E}"/>
              </a:ext>
            </a:extLst>
          </p:cNvPr>
          <p:cNvPicPr>
            <a:picLocks noChangeAspect="1"/>
          </p:cNvPicPr>
          <p:nvPr/>
        </p:nvPicPr>
        <p:blipFill>
          <a:blip r:embed="rId4"/>
          <a:stretch>
            <a:fillRect/>
          </a:stretch>
        </p:blipFill>
        <p:spPr>
          <a:xfrm>
            <a:off x="5868144" y="338192"/>
            <a:ext cx="2846984" cy="3541024"/>
          </a:xfrm>
          <a:prstGeom prst="rect">
            <a:avLst/>
          </a:prstGeom>
        </p:spPr>
      </p:pic>
      <p:sp>
        <p:nvSpPr>
          <p:cNvPr id="7" name="Title 1">
            <a:extLst>
              <a:ext uri="{FF2B5EF4-FFF2-40B4-BE49-F238E27FC236}">
                <a16:creationId xmlns:a16="http://schemas.microsoft.com/office/drawing/2014/main" id="{39A3BCB3-7A3B-DA4A-BD1E-5237CCA54574}"/>
              </a:ext>
            </a:extLst>
          </p:cNvPr>
          <p:cNvSpPr>
            <a:spLocks noGrp="1"/>
          </p:cNvSpPr>
          <p:nvPr>
            <p:ph type="title"/>
          </p:nvPr>
        </p:nvSpPr>
        <p:spPr>
          <a:xfrm>
            <a:off x="5436096" y="4437112"/>
            <a:ext cx="3151262" cy="1325563"/>
          </a:xfrm>
        </p:spPr>
        <p:txBody>
          <a:bodyPr>
            <a:normAutofit fontScale="90000"/>
          </a:bodyPr>
          <a:lstStyle/>
          <a:p>
            <a:r>
              <a:rPr lang="en-US" sz="4800" b="1" dirty="0"/>
              <a:t>Your findings…</a:t>
            </a:r>
          </a:p>
        </p:txBody>
      </p:sp>
    </p:spTree>
    <p:extLst>
      <p:ext uri="{BB962C8B-B14F-4D97-AF65-F5344CB8AC3E}">
        <p14:creationId xmlns:p14="http://schemas.microsoft.com/office/powerpoint/2010/main" val="1384559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638</TotalTime>
  <Words>1571</Words>
  <Application>Microsoft Macintosh PowerPoint</Application>
  <PresentationFormat>On-screen Show (4:3)</PresentationFormat>
  <Paragraphs>82</Paragraphs>
  <Slides>14</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Bauhaus 93</vt:lpstr>
      <vt:lpstr>Calibri</vt:lpstr>
      <vt:lpstr>Calibri Light</vt:lpstr>
      <vt:lpstr>Chalkboard</vt:lpstr>
      <vt:lpstr>Comic Sans MS</vt:lpstr>
      <vt:lpstr>DIN Condensed</vt:lpstr>
      <vt:lpstr>Frutiger</vt:lpstr>
      <vt:lpstr>Office Theme</vt:lpstr>
      <vt:lpstr>PowerPoint Presentation</vt:lpstr>
      <vt:lpstr>Learning Intentions</vt:lpstr>
      <vt:lpstr>Which of the following are a drug?</vt:lpstr>
      <vt:lpstr>PowerPoint Presentation</vt:lpstr>
      <vt:lpstr>PowerPoint Presentation</vt:lpstr>
      <vt:lpstr>PowerPoint Presentation</vt:lpstr>
      <vt:lpstr>Imagine that your mother has backache frequently and takes painkillers, which she buys over the counter for it. Today her back has been very sore and she has taken tables. She still feels terrible, wants to get some work done and is taking more tablets. What could you do? Work out the advantages and disadvantages of doing each of the following things:  </vt:lpstr>
      <vt:lpstr>Self Help Leaflet  </vt:lpstr>
      <vt:lpstr>Your findings…</vt:lpstr>
      <vt:lpstr>Self Help Leaflet:  Poster </vt:lpstr>
      <vt:lpstr>PowerPoint Presentation</vt:lpstr>
      <vt:lpstr>Learning Intentions</vt:lpstr>
      <vt:lpstr>Presentations of:  Self Help Leaflet  </vt:lpstr>
      <vt:lpstr>PowerPoint Presentation</vt:lpstr>
    </vt:vector>
  </TitlesOfParts>
  <Company>Alperton Community School</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Authorised User</dc:creator>
  <cp:lastModifiedBy>Aoife Smith  (Skerries CC)</cp:lastModifiedBy>
  <cp:revision>48</cp:revision>
  <cp:lastPrinted>2018-02-25T17:06:24Z</cp:lastPrinted>
  <dcterms:created xsi:type="dcterms:W3CDTF">2012-09-12T07:34:09Z</dcterms:created>
  <dcterms:modified xsi:type="dcterms:W3CDTF">2018-04-02T13:05:30Z</dcterms:modified>
</cp:coreProperties>
</file>