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2"/>
  </p:notesMasterIdLst>
  <p:handoutMasterIdLst>
    <p:handoutMasterId r:id="rId23"/>
  </p:handoutMasterIdLst>
  <p:sldIdLst>
    <p:sldId id="256" r:id="rId2"/>
    <p:sldId id="257" r:id="rId3"/>
    <p:sldId id="259" r:id="rId4"/>
    <p:sldId id="274" r:id="rId5"/>
    <p:sldId id="276" r:id="rId6"/>
    <p:sldId id="275" r:id="rId7"/>
    <p:sldId id="277" r:id="rId8"/>
    <p:sldId id="278" r:id="rId9"/>
    <p:sldId id="279" r:id="rId10"/>
    <p:sldId id="267" r:id="rId11"/>
    <p:sldId id="280" r:id="rId12"/>
    <p:sldId id="281" r:id="rId13"/>
    <p:sldId id="264" r:id="rId14"/>
    <p:sldId id="268" r:id="rId15"/>
    <p:sldId id="269" r:id="rId16"/>
    <p:sldId id="263" r:id="rId17"/>
    <p:sldId id="270" r:id="rId18"/>
    <p:sldId id="271" r:id="rId19"/>
    <p:sldId id="272" r:id="rId20"/>
    <p:sldId id="273"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00FF00"/>
    <a:srgbClr val="FF0000"/>
    <a:srgbClr val="003399"/>
    <a:srgbClr val="660033"/>
    <a:srgbClr val="800000"/>
    <a:srgbClr val="CC0099"/>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61" autoAdjust="0"/>
  </p:normalViewPr>
  <p:slideViewPr>
    <p:cSldViewPr>
      <p:cViewPr varScale="1">
        <p:scale>
          <a:sx n="77" d="100"/>
          <a:sy n="77" d="100"/>
        </p:scale>
        <p:origin x="98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hyperlink" Target="http://www.youtube.com/watch?v=2dX52dZmvL0" TargetMode="External"/><Relationship Id="rId1" Type="http://schemas.openxmlformats.org/officeDocument/2006/relationships/hyperlink" Target="http://www.youtube.com/watch?v=gLFhPGkq9sQ"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http://www.youtube.com/watch?v=2dX52dZmvL0" TargetMode="External"/><Relationship Id="rId1" Type="http://schemas.openxmlformats.org/officeDocument/2006/relationships/hyperlink" Target="http://www.youtube.com/watch?v=gLFhPGkq9sQ" TargetMode="Externa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9B855F-4AA6-4DB5-A502-3D6A77B85BFE}" type="doc">
      <dgm:prSet loTypeId="urn:microsoft.com/office/officeart/2016/7/layout/BasicLinearProcessNumbered" loCatId="process" qsTypeId="urn:microsoft.com/office/officeart/2005/8/quickstyle/simple5" qsCatId="simple" csTypeId="urn:microsoft.com/office/officeart/2005/8/colors/accent3_1" csCatId="accent3" phldr="1"/>
      <dgm:spPr/>
      <dgm:t>
        <a:bodyPr/>
        <a:lstStyle/>
        <a:p>
          <a:endParaRPr lang="en-US"/>
        </a:p>
      </dgm:t>
    </dgm:pt>
    <dgm:pt modelId="{7185461E-7925-41EF-9AC6-BEA5673A0A73}">
      <dgm:prSet custT="1"/>
      <dgm:spPr/>
      <dgm:t>
        <a:bodyPr/>
        <a:lstStyle/>
        <a:p>
          <a:r>
            <a:rPr lang="en-GB" sz="1600" dirty="0"/>
            <a:t>Being a small part of a larger musical sound is a very powerful feeling indeed, and bonds participants together. </a:t>
          </a:r>
          <a:endParaRPr lang="en-US" sz="1600" dirty="0"/>
        </a:p>
      </dgm:t>
    </dgm:pt>
    <dgm:pt modelId="{CE888D0E-D000-4B32-9FF1-DF85C09CF447}" type="parTrans" cxnId="{4B32A2B0-6182-45A1-9B35-78DEBD59ECCA}">
      <dgm:prSet/>
      <dgm:spPr/>
      <dgm:t>
        <a:bodyPr/>
        <a:lstStyle/>
        <a:p>
          <a:endParaRPr lang="en-US"/>
        </a:p>
      </dgm:t>
    </dgm:pt>
    <dgm:pt modelId="{F677B0EB-1017-4FE3-B82D-27CD484197FE}" type="sibTrans" cxnId="{4B32A2B0-6182-45A1-9B35-78DEBD59ECCA}">
      <dgm:prSet phldrT="1"/>
      <dgm:spPr/>
      <dgm:t>
        <a:bodyPr/>
        <a:lstStyle/>
        <a:p>
          <a:r>
            <a:rPr lang="en-US"/>
            <a:t>1</a:t>
          </a:r>
        </a:p>
      </dgm:t>
    </dgm:pt>
    <dgm:pt modelId="{C15A3ED6-BCA4-45E7-8C0A-5FEF3F5AED89}">
      <dgm:prSet custT="1"/>
      <dgm:spPr/>
      <dgm:t>
        <a:bodyPr/>
        <a:lstStyle/>
        <a:p>
          <a:r>
            <a:rPr lang="en-GB" sz="1600" dirty="0"/>
            <a:t>As everyone can sing, this is the most common medium used – e.g. </a:t>
          </a:r>
          <a:r>
            <a:rPr lang="en-GB" sz="1600" dirty="0">
              <a:hlinkClick xmlns:r="http://schemas.openxmlformats.org/officeDocument/2006/relationships" r:id="rId1"/>
            </a:rPr>
            <a:t>congregational hymns in religious ceremonies</a:t>
          </a:r>
          <a:r>
            <a:rPr lang="en-GB" sz="1600" dirty="0"/>
            <a:t>; </a:t>
          </a:r>
          <a:r>
            <a:rPr lang="en-GB" sz="1600" dirty="0">
              <a:hlinkClick xmlns:r="http://schemas.openxmlformats.org/officeDocument/2006/relationships" r:id="rId2"/>
            </a:rPr>
            <a:t>football chants</a:t>
          </a:r>
          <a:endParaRPr lang="en-US" sz="1600" dirty="0"/>
        </a:p>
      </dgm:t>
    </dgm:pt>
    <dgm:pt modelId="{C32A13FB-5E3D-46B1-B84A-BBEABDDEEF0D}" type="parTrans" cxnId="{3859E6E4-238B-4B54-841B-A58BE086EE82}">
      <dgm:prSet/>
      <dgm:spPr/>
      <dgm:t>
        <a:bodyPr/>
        <a:lstStyle/>
        <a:p>
          <a:endParaRPr lang="en-US"/>
        </a:p>
      </dgm:t>
    </dgm:pt>
    <dgm:pt modelId="{B63C1154-7F7F-4289-BC2B-F6D71284B4A0}" type="sibTrans" cxnId="{3859E6E4-238B-4B54-841B-A58BE086EE82}">
      <dgm:prSet phldrT="2"/>
      <dgm:spPr/>
      <dgm:t>
        <a:bodyPr/>
        <a:lstStyle/>
        <a:p>
          <a:r>
            <a:rPr lang="en-US" dirty="0"/>
            <a:t>2</a:t>
          </a:r>
        </a:p>
      </dgm:t>
    </dgm:pt>
    <dgm:pt modelId="{A381FFC4-7B07-49AD-95B9-B18019553E7B}">
      <dgm:prSet custT="1"/>
      <dgm:spPr/>
      <dgm:t>
        <a:bodyPr/>
        <a:lstStyle/>
        <a:p>
          <a:r>
            <a:rPr lang="en-GB" sz="2000" dirty="0"/>
            <a:t>See if you can think of any more!</a:t>
          </a:r>
          <a:endParaRPr lang="en-US" sz="2000" dirty="0"/>
        </a:p>
      </dgm:t>
    </dgm:pt>
    <dgm:pt modelId="{8EF68685-0B53-4F21-AB76-19F1C43F3FDE}" type="parTrans" cxnId="{D7ADCEAC-DFAA-4374-97BF-C67E649B1DCD}">
      <dgm:prSet/>
      <dgm:spPr/>
      <dgm:t>
        <a:bodyPr/>
        <a:lstStyle/>
        <a:p>
          <a:endParaRPr lang="en-US"/>
        </a:p>
      </dgm:t>
    </dgm:pt>
    <dgm:pt modelId="{08FA4B02-BB8B-4838-B17A-D90991BEC639}" type="sibTrans" cxnId="{D7ADCEAC-DFAA-4374-97BF-C67E649B1DCD}">
      <dgm:prSet phldrT="3"/>
      <dgm:spPr/>
      <dgm:t>
        <a:bodyPr/>
        <a:lstStyle/>
        <a:p>
          <a:r>
            <a:rPr lang="en-US"/>
            <a:t>3</a:t>
          </a:r>
        </a:p>
      </dgm:t>
    </dgm:pt>
    <dgm:pt modelId="{5ED428FB-E1E3-42F5-8217-C33A466DB6A4}" type="pres">
      <dgm:prSet presAssocID="{8F9B855F-4AA6-4DB5-A502-3D6A77B85BFE}" presName="Name0" presStyleCnt="0">
        <dgm:presLayoutVars>
          <dgm:animLvl val="lvl"/>
          <dgm:resizeHandles val="exact"/>
        </dgm:presLayoutVars>
      </dgm:prSet>
      <dgm:spPr/>
    </dgm:pt>
    <dgm:pt modelId="{F2FA7300-8535-4577-93E2-5798BB6A8D12}" type="pres">
      <dgm:prSet presAssocID="{7185461E-7925-41EF-9AC6-BEA5673A0A73}" presName="compositeNode" presStyleCnt="0">
        <dgm:presLayoutVars>
          <dgm:bulletEnabled val="1"/>
        </dgm:presLayoutVars>
      </dgm:prSet>
      <dgm:spPr/>
    </dgm:pt>
    <dgm:pt modelId="{A920E057-0BBF-4FBB-BDC2-026934CDE84F}" type="pres">
      <dgm:prSet presAssocID="{7185461E-7925-41EF-9AC6-BEA5673A0A73}" presName="bgRect" presStyleLbl="bgAccFollowNode1" presStyleIdx="0" presStyleCnt="3" custScaleY="158079"/>
      <dgm:spPr/>
    </dgm:pt>
    <dgm:pt modelId="{F2675FA3-A97B-4AF7-A602-BDBD78953B19}" type="pres">
      <dgm:prSet presAssocID="{F677B0EB-1017-4FE3-B82D-27CD484197FE}" presName="sibTransNodeCircle" presStyleLbl="alignNode1" presStyleIdx="0" presStyleCnt="6">
        <dgm:presLayoutVars>
          <dgm:chMax val="0"/>
          <dgm:bulletEnabled/>
        </dgm:presLayoutVars>
      </dgm:prSet>
      <dgm:spPr/>
    </dgm:pt>
    <dgm:pt modelId="{E48501DA-211B-49F2-BABE-9939A6EE59BD}" type="pres">
      <dgm:prSet presAssocID="{7185461E-7925-41EF-9AC6-BEA5673A0A73}" presName="bottomLine" presStyleLbl="alignNode1" presStyleIdx="1" presStyleCnt="6">
        <dgm:presLayoutVars/>
      </dgm:prSet>
      <dgm:spPr/>
    </dgm:pt>
    <dgm:pt modelId="{2AF38602-50CE-4A70-BA35-533DA24D485F}" type="pres">
      <dgm:prSet presAssocID="{7185461E-7925-41EF-9AC6-BEA5673A0A73}" presName="nodeText" presStyleLbl="bgAccFollowNode1" presStyleIdx="0" presStyleCnt="3">
        <dgm:presLayoutVars>
          <dgm:bulletEnabled val="1"/>
        </dgm:presLayoutVars>
      </dgm:prSet>
      <dgm:spPr/>
    </dgm:pt>
    <dgm:pt modelId="{22F7DE84-0E93-4DE2-8169-7674182D54B8}" type="pres">
      <dgm:prSet presAssocID="{F677B0EB-1017-4FE3-B82D-27CD484197FE}" presName="sibTrans" presStyleCnt="0"/>
      <dgm:spPr/>
    </dgm:pt>
    <dgm:pt modelId="{E5B7ECC6-E867-491C-B4C2-C4E919AB4E5C}" type="pres">
      <dgm:prSet presAssocID="{C15A3ED6-BCA4-45E7-8C0A-5FEF3F5AED89}" presName="compositeNode" presStyleCnt="0">
        <dgm:presLayoutVars>
          <dgm:bulletEnabled val="1"/>
        </dgm:presLayoutVars>
      </dgm:prSet>
      <dgm:spPr/>
    </dgm:pt>
    <dgm:pt modelId="{58DF375F-6289-4044-BE29-BD484025A482}" type="pres">
      <dgm:prSet presAssocID="{C15A3ED6-BCA4-45E7-8C0A-5FEF3F5AED89}" presName="bgRect" presStyleLbl="bgAccFollowNode1" presStyleIdx="1" presStyleCnt="3" custScaleY="158079"/>
      <dgm:spPr/>
    </dgm:pt>
    <dgm:pt modelId="{E062069E-FED5-481B-B5A6-43A005C54353}" type="pres">
      <dgm:prSet presAssocID="{B63C1154-7F7F-4289-BC2B-F6D71284B4A0}" presName="sibTransNodeCircle" presStyleLbl="alignNode1" presStyleIdx="2" presStyleCnt="6">
        <dgm:presLayoutVars>
          <dgm:chMax val="0"/>
          <dgm:bulletEnabled/>
        </dgm:presLayoutVars>
      </dgm:prSet>
      <dgm:spPr/>
    </dgm:pt>
    <dgm:pt modelId="{26928554-A24B-44AF-B5B9-372B39DD0A46}" type="pres">
      <dgm:prSet presAssocID="{C15A3ED6-BCA4-45E7-8C0A-5FEF3F5AED89}" presName="bottomLine" presStyleLbl="alignNode1" presStyleIdx="3" presStyleCnt="6">
        <dgm:presLayoutVars/>
      </dgm:prSet>
      <dgm:spPr/>
    </dgm:pt>
    <dgm:pt modelId="{9A149F94-E5D2-4034-9DCD-F5A0492F743B}" type="pres">
      <dgm:prSet presAssocID="{C15A3ED6-BCA4-45E7-8C0A-5FEF3F5AED89}" presName="nodeText" presStyleLbl="bgAccFollowNode1" presStyleIdx="1" presStyleCnt="3">
        <dgm:presLayoutVars>
          <dgm:bulletEnabled val="1"/>
        </dgm:presLayoutVars>
      </dgm:prSet>
      <dgm:spPr/>
    </dgm:pt>
    <dgm:pt modelId="{CA303280-CE35-4852-8F88-C10F91A111C6}" type="pres">
      <dgm:prSet presAssocID="{B63C1154-7F7F-4289-BC2B-F6D71284B4A0}" presName="sibTrans" presStyleCnt="0"/>
      <dgm:spPr/>
    </dgm:pt>
    <dgm:pt modelId="{FA6508DF-D4D2-4FAE-A132-8F014DB1D88C}" type="pres">
      <dgm:prSet presAssocID="{A381FFC4-7B07-49AD-95B9-B18019553E7B}" presName="compositeNode" presStyleCnt="0">
        <dgm:presLayoutVars>
          <dgm:bulletEnabled val="1"/>
        </dgm:presLayoutVars>
      </dgm:prSet>
      <dgm:spPr/>
    </dgm:pt>
    <dgm:pt modelId="{37C6EA3D-9D4B-48FD-80A0-D7AB6D8F72E2}" type="pres">
      <dgm:prSet presAssocID="{A381FFC4-7B07-49AD-95B9-B18019553E7B}" presName="bgRect" presStyleLbl="bgAccFollowNode1" presStyleIdx="2" presStyleCnt="3" custScaleY="158079"/>
      <dgm:spPr/>
    </dgm:pt>
    <dgm:pt modelId="{4CA2506B-A425-4075-B045-344B87CE9ADD}" type="pres">
      <dgm:prSet presAssocID="{08FA4B02-BB8B-4838-B17A-D90991BEC639}" presName="sibTransNodeCircle" presStyleLbl="alignNode1" presStyleIdx="4" presStyleCnt="6">
        <dgm:presLayoutVars>
          <dgm:chMax val="0"/>
          <dgm:bulletEnabled/>
        </dgm:presLayoutVars>
      </dgm:prSet>
      <dgm:spPr/>
    </dgm:pt>
    <dgm:pt modelId="{CE96E1BB-53FC-4BD7-9C06-3D3716DA764B}" type="pres">
      <dgm:prSet presAssocID="{A381FFC4-7B07-49AD-95B9-B18019553E7B}" presName="bottomLine" presStyleLbl="alignNode1" presStyleIdx="5" presStyleCnt="6">
        <dgm:presLayoutVars/>
      </dgm:prSet>
      <dgm:spPr/>
    </dgm:pt>
    <dgm:pt modelId="{15F1AE08-0656-4D26-8564-400DB818CA17}" type="pres">
      <dgm:prSet presAssocID="{A381FFC4-7B07-49AD-95B9-B18019553E7B}" presName="nodeText" presStyleLbl="bgAccFollowNode1" presStyleIdx="2" presStyleCnt="3">
        <dgm:presLayoutVars>
          <dgm:bulletEnabled val="1"/>
        </dgm:presLayoutVars>
      </dgm:prSet>
      <dgm:spPr/>
    </dgm:pt>
  </dgm:ptLst>
  <dgm:cxnLst>
    <dgm:cxn modelId="{9F0F032E-3773-4444-9E1E-14AB8CB0F3E0}" type="presOf" srcId="{C15A3ED6-BCA4-45E7-8C0A-5FEF3F5AED89}" destId="{9A149F94-E5D2-4034-9DCD-F5A0492F743B}" srcOrd="1" destOrd="0" presId="urn:microsoft.com/office/officeart/2016/7/layout/BasicLinearProcessNumbered"/>
    <dgm:cxn modelId="{9235DA34-3A86-4B08-9D8E-29E8D0CD450B}" type="presOf" srcId="{8F9B855F-4AA6-4DB5-A502-3D6A77B85BFE}" destId="{5ED428FB-E1E3-42F5-8217-C33A466DB6A4}" srcOrd="0" destOrd="0" presId="urn:microsoft.com/office/officeart/2016/7/layout/BasicLinearProcessNumbered"/>
    <dgm:cxn modelId="{5D57A135-C6E1-45DF-9584-80E3BDA1D419}" type="presOf" srcId="{B63C1154-7F7F-4289-BC2B-F6D71284B4A0}" destId="{E062069E-FED5-481B-B5A6-43A005C54353}" srcOrd="0" destOrd="0" presId="urn:microsoft.com/office/officeart/2016/7/layout/BasicLinearProcessNumbered"/>
    <dgm:cxn modelId="{E7E72E37-4A21-47A3-9293-B2A9DCA1046E}" type="presOf" srcId="{7185461E-7925-41EF-9AC6-BEA5673A0A73}" destId="{2AF38602-50CE-4A70-BA35-533DA24D485F}" srcOrd="1" destOrd="0" presId="urn:microsoft.com/office/officeart/2016/7/layout/BasicLinearProcessNumbered"/>
    <dgm:cxn modelId="{EBBDD846-A66C-4365-8C8F-BAC4965B3861}" type="presOf" srcId="{7185461E-7925-41EF-9AC6-BEA5673A0A73}" destId="{A920E057-0BBF-4FBB-BDC2-026934CDE84F}" srcOrd="0" destOrd="0" presId="urn:microsoft.com/office/officeart/2016/7/layout/BasicLinearProcessNumbered"/>
    <dgm:cxn modelId="{FAE0349B-B5FF-4ECB-8C14-F7A750C2B9D8}" type="presOf" srcId="{A381FFC4-7B07-49AD-95B9-B18019553E7B}" destId="{15F1AE08-0656-4D26-8564-400DB818CA17}" srcOrd="1" destOrd="0" presId="urn:microsoft.com/office/officeart/2016/7/layout/BasicLinearProcessNumbered"/>
    <dgm:cxn modelId="{41CD3EAA-AE2F-4181-8EBF-9134DF850BE3}" type="presOf" srcId="{A381FFC4-7B07-49AD-95B9-B18019553E7B}" destId="{37C6EA3D-9D4B-48FD-80A0-D7AB6D8F72E2}" srcOrd="0" destOrd="0" presId="urn:microsoft.com/office/officeart/2016/7/layout/BasicLinearProcessNumbered"/>
    <dgm:cxn modelId="{D7ADCEAC-DFAA-4374-97BF-C67E649B1DCD}" srcId="{8F9B855F-4AA6-4DB5-A502-3D6A77B85BFE}" destId="{A381FFC4-7B07-49AD-95B9-B18019553E7B}" srcOrd="2" destOrd="0" parTransId="{8EF68685-0B53-4F21-AB76-19F1C43F3FDE}" sibTransId="{08FA4B02-BB8B-4838-B17A-D90991BEC639}"/>
    <dgm:cxn modelId="{4B32A2B0-6182-45A1-9B35-78DEBD59ECCA}" srcId="{8F9B855F-4AA6-4DB5-A502-3D6A77B85BFE}" destId="{7185461E-7925-41EF-9AC6-BEA5673A0A73}" srcOrd="0" destOrd="0" parTransId="{CE888D0E-D000-4B32-9FF1-DF85C09CF447}" sibTransId="{F677B0EB-1017-4FE3-B82D-27CD484197FE}"/>
    <dgm:cxn modelId="{23C7B6C2-7DA6-414D-9CE8-A6B77E5E6EE0}" type="presOf" srcId="{C15A3ED6-BCA4-45E7-8C0A-5FEF3F5AED89}" destId="{58DF375F-6289-4044-BE29-BD484025A482}" srcOrd="0" destOrd="0" presId="urn:microsoft.com/office/officeart/2016/7/layout/BasicLinearProcessNumbered"/>
    <dgm:cxn modelId="{02DC2AE4-B0D9-4335-94A0-378CF773E06C}" type="presOf" srcId="{08FA4B02-BB8B-4838-B17A-D90991BEC639}" destId="{4CA2506B-A425-4075-B045-344B87CE9ADD}" srcOrd="0" destOrd="0" presId="urn:microsoft.com/office/officeart/2016/7/layout/BasicLinearProcessNumbered"/>
    <dgm:cxn modelId="{3859E6E4-238B-4B54-841B-A58BE086EE82}" srcId="{8F9B855F-4AA6-4DB5-A502-3D6A77B85BFE}" destId="{C15A3ED6-BCA4-45E7-8C0A-5FEF3F5AED89}" srcOrd="1" destOrd="0" parTransId="{C32A13FB-5E3D-46B1-B84A-BBEABDDEEF0D}" sibTransId="{B63C1154-7F7F-4289-BC2B-F6D71284B4A0}"/>
    <dgm:cxn modelId="{935012EF-D23A-4DCB-AEC8-6A1F3EF4A848}" type="presOf" srcId="{F677B0EB-1017-4FE3-B82D-27CD484197FE}" destId="{F2675FA3-A97B-4AF7-A602-BDBD78953B19}" srcOrd="0" destOrd="0" presId="urn:microsoft.com/office/officeart/2016/7/layout/BasicLinearProcessNumbered"/>
    <dgm:cxn modelId="{47C30571-E2A0-4FA4-AF3D-CDEC34069765}" type="presParOf" srcId="{5ED428FB-E1E3-42F5-8217-C33A466DB6A4}" destId="{F2FA7300-8535-4577-93E2-5798BB6A8D12}" srcOrd="0" destOrd="0" presId="urn:microsoft.com/office/officeart/2016/7/layout/BasicLinearProcessNumbered"/>
    <dgm:cxn modelId="{BC48CE24-2309-411F-9728-C12A0F0BB684}" type="presParOf" srcId="{F2FA7300-8535-4577-93E2-5798BB6A8D12}" destId="{A920E057-0BBF-4FBB-BDC2-026934CDE84F}" srcOrd="0" destOrd="0" presId="urn:microsoft.com/office/officeart/2016/7/layout/BasicLinearProcessNumbered"/>
    <dgm:cxn modelId="{989CF066-AEBC-4029-82BA-162C841EC65F}" type="presParOf" srcId="{F2FA7300-8535-4577-93E2-5798BB6A8D12}" destId="{F2675FA3-A97B-4AF7-A602-BDBD78953B19}" srcOrd="1" destOrd="0" presId="urn:microsoft.com/office/officeart/2016/7/layout/BasicLinearProcessNumbered"/>
    <dgm:cxn modelId="{49DF13A1-D54E-456A-950E-84D1603D2642}" type="presParOf" srcId="{F2FA7300-8535-4577-93E2-5798BB6A8D12}" destId="{E48501DA-211B-49F2-BABE-9939A6EE59BD}" srcOrd="2" destOrd="0" presId="urn:microsoft.com/office/officeart/2016/7/layout/BasicLinearProcessNumbered"/>
    <dgm:cxn modelId="{E4099C33-A300-4E52-A4C6-887DA67CE7EE}" type="presParOf" srcId="{F2FA7300-8535-4577-93E2-5798BB6A8D12}" destId="{2AF38602-50CE-4A70-BA35-533DA24D485F}" srcOrd="3" destOrd="0" presId="urn:microsoft.com/office/officeart/2016/7/layout/BasicLinearProcessNumbered"/>
    <dgm:cxn modelId="{97F414BD-8040-4E9C-8C46-B61172A954C6}" type="presParOf" srcId="{5ED428FB-E1E3-42F5-8217-C33A466DB6A4}" destId="{22F7DE84-0E93-4DE2-8169-7674182D54B8}" srcOrd="1" destOrd="0" presId="urn:microsoft.com/office/officeart/2016/7/layout/BasicLinearProcessNumbered"/>
    <dgm:cxn modelId="{02317D2E-FB4A-46C0-9938-463851DC7740}" type="presParOf" srcId="{5ED428FB-E1E3-42F5-8217-C33A466DB6A4}" destId="{E5B7ECC6-E867-491C-B4C2-C4E919AB4E5C}" srcOrd="2" destOrd="0" presId="urn:microsoft.com/office/officeart/2016/7/layout/BasicLinearProcessNumbered"/>
    <dgm:cxn modelId="{83AAFC6C-14DF-47F5-A8D4-E90C163D933C}" type="presParOf" srcId="{E5B7ECC6-E867-491C-B4C2-C4E919AB4E5C}" destId="{58DF375F-6289-4044-BE29-BD484025A482}" srcOrd="0" destOrd="0" presId="urn:microsoft.com/office/officeart/2016/7/layout/BasicLinearProcessNumbered"/>
    <dgm:cxn modelId="{B5D80FC1-DAE6-4DC1-91C3-11C564DA9D4E}" type="presParOf" srcId="{E5B7ECC6-E867-491C-B4C2-C4E919AB4E5C}" destId="{E062069E-FED5-481B-B5A6-43A005C54353}" srcOrd="1" destOrd="0" presId="urn:microsoft.com/office/officeart/2016/7/layout/BasicLinearProcessNumbered"/>
    <dgm:cxn modelId="{626D8A67-76F8-466E-BD72-7BFB95C80884}" type="presParOf" srcId="{E5B7ECC6-E867-491C-B4C2-C4E919AB4E5C}" destId="{26928554-A24B-44AF-B5B9-372B39DD0A46}" srcOrd="2" destOrd="0" presId="urn:microsoft.com/office/officeart/2016/7/layout/BasicLinearProcessNumbered"/>
    <dgm:cxn modelId="{73B30F31-7626-4EA7-A0FC-559966EE93BC}" type="presParOf" srcId="{E5B7ECC6-E867-491C-B4C2-C4E919AB4E5C}" destId="{9A149F94-E5D2-4034-9DCD-F5A0492F743B}" srcOrd="3" destOrd="0" presId="urn:microsoft.com/office/officeart/2016/7/layout/BasicLinearProcessNumbered"/>
    <dgm:cxn modelId="{9BF81FD1-829D-4CE1-A9A2-8340A44127ED}" type="presParOf" srcId="{5ED428FB-E1E3-42F5-8217-C33A466DB6A4}" destId="{CA303280-CE35-4852-8F88-C10F91A111C6}" srcOrd="3" destOrd="0" presId="urn:microsoft.com/office/officeart/2016/7/layout/BasicLinearProcessNumbered"/>
    <dgm:cxn modelId="{73D4F526-E16C-4AB1-B207-E1FAD59C64B1}" type="presParOf" srcId="{5ED428FB-E1E3-42F5-8217-C33A466DB6A4}" destId="{FA6508DF-D4D2-4FAE-A132-8F014DB1D88C}" srcOrd="4" destOrd="0" presId="urn:microsoft.com/office/officeart/2016/7/layout/BasicLinearProcessNumbered"/>
    <dgm:cxn modelId="{56F95300-D800-40E0-9809-116C6403B699}" type="presParOf" srcId="{FA6508DF-D4D2-4FAE-A132-8F014DB1D88C}" destId="{37C6EA3D-9D4B-48FD-80A0-D7AB6D8F72E2}" srcOrd="0" destOrd="0" presId="urn:microsoft.com/office/officeart/2016/7/layout/BasicLinearProcessNumbered"/>
    <dgm:cxn modelId="{EF1D5166-5A67-41E4-AE22-15C32A9F93F9}" type="presParOf" srcId="{FA6508DF-D4D2-4FAE-A132-8F014DB1D88C}" destId="{4CA2506B-A425-4075-B045-344B87CE9ADD}" srcOrd="1" destOrd="0" presId="urn:microsoft.com/office/officeart/2016/7/layout/BasicLinearProcessNumbered"/>
    <dgm:cxn modelId="{7F1EB007-4FC3-4535-AB66-6D1D63E9C0C6}" type="presParOf" srcId="{FA6508DF-D4D2-4FAE-A132-8F014DB1D88C}" destId="{CE96E1BB-53FC-4BD7-9C06-3D3716DA764B}" srcOrd="2" destOrd="0" presId="urn:microsoft.com/office/officeart/2016/7/layout/BasicLinearProcessNumbered"/>
    <dgm:cxn modelId="{9CED83FB-3157-4D32-AE3F-07C12E17CF19}" type="presParOf" srcId="{FA6508DF-D4D2-4FAE-A132-8F014DB1D88C}" destId="{15F1AE08-0656-4D26-8564-400DB818CA17}" srcOrd="3" destOrd="0" presId="urn:microsoft.com/office/officeart/2016/7/layout/BasicLinearProcessNumbered"/>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0E057-0BBF-4FBB-BDC2-026934CDE84F}">
      <dsp:nvSpPr>
        <dsp:cNvPr id="0" name=""/>
        <dsp:cNvSpPr/>
      </dsp:nvSpPr>
      <dsp:spPr>
        <a:xfrm>
          <a:off x="0" y="3"/>
          <a:ext cx="1824465" cy="4037736"/>
        </a:xfrm>
        <a:prstGeom prst="rect">
          <a:avLst/>
        </a:prstGeom>
        <a:solidFill>
          <a:schemeClr val="lt1">
            <a:alpha val="90000"/>
            <a:tint val="40000"/>
            <a:hueOff val="0"/>
            <a:satOff val="0"/>
            <a:lumOff val="0"/>
            <a:alphaOff val="0"/>
          </a:schemeClr>
        </a:solidFill>
        <a:ln w="9525" cap="flat" cmpd="sng" algn="ctr">
          <a:solidFill>
            <a:schemeClr val="accent3">
              <a:alpha val="9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42242" tIns="330200" rIns="142242" bIns="330200" numCol="1" spcCol="1270" anchor="t" anchorCtr="0">
          <a:noAutofit/>
        </a:bodyPr>
        <a:lstStyle/>
        <a:p>
          <a:pPr marL="0" lvl="0" indent="0" algn="l" defTabSz="711200">
            <a:lnSpc>
              <a:spcPct val="90000"/>
            </a:lnSpc>
            <a:spcBef>
              <a:spcPct val="0"/>
            </a:spcBef>
            <a:spcAft>
              <a:spcPct val="35000"/>
            </a:spcAft>
            <a:buNone/>
          </a:pPr>
          <a:r>
            <a:rPr lang="en-GB" sz="1600" kern="1200" dirty="0"/>
            <a:t>Being a small part of a larger musical sound is a very powerful feeling indeed, and bonds participants together. </a:t>
          </a:r>
          <a:endParaRPr lang="en-US" sz="1600" kern="1200" dirty="0"/>
        </a:p>
      </dsp:txBody>
      <dsp:txXfrm>
        <a:off x="0" y="1534343"/>
        <a:ext cx="1824465" cy="2422641"/>
      </dsp:txXfrm>
    </dsp:sp>
    <dsp:sp modelId="{F2675FA3-A97B-4AF7-A602-BDBD78953B19}">
      <dsp:nvSpPr>
        <dsp:cNvPr id="0" name=""/>
        <dsp:cNvSpPr/>
      </dsp:nvSpPr>
      <dsp:spPr>
        <a:xfrm>
          <a:off x="529095" y="997170"/>
          <a:ext cx="766275" cy="766275"/>
        </a:xfrm>
        <a:prstGeom prst="ellipse">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w="9525" cap="flat" cmpd="sng" algn="ctr">
          <a:solidFill>
            <a:schemeClr val="accent3">
              <a:shade val="80000"/>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txBody>
        <a:bodyPr spcFirstLastPara="0" vert="horz" wrap="square" lIns="59742" tIns="12700" rIns="59742"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641313" y="1109388"/>
        <a:ext cx="541839" cy="541839"/>
      </dsp:txXfrm>
    </dsp:sp>
    <dsp:sp modelId="{E48501DA-211B-49F2-BABE-9939A6EE59BD}">
      <dsp:nvSpPr>
        <dsp:cNvPr id="0" name=""/>
        <dsp:cNvSpPr/>
      </dsp:nvSpPr>
      <dsp:spPr>
        <a:xfrm>
          <a:off x="0" y="3295925"/>
          <a:ext cx="1824465" cy="72"/>
        </a:xfrm>
        <a:prstGeom prst="rect">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w="9525" cap="flat" cmpd="sng" algn="ctr">
          <a:solidFill>
            <a:schemeClr val="accent3">
              <a:shade val="80000"/>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58DF375F-6289-4044-BE29-BD484025A482}">
      <dsp:nvSpPr>
        <dsp:cNvPr id="0" name=""/>
        <dsp:cNvSpPr/>
      </dsp:nvSpPr>
      <dsp:spPr>
        <a:xfrm>
          <a:off x="2006912" y="3"/>
          <a:ext cx="1824465" cy="4037736"/>
        </a:xfrm>
        <a:prstGeom prst="rect">
          <a:avLst/>
        </a:prstGeom>
        <a:solidFill>
          <a:schemeClr val="lt1">
            <a:alpha val="90000"/>
            <a:tint val="40000"/>
            <a:hueOff val="0"/>
            <a:satOff val="0"/>
            <a:lumOff val="0"/>
            <a:alphaOff val="0"/>
          </a:schemeClr>
        </a:solidFill>
        <a:ln w="9525" cap="flat" cmpd="sng" algn="ctr">
          <a:solidFill>
            <a:schemeClr val="accent3">
              <a:alpha val="9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42242" tIns="330200" rIns="142242" bIns="330200" numCol="1" spcCol="1270" anchor="t" anchorCtr="0">
          <a:noAutofit/>
        </a:bodyPr>
        <a:lstStyle/>
        <a:p>
          <a:pPr marL="0" lvl="0" indent="0" algn="l" defTabSz="711200">
            <a:lnSpc>
              <a:spcPct val="90000"/>
            </a:lnSpc>
            <a:spcBef>
              <a:spcPct val="0"/>
            </a:spcBef>
            <a:spcAft>
              <a:spcPct val="35000"/>
            </a:spcAft>
            <a:buNone/>
          </a:pPr>
          <a:r>
            <a:rPr lang="en-GB" sz="1600" kern="1200" dirty="0"/>
            <a:t>As everyone can sing, this is the most common medium used – e.g. </a:t>
          </a:r>
          <a:r>
            <a:rPr lang="en-GB" sz="1600" kern="1200" dirty="0">
              <a:hlinkClick xmlns:r="http://schemas.openxmlformats.org/officeDocument/2006/relationships" r:id="rId1"/>
            </a:rPr>
            <a:t>congregational hymns in religious ceremonies</a:t>
          </a:r>
          <a:r>
            <a:rPr lang="en-GB" sz="1600" kern="1200" dirty="0"/>
            <a:t>; </a:t>
          </a:r>
          <a:r>
            <a:rPr lang="en-GB" sz="1600" kern="1200" dirty="0">
              <a:hlinkClick xmlns:r="http://schemas.openxmlformats.org/officeDocument/2006/relationships" r:id="rId2"/>
            </a:rPr>
            <a:t>football chants</a:t>
          </a:r>
          <a:endParaRPr lang="en-US" sz="1600" kern="1200" dirty="0"/>
        </a:p>
      </dsp:txBody>
      <dsp:txXfrm>
        <a:off x="2006912" y="1534343"/>
        <a:ext cx="1824465" cy="2422641"/>
      </dsp:txXfrm>
    </dsp:sp>
    <dsp:sp modelId="{E062069E-FED5-481B-B5A6-43A005C54353}">
      <dsp:nvSpPr>
        <dsp:cNvPr id="0" name=""/>
        <dsp:cNvSpPr/>
      </dsp:nvSpPr>
      <dsp:spPr>
        <a:xfrm>
          <a:off x="2536007" y="997170"/>
          <a:ext cx="766275" cy="766275"/>
        </a:xfrm>
        <a:prstGeom prst="ellipse">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w="9525" cap="flat" cmpd="sng" algn="ctr">
          <a:solidFill>
            <a:schemeClr val="accent3">
              <a:shade val="80000"/>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txBody>
        <a:bodyPr spcFirstLastPara="0" vert="horz" wrap="square" lIns="59742" tIns="12700" rIns="59742" bIns="12700" numCol="1" spcCol="1270" anchor="ctr" anchorCtr="0">
          <a:noAutofit/>
        </a:bodyPr>
        <a:lstStyle/>
        <a:p>
          <a:pPr marL="0" lvl="0" indent="0" algn="ctr" defTabSz="1689100">
            <a:lnSpc>
              <a:spcPct val="90000"/>
            </a:lnSpc>
            <a:spcBef>
              <a:spcPct val="0"/>
            </a:spcBef>
            <a:spcAft>
              <a:spcPct val="35000"/>
            </a:spcAft>
            <a:buNone/>
          </a:pPr>
          <a:r>
            <a:rPr lang="en-US" sz="3800" kern="1200" dirty="0"/>
            <a:t>2</a:t>
          </a:r>
        </a:p>
      </dsp:txBody>
      <dsp:txXfrm>
        <a:off x="2648225" y="1109388"/>
        <a:ext cx="541839" cy="541839"/>
      </dsp:txXfrm>
    </dsp:sp>
    <dsp:sp modelId="{26928554-A24B-44AF-B5B9-372B39DD0A46}">
      <dsp:nvSpPr>
        <dsp:cNvPr id="0" name=""/>
        <dsp:cNvSpPr/>
      </dsp:nvSpPr>
      <dsp:spPr>
        <a:xfrm>
          <a:off x="2006912" y="3295925"/>
          <a:ext cx="1824465" cy="72"/>
        </a:xfrm>
        <a:prstGeom prst="rect">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w="9525" cap="flat" cmpd="sng" algn="ctr">
          <a:solidFill>
            <a:schemeClr val="accent3">
              <a:shade val="80000"/>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37C6EA3D-9D4B-48FD-80A0-D7AB6D8F72E2}">
      <dsp:nvSpPr>
        <dsp:cNvPr id="0" name=""/>
        <dsp:cNvSpPr/>
      </dsp:nvSpPr>
      <dsp:spPr>
        <a:xfrm>
          <a:off x="4013825" y="3"/>
          <a:ext cx="1824465" cy="4037736"/>
        </a:xfrm>
        <a:prstGeom prst="rect">
          <a:avLst/>
        </a:prstGeom>
        <a:solidFill>
          <a:schemeClr val="lt1">
            <a:alpha val="90000"/>
            <a:tint val="40000"/>
            <a:hueOff val="0"/>
            <a:satOff val="0"/>
            <a:lumOff val="0"/>
            <a:alphaOff val="0"/>
          </a:schemeClr>
        </a:solidFill>
        <a:ln w="9525" cap="flat" cmpd="sng" algn="ctr">
          <a:solidFill>
            <a:schemeClr val="accent3">
              <a:alpha val="9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42242" tIns="330200" rIns="142242" bIns="330200" numCol="1" spcCol="1270" anchor="t" anchorCtr="0">
          <a:noAutofit/>
        </a:bodyPr>
        <a:lstStyle/>
        <a:p>
          <a:pPr marL="0" lvl="0" indent="0" algn="l" defTabSz="889000">
            <a:lnSpc>
              <a:spcPct val="90000"/>
            </a:lnSpc>
            <a:spcBef>
              <a:spcPct val="0"/>
            </a:spcBef>
            <a:spcAft>
              <a:spcPct val="35000"/>
            </a:spcAft>
            <a:buNone/>
          </a:pPr>
          <a:r>
            <a:rPr lang="en-GB" sz="2000" kern="1200" dirty="0"/>
            <a:t>See if you can think of any more!</a:t>
          </a:r>
          <a:endParaRPr lang="en-US" sz="2000" kern="1200" dirty="0"/>
        </a:p>
      </dsp:txBody>
      <dsp:txXfrm>
        <a:off x="4013825" y="1534343"/>
        <a:ext cx="1824465" cy="2422641"/>
      </dsp:txXfrm>
    </dsp:sp>
    <dsp:sp modelId="{4CA2506B-A425-4075-B045-344B87CE9ADD}">
      <dsp:nvSpPr>
        <dsp:cNvPr id="0" name=""/>
        <dsp:cNvSpPr/>
      </dsp:nvSpPr>
      <dsp:spPr>
        <a:xfrm>
          <a:off x="4542920" y="997170"/>
          <a:ext cx="766275" cy="766275"/>
        </a:xfrm>
        <a:prstGeom prst="ellipse">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w="9525" cap="flat" cmpd="sng" algn="ctr">
          <a:solidFill>
            <a:schemeClr val="accent3">
              <a:shade val="80000"/>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txBody>
        <a:bodyPr spcFirstLastPara="0" vert="horz" wrap="square" lIns="59742" tIns="12700" rIns="59742"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655138" y="1109388"/>
        <a:ext cx="541839" cy="541839"/>
      </dsp:txXfrm>
    </dsp:sp>
    <dsp:sp modelId="{CE96E1BB-53FC-4BD7-9C06-3D3716DA764B}">
      <dsp:nvSpPr>
        <dsp:cNvPr id="0" name=""/>
        <dsp:cNvSpPr/>
      </dsp:nvSpPr>
      <dsp:spPr>
        <a:xfrm>
          <a:off x="4013825" y="3295925"/>
          <a:ext cx="1824465" cy="72"/>
        </a:xfrm>
        <a:prstGeom prst="rect">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w="9525" cap="flat" cmpd="sng" algn="ctr">
          <a:solidFill>
            <a:schemeClr val="accent3">
              <a:shade val="80000"/>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4B33455-FF7E-46C7-8064-930C5E63F1A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0"/>
              </a:spcBef>
              <a:buClrTx/>
              <a:buSzTx/>
              <a:buFontTx/>
              <a:buNone/>
              <a:defRPr sz="1200">
                <a:latin typeface="Times New Roman" pitchFamily="18" charset="0"/>
              </a:defRPr>
            </a:lvl1pPr>
          </a:lstStyle>
          <a:p>
            <a:pPr>
              <a:defRPr/>
            </a:pPr>
            <a:endParaRPr lang="en-GB" altLang="en-US"/>
          </a:p>
        </p:txBody>
      </p:sp>
      <p:sp>
        <p:nvSpPr>
          <p:cNvPr id="17411" name="Rectangle 3">
            <a:extLst>
              <a:ext uri="{FF2B5EF4-FFF2-40B4-BE49-F238E27FC236}">
                <a16:creationId xmlns:a16="http://schemas.microsoft.com/office/drawing/2014/main" id="{4E08F77D-9B1D-4FD7-96B1-DF4AD73959F9}"/>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0"/>
              </a:spcBef>
              <a:buClrTx/>
              <a:buSzTx/>
              <a:buFontTx/>
              <a:buNone/>
              <a:defRPr sz="1200">
                <a:latin typeface="Times New Roman" pitchFamily="18" charset="0"/>
              </a:defRPr>
            </a:lvl1pPr>
          </a:lstStyle>
          <a:p>
            <a:pPr>
              <a:defRPr/>
            </a:pPr>
            <a:endParaRPr lang="en-GB" altLang="en-US"/>
          </a:p>
        </p:txBody>
      </p:sp>
      <p:sp>
        <p:nvSpPr>
          <p:cNvPr id="17412" name="Rectangle 4">
            <a:extLst>
              <a:ext uri="{FF2B5EF4-FFF2-40B4-BE49-F238E27FC236}">
                <a16:creationId xmlns:a16="http://schemas.microsoft.com/office/drawing/2014/main" id="{918DA242-7C15-4298-8082-9274CF024013}"/>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spcBef>
                <a:spcPct val="0"/>
              </a:spcBef>
              <a:buClrTx/>
              <a:buSzTx/>
              <a:buFontTx/>
              <a:buNone/>
              <a:defRPr sz="1200">
                <a:latin typeface="Times New Roman" pitchFamily="18" charset="0"/>
              </a:defRPr>
            </a:lvl1pPr>
          </a:lstStyle>
          <a:p>
            <a:pPr>
              <a:defRPr/>
            </a:pPr>
            <a:r>
              <a:rPr lang="en-GB" altLang="en-US"/>
              <a:t>A2 General Studies: Music</a:t>
            </a:r>
          </a:p>
        </p:txBody>
      </p:sp>
      <p:sp>
        <p:nvSpPr>
          <p:cNvPr id="17413" name="Rectangle 5">
            <a:extLst>
              <a:ext uri="{FF2B5EF4-FFF2-40B4-BE49-F238E27FC236}">
                <a16:creationId xmlns:a16="http://schemas.microsoft.com/office/drawing/2014/main" id="{C28DF790-2B15-41D9-9BDF-ED9679C3BC22}"/>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spcBef>
                <a:spcPct val="0"/>
              </a:spcBef>
              <a:buClrTx/>
              <a:buSzTx/>
              <a:buFontTx/>
              <a:buNone/>
              <a:defRPr sz="1200">
                <a:latin typeface="Times New Roman" panose="02020603050405020304" pitchFamily="18" charset="0"/>
              </a:defRPr>
            </a:lvl1pPr>
          </a:lstStyle>
          <a:p>
            <a:fld id="{5791E3E1-45E7-44E8-AB2F-5DF67FE3837E}"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048F1BF-19C0-4979-8051-35718FC114E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0"/>
              </a:spcBef>
              <a:buClrTx/>
              <a:buSzTx/>
              <a:buFontTx/>
              <a:buNone/>
              <a:defRPr sz="1200">
                <a:latin typeface="Times New Roman" pitchFamily="18" charset="0"/>
              </a:defRPr>
            </a:lvl1pPr>
          </a:lstStyle>
          <a:p>
            <a:pPr>
              <a:defRPr/>
            </a:pPr>
            <a:endParaRPr lang="en-GB" altLang="en-US"/>
          </a:p>
        </p:txBody>
      </p:sp>
      <p:sp>
        <p:nvSpPr>
          <p:cNvPr id="15363" name="Rectangle 3">
            <a:extLst>
              <a:ext uri="{FF2B5EF4-FFF2-40B4-BE49-F238E27FC236}">
                <a16:creationId xmlns:a16="http://schemas.microsoft.com/office/drawing/2014/main" id="{9D3700EA-2615-4DB2-AD73-F0E7A4007973}"/>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0"/>
              </a:spcBef>
              <a:buClrTx/>
              <a:buSzTx/>
              <a:buFontTx/>
              <a:buNone/>
              <a:defRPr sz="1200">
                <a:latin typeface="Times New Roman" pitchFamily="18" charset="0"/>
              </a:defRPr>
            </a:lvl1pPr>
          </a:lstStyle>
          <a:p>
            <a:pPr>
              <a:defRPr/>
            </a:pPr>
            <a:endParaRPr lang="en-GB" altLang="en-US"/>
          </a:p>
        </p:txBody>
      </p:sp>
      <p:sp>
        <p:nvSpPr>
          <p:cNvPr id="20484" name="Rectangle 4">
            <a:extLst>
              <a:ext uri="{FF2B5EF4-FFF2-40B4-BE49-F238E27FC236}">
                <a16:creationId xmlns:a16="http://schemas.microsoft.com/office/drawing/2014/main" id="{F4087EC9-4FC7-41C8-AE2D-AB386AFBB2C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a:extLst>
              <a:ext uri="{FF2B5EF4-FFF2-40B4-BE49-F238E27FC236}">
                <a16:creationId xmlns:a16="http://schemas.microsoft.com/office/drawing/2014/main" id="{1CC652FC-FC31-4017-A6A6-21FD82E6CA4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15366" name="Rectangle 6">
            <a:extLst>
              <a:ext uri="{FF2B5EF4-FFF2-40B4-BE49-F238E27FC236}">
                <a16:creationId xmlns:a16="http://schemas.microsoft.com/office/drawing/2014/main" id="{58BA480A-7DF9-4863-BEB3-D781008E988F}"/>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spcBef>
                <a:spcPct val="0"/>
              </a:spcBef>
              <a:buClrTx/>
              <a:buSzTx/>
              <a:buFontTx/>
              <a:buNone/>
              <a:defRPr sz="1200">
                <a:latin typeface="Times New Roman" pitchFamily="18" charset="0"/>
              </a:defRPr>
            </a:lvl1pPr>
          </a:lstStyle>
          <a:p>
            <a:pPr>
              <a:defRPr/>
            </a:pPr>
            <a:endParaRPr lang="en-GB" altLang="en-US"/>
          </a:p>
        </p:txBody>
      </p:sp>
      <p:sp>
        <p:nvSpPr>
          <p:cNvPr id="15367" name="Rectangle 7">
            <a:extLst>
              <a:ext uri="{FF2B5EF4-FFF2-40B4-BE49-F238E27FC236}">
                <a16:creationId xmlns:a16="http://schemas.microsoft.com/office/drawing/2014/main" id="{B512EAEF-D4A8-4E71-8126-C45EF2CA4C14}"/>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spcBef>
                <a:spcPct val="0"/>
              </a:spcBef>
              <a:buClrTx/>
              <a:buSzTx/>
              <a:buFontTx/>
              <a:buNone/>
              <a:defRPr sz="1200">
                <a:latin typeface="Times New Roman" panose="02020603050405020304" pitchFamily="18" charset="0"/>
              </a:defRPr>
            </a:lvl1pPr>
          </a:lstStyle>
          <a:p>
            <a:fld id="{C7028647-BAED-44AB-ACF5-C536200E4CCC}"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A0BBBF39-93DE-45DD-8031-B7D06AE10F84}"/>
              </a:ext>
            </a:extLst>
          </p:cNvPr>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panose="020B0604020202020204" pitchFamily="34" charset="0"/>
              </a:defRPr>
            </a:lvl1pPr>
            <a:lvl2pPr marL="742950" indent="-285750" eaLnBrk="0" hangingPunct="0">
              <a:spcBef>
                <a:spcPct val="30000"/>
              </a:spcBef>
              <a:defRPr kumimoji="1" sz="1200">
                <a:solidFill>
                  <a:schemeClr val="tx1"/>
                </a:solidFill>
                <a:latin typeface="Arial" panose="020B0604020202020204" pitchFamily="34" charset="0"/>
              </a:defRPr>
            </a:lvl2pPr>
            <a:lvl3pPr marL="1143000" indent="-228600" eaLnBrk="0" hangingPunct="0">
              <a:spcBef>
                <a:spcPct val="30000"/>
              </a:spcBef>
              <a:defRPr kumimoji="1" sz="1200">
                <a:solidFill>
                  <a:schemeClr val="tx1"/>
                </a:solidFill>
                <a:latin typeface="Arial" panose="020B0604020202020204" pitchFamily="34" charset="0"/>
              </a:defRPr>
            </a:lvl3pPr>
            <a:lvl4pPr marL="1600200" indent="-228600" eaLnBrk="0" hangingPunct="0">
              <a:spcBef>
                <a:spcPct val="30000"/>
              </a:spcBef>
              <a:defRPr kumimoji="1" sz="1200">
                <a:solidFill>
                  <a:schemeClr val="tx1"/>
                </a:solidFill>
                <a:latin typeface="Arial" panose="020B0604020202020204" pitchFamily="34" charset="0"/>
              </a:defRPr>
            </a:lvl4pPr>
            <a:lvl5pPr marL="2057400" indent="-228600" eaLnBrk="0" hangingPunct="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7593FC7-AEB8-47F8-8576-8D341ED99F0C}" type="slidenum">
              <a:rPr kumimoji="0" lang="en-GB" altLang="en-US">
                <a:latin typeface="Times New Roman" panose="02020603050405020304" pitchFamily="18" charset="0"/>
              </a:rPr>
              <a:pPr>
                <a:spcBef>
                  <a:spcPct val="0"/>
                </a:spcBef>
              </a:pPr>
              <a:t>2</a:t>
            </a:fld>
            <a:endParaRPr kumimoji="0" lang="en-GB" altLang="en-US">
              <a:latin typeface="Times New Roman" panose="02020603050405020304" pitchFamily="18" charset="0"/>
            </a:endParaRPr>
          </a:p>
        </p:txBody>
      </p:sp>
      <p:sp>
        <p:nvSpPr>
          <p:cNvPr id="21507" name="Rectangle 2">
            <a:extLst>
              <a:ext uri="{FF2B5EF4-FFF2-40B4-BE49-F238E27FC236}">
                <a16:creationId xmlns:a16="http://schemas.microsoft.com/office/drawing/2014/main" id="{3C364179-1D5A-4D94-B198-FC655DCAC360}"/>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94FE661F-B916-41B5-BC7A-03FAEF616BFB}"/>
              </a:ext>
            </a:extLst>
          </p:cNvPr>
          <p:cNvSpPr>
            <a:spLocks noGrp="1" noChangeArrowheads="1"/>
          </p:cNvSpPr>
          <p:nvPr>
            <p:ph type="body" idx="1"/>
          </p:nvPr>
        </p:nvSpPr>
        <p:spPr>
          <a:noFill/>
        </p:spPr>
        <p:txBody>
          <a:bodyPr/>
          <a:lstStyle/>
          <a:p>
            <a:r>
              <a:rPr lang="en-GB" altLang="en-US">
                <a:latin typeface="Arial" panose="020B0604020202020204" pitchFamily="34" charset="0"/>
              </a:rPr>
              <a:t>Double click on sound icon to hear the clip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Make sure to use the freeze screen option on the data projector remote before playing the clips on the next slide.</a:t>
            </a:r>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4</a:t>
            </a:fld>
            <a:endParaRPr lang="en-GB" altLang="en-US"/>
          </a:p>
        </p:txBody>
      </p:sp>
    </p:spTree>
    <p:extLst>
      <p:ext uri="{BB962C8B-B14F-4D97-AF65-F5344CB8AC3E}">
        <p14:creationId xmlns:p14="http://schemas.microsoft.com/office/powerpoint/2010/main" val="3309911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Play these clips in whatever order you wish.</a:t>
            </a:r>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5</a:t>
            </a:fld>
            <a:endParaRPr lang="en-GB" altLang="en-US"/>
          </a:p>
        </p:txBody>
      </p:sp>
    </p:spTree>
    <p:extLst>
      <p:ext uri="{BB962C8B-B14F-4D97-AF65-F5344CB8AC3E}">
        <p14:creationId xmlns:p14="http://schemas.microsoft.com/office/powerpoint/2010/main" val="4151446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1. Make sure you select freeze screen on the data projector before playing the excerpts on the next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2. Can you think of any songs you associate with people or events in your life?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3. You may have to help students with Excerpt 2: WWII song from Vera Lynn.</a:t>
            </a:r>
          </a:p>
          <a:p>
            <a:endParaRPr lang="en-IE" dirty="0"/>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7</a:t>
            </a:fld>
            <a:endParaRPr lang="en-GB" altLang="en-US"/>
          </a:p>
        </p:txBody>
      </p:sp>
    </p:spTree>
    <p:extLst>
      <p:ext uri="{BB962C8B-B14F-4D97-AF65-F5344CB8AC3E}">
        <p14:creationId xmlns:p14="http://schemas.microsoft.com/office/powerpoint/2010/main" val="2958327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10000"/>
              </a:lnSpc>
            </a:pPr>
            <a:r>
              <a:rPr lang="en-GB" altLang="en-US" sz="1200" dirty="0"/>
              <a:t>This is achieved through exploiting musical stereotypes we have all grown up with, and which have become part of our musical history, and also through repeatedly hearing the music. </a:t>
            </a:r>
          </a:p>
          <a:p>
            <a:pPr eaLnBrk="1" hangingPunct="1">
              <a:lnSpc>
                <a:spcPct val="110000"/>
              </a:lnSpc>
            </a:pPr>
            <a:r>
              <a:rPr lang="en-GB" altLang="en-US" sz="1200" dirty="0"/>
              <a:t>Discuss the powerful associations we have with the music in these extracts:</a:t>
            </a:r>
          </a:p>
          <a:p>
            <a:endParaRPr lang="en-IE" dirty="0"/>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10</a:t>
            </a:fld>
            <a:endParaRPr lang="en-GB" altLang="en-US"/>
          </a:p>
        </p:txBody>
      </p:sp>
    </p:spTree>
    <p:extLst>
      <p:ext uri="{BB962C8B-B14F-4D97-AF65-F5344CB8AC3E}">
        <p14:creationId xmlns:p14="http://schemas.microsoft.com/office/powerpoint/2010/main" val="540976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Other possibilities: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audience participation at gigs; community singing / musical singalongs / pub singalongs / group karaoke etc.</a:t>
            </a:r>
            <a:endParaRPr lang="en-IE" dirty="0"/>
          </a:p>
          <a:p>
            <a:endParaRPr lang="en-IE" dirty="0"/>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11</a:t>
            </a:fld>
            <a:endParaRPr lang="en-GB" altLang="en-US"/>
          </a:p>
        </p:txBody>
      </p:sp>
    </p:spTree>
    <p:extLst>
      <p:ext uri="{BB962C8B-B14F-4D97-AF65-F5344CB8AC3E}">
        <p14:creationId xmlns:p14="http://schemas.microsoft.com/office/powerpoint/2010/main" val="3377008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sz="1200" dirty="0"/>
              <a:t>How far do you think music has the power to influence people – and particularly young people? </a:t>
            </a:r>
          </a:p>
          <a:p>
            <a:endParaRPr lang="en-IE" dirty="0"/>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13</a:t>
            </a:fld>
            <a:endParaRPr lang="en-GB" altLang="en-US"/>
          </a:p>
        </p:txBody>
      </p:sp>
    </p:spTree>
    <p:extLst>
      <p:ext uri="{BB962C8B-B14F-4D97-AF65-F5344CB8AC3E}">
        <p14:creationId xmlns:p14="http://schemas.microsoft.com/office/powerpoint/2010/main" val="3021339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sz="1200" b="0" dirty="0">
                <a:solidFill>
                  <a:schemeClr val="bg1"/>
                </a:solidFill>
              </a:rPr>
              <a:t>What do you think of ‘manufactured pop’ such as that of Stock, Aitkin and Waterman in the 1980s, or programmes such as The X Factor, and Pop Idol</a:t>
            </a:r>
            <a:endParaRPr lang="en-IE" b="0" dirty="0">
              <a:solidFill>
                <a:schemeClr val="bg1"/>
              </a:solidFill>
            </a:endParaRPr>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14</a:t>
            </a:fld>
            <a:endParaRPr lang="en-GB" altLang="en-US"/>
          </a:p>
        </p:txBody>
      </p:sp>
    </p:spTree>
    <p:extLst>
      <p:ext uri="{BB962C8B-B14F-4D97-AF65-F5344CB8AC3E}">
        <p14:creationId xmlns:p14="http://schemas.microsoft.com/office/powerpoint/2010/main" val="963282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10000"/>
              </a:lnSpc>
              <a:buFont typeface="Wingdings" pitchFamily="2" charset="2"/>
              <a:buChar char="n"/>
            </a:pPr>
            <a:r>
              <a:rPr lang="en-GB" altLang="en-US" sz="1200" b="0" dirty="0"/>
              <a:t>Where do people dance in our society now?</a:t>
            </a:r>
          </a:p>
          <a:p>
            <a:pPr eaLnBrk="1" hangingPunct="1">
              <a:lnSpc>
                <a:spcPct val="110000"/>
              </a:lnSpc>
              <a:buFont typeface="Wingdings" pitchFamily="2" charset="2"/>
              <a:buChar char="n"/>
            </a:pPr>
            <a:r>
              <a:rPr lang="en-GB" altLang="en-US" sz="1200" b="0" dirty="0"/>
              <a:t>It is primarily RHYTHM that we respond to with movement. A steady beat is all it takes!</a:t>
            </a:r>
          </a:p>
          <a:p>
            <a:endParaRPr lang="en-IE" dirty="0"/>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15</a:t>
            </a:fld>
            <a:endParaRPr lang="en-GB" altLang="en-US"/>
          </a:p>
        </p:txBody>
      </p:sp>
    </p:spTree>
    <p:extLst>
      <p:ext uri="{BB962C8B-B14F-4D97-AF65-F5344CB8AC3E}">
        <p14:creationId xmlns:p14="http://schemas.microsoft.com/office/powerpoint/2010/main" val="3780263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background picture should give you some ideas!</a:t>
            </a:r>
          </a:p>
        </p:txBody>
      </p:sp>
      <p:sp>
        <p:nvSpPr>
          <p:cNvPr id="4" name="Slide Number Placeholder 3"/>
          <p:cNvSpPr>
            <a:spLocks noGrp="1"/>
          </p:cNvSpPr>
          <p:nvPr>
            <p:ph type="sldNum" sz="quarter" idx="10"/>
          </p:nvPr>
        </p:nvSpPr>
        <p:spPr/>
        <p:txBody>
          <a:bodyPr/>
          <a:lstStyle/>
          <a:p>
            <a:fld id="{C7028647-BAED-44AB-ACF5-C536200E4CCC}" type="slidenum">
              <a:rPr lang="en-GB" altLang="en-US" smtClean="0"/>
              <a:pPr/>
              <a:t>17</a:t>
            </a:fld>
            <a:endParaRPr lang="en-GB" altLang="en-US"/>
          </a:p>
        </p:txBody>
      </p:sp>
    </p:spTree>
    <p:extLst>
      <p:ext uri="{BB962C8B-B14F-4D97-AF65-F5344CB8AC3E}">
        <p14:creationId xmlns:p14="http://schemas.microsoft.com/office/powerpoint/2010/main" val="4276788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9334DDD0-A00A-4EB5-91C6-CE94BCADEC0A}" type="datetime1">
              <a:rPr lang="en-GB" altLang="en-US" smtClean="0"/>
              <a:t>05/04/2018</a:t>
            </a:fld>
            <a:endParaRPr lang="en-GB" altLang="en-US"/>
          </a:p>
        </p:txBody>
      </p:sp>
      <p:sp>
        <p:nvSpPr>
          <p:cNvPr id="5" name="Footer Placeholder 4"/>
          <p:cNvSpPr>
            <a:spLocks noGrp="1"/>
          </p:cNvSpPr>
          <p:nvPr>
            <p:ph type="ftr" sz="quarter" idx="11"/>
          </p:nvPr>
        </p:nvSpPr>
        <p:spPr>
          <a:xfrm>
            <a:off x="2396319" y="329308"/>
            <a:ext cx="3086292" cy="309201"/>
          </a:xfrm>
        </p:spPr>
        <p:txBody>
          <a:bodyPr/>
          <a:lstStyle/>
          <a:p>
            <a:pPr>
              <a:defRPr/>
            </a:pPr>
            <a:r>
              <a:rPr lang="en-GB" altLang="en-US"/>
              <a:t>Marion Leen</a:t>
            </a:r>
          </a:p>
        </p:txBody>
      </p:sp>
      <p:sp>
        <p:nvSpPr>
          <p:cNvPr id="6" name="Slide Number Placeholder 5"/>
          <p:cNvSpPr>
            <a:spLocks noGrp="1"/>
          </p:cNvSpPr>
          <p:nvPr>
            <p:ph type="sldNum" sz="quarter" idx="12"/>
          </p:nvPr>
        </p:nvSpPr>
        <p:spPr>
          <a:xfrm>
            <a:off x="1434703" y="798973"/>
            <a:ext cx="802005" cy="503578"/>
          </a:xfrm>
        </p:spPr>
        <p:txBody>
          <a:bodyPr/>
          <a:lstStyle/>
          <a:p>
            <a:fld id="{A4067824-1444-4341-BF3A-C002FCD95FD5}" type="slidenum">
              <a:rPr lang="en-GB" altLang="en-US" smtClean="0"/>
              <a:pPr/>
              <a:t>‹#›</a:t>
            </a:fld>
            <a:endParaRPr lang="en-GB" alt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592121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BDDFBC7F-1905-479C-9105-121F93DABEDA}" type="datetime1">
              <a:rPr lang="en-GB" altLang="en-US" smtClean="0"/>
              <a:t>05/04/2018</a:t>
            </a:fld>
            <a:endParaRPr lang="en-GB" altLang="en-US"/>
          </a:p>
        </p:txBody>
      </p:sp>
      <p:sp>
        <p:nvSpPr>
          <p:cNvPr id="5" name="Footer Placeholder 4"/>
          <p:cNvSpPr>
            <a:spLocks noGrp="1"/>
          </p:cNvSpPr>
          <p:nvPr>
            <p:ph type="ftr" sz="quarter" idx="11"/>
          </p:nvPr>
        </p:nvSpPr>
        <p:spPr/>
        <p:txBody>
          <a:bodyPr/>
          <a:lstStyle/>
          <a:p>
            <a:pPr>
              <a:defRPr/>
            </a:pPr>
            <a:r>
              <a:rPr lang="en-GB" altLang="en-US"/>
              <a:t>Marion Leen</a:t>
            </a:r>
          </a:p>
        </p:txBody>
      </p:sp>
      <p:sp>
        <p:nvSpPr>
          <p:cNvPr id="6" name="Slide Number Placeholder 5"/>
          <p:cNvSpPr>
            <a:spLocks noGrp="1"/>
          </p:cNvSpPr>
          <p:nvPr>
            <p:ph type="sldNum" sz="quarter" idx="12"/>
          </p:nvPr>
        </p:nvSpPr>
        <p:spPr/>
        <p:txBody>
          <a:bodyPr/>
          <a:lstStyle/>
          <a:p>
            <a:fld id="{5FFC5C2D-3F93-457D-A9A3-6F0697E9176C}" type="slidenum">
              <a:rPr lang="en-GB" altLang="en-US" smtClean="0"/>
              <a:pPr/>
              <a:t>‹#›</a:t>
            </a:fld>
            <a:endParaRPr lang="en-GB" alt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446538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E641598-EAE4-4759-A0E8-E58882724D99}" type="datetime1">
              <a:rPr lang="en-GB" altLang="en-US" smtClean="0"/>
              <a:t>05/04/2018</a:t>
            </a:fld>
            <a:endParaRPr lang="en-GB" altLang="en-US"/>
          </a:p>
        </p:txBody>
      </p:sp>
      <p:sp>
        <p:nvSpPr>
          <p:cNvPr id="5" name="Footer Placeholder 4"/>
          <p:cNvSpPr>
            <a:spLocks noGrp="1"/>
          </p:cNvSpPr>
          <p:nvPr>
            <p:ph type="ftr" sz="quarter" idx="11"/>
          </p:nvPr>
        </p:nvSpPr>
        <p:spPr/>
        <p:txBody>
          <a:bodyPr/>
          <a:lstStyle/>
          <a:p>
            <a:pPr>
              <a:defRPr/>
            </a:pPr>
            <a:r>
              <a:rPr lang="en-GB" altLang="en-US"/>
              <a:t>Marion Leen</a:t>
            </a:r>
          </a:p>
        </p:txBody>
      </p:sp>
      <p:sp>
        <p:nvSpPr>
          <p:cNvPr id="6" name="Slide Number Placeholder 5"/>
          <p:cNvSpPr>
            <a:spLocks noGrp="1"/>
          </p:cNvSpPr>
          <p:nvPr>
            <p:ph type="sldNum" sz="quarter" idx="12"/>
          </p:nvPr>
        </p:nvSpPr>
        <p:spPr/>
        <p:txBody>
          <a:bodyPr/>
          <a:lstStyle/>
          <a:p>
            <a:fld id="{96FDBD1D-D68A-44AF-A33C-7092505F77ED}" type="slidenum">
              <a:rPr lang="en-GB" altLang="en-US" smtClean="0"/>
              <a:pPr/>
              <a:t>‹#›</a:t>
            </a:fld>
            <a:endParaRPr lang="en-GB" alt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54480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8968A320-03D8-4B08-83C9-2F62015DE68B}" type="datetime1">
              <a:rPr lang="en-GB" altLang="en-US" smtClean="0"/>
              <a:t>05/04/2018</a:t>
            </a:fld>
            <a:endParaRPr lang="en-GB" altLang="en-US"/>
          </a:p>
        </p:txBody>
      </p:sp>
      <p:sp>
        <p:nvSpPr>
          <p:cNvPr id="6" name="Footer Placeholder 5"/>
          <p:cNvSpPr>
            <a:spLocks noGrp="1"/>
          </p:cNvSpPr>
          <p:nvPr>
            <p:ph type="ftr" sz="quarter" idx="11"/>
          </p:nvPr>
        </p:nvSpPr>
        <p:spPr/>
        <p:txBody>
          <a:bodyPr/>
          <a:lstStyle/>
          <a:p>
            <a:pPr>
              <a:defRPr/>
            </a:pPr>
            <a:r>
              <a:rPr lang="en-GB" altLang="en-US"/>
              <a:t>Marion Leen</a:t>
            </a:r>
          </a:p>
        </p:txBody>
      </p:sp>
      <p:sp>
        <p:nvSpPr>
          <p:cNvPr id="7" name="Slide Number Placeholder 6"/>
          <p:cNvSpPr>
            <a:spLocks noGrp="1"/>
          </p:cNvSpPr>
          <p:nvPr>
            <p:ph type="sldNum" sz="quarter" idx="12"/>
          </p:nvPr>
        </p:nvSpPr>
        <p:spPr/>
        <p:txBody>
          <a:bodyPr/>
          <a:lstStyle/>
          <a:p>
            <a:fld id="{77D35CCC-38BA-4870-85C2-1DB7EB4C27A5}" type="slidenum">
              <a:rPr lang="en-GB" altLang="en-US" smtClean="0"/>
              <a:pPr/>
              <a:t>‹#›</a:t>
            </a:fld>
            <a:endParaRPr lang="en-GB" alt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51503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D10105E-34E0-4387-B359-32747BF3F96A}" type="datetime1">
              <a:rPr lang="en-GB" altLang="en-US" smtClean="0"/>
              <a:t>05/04/2018</a:t>
            </a:fld>
            <a:endParaRPr lang="en-GB" altLang="en-US"/>
          </a:p>
        </p:txBody>
      </p:sp>
      <p:sp>
        <p:nvSpPr>
          <p:cNvPr id="8" name="Footer Placeholder 7"/>
          <p:cNvSpPr>
            <a:spLocks noGrp="1"/>
          </p:cNvSpPr>
          <p:nvPr>
            <p:ph type="ftr" sz="quarter" idx="11"/>
          </p:nvPr>
        </p:nvSpPr>
        <p:spPr/>
        <p:txBody>
          <a:bodyPr/>
          <a:lstStyle/>
          <a:p>
            <a:pPr>
              <a:defRPr/>
            </a:pPr>
            <a:r>
              <a:rPr lang="en-GB" altLang="en-US"/>
              <a:t>Marion Leen</a:t>
            </a:r>
          </a:p>
        </p:txBody>
      </p:sp>
      <p:sp>
        <p:nvSpPr>
          <p:cNvPr id="9" name="Slide Number Placeholder 8"/>
          <p:cNvSpPr>
            <a:spLocks noGrp="1"/>
          </p:cNvSpPr>
          <p:nvPr>
            <p:ph type="sldNum" sz="quarter" idx="12"/>
          </p:nvPr>
        </p:nvSpPr>
        <p:spPr/>
        <p:txBody>
          <a:bodyPr/>
          <a:lstStyle/>
          <a:p>
            <a:fld id="{89ACF821-8849-4CA0-8254-C1DD45BFEE20}" type="slidenum">
              <a:rPr lang="en-GB" altLang="en-US" smtClean="0"/>
              <a:pPr/>
              <a:t>‹#›</a:t>
            </a:fld>
            <a:endParaRPr lang="en-GB" altLang="en-US"/>
          </a:p>
        </p:txBody>
      </p:sp>
    </p:spTree>
    <p:extLst>
      <p:ext uri="{BB962C8B-B14F-4D97-AF65-F5344CB8AC3E}">
        <p14:creationId xmlns:p14="http://schemas.microsoft.com/office/powerpoint/2010/main" val="18466738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C44C93C-F210-4478-9603-C80C7D255044}" type="datetime1">
              <a:rPr lang="en-GB" altLang="en-US" smtClean="0"/>
              <a:t>05/04/2018</a:t>
            </a:fld>
            <a:endParaRPr lang="en-GB" altLang="en-US"/>
          </a:p>
        </p:txBody>
      </p:sp>
      <p:sp>
        <p:nvSpPr>
          <p:cNvPr id="4" name="Footer Placeholder 3"/>
          <p:cNvSpPr>
            <a:spLocks noGrp="1"/>
          </p:cNvSpPr>
          <p:nvPr>
            <p:ph type="ftr" sz="quarter" idx="11"/>
          </p:nvPr>
        </p:nvSpPr>
        <p:spPr/>
        <p:txBody>
          <a:bodyPr/>
          <a:lstStyle/>
          <a:p>
            <a:pPr>
              <a:defRPr/>
            </a:pPr>
            <a:r>
              <a:rPr lang="en-GB" altLang="en-US"/>
              <a:t>Marion Leen</a:t>
            </a:r>
          </a:p>
        </p:txBody>
      </p:sp>
      <p:sp>
        <p:nvSpPr>
          <p:cNvPr id="5" name="Slide Number Placeholder 4"/>
          <p:cNvSpPr>
            <a:spLocks noGrp="1"/>
          </p:cNvSpPr>
          <p:nvPr>
            <p:ph type="sldNum" sz="quarter" idx="12"/>
          </p:nvPr>
        </p:nvSpPr>
        <p:spPr/>
        <p:txBody>
          <a:bodyPr/>
          <a:lstStyle/>
          <a:p>
            <a:fld id="{9C670815-83B6-423C-B54E-48CF0B4E7A99}" type="slidenum">
              <a:rPr lang="en-GB" altLang="en-US" smtClean="0"/>
              <a:pPr/>
              <a:t>‹#›</a:t>
            </a:fld>
            <a:endParaRPr lang="en-GB" altLang="en-US"/>
          </a:p>
        </p:txBody>
      </p:sp>
    </p:spTree>
    <p:extLst>
      <p:ext uri="{BB962C8B-B14F-4D97-AF65-F5344CB8AC3E}">
        <p14:creationId xmlns:p14="http://schemas.microsoft.com/office/powerpoint/2010/main" val="35479557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2568E81-0184-4948-9E2D-75A37A3D6AFE}" type="datetime1">
              <a:rPr lang="en-GB" altLang="en-US" smtClean="0"/>
              <a:t>05/04/2018</a:t>
            </a:fld>
            <a:endParaRPr lang="en-GB" altLang="en-US"/>
          </a:p>
        </p:txBody>
      </p:sp>
      <p:sp>
        <p:nvSpPr>
          <p:cNvPr id="3" name="Footer Placeholder 2"/>
          <p:cNvSpPr>
            <a:spLocks noGrp="1"/>
          </p:cNvSpPr>
          <p:nvPr>
            <p:ph type="ftr" sz="quarter" idx="11"/>
          </p:nvPr>
        </p:nvSpPr>
        <p:spPr/>
        <p:txBody>
          <a:bodyPr/>
          <a:lstStyle/>
          <a:p>
            <a:pPr>
              <a:defRPr/>
            </a:pPr>
            <a:r>
              <a:rPr lang="en-GB" altLang="en-US"/>
              <a:t>Marion Leen</a:t>
            </a:r>
          </a:p>
        </p:txBody>
      </p:sp>
      <p:sp>
        <p:nvSpPr>
          <p:cNvPr id="4" name="Slide Number Placeholder 3"/>
          <p:cNvSpPr>
            <a:spLocks noGrp="1"/>
          </p:cNvSpPr>
          <p:nvPr>
            <p:ph type="sldNum" sz="quarter" idx="12"/>
          </p:nvPr>
        </p:nvSpPr>
        <p:spPr/>
        <p:txBody>
          <a:bodyPr/>
          <a:lstStyle/>
          <a:p>
            <a:fld id="{21249ACA-2BAD-4804-8E40-A75BB3C78DCC}" type="slidenum">
              <a:rPr lang="en-GB" altLang="en-US" smtClean="0"/>
              <a:pPr/>
              <a:t>‹#›</a:t>
            </a:fld>
            <a:endParaRPr lang="en-GB" altLang="en-US"/>
          </a:p>
        </p:txBody>
      </p:sp>
    </p:spTree>
    <p:extLst>
      <p:ext uri="{BB962C8B-B14F-4D97-AF65-F5344CB8AC3E}">
        <p14:creationId xmlns:p14="http://schemas.microsoft.com/office/powerpoint/2010/main" val="28252145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3729B60E-022C-4471-A56F-1AF7F4CB2750}" type="datetime1">
              <a:rPr lang="en-GB" altLang="en-US" smtClean="0"/>
              <a:t>05/04/2018</a:t>
            </a:fld>
            <a:endParaRPr lang="en-GB" altLang="en-US"/>
          </a:p>
        </p:txBody>
      </p:sp>
      <p:sp>
        <p:nvSpPr>
          <p:cNvPr id="6" name="Footer Placeholder 5"/>
          <p:cNvSpPr>
            <a:spLocks noGrp="1"/>
          </p:cNvSpPr>
          <p:nvPr>
            <p:ph type="ftr" sz="quarter" idx="11"/>
          </p:nvPr>
        </p:nvSpPr>
        <p:spPr/>
        <p:txBody>
          <a:bodyPr/>
          <a:lstStyle/>
          <a:p>
            <a:pPr>
              <a:defRPr/>
            </a:pPr>
            <a:r>
              <a:rPr lang="en-GB" altLang="en-US"/>
              <a:t>Marion Leen</a:t>
            </a:r>
          </a:p>
        </p:txBody>
      </p:sp>
      <p:sp>
        <p:nvSpPr>
          <p:cNvPr id="7" name="Slide Number Placeholder 6"/>
          <p:cNvSpPr>
            <a:spLocks noGrp="1"/>
          </p:cNvSpPr>
          <p:nvPr>
            <p:ph type="sldNum" sz="quarter" idx="12"/>
          </p:nvPr>
        </p:nvSpPr>
        <p:spPr/>
        <p:txBody>
          <a:bodyPr/>
          <a:lstStyle/>
          <a:p>
            <a:fld id="{B2AD68A9-B8DD-4B32-909C-9002B1F05829}" type="slidenum">
              <a:rPr lang="en-GB" altLang="en-US" smtClean="0"/>
              <a:pPr/>
              <a:t>‹#›</a:t>
            </a:fld>
            <a:endParaRPr lang="en-GB" alt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74862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pPr>
              <a:defRPr/>
            </a:pPr>
            <a:fld id="{AE34D262-F984-4381-8C68-A8A27E1F484D}" type="datetime1">
              <a:rPr lang="en-GB" altLang="en-US" smtClean="0"/>
              <a:t>05/04/2018</a:t>
            </a:fld>
            <a:endParaRPr lang="en-GB" altLang="en-US"/>
          </a:p>
        </p:txBody>
      </p:sp>
      <p:sp>
        <p:nvSpPr>
          <p:cNvPr id="6" name="Footer Placeholder 5"/>
          <p:cNvSpPr>
            <a:spLocks noGrp="1"/>
          </p:cNvSpPr>
          <p:nvPr>
            <p:ph type="ftr" sz="quarter" idx="11"/>
          </p:nvPr>
        </p:nvSpPr>
        <p:spPr>
          <a:xfrm>
            <a:off x="1437530" y="318641"/>
            <a:ext cx="3251553" cy="320931"/>
          </a:xfrm>
        </p:spPr>
        <p:txBody>
          <a:bodyPr/>
          <a:lstStyle/>
          <a:p>
            <a:pPr>
              <a:defRPr/>
            </a:pPr>
            <a:r>
              <a:rPr lang="en-GB" altLang="en-US"/>
              <a:t>Marion Leen</a:t>
            </a:r>
          </a:p>
        </p:txBody>
      </p:sp>
      <p:sp>
        <p:nvSpPr>
          <p:cNvPr id="7" name="Slide Number Placeholder 6"/>
          <p:cNvSpPr>
            <a:spLocks noGrp="1"/>
          </p:cNvSpPr>
          <p:nvPr>
            <p:ph type="sldNum" sz="quarter" idx="12"/>
          </p:nvPr>
        </p:nvSpPr>
        <p:spPr/>
        <p:txBody>
          <a:bodyPr/>
          <a:lstStyle/>
          <a:p>
            <a:fld id="{54D83D09-0299-4BF3-8AB4-76F391AAA0B0}" type="slidenum">
              <a:rPr lang="en-GB" altLang="en-US" smtClean="0"/>
              <a:pPr/>
              <a:t>‹#›</a:t>
            </a:fld>
            <a:endParaRPr lang="en-GB" alt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003260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6243703-3D82-4CB3-8E35-A456FB57A7E9}" type="datetime1">
              <a:rPr lang="en-GB" altLang="en-US" smtClean="0"/>
              <a:t>05/04/2018</a:t>
            </a:fld>
            <a:endParaRPr lang="en-GB" altLang="en-US"/>
          </a:p>
        </p:txBody>
      </p:sp>
      <p:sp>
        <p:nvSpPr>
          <p:cNvPr id="5" name="Footer Placeholder 4"/>
          <p:cNvSpPr>
            <a:spLocks noGrp="1"/>
          </p:cNvSpPr>
          <p:nvPr>
            <p:ph type="ftr" sz="quarter" idx="11"/>
          </p:nvPr>
        </p:nvSpPr>
        <p:spPr/>
        <p:txBody>
          <a:bodyPr/>
          <a:lstStyle/>
          <a:p>
            <a:pPr>
              <a:defRPr/>
            </a:pPr>
            <a:r>
              <a:rPr lang="en-GB" altLang="en-US"/>
              <a:t>Marion Leen</a:t>
            </a:r>
          </a:p>
        </p:txBody>
      </p:sp>
      <p:sp>
        <p:nvSpPr>
          <p:cNvPr id="6" name="Slide Number Placeholder 5"/>
          <p:cNvSpPr>
            <a:spLocks noGrp="1"/>
          </p:cNvSpPr>
          <p:nvPr>
            <p:ph type="sldNum" sz="quarter" idx="12"/>
          </p:nvPr>
        </p:nvSpPr>
        <p:spPr/>
        <p:txBody>
          <a:bodyPr/>
          <a:lstStyle/>
          <a:p>
            <a:fld id="{18DC775D-76F4-46B1-95BB-B65287DBA41D}" type="slidenum">
              <a:rPr lang="en-GB" altLang="en-US" smtClean="0"/>
              <a:pPr/>
              <a:t>‹#›</a:t>
            </a:fld>
            <a:endParaRPr lang="en-GB" altLang="en-US"/>
          </a:p>
        </p:txBody>
      </p:sp>
    </p:spTree>
    <p:extLst>
      <p:ext uri="{BB962C8B-B14F-4D97-AF65-F5344CB8AC3E}">
        <p14:creationId xmlns:p14="http://schemas.microsoft.com/office/powerpoint/2010/main" val="18036609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FC818DB-BE80-4BC9-A45E-F5539644847B}" type="datetime1">
              <a:rPr lang="en-GB" altLang="en-US" smtClean="0"/>
              <a:t>05/04/2018</a:t>
            </a:fld>
            <a:endParaRPr lang="en-GB" altLang="en-US"/>
          </a:p>
        </p:txBody>
      </p:sp>
      <p:sp>
        <p:nvSpPr>
          <p:cNvPr id="5" name="Footer Placeholder 4"/>
          <p:cNvSpPr>
            <a:spLocks noGrp="1"/>
          </p:cNvSpPr>
          <p:nvPr>
            <p:ph type="ftr" sz="quarter" idx="11"/>
          </p:nvPr>
        </p:nvSpPr>
        <p:spPr/>
        <p:txBody>
          <a:bodyPr/>
          <a:lstStyle/>
          <a:p>
            <a:pPr>
              <a:defRPr/>
            </a:pPr>
            <a:r>
              <a:rPr lang="en-GB" altLang="en-US"/>
              <a:t>Marion Leen</a:t>
            </a:r>
          </a:p>
        </p:txBody>
      </p:sp>
      <p:sp>
        <p:nvSpPr>
          <p:cNvPr id="6" name="Slide Number Placeholder 5"/>
          <p:cNvSpPr>
            <a:spLocks noGrp="1"/>
          </p:cNvSpPr>
          <p:nvPr>
            <p:ph type="sldNum" sz="quarter" idx="12"/>
          </p:nvPr>
        </p:nvSpPr>
        <p:spPr/>
        <p:txBody>
          <a:bodyPr/>
          <a:lstStyle/>
          <a:p>
            <a:fld id="{54B08000-50B0-47BD-BDF3-CAA9ACBA9431}" type="slidenum">
              <a:rPr lang="en-GB" altLang="en-US" smtClean="0"/>
              <a:pPr/>
              <a:t>‹#›</a:t>
            </a:fld>
            <a:endParaRPr lang="en-GB" alt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124109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821245EA-430D-46AE-B842-A73235DA6B97}" type="datetime1">
              <a:rPr lang="en-GB" altLang="en-US" smtClean="0"/>
              <a:t>05/04/2018</a:t>
            </a:fld>
            <a:endParaRPr lang="en-GB" alt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r>
              <a:rPr lang="en-GB" altLang="en-US"/>
              <a:t>Marion Leen</a:t>
            </a:r>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4AE747CD-E7C6-4558-82B2-A4C8A265088E}" type="slidenum">
              <a:rPr lang="en-GB" altLang="en-US" smtClean="0"/>
              <a:pPr/>
              <a:t>‹#›</a:t>
            </a:fld>
            <a:endParaRPr lang="en-GB" altLang="en-US"/>
          </a:p>
        </p:txBody>
      </p:sp>
    </p:spTree>
    <p:extLst>
      <p:ext uri="{BB962C8B-B14F-4D97-AF65-F5344CB8AC3E}">
        <p14:creationId xmlns:p14="http://schemas.microsoft.com/office/powerpoint/2010/main" val="341443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hf sldNum="0" hd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czi.deviantart.com/art/when-the-music-play-wallpaper-50720973"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creativecommons.org/licenses/by-nc-nd/3.0/"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tscpl.org/books-movies-music/music-nerd-music-studying" TargetMode="External"/><Relationship Id="rId13" Type="http://schemas.openxmlformats.org/officeDocument/2006/relationships/image" Target="../media/image7.jpg"/><Relationship Id="rId18" Type="http://schemas.openxmlformats.org/officeDocument/2006/relationships/hyperlink" Target="https://creativecommons.org/licenses/by-nc-nd/3.0/" TargetMode="External"/><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hyperlink" Target="https://creativecommons.org/licenses/by-sa/3.0/" TargetMode="External"/><Relationship Id="rId17" Type="http://schemas.openxmlformats.org/officeDocument/2006/relationships/hyperlink" Target="http://presurfer.blogspot.com/2011/10/dont-listen-to-most-relaxing-song-ever.html" TargetMode="External"/><Relationship Id="rId2" Type="http://schemas.openxmlformats.org/officeDocument/2006/relationships/notesSlide" Target="../notesSlides/notesSlide1.xml"/><Relationship Id="rId16"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hyperlink" Target="https://creativecommons.org/licenses/by-nd/3.0/" TargetMode="External"/><Relationship Id="rId11" Type="http://schemas.openxmlformats.org/officeDocument/2006/relationships/hyperlink" Target="https://en.wikipedia.org/wiki/Music_for_Pets" TargetMode="External"/><Relationship Id="rId5" Type="http://schemas.openxmlformats.org/officeDocument/2006/relationships/hyperlink" Target="http://www.3rdgradethoughts.com/2016/04/getting-ready-for-state-tests.html" TargetMode="External"/><Relationship Id="rId15" Type="http://schemas.openxmlformats.org/officeDocument/2006/relationships/hyperlink" Target="https://creativecommons.org/licenses/by-sa/2.0/" TargetMode="External"/><Relationship Id="rId10" Type="http://schemas.openxmlformats.org/officeDocument/2006/relationships/image" Target="../media/image6.jpg"/><Relationship Id="rId4" Type="http://schemas.openxmlformats.org/officeDocument/2006/relationships/image" Target="../media/image4.jpg"/><Relationship Id="rId9" Type="http://schemas.openxmlformats.org/officeDocument/2006/relationships/hyperlink" Target="https://creativecommons.org/licenses/by-nc-sa/3.0/" TargetMode="External"/><Relationship Id="rId14" Type="http://schemas.openxmlformats.org/officeDocument/2006/relationships/hyperlink" Target="https://www.flickr.com/photos/24oranges/6129847409"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xwidep.com/2012/10/26/list-24-ways-you-calm-yourself-down-when-youre-angry" TargetMode="External"/><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video" Target="https://www.youtube.com/embed/A9QTSyLwd4w" TargetMode="External"/><Relationship Id="rId7" Type="http://schemas.openxmlformats.org/officeDocument/2006/relationships/image" Target="../media/image11.jpeg"/><Relationship Id="rId2" Type="http://schemas.openxmlformats.org/officeDocument/2006/relationships/video" Target="https://www.youtube.com/embed/v1RAzYnMPSs" TargetMode="External"/><Relationship Id="rId1" Type="http://schemas.openxmlformats.org/officeDocument/2006/relationships/video" Target="https://www.youtube.com/embed/iGx5a1ifSDs" TargetMode="External"/><Relationship Id="rId6" Type="http://schemas.openxmlformats.org/officeDocument/2006/relationships/image" Target="../media/image10.jpeg"/><Relationship Id="rId5" Type="http://schemas.openxmlformats.org/officeDocument/2006/relationships/notesSlide" Target="../notesSlides/notesSlide3.xml"/><Relationship Id="rId4" Type="http://schemas.openxmlformats.org/officeDocument/2006/relationships/slideLayout" Target="../slideLayouts/slideLayout7.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13" Type="http://schemas.openxmlformats.org/officeDocument/2006/relationships/hyperlink" Target="https://creativecommons.org/licenses/by-nc-sa/3.0/" TargetMode="External"/><Relationship Id="rId3" Type="http://schemas.openxmlformats.org/officeDocument/2006/relationships/image" Target="../media/image13.jpg"/><Relationship Id="rId7" Type="http://schemas.openxmlformats.org/officeDocument/2006/relationships/hyperlink" Target="http://musicbulletinboards.net/purchasepages/anytime.htm" TargetMode="External"/><Relationship Id="rId12" Type="http://schemas.openxmlformats.org/officeDocument/2006/relationships/hyperlink" Target="http://bilingualprogrammusic.blogspot.com/p/unit-1.html"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4.jpg"/><Relationship Id="rId11" Type="http://schemas.openxmlformats.org/officeDocument/2006/relationships/image" Target="../media/image16.png"/><Relationship Id="rId5" Type="http://schemas.openxmlformats.org/officeDocument/2006/relationships/hyperlink" Target="https://creativecommons.org/licenses/by-sa/3.0/" TargetMode="External"/><Relationship Id="rId10" Type="http://schemas.openxmlformats.org/officeDocument/2006/relationships/hyperlink" Target="https://commons.wikimedia.org/wiki/File:Music_dynamic_forte.svg" TargetMode="External"/><Relationship Id="rId4" Type="http://schemas.openxmlformats.org/officeDocument/2006/relationships/hyperlink" Target="https://en.wikipedia.org/wiki/Allegro_(musical)" TargetMode="Externa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creativecommons.org/licenses/by-nc/3.0/" TargetMode="External"/><Relationship Id="rId4" Type="http://schemas.openxmlformats.org/officeDocument/2006/relationships/hyperlink" Target="http://throwback-90s.blogspot.com/"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https://www.youtube.com/embed/HsM_VmN6ytk" TargetMode="External"/><Relationship Id="rId1" Type="http://schemas.openxmlformats.org/officeDocument/2006/relationships/video" Target="https://www.youtube.com/embed/GnrwM7vFn_U" TargetMode="Externa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video" Target="https://www.youtube.com/embed/qSgXSzGPMBI" TargetMode="External"/><Relationship Id="rId7" Type="http://schemas.openxmlformats.org/officeDocument/2006/relationships/hyperlink" Target="https://creativecommons.org/licenses/by-sa/3.0/" TargetMode="External"/><Relationship Id="rId2" Type="http://schemas.openxmlformats.org/officeDocument/2006/relationships/video" Target="https://www.youtube.com/embed/p5j54TevpQc" TargetMode="External"/><Relationship Id="rId1" Type="http://schemas.openxmlformats.org/officeDocument/2006/relationships/video" Target="https://www.youtube.com/embed/rId95N2teUc" TargetMode="External"/><Relationship Id="rId6" Type="http://schemas.openxmlformats.org/officeDocument/2006/relationships/hyperlink" Target="https://commons.wikimedia.org/wiki/File:Wedding_plan.jpg" TargetMode="External"/><Relationship Id="rId11" Type="http://schemas.openxmlformats.org/officeDocument/2006/relationships/image" Target="../media/image23.jpeg"/><Relationship Id="rId5" Type="http://schemas.openxmlformats.org/officeDocument/2006/relationships/image" Target="../media/image20.jpg"/><Relationship Id="rId10" Type="http://schemas.openxmlformats.org/officeDocument/2006/relationships/image" Target="../media/image22.jpeg"/><Relationship Id="rId4" Type="http://schemas.openxmlformats.org/officeDocument/2006/relationships/slideLayout" Target="../slideLayouts/slideLayout2.xml"/><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openxmlformats.org/officeDocument/2006/relationships/hyperlink" Target="http://www.youtube.com/watch?v=fV7M8gEcNCw" TargetMode="External"/><Relationship Id="rId13" Type="http://schemas.openxmlformats.org/officeDocument/2006/relationships/image" Target="../media/image3.png"/><Relationship Id="rId3" Type="http://schemas.openxmlformats.org/officeDocument/2006/relationships/image" Target="../media/image24.jpg"/><Relationship Id="rId7" Type="http://schemas.openxmlformats.org/officeDocument/2006/relationships/hyperlink" Target="http://www.youtube.com/watch?v=tViwrd6Ww2Y" TargetMode="External"/><Relationship Id="rId12" Type="http://schemas.openxmlformats.org/officeDocument/2006/relationships/hyperlink" Target="https://creativecommons.org/licenses/by/2.5/"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www.justnews.it/" TargetMode="External"/><Relationship Id="rId11" Type="http://schemas.openxmlformats.org/officeDocument/2006/relationships/hyperlink" Target="https://creativecommons.org/licenses/by-nc-nd/4.0/" TargetMode="External"/><Relationship Id="rId5" Type="http://schemas.openxmlformats.org/officeDocument/2006/relationships/image" Target="../media/image25.jpg"/><Relationship Id="rId10" Type="http://schemas.openxmlformats.org/officeDocument/2006/relationships/hyperlink" Target="http://www.youtube.com/watch?v=CBzkw6UnIwE" TargetMode="External"/><Relationship Id="rId4" Type="http://schemas.openxmlformats.org/officeDocument/2006/relationships/hyperlink" Target="http://goodbuddies-inc.blogspot.com/2012/12/my-magical-place-sky-does-fall.html" TargetMode="External"/><Relationship Id="rId9" Type="http://schemas.openxmlformats.org/officeDocument/2006/relationships/hyperlink" Target="http://www.youtube.com/watch?v=rDwyWyvVszc" TargetMode="Externa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6.jpg"/><Relationship Id="rId7" Type="http://schemas.openxmlformats.org/officeDocument/2006/relationships/diagramQuickStyle" Target="../diagrams/quickStyle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3" Type="http://schemas.openxmlformats.org/officeDocument/2006/relationships/hyperlink" Target="http://youthsubculture.wikispaces.com/"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creativecommons.org/licenses/by-sa/3.0/"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flickr.com/photos/conservatives/4008296439" TargetMode="External"/><Relationship Id="rId13" Type="http://schemas.openxmlformats.org/officeDocument/2006/relationships/image" Target="../media/image31.jpg"/><Relationship Id="rId3" Type="http://schemas.openxmlformats.org/officeDocument/2006/relationships/image" Target="../media/image3.png"/><Relationship Id="rId7" Type="http://schemas.openxmlformats.org/officeDocument/2006/relationships/image" Target="../media/image29.jpg"/><Relationship Id="rId12" Type="http://schemas.openxmlformats.org/officeDocument/2006/relationships/hyperlink" Target="https://creativecommons.org/licenses/by-nc-sa/2.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11" Type="http://schemas.openxmlformats.org/officeDocument/2006/relationships/hyperlink" Target="https://www.flickr.com/photos/cheesesnaps/22815561" TargetMode="External"/><Relationship Id="rId5" Type="http://schemas.openxmlformats.org/officeDocument/2006/relationships/hyperlink" Target="http://commons.wikimedia.org/wiki/File:Barack_Obama_presents_Stevie_Wonder_with_Gershwin_Award_crop.jpg" TargetMode="External"/><Relationship Id="rId10" Type="http://schemas.openxmlformats.org/officeDocument/2006/relationships/image" Target="../media/image30.jpg"/><Relationship Id="rId4" Type="http://schemas.openxmlformats.org/officeDocument/2006/relationships/image" Target="../media/image28.jpg"/><Relationship Id="rId9" Type="http://schemas.openxmlformats.org/officeDocument/2006/relationships/hyperlink" Target="https://creativecommons.org/licenses/by-nc-nd/2.0/" TargetMode="External"/><Relationship Id="rId14" Type="http://schemas.openxmlformats.org/officeDocument/2006/relationships/hyperlink" Target="https://commons.wikimedia.org/wiki/File:Bush_and_Bono.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notesSlide" Target="../notesSlides/notesSlide9.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ideo" Target="https://www.youtube.com/embed/FVmucA-lzkQ" TargetMode="External"/><Relationship Id="rId6" Type="http://schemas.openxmlformats.org/officeDocument/2006/relationships/hyperlink" Target="https://creativecommons.org/licenses/by-sa/3.0/" TargetMode="External"/><Relationship Id="rId5" Type="http://schemas.openxmlformats.org/officeDocument/2006/relationships/hyperlink" Target="http://cappywrites.com/tag/dancing/" TargetMode="External"/><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13" Type="http://schemas.openxmlformats.org/officeDocument/2006/relationships/image" Target="../media/image39.jpg"/><Relationship Id="rId18" Type="http://schemas.openxmlformats.org/officeDocument/2006/relationships/image" Target="../media/image41.jpg"/><Relationship Id="rId3" Type="http://schemas.openxmlformats.org/officeDocument/2006/relationships/hyperlink" Target="https://lifestyle1960s.wikispaces.com/1960%27s+Rebellious+Fashion" TargetMode="External"/><Relationship Id="rId21" Type="http://schemas.openxmlformats.org/officeDocument/2006/relationships/hyperlink" Target="http://www.vanndigital.com/portfolio/radio-stream-new-track-new-love-rb-singer-roichipanthony" TargetMode="External"/><Relationship Id="rId7" Type="http://schemas.openxmlformats.org/officeDocument/2006/relationships/hyperlink" Target="http://listfulthinking.org/2013/03/07/i-hope-i-die-before-i-get-old/" TargetMode="External"/><Relationship Id="rId12" Type="http://schemas.openxmlformats.org/officeDocument/2006/relationships/hyperlink" Target="https://en.wikipedia.org/wiki/Supernatural_(rapper)" TargetMode="External"/><Relationship Id="rId17" Type="http://schemas.openxmlformats.org/officeDocument/2006/relationships/hyperlink" Target="https://creativecommons.org/licenses/by-nc-sa/2.5/" TargetMode="External"/><Relationship Id="rId2" Type="http://schemas.openxmlformats.org/officeDocument/2006/relationships/image" Target="../media/image35.jpg"/><Relationship Id="rId16" Type="http://schemas.openxmlformats.org/officeDocument/2006/relationships/hyperlink" Target="http://trcs.wikispaces.com/Punk+Rock08" TargetMode="External"/><Relationship Id="rId20" Type="http://schemas.openxmlformats.org/officeDocument/2006/relationships/image" Target="../media/image42.jpg"/><Relationship Id="rId1" Type="http://schemas.openxmlformats.org/officeDocument/2006/relationships/slideLayout" Target="../slideLayouts/slideLayout2.xml"/><Relationship Id="rId6" Type="http://schemas.openxmlformats.org/officeDocument/2006/relationships/image" Target="../media/image36.jpg"/><Relationship Id="rId11" Type="http://schemas.openxmlformats.org/officeDocument/2006/relationships/image" Target="../media/image38.jpg"/><Relationship Id="rId5" Type="http://schemas.openxmlformats.org/officeDocument/2006/relationships/hyperlink" Target="https://creativecommons.org/licenses/by-sa/3.0/" TargetMode="External"/><Relationship Id="rId15" Type="http://schemas.openxmlformats.org/officeDocument/2006/relationships/image" Target="../media/image40.jpg"/><Relationship Id="rId23" Type="http://schemas.openxmlformats.org/officeDocument/2006/relationships/image" Target="../media/image3.png"/><Relationship Id="rId10" Type="http://schemas.openxmlformats.org/officeDocument/2006/relationships/hyperlink" Target="http://www.heavy-metal.it/queensryche-guitarist-michael-wilton-launches-new-official-website-signature-whipwear-coming-soon/" TargetMode="External"/><Relationship Id="rId19" Type="http://schemas.openxmlformats.org/officeDocument/2006/relationships/hyperlink" Target="https://en.m.wikipedia.org/wiki/Jimmy_Crowley_(Irish_musician)" TargetMode="External"/><Relationship Id="rId4" Type="http://schemas.openxmlformats.org/officeDocument/2006/relationships/hyperlink" Target="https://lifestyle1960s.wikispaces.com/1960's+Rebellious+Fashion" TargetMode="External"/><Relationship Id="rId9" Type="http://schemas.openxmlformats.org/officeDocument/2006/relationships/image" Target="../media/image37.png"/><Relationship Id="rId14" Type="http://schemas.openxmlformats.org/officeDocument/2006/relationships/hyperlink" Target="http://semsam.blogspot.com/2013/03/bob-marley-reggae-music-is-kings-music.html" TargetMode="External"/><Relationship Id="rId22" Type="http://schemas.openxmlformats.org/officeDocument/2006/relationships/hyperlink" Target="https://creativecommons.org/licenses/by-nc-sa/4.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creativecommons.org/licenses/by-nd/3.0/" TargetMode="External"/><Relationship Id="rId4" Type="http://schemas.openxmlformats.org/officeDocument/2006/relationships/hyperlink" Target="http://www.campbellpropertymanagement.com/blog/2014/12/08/find-contract-right-elevator-service-company/"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4.jpg"/><Relationship Id="rId7" Type="http://schemas.openxmlformats.org/officeDocument/2006/relationships/hyperlink" Target="https://en.wikipedia.org/wiki/Osmo_Lindeman" TargetMode="External"/><Relationship Id="rId12" Type="http://schemas.openxmlformats.org/officeDocument/2006/relationships/image" Target="../media/image48.jp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45.jpg"/><Relationship Id="rId11" Type="http://schemas.openxmlformats.org/officeDocument/2006/relationships/hyperlink" Target="https://en.wikipedia.org/wiki/File:Joshua_coyne_violin.jpg" TargetMode="External"/><Relationship Id="rId5" Type="http://schemas.openxmlformats.org/officeDocument/2006/relationships/hyperlink" Target="https://creativecommons.org/licenses/by-sa/3.0/" TargetMode="External"/><Relationship Id="rId10" Type="http://schemas.openxmlformats.org/officeDocument/2006/relationships/image" Target="../media/image47.jpg"/><Relationship Id="rId4" Type="http://schemas.openxmlformats.org/officeDocument/2006/relationships/hyperlink" Target="http://commons.wikimedia.org/wiki/File:Larry_Nickel_composing_in_2004.jpg" TargetMode="External"/><Relationship Id="rId9" Type="http://schemas.openxmlformats.org/officeDocument/2006/relationships/hyperlink" Target="http://commons.wikimedia.org/wiki/File:Flamenco_guitar_player.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creativecommons.org/licenses/by-nc-nd/4.0/" TargetMode="External"/><Relationship Id="rId4" Type="http://schemas.openxmlformats.org/officeDocument/2006/relationships/hyperlink" Target="http://peaceartsite.com/sing-13.php"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462EFE-1817-4E89-BA9C-1DE0E8B4F47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091" t="14771" r="-1" b="-1"/>
          <a:stretch/>
        </p:blipFill>
        <p:spPr>
          <a:xfrm>
            <a:off x="0" y="0"/>
            <a:ext cx="9144000" cy="6858000"/>
          </a:xfrm>
          <a:prstGeom prst="rect">
            <a:avLst/>
          </a:prstGeom>
        </p:spPr>
      </p:pic>
      <p:sp>
        <p:nvSpPr>
          <p:cNvPr id="3074" name="Rectangle 6">
            <a:extLst>
              <a:ext uri="{FF2B5EF4-FFF2-40B4-BE49-F238E27FC236}">
                <a16:creationId xmlns:a16="http://schemas.microsoft.com/office/drawing/2014/main" id="{E82C0240-6780-473E-9082-CFCB39FBFC49}"/>
              </a:ext>
            </a:extLst>
          </p:cNvPr>
          <p:cNvSpPr>
            <a:spLocks noGrp="1" noChangeArrowheads="1"/>
          </p:cNvSpPr>
          <p:nvPr>
            <p:ph type="ctrTitle"/>
          </p:nvPr>
        </p:nvSpPr>
        <p:spPr>
          <a:xfrm>
            <a:off x="4572000" y="2911698"/>
            <a:ext cx="4466281" cy="1252601"/>
          </a:xfrm>
          <a:extLst>
            <a:ext uri="{91240B29-F687-4F45-9708-019B960494DF}">
              <a14:hiddenLine xmlns:a14="http://schemas.microsoft.com/office/drawing/2010/main" w="9525">
                <a:solidFill>
                  <a:schemeClr val="bg1"/>
                </a:solidFill>
                <a:miter lim="800000"/>
                <a:headEnd/>
                <a:tailEnd/>
              </a14:hiddenLine>
            </a:ext>
          </a:extLst>
        </p:spPr>
        <p:txBody>
          <a:bodyPr>
            <a:normAutofit/>
          </a:bodyPr>
          <a:lstStyle/>
          <a:p>
            <a:pPr eaLnBrk="1" hangingPunct="1"/>
            <a:r>
              <a:rPr lang="en-GB" altLang="en-US" sz="3800" dirty="0">
                <a:solidFill>
                  <a:srgbClr val="FFFFFE"/>
                </a:solidFill>
              </a:rPr>
              <a:t>What is Music?</a:t>
            </a:r>
          </a:p>
        </p:txBody>
      </p:sp>
      <p:sp>
        <p:nvSpPr>
          <p:cNvPr id="3075" name="Rectangle 7">
            <a:extLst>
              <a:ext uri="{FF2B5EF4-FFF2-40B4-BE49-F238E27FC236}">
                <a16:creationId xmlns:a16="http://schemas.microsoft.com/office/drawing/2014/main" id="{D6F4F5A5-8989-4717-9C20-EDDDCCB72977}"/>
              </a:ext>
            </a:extLst>
          </p:cNvPr>
          <p:cNvSpPr>
            <a:spLocks noGrp="1" noChangeArrowheads="1"/>
          </p:cNvSpPr>
          <p:nvPr>
            <p:ph type="subTitle" idx="1"/>
          </p:nvPr>
        </p:nvSpPr>
        <p:spPr>
          <a:xfrm>
            <a:off x="3049133" y="4669144"/>
            <a:ext cx="5124374" cy="716529"/>
          </a:xfrm>
        </p:spPr>
        <p:txBody>
          <a:bodyPr>
            <a:normAutofit/>
          </a:bodyPr>
          <a:lstStyle/>
          <a:p>
            <a:pPr eaLnBrk="1" hangingPunct="1"/>
            <a:endParaRPr lang="en-US" altLang="en-US" sz="1400" dirty="0">
              <a:solidFill>
                <a:srgbClr val="FFFFFE"/>
              </a:solidFill>
            </a:endParaRPr>
          </a:p>
        </p:txBody>
      </p:sp>
      <p:sp>
        <p:nvSpPr>
          <p:cNvPr id="5" name="Footer Placeholder 4">
            <a:extLst>
              <a:ext uri="{FF2B5EF4-FFF2-40B4-BE49-F238E27FC236}">
                <a16:creationId xmlns:a16="http://schemas.microsoft.com/office/drawing/2014/main" id="{CDB38726-5CB7-43BD-9CAD-E63FBD2E7558}"/>
              </a:ext>
            </a:extLst>
          </p:cNvPr>
          <p:cNvSpPr>
            <a:spLocks noGrp="1"/>
          </p:cNvSpPr>
          <p:nvPr>
            <p:ph type="ftr" sz="quarter" idx="11"/>
          </p:nvPr>
        </p:nvSpPr>
        <p:spPr/>
        <p:txBody>
          <a:bodyPr/>
          <a:lstStyle/>
          <a:p>
            <a:pPr>
              <a:defRPr/>
            </a:pPr>
            <a:r>
              <a:rPr lang="en-GB" altLang="en-US"/>
              <a:t>Marion Leen</a:t>
            </a:r>
          </a:p>
        </p:txBody>
      </p:sp>
      <p:sp>
        <p:nvSpPr>
          <p:cNvPr id="4" name="TextBox 3">
            <a:extLst>
              <a:ext uri="{FF2B5EF4-FFF2-40B4-BE49-F238E27FC236}">
                <a16:creationId xmlns:a16="http://schemas.microsoft.com/office/drawing/2014/main" id="{88D5DACD-2A56-4008-85EB-BFB9261FF8B7}"/>
              </a:ext>
            </a:extLst>
          </p:cNvPr>
          <p:cNvSpPr txBox="1"/>
          <p:nvPr/>
        </p:nvSpPr>
        <p:spPr>
          <a:xfrm>
            <a:off x="6522542" y="6657945"/>
            <a:ext cx="2621230" cy="200055"/>
          </a:xfrm>
          <a:prstGeom prst="rect">
            <a:avLst/>
          </a:prstGeom>
          <a:solidFill>
            <a:srgbClr val="000000"/>
          </a:solidFill>
        </p:spPr>
        <p:txBody>
          <a:bodyPr wrap="none" rtlCol="0">
            <a:spAutoFit/>
          </a:bodyPr>
          <a:lstStyle/>
          <a:p>
            <a:pPr algn="r">
              <a:spcAft>
                <a:spcPts val="600"/>
              </a:spcAft>
            </a:pPr>
            <a:r>
              <a:rPr lang="en-IE" sz="700">
                <a:solidFill>
                  <a:srgbClr val="FFFFFF"/>
                </a:solidFill>
                <a:hlinkClick r:id="rId3" tooltip="http://soczi.deviantart.com/art/when-the-music-play-wallpaper-50720973"/>
              </a:rPr>
              <a:t>This Photo</a:t>
            </a:r>
            <a:r>
              <a:rPr lang="en-IE" sz="700">
                <a:solidFill>
                  <a:srgbClr val="FFFFFF"/>
                </a:solidFill>
              </a:rPr>
              <a:t> by Unknown Author is licensed under </a:t>
            </a:r>
            <a:r>
              <a:rPr lang="en-IE" sz="700">
                <a:solidFill>
                  <a:srgbClr val="FFFFFF"/>
                </a:solidFill>
                <a:hlinkClick r:id="rId4" tooltip="https://creativecommons.org/licenses/by-nc-nd/3.0/"/>
              </a:rPr>
              <a:t>CC BY-NC-ND</a:t>
            </a:r>
            <a:endParaRPr lang="en-IE" sz="700">
              <a:solidFill>
                <a:srgbClr val="FFFFFF"/>
              </a:solidFill>
            </a:endParaRPr>
          </a:p>
        </p:txBody>
      </p:sp>
      <p:pic>
        <p:nvPicPr>
          <p:cNvPr id="7" name="Picture 6">
            <a:extLst>
              <a:ext uri="{FF2B5EF4-FFF2-40B4-BE49-F238E27FC236}">
                <a16:creationId xmlns:a16="http://schemas.microsoft.com/office/drawing/2014/main" id="{21F0D170-28EC-4020-B699-0481F47A7A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6941" y="188651"/>
            <a:ext cx="1081340" cy="2160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098" name="Rectangle 6">
            <a:extLst>
              <a:ext uri="{FF2B5EF4-FFF2-40B4-BE49-F238E27FC236}">
                <a16:creationId xmlns:a16="http://schemas.microsoft.com/office/drawing/2014/main" id="{58AE97AC-0798-4FCB-B9E7-67A58465D04B}"/>
              </a:ext>
            </a:extLst>
          </p:cNvPr>
          <p:cNvSpPr>
            <a:spLocks noGrp="1" noChangeArrowheads="1"/>
          </p:cNvSpPr>
          <p:nvPr>
            <p:ph type="title"/>
          </p:nvPr>
        </p:nvSpPr>
        <p:spPr>
          <a:xfrm>
            <a:off x="1979712" y="648697"/>
            <a:ext cx="6096000" cy="1143000"/>
          </a:xfrm>
        </p:spPr>
        <p:txBody>
          <a:bodyPr/>
          <a:lstStyle/>
          <a:p>
            <a:pPr eaLnBrk="1" hangingPunct="1"/>
            <a:r>
              <a:rPr lang="en-GB" altLang="en-US" dirty="0">
                <a:solidFill>
                  <a:schemeClr val="bg1"/>
                </a:solidFill>
              </a:rPr>
              <a:t>Music Is All Around Us</a:t>
            </a:r>
          </a:p>
        </p:txBody>
      </p:sp>
      <p:sp>
        <p:nvSpPr>
          <p:cNvPr id="5127" name="Rectangle 7">
            <a:extLst>
              <a:ext uri="{FF2B5EF4-FFF2-40B4-BE49-F238E27FC236}">
                <a16:creationId xmlns:a16="http://schemas.microsoft.com/office/drawing/2014/main" id="{E403ADEB-B810-4EE1-B9E0-9D157F205B96}"/>
              </a:ext>
            </a:extLst>
          </p:cNvPr>
          <p:cNvSpPr>
            <a:spLocks noGrp="1" noChangeArrowheads="1"/>
          </p:cNvSpPr>
          <p:nvPr>
            <p:ph idx="1"/>
          </p:nvPr>
        </p:nvSpPr>
        <p:spPr>
          <a:xfrm>
            <a:off x="533400" y="2133600"/>
            <a:ext cx="8610600" cy="3886200"/>
          </a:xfrm>
        </p:spPr>
        <p:txBody>
          <a:bodyPr>
            <a:normAutofit/>
          </a:bodyPr>
          <a:lstStyle/>
          <a:p>
            <a:pPr eaLnBrk="1" hangingPunct="1"/>
            <a:r>
              <a:rPr lang="en-GB" altLang="en-US" sz="2400" b="1" dirty="0"/>
              <a:t>To people in many cultures, music is completely intertwined into their way of life. </a:t>
            </a:r>
          </a:p>
          <a:p>
            <a:pPr eaLnBrk="1" hangingPunct="1"/>
            <a:r>
              <a:rPr lang="en-GB" altLang="en-US" sz="2400" b="1" dirty="0"/>
              <a:t>At your table, list all the places and situations that you can think of, where you are exposed to music of some kind. </a:t>
            </a:r>
          </a:p>
        </p:txBody>
      </p:sp>
      <p:sp>
        <p:nvSpPr>
          <p:cNvPr id="2" name="Footer Placeholder 1">
            <a:extLst>
              <a:ext uri="{FF2B5EF4-FFF2-40B4-BE49-F238E27FC236}">
                <a16:creationId xmlns:a16="http://schemas.microsoft.com/office/drawing/2014/main" id="{4A65CA3C-9D20-4659-98F3-CD0C44CA7AB9}"/>
              </a:ext>
            </a:extLst>
          </p:cNvPr>
          <p:cNvSpPr>
            <a:spLocks noGrp="1"/>
          </p:cNvSpPr>
          <p:nvPr>
            <p:ph type="ftr" sz="quarter" idx="11"/>
          </p:nvPr>
        </p:nvSpPr>
        <p:spPr>
          <a:xfrm>
            <a:off x="266700" y="152400"/>
            <a:ext cx="4034004" cy="309201"/>
          </a:xfrm>
        </p:spPr>
        <p:txBody>
          <a:bodyPr/>
          <a:lstStyle/>
          <a:p>
            <a:pPr>
              <a:defRPr/>
            </a:pPr>
            <a:r>
              <a:rPr lang="en-GB" altLang="en-US" dirty="0"/>
              <a:t>Marion Leen</a:t>
            </a:r>
          </a:p>
        </p:txBody>
      </p:sp>
      <p:pic>
        <p:nvPicPr>
          <p:cNvPr id="10" name="Picture 9">
            <a:extLst>
              <a:ext uri="{FF2B5EF4-FFF2-40B4-BE49-F238E27FC236}">
                <a16:creationId xmlns:a16="http://schemas.microsoft.com/office/drawing/2014/main" id="{776CF252-1CF6-43E7-BA78-67D1D7C107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6941" y="188651"/>
            <a:ext cx="1081340" cy="216014"/>
          </a:xfrm>
          <a:prstGeom prst="rect">
            <a:avLst/>
          </a:prstGeom>
        </p:spPr>
      </p:pic>
      <p:pic>
        <p:nvPicPr>
          <p:cNvPr id="4" name="Picture 3">
            <a:extLst>
              <a:ext uri="{FF2B5EF4-FFF2-40B4-BE49-F238E27FC236}">
                <a16:creationId xmlns:a16="http://schemas.microsoft.com/office/drawing/2014/main" id="{B92EFE59-DF7E-4BD7-87AE-CDDC98FB2B4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637" y="461601"/>
            <a:ext cx="1810077" cy="1760538"/>
          </a:xfrm>
          <a:prstGeom prst="rect">
            <a:avLst/>
          </a:prstGeom>
        </p:spPr>
      </p:pic>
      <p:sp>
        <p:nvSpPr>
          <p:cNvPr id="5" name="TextBox 4">
            <a:extLst>
              <a:ext uri="{FF2B5EF4-FFF2-40B4-BE49-F238E27FC236}">
                <a16:creationId xmlns:a16="http://schemas.microsoft.com/office/drawing/2014/main" id="{54AC389C-DB8D-4CF0-8785-4182F64F1CBC}"/>
              </a:ext>
            </a:extLst>
          </p:cNvPr>
          <p:cNvSpPr txBox="1"/>
          <p:nvPr/>
        </p:nvSpPr>
        <p:spPr>
          <a:xfrm>
            <a:off x="105297" y="1864900"/>
            <a:ext cx="1762755" cy="369332"/>
          </a:xfrm>
          <a:prstGeom prst="rect">
            <a:avLst/>
          </a:prstGeom>
          <a:noFill/>
        </p:spPr>
        <p:txBody>
          <a:bodyPr wrap="square" rtlCol="0">
            <a:spAutoFit/>
          </a:bodyPr>
          <a:lstStyle/>
          <a:p>
            <a:r>
              <a:rPr lang="en-IE" sz="900" dirty="0">
                <a:hlinkClick r:id="rId5" tooltip="http://www.3rdgradethoughts.com/2016/04/getting-ready-for-state-tests.html"/>
              </a:rPr>
              <a:t>This Photo</a:t>
            </a:r>
            <a:r>
              <a:rPr lang="en-IE" sz="900" dirty="0"/>
              <a:t> by Unknown Author is licensed under </a:t>
            </a:r>
            <a:r>
              <a:rPr lang="en-IE" sz="900" dirty="0">
                <a:hlinkClick r:id="rId6" tooltip="https://creativecommons.org/licenses/by-nd/3.0/"/>
              </a:rPr>
              <a:t>CC BY-ND</a:t>
            </a:r>
            <a:endParaRPr lang="en-IE" sz="900" dirty="0"/>
          </a:p>
        </p:txBody>
      </p:sp>
      <p:pic>
        <p:nvPicPr>
          <p:cNvPr id="7" name="Picture 6">
            <a:extLst>
              <a:ext uri="{FF2B5EF4-FFF2-40B4-BE49-F238E27FC236}">
                <a16:creationId xmlns:a16="http://schemas.microsoft.com/office/drawing/2014/main" id="{EAFE8E90-2658-40BB-95F5-3EE36E27C448}"/>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643690" y="1104663"/>
            <a:ext cx="2394591" cy="1117476"/>
          </a:xfrm>
          <a:prstGeom prst="rect">
            <a:avLst/>
          </a:prstGeom>
        </p:spPr>
      </p:pic>
      <p:sp>
        <p:nvSpPr>
          <p:cNvPr id="8" name="TextBox 7">
            <a:extLst>
              <a:ext uri="{FF2B5EF4-FFF2-40B4-BE49-F238E27FC236}">
                <a16:creationId xmlns:a16="http://schemas.microsoft.com/office/drawing/2014/main" id="{DCEF1540-CBD2-4FAA-9FBB-6FDBF57C18F6}"/>
              </a:ext>
            </a:extLst>
          </p:cNvPr>
          <p:cNvSpPr txBox="1"/>
          <p:nvPr/>
        </p:nvSpPr>
        <p:spPr>
          <a:xfrm>
            <a:off x="6658292" y="1878331"/>
            <a:ext cx="2481832" cy="369332"/>
          </a:xfrm>
          <a:prstGeom prst="rect">
            <a:avLst/>
          </a:prstGeom>
          <a:noFill/>
        </p:spPr>
        <p:txBody>
          <a:bodyPr wrap="square" rtlCol="0">
            <a:spAutoFit/>
          </a:bodyPr>
          <a:lstStyle/>
          <a:p>
            <a:r>
              <a:rPr lang="en-IE" sz="900" dirty="0">
                <a:hlinkClick r:id="rId8" tooltip="https://tscpl.org/books-movies-music/music-nerd-music-studying"/>
              </a:rPr>
              <a:t>This Photo</a:t>
            </a:r>
            <a:r>
              <a:rPr lang="en-IE" sz="900" dirty="0"/>
              <a:t> by Unknown Author is licensed under </a:t>
            </a:r>
            <a:r>
              <a:rPr lang="en-IE" sz="900" dirty="0">
                <a:hlinkClick r:id="rId9" tooltip="https://creativecommons.org/licenses/by-nc-sa/3.0/"/>
              </a:rPr>
              <a:t>CC BY-NC-SA</a:t>
            </a:r>
            <a:endParaRPr lang="en-IE" sz="900" dirty="0"/>
          </a:p>
        </p:txBody>
      </p:sp>
      <p:pic>
        <p:nvPicPr>
          <p:cNvPr id="11" name="Picture 10">
            <a:extLst>
              <a:ext uri="{FF2B5EF4-FFF2-40B4-BE49-F238E27FC236}">
                <a16:creationId xmlns:a16="http://schemas.microsoft.com/office/drawing/2014/main" id="{C4157349-56AB-4EB0-B37C-504A07AAF659}"/>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386764" y="4589072"/>
            <a:ext cx="3009900" cy="2116528"/>
          </a:xfrm>
          <a:prstGeom prst="rect">
            <a:avLst/>
          </a:prstGeom>
        </p:spPr>
      </p:pic>
      <p:sp>
        <p:nvSpPr>
          <p:cNvPr id="12" name="TextBox 11">
            <a:extLst>
              <a:ext uri="{FF2B5EF4-FFF2-40B4-BE49-F238E27FC236}">
                <a16:creationId xmlns:a16="http://schemas.microsoft.com/office/drawing/2014/main" id="{A0EB7C08-89F9-4A4F-86D9-0627CE67D86E}"/>
              </a:ext>
            </a:extLst>
          </p:cNvPr>
          <p:cNvSpPr txBox="1"/>
          <p:nvPr/>
        </p:nvSpPr>
        <p:spPr>
          <a:xfrm>
            <a:off x="474762" y="6361703"/>
            <a:ext cx="3009900" cy="369332"/>
          </a:xfrm>
          <a:prstGeom prst="rect">
            <a:avLst/>
          </a:prstGeom>
          <a:noFill/>
        </p:spPr>
        <p:txBody>
          <a:bodyPr wrap="square" rtlCol="0">
            <a:spAutoFit/>
          </a:bodyPr>
          <a:lstStyle/>
          <a:p>
            <a:r>
              <a:rPr lang="en-IE" sz="900" dirty="0">
                <a:hlinkClick r:id="rId11" tooltip="https://en.wikipedia.org/wiki/Music_for_Pets"/>
              </a:rPr>
              <a:t>This Photo</a:t>
            </a:r>
            <a:r>
              <a:rPr lang="en-IE" sz="900" dirty="0"/>
              <a:t> by Unknown Author is licensed under </a:t>
            </a:r>
            <a:r>
              <a:rPr lang="en-IE" sz="900" dirty="0">
                <a:hlinkClick r:id="rId12" tooltip="https://creativecommons.org/licenses/by-sa/3.0/"/>
              </a:rPr>
              <a:t>CC BY-SA</a:t>
            </a:r>
            <a:endParaRPr lang="en-IE" sz="900" dirty="0"/>
          </a:p>
        </p:txBody>
      </p:sp>
      <p:pic>
        <p:nvPicPr>
          <p:cNvPr id="14" name="Picture 13">
            <a:extLst>
              <a:ext uri="{FF2B5EF4-FFF2-40B4-BE49-F238E27FC236}">
                <a16:creationId xmlns:a16="http://schemas.microsoft.com/office/drawing/2014/main" id="{3A7D99C5-D0B7-4A85-84A4-91305495A559}"/>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3993575" y="4365104"/>
            <a:ext cx="2474714" cy="2304701"/>
          </a:xfrm>
          <a:prstGeom prst="rect">
            <a:avLst/>
          </a:prstGeom>
        </p:spPr>
      </p:pic>
      <p:sp>
        <p:nvSpPr>
          <p:cNvPr id="15" name="TextBox 14">
            <a:extLst>
              <a:ext uri="{FF2B5EF4-FFF2-40B4-BE49-F238E27FC236}">
                <a16:creationId xmlns:a16="http://schemas.microsoft.com/office/drawing/2014/main" id="{F94326AB-9E00-4C48-AE7B-8B921EAB0797}"/>
              </a:ext>
            </a:extLst>
          </p:cNvPr>
          <p:cNvSpPr txBox="1"/>
          <p:nvPr/>
        </p:nvSpPr>
        <p:spPr>
          <a:xfrm>
            <a:off x="4054790" y="6300473"/>
            <a:ext cx="2474714" cy="369332"/>
          </a:xfrm>
          <a:prstGeom prst="rect">
            <a:avLst/>
          </a:prstGeom>
          <a:noFill/>
        </p:spPr>
        <p:txBody>
          <a:bodyPr wrap="square" rtlCol="0">
            <a:spAutoFit/>
          </a:bodyPr>
          <a:lstStyle/>
          <a:p>
            <a:r>
              <a:rPr lang="en-IE" sz="900" dirty="0">
                <a:hlinkClick r:id="rId14" tooltip="https://www.flickr.com/photos/24oranges/6129847409"/>
              </a:rPr>
              <a:t>This Photo</a:t>
            </a:r>
            <a:r>
              <a:rPr lang="en-IE" sz="900" dirty="0"/>
              <a:t> by Unknown Author is licensed under </a:t>
            </a:r>
            <a:r>
              <a:rPr lang="en-IE" sz="900" dirty="0">
                <a:hlinkClick r:id="rId15" tooltip="https://creativecommons.org/licenses/by-sa/2.0/"/>
              </a:rPr>
              <a:t>CC BY-SA</a:t>
            </a:r>
            <a:endParaRPr lang="en-IE" sz="900" dirty="0"/>
          </a:p>
        </p:txBody>
      </p:sp>
      <p:pic>
        <p:nvPicPr>
          <p:cNvPr id="17" name="Picture 16">
            <a:extLst>
              <a:ext uri="{FF2B5EF4-FFF2-40B4-BE49-F238E27FC236}">
                <a16:creationId xmlns:a16="http://schemas.microsoft.com/office/drawing/2014/main" id="{754F754C-F6A0-4A5D-8817-A551B9BD6983}"/>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6614925" y="4293095"/>
            <a:ext cx="2423356" cy="2376254"/>
          </a:xfrm>
          <a:prstGeom prst="rect">
            <a:avLst/>
          </a:prstGeom>
        </p:spPr>
      </p:pic>
      <p:sp>
        <p:nvSpPr>
          <p:cNvPr id="18" name="TextBox 17">
            <a:extLst>
              <a:ext uri="{FF2B5EF4-FFF2-40B4-BE49-F238E27FC236}">
                <a16:creationId xmlns:a16="http://schemas.microsoft.com/office/drawing/2014/main" id="{95700593-1033-4FF7-89B4-5EA497B8A025}"/>
              </a:ext>
            </a:extLst>
          </p:cNvPr>
          <p:cNvSpPr txBox="1"/>
          <p:nvPr/>
        </p:nvSpPr>
        <p:spPr>
          <a:xfrm>
            <a:off x="6642687" y="6275069"/>
            <a:ext cx="2423356" cy="369332"/>
          </a:xfrm>
          <a:prstGeom prst="rect">
            <a:avLst/>
          </a:prstGeom>
          <a:noFill/>
        </p:spPr>
        <p:txBody>
          <a:bodyPr wrap="square" rtlCol="0">
            <a:spAutoFit/>
          </a:bodyPr>
          <a:lstStyle/>
          <a:p>
            <a:r>
              <a:rPr lang="en-IE" sz="900" dirty="0">
                <a:hlinkClick r:id="rId17" tooltip="http://presurfer.blogspot.com/2011/10/dont-listen-to-most-relaxing-song-ever.html"/>
              </a:rPr>
              <a:t>This Photo</a:t>
            </a:r>
            <a:r>
              <a:rPr lang="en-IE" sz="900" dirty="0"/>
              <a:t> by Unknown Author is licensed under </a:t>
            </a:r>
            <a:r>
              <a:rPr lang="en-IE" sz="900" dirty="0">
                <a:hlinkClick r:id="rId18" tooltip="https://creativecommons.org/licenses/by-nc-nd/3.0/"/>
              </a:rPr>
              <a:t>CC BY-NC-ND</a:t>
            </a:r>
            <a:endParaRPr lang="en-IE" sz="900"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127">
                                            <p:txEl>
                                              <p:pRg st="0" end="0"/>
                                            </p:txEl>
                                          </p:spTgt>
                                        </p:tgtEl>
                                        <p:attrNameLst>
                                          <p:attrName>style.visibility</p:attrName>
                                        </p:attrNameLst>
                                      </p:cBhvr>
                                      <p:to>
                                        <p:strVal val="visible"/>
                                      </p:to>
                                    </p:set>
                                    <p:animEffect transition="in" filter="fade">
                                      <p:cBhvr>
                                        <p:cTn id="7" dur="1000"/>
                                        <p:tgtEl>
                                          <p:spTgt spid="5127">
                                            <p:txEl>
                                              <p:pRg st="0" end="0"/>
                                            </p:txEl>
                                          </p:spTgt>
                                        </p:tgtEl>
                                      </p:cBhvr>
                                    </p:animEffect>
                                    <p:anim calcmode="lin" valueType="num">
                                      <p:cBhvr>
                                        <p:cTn id="8" dur="1000" fill="hold"/>
                                        <p:tgtEl>
                                          <p:spTgt spid="51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27">
                                            <p:txEl>
                                              <p:pRg st="1" end="1"/>
                                            </p:txEl>
                                          </p:spTgt>
                                        </p:tgtEl>
                                        <p:attrNameLst>
                                          <p:attrName>style.visibility</p:attrName>
                                        </p:attrNameLst>
                                      </p:cBhvr>
                                      <p:to>
                                        <p:strVal val="visible"/>
                                      </p:to>
                                    </p:set>
                                    <p:animEffect transition="in" filter="fade">
                                      <p:cBhvr>
                                        <p:cTn id="12" dur="1000"/>
                                        <p:tgtEl>
                                          <p:spTgt spid="5127">
                                            <p:txEl>
                                              <p:pRg st="1" end="1"/>
                                            </p:txEl>
                                          </p:spTgt>
                                        </p:tgtEl>
                                      </p:cBhvr>
                                    </p:animEffect>
                                    <p:anim calcmode="lin" valueType="num">
                                      <p:cBhvr>
                                        <p:cTn id="13" dur="1000" fill="hold"/>
                                        <p:tgtEl>
                                          <p:spTgt spid="512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1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42" presetClass="entr" presetSubtype="0"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build="p"/>
      <p:bldP spid="5" grpId="0"/>
      <p:bldP spid="8" grpId="0"/>
      <p:bldP spid="12" grpId="0"/>
      <p:bldP spid="15"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C9B275-2AA8-4261-BB36-A16A8EB81041}"/>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005" r="3996" b="-1"/>
          <a:stretch/>
        </p:blipFill>
        <p:spPr>
          <a:xfrm>
            <a:off x="228" y="10"/>
            <a:ext cx="9143772" cy="6857990"/>
          </a:xfrm>
          <a:prstGeom prst="rect">
            <a:avLst/>
          </a:prstGeom>
        </p:spPr>
      </p:pic>
      <p:pic>
        <p:nvPicPr>
          <p:cNvPr id="5" name="Picture 4">
            <a:extLst>
              <a:ext uri="{FF2B5EF4-FFF2-40B4-BE49-F238E27FC236}">
                <a16:creationId xmlns:a16="http://schemas.microsoft.com/office/drawing/2014/main" id="{ED3DD465-D5C6-4EAF-A418-BF06345F2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6941" y="188651"/>
            <a:ext cx="1081340" cy="216014"/>
          </a:xfrm>
          <a:prstGeom prst="rect">
            <a:avLst/>
          </a:prstGeom>
        </p:spPr>
      </p:pic>
      <p:sp>
        <p:nvSpPr>
          <p:cNvPr id="6146" name="Rectangle 6">
            <a:extLst>
              <a:ext uri="{FF2B5EF4-FFF2-40B4-BE49-F238E27FC236}">
                <a16:creationId xmlns:a16="http://schemas.microsoft.com/office/drawing/2014/main" id="{2733FB7C-0185-4CDE-BCC9-C40247D7DF10}"/>
              </a:ext>
            </a:extLst>
          </p:cNvPr>
          <p:cNvSpPr>
            <a:spLocks noGrp="1" noChangeArrowheads="1"/>
          </p:cNvSpPr>
          <p:nvPr>
            <p:ph type="title"/>
          </p:nvPr>
        </p:nvSpPr>
        <p:spPr>
          <a:xfrm>
            <a:off x="847703" y="1193800"/>
            <a:ext cx="2394787" cy="4699000"/>
          </a:xfrm>
          <a:extLst>
            <a:ext uri="{909E8E84-426E-40DD-AFC4-6F175D3DCCD1}">
              <a14:hiddenFill xmlns:a14="http://schemas.microsoft.com/office/drawing/2010/main">
                <a:solidFill>
                  <a:srgbClr val="FF0000"/>
                </a:solidFill>
              </a14:hiddenFill>
            </a:ext>
          </a:extLst>
        </p:spPr>
        <p:txBody>
          <a:bodyPr anchor="ctr">
            <a:normAutofit/>
          </a:bodyPr>
          <a:lstStyle/>
          <a:p>
            <a:pPr eaLnBrk="1" hangingPunct="1"/>
            <a:r>
              <a:rPr lang="en-GB" altLang="en-US"/>
              <a:t>Music Affects Mood</a:t>
            </a:r>
          </a:p>
        </p:txBody>
      </p:sp>
      <p:sp>
        <p:nvSpPr>
          <p:cNvPr id="7175" name="Rectangle 7">
            <a:extLst>
              <a:ext uri="{FF2B5EF4-FFF2-40B4-BE49-F238E27FC236}">
                <a16:creationId xmlns:a16="http://schemas.microsoft.com/office/drawing/2014/main" id="{FCED9A95-3193-4D26-BF56-84314E1A740B}"/>
              </a:ext>
            </a:extLst>
          </p:cNvPr>
          <p:cNvSpPr>
            <a:spLocks noGrp="1" noChangeArrowheads="1"/>
          </p:cNvSpPr>
          <p:nvPr>
            <p:ph idx="1"/>
          </p:nvPr>
        </p:nvSpPr>
        <p:spPr>
          <a:xfrm>
            <a:off x="3732477" y="1193800"/>
            <a:ext cx="4563818" cy="4699000"/>
          </a:xfrm>
        </p:spPr>
        <p:txBody>
          <a:bodyPr anchor="ctr">
            <a:normAutofit/>
          </a:bodyPr>
          <a:lstStyle/>
          <a:p>
            <a:pPr eaLnBrk="1" hangingPunct="1"/>
            <a:r>
              <a:rPr lang="en-GB" altLang="en-US" dirty="0"/>
              <a:t> Music can create a strong emotional response – and this is exploited in films / shops / advertising / gyms / shops etc.</a:t>
            </a:r>
          </a:p>
          <a:p>
            <a:pPr eaLnBrk="1" hangingPunct="1"/>
            <a:r>
              <a:rPr lang="en-GB" altLang="en-US" dirty="0"/>
              <a:t>It is also often the main reason we all listen to a particular style at a particular time – we like how it enhances our mood! </a:t>
            </a:r>
          </a:p>
          <a:p>
            <a:pPr eaLnBrk="1" hangingPunct="1">
              <a:buFont typeface="Wingdings" panose="05000000000000000000" pitchFamily="2" charset="2"/>
              <a:buNone/>
            </a:pPr>
            <a:endParaRPr lang="en-GB" altLang="en-US" dirty="0"/>
          </a:p>
          <a:p>
            <a:pPr eaLnBrk="1" hangingPunct="1">
              <a:buFont typeface="Wingdings" panose="05000000000000000000" pitchFamily="2" charset="2"/>
              <a:buNone/>
            </a:pPr>
            <a:r>
              <a:rPr lang="en-GB" altLang="en-US" dirty="0"/>
              <a:t>			</a:t>
            </a:r>
          </a:p>
          <a:p>
            <a:pPr eaLnBrk="1" hangingPunct="1">
              <a:buFont typeface="Wingdings" panose="05000000000000000000" pitchFamily="2" charset="2"/>
              <a:buNone/>
            </a:pPr>
            <a:endParaRPr lang="en-GB" altLang="en-US" dirty="0"/>
          </a:p>
        </p:txBody>
      </p:sp>
      <p:sp>
        <p:nvSpPr>
          <p:cNvPr id="2" name="Footer Placeholder 1">
            <a:extLst>
              <a:ext uri="{FF2B5EF4-FFF2-40B4-BE49-F238E27FC236}">
                <a16:creationId xmlns:a16="http://schemas.microsoft.com/office/drawing/2014/main" id="{61F94399-2FC2-4B68-90B9-D5200AE20AD0}"/>
              </a:ext>
            </a:extLst>
          </p:cNvPr>
          <p:cNvSpPr>
            <a:spLocks noGrp="1"/>
          </p:cNvSpPr>
          <p:nvPr>
            <p:ph type="ftr" sz="quarter" idx="11"/>
          </p:nvPr>
        </p:nvSpPr>
        <p:spPr>
          <a:xfrm>
            <a:off x="251520" y="250064"/>
            <a:ext cx="4454127" cy="309201"/>
          </a:xfrm>
        </p:spPr>
        <p:txBody>
          <a:bodyPr>
            <a:normAutofit/>
          </a:bodyPr>
          <a:lstStyle/>
          <a:p>
            <a:pPr>
              <a:spcAft>
                <a:spcPts val="600"/>
              </a:spcAft>
              <a:defRPr/>
            </a:pPr>
            <a:r>
              <a:rPr lang="en-GB" altLang="en-US" dirty="0">
                <a:solidFill>
                  <a:schemeClr val="tx1"/>
                </a:solidFill>
              </a:rPr>
              <a:t>Marion Leen</a:t>
            </a:r>
          </a:p>
        </p:txBody>
      </p:sp>
      <p:sp>
        <p:nvSpPr>
          <p:cNvPr id="6" name="TextBox 5">
            <a:extLst>
              <a:ext uri="{FF2B5EF4-FFF2-40B4-BE49-F238E27FC236}">
                <a16:creationId xmlns:a16="http://schemas.microsoft.com/office/drawing/2014/main" id="{BF2BA210-094D-4163-99F9-9AD14D501440}"/>
              </a:ext>
            </a:extLst>
          </p:cNvPr>
          <p:cNvSpPr txBox="1"/>
          <p:nvPr/>
        </p:nvSpPr>
        <p:spPr>
          <a:xfrm>
            <a:off x="6723145" y="6657945"/>
            <a:ext cx="2420855" cy="200055"/>
          </a:xfrm>
          <a:prstGeom prst="rect">
            <a:avLst/>
          </a:prstGeom>
          <a:solidFill>
            <a:srgbClr val="000000"/>
          </a:solidFill>
        </p:spPr>
        <p:txBody>
          <a:bodyPr wrap="none" rtlCol="0">
            <a:spAutoFit/>
          </a:bodyPr>
          <a:lstStyle/>
          <a:p>
            <a:pPr algn="r">
              <a:spcAft>
                <a:spcPts val="600"/>
              </a:spcAft>
            </a:pPr>
            <a:r>
              <a:rPr lang="en-IE" sz="700">
                <a:solidFill>
                  <a:srgbClr val="FFFFFF"/>
                </a:solidFill>
                <a:hlinkClick r:id="rId3" tooltip="http://xwidep.com/2012/10/26/list-24-ways-you-calm-yourself-down-when-youre-angry"/>
              </a:rPr>
              <a:t>This Photo</a:t>
            </a:r>
            <a:r>
              <a:rPr lang="en-IE" sz="700">
                <a:solidFill>
                  <a:srgbClr val="FFFFFF"/>
                </a:solidFill>
              </a:rPr>
              <a:t> by Unknown Author is licensed under </a:t>
            </a:r>
            <a:r>
              <a:rPr lang="en-IE" sz="700">
                <a:solidFill>
                  <a:srgbClr val="FFFFFF"/>
                </a:solidFill>
                <a:hlinkClick r:id="rId5" tooltip="https://creativecommons.org/licenses/by-sa/3.0/"/>
              </a:rPr>
              <a:t>CC BY-SA</a:t>
            </a:r>
            <a:endParaRPr lang="en-IE" sz="700">
              <a:solidFill>
                <a:srgbClr val="FFFFFF"/>
              </a:solidFill>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5">
                                            <p:txEl>
                                              <p:pRg st="0" end="0"/>
                                            </p:txEl>
                                          </p:spTgt>
                                        </p:tgtEl>
                                        <p:attrNameLst>
                                          <p:attrName>style.visibility</p:attrName>
                                        </p:attrNameLst>
                                      </p:cBhvr>
                                      <p:to>
                                        <p:strVal val="visible"/>
                                      </p:to>
                                    </p:set>
                                    <p:animEffect transition="in" filter="fade">
                                      <p:cBhvr>
                                        <p:cTn id="7" dur="1000"/>
                                        <p:tgtEl>
                                          <p:spTgt spid="7175">
                                            <p:txEl>
                                              <p:pRg st="0" end="0"/>
                                            </p:txEl>
                                          </p:spTgt>
                                        </p:tgtEl>
                                      </p:cBhvr>
                                    </p:animEffect>
                                    <p:anim calcmode="lin" valueType="num">
                                      <p:cBhvr>
                                        <p:cTn id="8" dur="1000" fill="hold"/>
                                        <p:tgtEl>
                                          <p:spTgt spid="71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75">
                                            <p:txEl>
                                              <p:pRg st="1" end="1"/>
                                            </p:txEl>
                                          </p:spTgt>
                                        </p:tgtEl>
                                        <p:attrNameLst>
                                          <p:attrName>style.visibility</p:attrName>
                                        </p:attrNameLst>
                                      </p:cBhvr>
                                      <p:to>
                                        <p:strVal val="visible"/>
                                      </p:to>
                                    </p:set>
                                    <p:animEffect transition="in" filter="fade">
                                      <p:cBhvr>
                                        <p:cTn id="14" dur="1000"/>
                                        <p:tgtEl>
                                          <p:spTgt spid="7175">
                                            <p:txEl>
                                              <p:pRg st="1" end="1"/>
                                            </p:txEl>
                                          </p:spTgt>
                                        </p:tgtEl>
                                      </p:cBhvr>
                                    </p:animEffect>
                                    <p:anim calcmode="lin" valueType="num">
                                      <p:cBhvr>
                                        <p:cTn id="15" dur="1000" fill="hold"/>
                                        <p:tgtEl>
                                          <p:spTgt spid="717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75">
                                            <p:txEl>
                                              <p:pRg st="3" end="3"/>
                                            </p:txEl>
                                          </p:spTgt>
                                        </p:tgtEl>
                                        <p:attrNameLst>
                                          <p:attrName>style.visibility</p:attrName>
                                        </p:attrNameLst>
                                      </p:cBhvr>
                                      <p:to>
                                        <p:strVal val="visible"/>
                                      </p:to>
                                    </p:set>
                                    <p:animEffect transition="in" filter="fade">
                                      <p:cBhvr>
                                        <p:cTn id="21" dur="1000"/>
                                        <p:tgtEl>
                                          <p:spTgt spid="7175">
                                            <p:txEl>
                                              <p:pRg st="3" end="3"/>
                                            </p:txEl>
                                          </p:spTgt>
                                        </p:tgtEl>
                                      </p:cBhvr>
                                    </p:animEffect>
                                    <p:anim calcmode="lin" valueType="num">
                                      <p:cBhvr>
                                        <p:cTn id="22" dur="1000" fill="hold"/>
                                        <p:tgtEl>
                                          <p:spTgt spid="717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17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65E2-B363-418A-85E3-7FBC2D50ABB4}"/>
              </a:ext>
            </a:extLst>
          </p:cNvPr>
          <p:cNvSpPr>
            <a:spLocks noGrp="1"/>
          </p:cNvSpPr>
          <p:nvPr>
            <p:ph type="title"/>
          </p:nvPr>
        </p:nvSpPr>
        <p:spPr/>
        <p:txBody>
          <a:bodyPr/>
          <a:lstStyle/>
          <a:p>
            <a:r>
              <a:rPr lang="en-IE" dirty="0"/>
              <a:t>Match the Mood</a:t>
            </a:r>
          </a:p>
        </p:txBody>
      </p:sp>
      <p:sp>
        <p:nvSpPr>
          <p:cNvPr id="3" name="Content Placeholder 2">
            <a:extLst>
              <a:ext uri="{FF2B5EF4-FFF2-40B4-BE49-F238E27FC236}">
                <a16:creationId xmlns:a16="http://schemas.microsoft.com/office/drawing/2014/main" id="{DAA60960-E0F4-49F8-B1FD-A23DCB1BADD9}"/>
              </a:ext>
            </a:extLst>
          </p:cNvPr>
          <p:cNvSpPr>
            <a:spLocks noGrp="1"/>
          </p:cNvSpPr>
          <p:nvPr>
            <p:ph idx="1"/>
          </p:nvPr>
        </p:nvSpPr>
        <p:spPr/>
        <p:txBody>
          <a:bodyPr/>
          <a:lstStyle/>
          <a:p>
            <a:r>
              <a:rPr lang="en-GB" altLang="en-US" dirty="0"/>
              <a:t>Listen to the music on the YouTube clips on the next slide and match the moods below to the appropriate clip.</a:t>
            </a:r>
          </a:p>
          <a:p>
            <a:pPr lvl="1"/>
            <a:r>
              <a:rPr lang="en-GB" altLang="en-US" sz="2800" dirty="0"/>
              <a:t>CALM</a:t>
            </a:r>
          </a:p>
          <a:p>
            <a:pPr lvl="1"/>
            <a:r>
              <a:rPr lang="en-GB" altLang="en-US" sz="2800" dirty="0"/>
              <a:t>FEAR / SUSPENSE</a:t>
            </a:r>
          </a:p>
          <a:p>
            <a:pPr lvl="1"/>
            <a:r>
              <a:rPr lang="en-GB" altLang="en-US" sz="2800" dirty="0"/>
              <a:t>DRAMA AND ANTICIPATION</a:t>
            </a:r>
          </a:p>
          <a:p>
            <a:endParaRPr lang="en-GB" altLang="en-US" dirty="0"/>
          </a:p>
          <a:p>
            <a:endParaRPr lang="en-IE" dirty="0"/>
          </a:p>
        </p:txBody>
      </p:sp>
      <p:sp>
        <p:nvSpPr>
          <p:cNvPr id="4" name="Footer Placeholder 3">
            <a:extLst>
              <a:ext uri="{FF2B5EF4-FFF2-40B4-BE49-F238E27FC236}">
                <a16:creationId xmlns:a16="http://schemas.microsoft.com/office/drawing/2014/main" id="{2E30CA90-45BD-4668-BBD4-B702B86BB922}"/>
              </a:ext>
            </a:extLst>
          </p:cNvPr>
          <p:cNvSpPr>
            <a:spLocks noGrp="1"/>
          </p:cNvSpPr>
          <p:nvPr>
            <p:ph type="ftr" sz="quarter" idx="11"/>
          </p:nvPr>
        </p:nvSpPr>
        <p:spPr>
          <a:xfrm>
            <a:off x="526760" y="232132"/>
            <a:ext cx="4034004" cy="309201"/>
          </a:xfrm>
        </p:spPr>
        <p:txBody>
          <a:bodyPr/>
          <a:lstStyle/>
          <a:p>
            <a:pPr>
              <a:defRPr/>
            </a:pPr>
            <a:r>
              <a:rPr lang="en-GB" altLang="en-US" dirty="0"/>
              <a:t>Marion Leen</a:t>
            </a:r>
          </a:p>
        </p:txBody>
      </p:sp>
      <p:pic>
        <p:nvPicPr>
          <p:cNvPr id="9" name="Picture 8">
            <a:extLst>
              <a:ext uri="{FF2B5EF4-FFF2-40B4-BE49-F238E27FC236}">
                <a16:creationId xmlns:a16="http://schemas.microsoft.com/office/drawing/2014/main" id="{48701232-F641-43F2-A360-298F0E27C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2360" y="181890"/>
            <a:ext cx="1083690" cy="137171"/>
          </a:xfrm>
          <a:prstGeom prst="rect">
            <a:avLst/>
          </a:prstGeom>
        </p:spPr>
      </p:pic>
    </p:spTree>
    <p:extLst>
      <p:ext uri="{BB962C8B-B14F-4D97-AF65-F5344CB8AC3E}">
        <p14:creationId xmlns:p14="http://schemas.microsoft.com/office/powerpoint/2010/main" val="350004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F9FA34F-A4B5-47EC-9824-6A8E63007A73}"/>
              </a:ext>
            </a:extLst>
          </p:cNvPr>
          <p:cNvSpPr>
            <a:spLocks noGrp="1"/>
          </p:cNvSpPr>
          <p:nvPr>
            <p:ph type="ftr" sz="quarter" idx="11"/>
          </p:nvPr>
        </p:nvSpPr>
        <p:spPr/>
        <p:txBody>
          <a:bodyPr/>
          <a:lstStyle/>
          <a:p>
            <a:pPr>
              <a:defRPr/>
            </a:pPr>
            <a:r>
              <a:rPr lang="en-GB" altLang="en-US"/>
              <a:t>Marion Leen</a:t>
            </a:r>
          </a:p>
        </p:txBody>
      </p:sp>
      <p:pic>
        <p:nvPicPr>
          <p:cNvPr id="3" name="Online Media 4">
            <a:hlinkClick r:id="" action="ppaction://media"/>
            <a:extLst>
              <a:ext uri="{FF2B5EF4-FFF2-40B4-BE49-F238E27FC236}">
                <a16:creationId xmlns:a16="http://schemas.microsoft.com/office/drawing/2014/main" id="{91582388-1B53-490A-979C-E1E14BF2E405}"/>
              </a:ext>
            </a:extLst>
          </p:cNvPr>
          <p:cNvPicPr>
            <a:picLocks noRot="1" noChangeAspect="1"/>
          </p:cNvPicPr>
          <p:nvPr>
            <a:videoFile r:link="rId1"/>
          </p:nvPr>
        </p:nvPicPr>
        <p:blipFill>
          <a:blip r:embed="rId6"/>
          <a:stretch>
            <a:fillRect/>
          </a:stretch>
        </p:blipFill>
        <p:spPr>
          <a:xfrm>
            <a:off x="2771800" y="836712"/>
            <a:ext cx="3048000" cy="1714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Online Media 5">
            <a:hlinkClick r:id="" action="ppaction://media"/>
            <a:extLst>
              <a:ext uri="{FF2B5EF4-FFF2-40B4-BE49-F238E27FC236}">
                <a16:creationId xmlns:a16="http://schemas.microsoft.com/office/drawing/2014/main" id="{57D2566E-680B-4AC2-BC91-A6338B72692A}"/>
              </a:ext>
            </a:extLst>
          </p:cNvPr>
          <p:cNvPicPr>
            <a:picLocks noRot="1" noChangeAspect="1"/>
          </p:cNvPicPr>
          <p:nvPr>
            <a:videoFile r:link="rId2"/>
          </p:nvPr>
        </p:nvPicPr>
        <p:blipFill>
          <a:blip r:embed="rId7"/>
          <a:stretch>
            <a:fillRect/>
          </a:stretch>
        </p:blipFill>
        <p:spPr>
          <a:xfrm>
            <a:off x="755576" y="3284984"/>
            <a:ext cx="3048000" cy="1714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Online Media 6">
            <a:hlinkClick r:id="" action="ppaction://media"/>
            <a:extLst>
              <a:ext uri="{FF2B5EF4-FFF2-40B4-BE49-F238E27FC236}">
                <a16:creationId xmlns:a16="http://schemas.microsoft.com/office/drawing/2014/main" id="{31CF26A2-112B-425A-8D3C-4C5A595B5D87}"/>
              </a:ext>
            </a:extLst>
          </p:cNvPr>
          <p:cNvPicPr>
            <a:picLocks noRot="1" noChangeAspect="1"/>
          </p:cNvPicPr>
          <p:nvPr>
            <a:videoFile r:link="rId3"/>
          </p:nvPr>
        </p:nvPicPr>
        <p:blipFill>
          <a:blip r:embed="rId8"/>
          <a:stretch>
            <a:fillRect/>
          </a:stretch>
        </p:blipFill>
        <p:spPr>
          <a:xfrm>
            <a:off x="4932040" y="3280206"/>
            <a:ext cx="3048000" cy="1714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D7F60183-DBA5-4DFE-B003-2A6CA92F16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56941" y="188651"/>
            <a:ext cx="1081340" cy="216014"/>
          </a:xfrm>
          <a:prstGeom prst="rect">
            <a:avLst/>
          </a:prstGeom>
        </p:spPr>
      </p:pic>
    </p:spTree>
    <p:extLst>
      <p:ext uri="{BB962C8B-B14F-4D97-AF65-F5344CB8AC3E}">
        <p14:creationId xmlns:p14="http://schemas.microsoft.com/office/powerpoint/2010/main" val="33360994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ADFBF-4363-476A-86F8-3CD403792CA8}"/>
              </a:ext>
            </a:extLst>
          </p:cNvPr>
          <p:cNvSpPr>
            <a:spLocks noGrp="1"/>
          </p:cNvSpPr>
          <p:nvPr>
            <p:ph type="title"/>
          </p:nvPr>
        </p:nvSpPr>
        <p:spPr/>
        <p:txBody>
          <a:bodyPr/>
          <a:lstStyle/>
          <a:p>
            <a:r>
              <a:rPr lang="en-GB" altLang="en-US" dirty="0"/>
              <a:t>Try to work out </a:t>
            </a:r>
            <a:r>
              <a:rPr lang="en-GB" altLang="en-US" b="1" i="1" dirty="0"/>
              <a:t>why</a:t>
            </a:r>
            <a:r>
              <a:rPr lang="en-GB" altLang="en-US" b="1" dirty="0"/>
              <a:t> </a:t>
            </a:r>
            <a:r>
              <a:rPr lang="en-GB" altLang="en-US" dirty="0"/>
              <a:t>they make you feel a certain way</a:t>
            </a:r>
            <a:endParaRPr lang="en-IE" dirty="0"/>
          </a:p>
        </p:txBody>
      </p:sp>
      <p:pic>
        <p:nvPicPr>
          <p:cNvPr id="6" name="Content Placeholder 5">
            <a:extLst>
              <a:ext uri="{FF2B5EF4-FFF2-40B4-BE49-F238E27FC236}">
                <a16:creationId xmlns:a16="http://schemas.microsoft.com/office/drawing/2014/main" id="{4A13B759-9FBB-4A9D-97A4-11AA9AB874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6336" y="218316"/>
            <a:ext cx="1371722" cy="196014"/>
          </a:xfrm>
        </p:spPr>
      </p:pic>
      <p:sp>
        <p:nvSpPr>
          <p:cNvPr id="4" name="Footer Placeholder 3">
            <a:extLst>
              <a:ext uri="{FF2B5EF4-FFF2-40B4-BE49-F238E27FC236}">
                <a16:creationId xmlns:a16="http://schemas.microsoft.com/office/drawing/2014/main" id="{A23E8721-1C1B-4F05-8D2E-634B9D62735C}"/>
              </a:ext>
            </a:extLst>
          </p:cNvPr>
          <p:cNvSpPr>
            <a:spLocks noGrp="1"/>
          </p:cNvSpPr>
          <p:nvPr>
            <p:ph type="ftr" sz="quarter" idx="11"/>
          </p:nvPr>
        </p:nvSpPr>
        <p:spPr>
          <a:xfrm>
            <a:off x="467544" y="259730"/>
            <a:ext cx="4034004" cy="309201"/>
          </a:xfrm>
        </p:spPr>
        <p:txBody>
          <a:bodyPr/>
          <a:lstStyle/>
          <a:p>
            <a:pPr>
              <a:defRPr/>
            </a:pPr>
            <a:r>
              <a:rPr lang="en-GB" altLang="en-US" dirty="0"/>
              <a:t>Marion Leen</a:t>
            </a:r>
          </a:p>
        </p:txBody>
      </p:sp>
      <p:sp>
        <p:nvSpPr>
          <p:cNvPr id="7" name="Rectangle 6">
            <a:extLst>
              <a:ext uri="{FF2B5EF4-FFF2-40B4-BE49-F238E27FC236}">
                <a16:creationId xmlns:a16="http://schemas.microsoft.com/office/drawing/2014/main" id="{0A4C63C9-0F6D-47A9-8E23-E95A3B4C0F78}"/>
              </a:ext>
            </a:extLst>
          </p:cNvPr>
          <p:cNvSpPr/>
          <p:nvPr/>
        </p:nvSpPr>
        <p:spPr>
          <a:xfrm>
            <a:off x="386197" y="2347382"/>
            <a:ext cx="4572000" cy="3304879"/>
          </a:xfrm>
          <a:prstGeom prst="rect">
            <a:avLst/>
          </a:prstGeom>
        </p:spPr>
        <p:txBody>
          <a:bodyPr>
            <a:spAutoFit/>
          </a:bodyPr>
          <a:lstStyle/>
          <a:p>
            <a:pPr marL="342900" indent="-342900">
              <a:lnSpc>
                <a:spcPct val="110000"/>
              </a:lnSpc>
              <a:buAutoNum type="arabicPeriod"/>
            </a:pPr>
            <a:r>
              <a:rPr lang="en-GB" altLang="en-US" sz="3200" dirty="0"/>
              <a:t>Speed (tempo): fast / slow</a:t>
            </a:r>
          </a:p>
          <a:p>
            <a:pPr marL="342900" indent="-342900">
              <a:lnSpc>
                <a:spcPct val="110000"/>
              </a:lnSpc>
              <a:buAutoNum type="arabicPeriod"/>
            </a:pPr>
            <a:r>
              <a:rPr lang="en-GB" altLang="en-US" sz="3200" dirty="0"/>
              <a:t>Pitch: High / low</a:t>
            </a:r>
          </a:p>
          <a:p>
            <a:pPr marL="342900" indent="-342900">
              <a:lnSpc>
                <a:spcPct val="110000"/>
              </a:lnSpc>
              <a:buAutoNum type="arabicPeriod"/>
            </a:pPr>
            <a:r>
              <a:rPr lang="en-GB" altLang="en-US" sz="3200" dirty="0"/>
              <a:t>Dynamics: Loud / soft</a:t>
            </a:r>
          </a:p>
          <a:p>
            <a:pPr marL="342900" indent="-342900">
              <a:lnSpc>
                <a:spcPct val="110000"/>
              </a:lnSpc>
              <a:buFontTx/>
              <a:buAutoNum type="arabicPeriod"/>
            </a:pPr>
            <a:r>
              <a:rPr lang="en-GB" altLang="en-US" sz="3200" dirty="0"/>
              <a:t>Timbre: Instrumental sound</a:t>
            </a:r>
            <a:endParaRPr lang="en-GB" altLang="en-US" dirty="0"/>
          </a:p>
        </p:txBody>
      </p:sp>
      <p:pic>
        <p:nvPicPr>
          <p:cNvPr id="5" name="Picture 4">
            <a:extLst>
              <a:ext uri="{FF2B5EF4-FFF2-40B4-BE49-F238E27FC236}">
                <a16:creationId xmlns:a16="http://schemas.microsoft.com/office/drawing/2014/main" id="{6BA67E0F-7A53-4891-9911-0B5C75083F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712002" y="1883846"/>
            <a:ext cx="2381250" cy="1948458"/>
          </a:xfrm>
          <a:prstGeom prst="rect">
            <a:avLst/>
          </a:prstGeom>
        </p:spPr>
      </p:pic>
      <p:sp>
        <p:nvSpPr>
          <p:cNvPr id="8" name="TextBox 7">
            <a:extLst>
              <a:ext uri="{FF2B5EF4-FFF2-40B4-BE49-F238E27FC236}">
                <a16:creationId xmlns:a16="http://schemas.microsoft.com/office/drawing/2014/main" id="{71561689-3F66-40AD-9355-7114BDA43E88}"/>
              </a:ext>
            </a:extLst>
          </p:cNvPr>
          <p:cNvSpPr txBox="1"/>
          <p:nvPr/>
        </p:nvSpPr>
        <p:spPr>
          <a:xfrm>
            <a:off x="4708052" y="3815156"/>
            <a:ext cx="2381250" cy="369332"/>
          </a:xfrm>
          <a:prstGeom prst="rect">
            <a:avLst/>
          </a:prstGeom>
          <a:noFill/>
        </p:spPr>
        <p:txBody>
          <a:bodyPr wrap="square" rtlCol="0">
            <a:spAutoFit/>
          </a:bodyPr>
          <a:lstStyle/>
          <a:p>
            <a:r>
              <a:rPr lang="en-IE" sz="900" dirty="0">
                <a:hlinkClick r:id="rId4" tooltip="https://en.wikipedia.org/wiki/Allegro_(musical)"/>
              </a:rPr>
              <a:t>This Photo</a:t>
            </a:r>
            <a:r>
              <a:rPr lang="en-IE" sz="900" dirty="0"/>
              <a:t> by Unknown Author is licensed under </a:t>
            </a:r>
            <a:r>
              <a:rPr lang="en-IE" sz="900" dirty="0">
                <a:hlinkClick r:id="rId5" tooltip="https://creativecommons.org/licenses/by-sa/3.0/"/>
              </a:rPr>
              <a:t>CC BY-SA</a:t>
            </a:r>
            <a:endParaRPr lang="en-IE" sz="900" dirty="0"/>
          </a:p>
        </p:txBody>
      </p:sp>
      <p:pic>
        <p:nvPicPr>
          <p:cNvPr id="10" name="Picture 9">
            <a:extLst>
              <a:ext uri="{FF2B5EF4-FFF2-40B4-BE49-F238E27FC236}">
                <a16:creationId xmlns:a16="http://schemas.microsoft.com/office/drawing/2014/main" id="{65C8E39B-C610-420B-A3BF-FF174DA084B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928217" y="2611446"/>
            <a:ext cx="2215781" cy="1612752"/>
          </a:xfrm>
          <a:prstGeom prst="rect">
            <a:avLst/>
          </a:prstGeom>
        </p:spPr>
      </p:pic>
      <p:sp>
        <p:nvSpPr>
          <p:cNvPr id="11" name="TextBox 10">
            <a:extLst>
              <a:ext uri="{FF2B5EF4-FFF2-40B4-BE49-F238E27FC236}">
                <a16:creationId xmlns:a16="http://schemas.microsoft.com/office/drawing/2014/main" id="{F6D22E77-E5FD-4359-B7B0-288339CB5531}"/>
              </a:ext>
            </a:extLst>
          </p:cNvPr>
          <p:cNvSpPr txBox="1"/>
          <p:nvPr/>
        </p:nvSpPr>
        <p:spPr>
          <a:xfrm>
            <a:off x="6983331" y="4164828"/>
            <a:ext cx="2160669" cy="369331"/>
          </a:xfrm>
          <a:prstGeom prst="rect">
            <a:avLst/>
          </a:prstGeom>
          <a:noFill/>
        </p:spPr>
        <p:txBody>
          <a:bodyPr wrap="square" rtlCol="0">
            <a:spAutoFit/>
          </a:bodyPr>
          <a:lstStyle/>
          <a:p>
            <a:r>
              <a:rPr lang="en-IE" sz="900" dirty="0">
                <a:hlinkClick r:id="rId7" tooltip="http://musicbulletinboards.net/purchasepages/anytime.htm"/>
              </a:rPr>
              <a:t>This Photo</a:t>
            </a:r>
            <a:r>
              <a:rPr lang="en-IE" sz="900" dirty="0"/>
              <a:t> by Unknown Author is licensed under </a:t>
            </a:r>
            <a:r>
              <a:rPr lang="en-IE" sz="900" dirty="0">
                <a:hlinkClick r:id="rId8" tooltip="https://creativecommons.org/licenses/by/3.0/"/>
              </a:rPr>
              <a:t>CC BY</a:t>
            </a:r>
            <a:endParaRPr lang="en-IE" sz="900" dirty="0"/>
          </a:p>
        </p:txBody>
      </p:sp>
      <p:pic>
        <p:nvPicPr>
          <p:cNvPr id="13" name="Picture 12">
            <a:extLst>
              <a:ext uri="{FF2B5EF4-FFF2-40B4-BE49-F238E27FC236}">
                <a16:creationId xmlns:a16="http://schemas.microsoft.com/office/drawing/2014/main" id="{FA5BA89C-7EE0-48EC-BBBD-CB9BDCE14A90}"/>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7174847" y="4333803"/>
            <a:ext cx="1679973" cy="1535011"/>
          </a:xfrm>
          <a:prstGeom prst="rect">
            <a:avLst/>
          </a:prstGeom>
        </p:spPr>
      </p:pic>
      <p:sp>
        <p:nvSpPr>
          <p:cNvPr id="14" name="TextBox 13">
            <a:extLst>
              <a:ext uri="{FF2B5EF4-FFF2-40B4-BE49-F238E27FC236}">
                <a16:creationId xmlns:a16="http://schemas.microsoft.com/office/drawing/2014/main" id="{E44800CF-6D3B-4895-8BAA-805967D2C90C}"/>
              </a:ext>
            </a:extLst>
          </p:cNvPr>
          <p:cNvSpPr txBox="1"/>
          <p:nvPr/>
        </p:nvSpPr>
        <p:spPr>
          <a:xfrm>
            <a:off x="4750860" y="5895773"/>
            <a:ext cx="2232471" cy="369332"/>
          </a:xfrm>
          <a:prstGeom prst="rect">
            <a:avLst/>
          </a:prstGeom>
          <a:noFill/>
        </p:spPr>
        <p:txBody>
          <a:bodyPr wrap="square" rtlCol="0">
            <a:spAutoFit/>
          </a:bodyPr>
          <a:lstStyle/>
          <a:p>
            <a:r>
              <a:rPr lang="en-IE" sz="900" dirty="0">
                <a:hlinkClick r:id="rId10" tooltip="https://commons.wikimedia.org/wiki/File:Music_dynamic_forte.svg"/>
              </a:rPr>
              <a:t>This Photo</a:t>
            </a:r>
            <a:r>
              <a:rPr lang="en-IE" sz="900" dirty="0"/>
              <a:t> by Unknown Author is licensed under </a:t>
            </a:r>
            <a:r>
              <a:rPr lang="en-IE" sz="900" dirty="0">
                <a:hlinkClick r:id="rId5" tooltip="https://creativecommons.org/licenses/by-sa/3.0/"/>
              </a:rPr>
              <a:t>CC BY-SA</a:t>
            </a:r>
            <a:endParaRPr lang="en-IE" sz="900" dirty="0"/>
          </a:p>
        </p:txBody>
      </p:sp>
      <p:pic>
        <p:nvPicPr>
          <p:cNvPr id="16" name="Picture 15">
            <a:extLst>
              <a:ext uri="{FF2B5EF4-FFF2-40B4-BE49-F238E27FC236}">
                <a16:creationId xmlns:a16="http://schemas.microsoft.com/office/drawing/2014/main" id="{1B1007CD-1F44-4A72-A40D-37C2B07A8A47}"/>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4734241" y="4145602"/>
            <a:ext cx="2017780" cy="1816644"/>
          </a:xfrm>
          <a:prstGeom prst="rect">
            <a:avLst/>
          </a:prstGeom>
        </p:spPr>
      </p:pic>
      <p:sp>
        <p:nvSpPr>
          <p:cNvPr id="17" name="TextBox 16">
            <a:extLst>
              <a:ext uri="{FF2B5EF4-FFF2-40B4-BE49-F238E27FC236}">
                <a16:creationId xmlns:a16="http://schemas.microsoft.com/office/drawing/2014/main" id="{D55F4F9B-5ADC-41F6-B683-5F9AF1F23F5E}"/>
              </a:ext>
            </a:extLst>
          </p:cNvPr>
          <p:cNvSpPr txBox="1"/>
          <p:nvPr/>
        </p:nvSpPr>
        <p:spPr>
          <a:xfrm>
            <a:off x="7117816" y="5777580"/>
            <a:ext cx="1836585" cy="369332"/>
          </a:xfrm>
          <a:prstGeom prst="rect">
            <a:avLst/>
          </a:prstGeom>
          <a:noFill/>
        </p:spPr>
        <p:txBody>
          <a:bodyPr wrap="square" rtlCol="0">
            <a:spAutoFit/>
          </a:bodyPr>
          <a:lstStyle/>
          <a:p>
            <a:r>
              <a:rPr lang="en-IE" sz="900" dirty="0">
                <a:hlinkClick r:id="rId12" tooltip="http://bilingualprogrammusic.blogspot.com/p/unit-1.html"/>
              </a:rPr>
              <a:t>This Photo</a:t>
            </a:r>
            <a:r>
              <a:rPr lang="en-IE" sz="900" dirty="0"/>
              <a:t> by Unknown Author is licensed under </a:t>
            </a:r>
            <a:r>
              <a:rPr lang="en-IE" sz="900" dirty="0">
                <a:hlinkClick r:id="rId13" tooltip="https://creativecommons.org/licenses/by-nc-sa/3.0/"/>
              </a:rPr>
              <a:t>CC BY-NC-SA</a:t>
            </a:r>
            <a:endParaRPr lang="en-IE" sz="900" dirty="0"/>
          </a:p>
        </p:txBody>
      </p:sp>
    </p:spTree>
    <p:extLst>
      <p:ext uri="{BB962C8B-B14F-4D97-AF65-F5344CB8AC3E}">
        <p14:creationId xmlns:p14="http://schemas.microsoft.com/office/powerpoint/2010/main" val="33219077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fade">
                                      <p:cBhvr>
                                        <p:cTn id="24" dur="1000"/>
                                        <p:tgtEl>
                                          <p:spTgt spid="7">
                                            <p:txEl>
                                              <p:pRg st="1" end="1"/>
                                            </p:txEl>
                                          </p:spTgt>
                                        </p:tgtEl>
                                      </p:cBhvr>
                                    </p:animEffect>
                                    <p:anim calcmode="lin" valueType="num">
                                      <p:cBhvr>
                                        <p:cTn id="2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7">
                                            <p:txEl>
                                              <p:pRg st="2" end="2"/>
                                            </p:txEl>
                                          </p:spTgt>
                                        </p:tgtEl>
                                        <p:attrNameLst>
                                          <p:attrName>style.visibility</p:attrName>
                                        </p:attrNameLst>
                                      </p:cBhvr>
                                      <p:to>
                                        <p:strVal val="visible"/>
                                      </p:to>
                                    </p:set>
                                    <p:animEffect transition="in" filter="fade">
                                      <p:cBhvr>
                                        <p:cTn id="41" dur="1000"/>
                                        <p:tgtEl>
                                          <p:spTgt spid="7">
                                            <p:txEl>
                                              <p:pRg st="2" end="2"/>
                                            </p:txEl>
                                          </p:spTgt>
                                        </p:tgtEl>
                                      </p:cBhvr>
                                    </p:animEffect>
                                    <p:anim calcmode="lin" valueType="num">
                                      <p:cBhvr>
                                        <p:cTn id="4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7">
                                            <p:txEl>
                                              <p:pRg st="2" end="2"/>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7">
                                            <p:txEl>
                                              <p:pRg st="3" end="3"/>
                                            </p:txEl>
                                          </p:spTgt>
                                        </p:tgtEl>
                                        <p:attrNameLst>
                                          <p:attrName>style.visibility</p:attrName>
                                        </p:attrNameLst>
                                      </p:cBhvr>
                                      <p:to>
                                        <p:strVal val="visible"/>
                                      </p:to>
                                    </p:set>
                                    <p:animEffect transition="in" filter="fade">
                                      <p:cBhvr>
                                        <p:cTn id="58" dur="1000"/>
                                        <p:tgtEl>
                                          <p:spTgt spid="7">
                                            <p:txEl>
                                              <p:pRg st="3" end="3"/>
                                            </p:txEl>
                                          </p:spTgt>
                                        </p:tgtEl>
                                      </p:cBhvr>
                                    </p:animEffect>
                                    <p:anim calcmode="lin" valueType="num">
                                      <p:cBhvr>
                                        <p:cTn id="5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60" dur="1000" fill="hold"/>
                                        <p:tgtEl>
                                          <p:spTgt spid="7">
                                            <p:txEl>
                                              <p:pRg st="3" end="3"/>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4"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217C37-8835-4F80-9E22-5BE79829032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03715" y="2610902"/>
            <a:ext cx="3720332" cy="1860166"/>
          </a:xfrm>
          <a:prstGeom prst="rect">
            <a:avLst/>
          </a:prstGeom>
        </p:spPr>
      </p:pic>
      <p:sp>
        <p:nvSpPr>
          <p:cNvPr id="2" name="Title 1">
            <a:extLst>
              <a:ext uri="{FF2B5EF4-FFF2-40B4-BE49-F238E27FC236}">
                <a16:creationId xmlns:a16="http://schemas.microsoft.com/office/drawing/2014/main" id="{0F13F17A-14F1-4098-BA26-D09988E51481}"/>
              </a:ext>
            </a:extLst>
          </p:cNvPr>
          <p:cNvSpPr>
            <a:spLocks noGrp="1"/>
          </p:cNvSpPr>
          <p:nvPr>
            <p:ph type="title"/>
          </p:nvPr>
        </p:nvSpPr>
        <p:spPr>
          <a:xfrm>
            <a:off x="1088684" y="804519"/>
            <a:ext cx="7202456" cy="1049235"/>
          </a:xfrm>
        </p:spPr>
        <p:txBody>
          <a:bodyPr>
            <a:normAutofit/>
          </a:bodyPr>
          <a:lstStyle/>
          <a:p>
            <a:r>
              <a:rPr lang="en-GB" altLang="en-US" dirty="0"/>
              <a:t>Music has strong associations with MEMORY</a:t>
            </a:r>
            <a:endParaRPr lang="en-IE" dirty="0"/>
          </a:p>
        </p:txBody>
      </p:sp>
      <p:sp>
        <p:nvSpPr>
          <p:cNvPr id="3" name="Content Placeholder 2">
            <a:extLst>
              <a:ext uri="{FF2B5EF4-FFF2-40B4-BE49-F238E27FC236}">
                <a16:creationId xmlns:a16="http://schemas.microsoft.com/office/drawing/2014/main" id="{2858C7D3-DAF9-4D98-AD55-707C5A0DAA56}"/>
              </a:ext>
            </a:extLst>
          </p:cNvPr>
          <p:cNvSpPr>
            <a:spLocks noGrp="1"/>
          </p:cNvSpPr>
          <p:nvPr>
            <p:ph idx="1"/>
          </p:nvPr>
        </p:nvSpPr>
        <p:spPr>
          <a:xfrm>
            <a:off x="490267" y="2015734"/>
            <a:ext cx="4713447" cy="3933546"/>
          </a:xfrm>
        </p:spPr>
        <p:txBody>
          <a:bodyPr>
            <a:normAutofit/>
          </a:bodyPr>
          <a:lstStyle/>
          <a:p>
            <a:pPr>
              <a:lnSpc>
                <a:spcPct val="110000"/>
              </a:lnSpc>
            </a:pPr>
            <a:r>
              <a:rPr lang="en-GB" altLang="en-US" sz="1600" dirty="0"/>
              <a:t>Music is very powerful in triggering memories – we often remember significant times, places and people from our pasts when we hear certain songs or musical pieces. </a:t>
            </a:r>
          </a:p>
          <a:p>
            <a:pPr>
              <a:lnSpc>
                <a:spcPct val="110000"/>
              </a:lnSpc>
            </a:pPr>
            <a:r>
              <a:rPr lang="en-GB" altLang="en-US" sz="1600" dirty="0"/>
              <a:t>This is especially true of the music you listen to during and after puberty – as a teenager, and this is also why compilations of music from the 80’s / 90’s / 00’s etc. sell so well!</a:t>
            </a:r>
          </a:p>
          <a:p>
            <a:pPr>
              <a:lnSpc>
                <a:spcPct val="110000"/>
              </a:lnSpc>
            </a:pPr>
            <a:r>
              <a:rPr lang="en-GB" altLang="en-US" sz="1600" dirty="0"/>
              <a:t>What period of your life might you associate with the first clip on the next slide? </a:t>
            </a:r>
          </a:p>
          <a:p>
            <a:pPr>
              <a:lnSpc>
                <a:spcPct val="110000"/>
              </a:lnSpc>
            </a:pPr>
            <a:r>
              <a:rPr lang="en-GB" altLang="en-US" sz="1600" dirty="0"/>
              <a:t>What memories are often evoked by older people hearing this clip?</a:t>
            </a:r>
          </a:p>
          <a:p>
            <a:pPr>
              <a:lnSpc>
                <a:spcPct val="110000"/>
              </a:lnSpc>
            </a:pPr>
            <a:endParaRPr lang="en-IE" sz="1100" dirty="0"/>
          </a:p>
        </p:txBody>
      </p:sp>
      <p:sp>
        <p:nvSpPr>
          <p:cNvPr id="4" name="Footer Placeholder 3">
            <a:extLst>
              <a:ext uri="{FF2B5EF4-FFF2-40B4-BE49-F238E27FC236}">
                <a16:creationId xmlns:a16="http://schemas.microsoft.com/office/drawing/2014/main" id="{4ADA4AF2-FDF6-420A-8415-3067F8597F43}"/>
              </a:ext>
            </a:extLst>
          </p:cNvPr>
          <p:cNvSpPr>
            <a:spLocks noGrp="1"/>
          </p:cNvSpPr>
          <p:nvPr>
            <p:ph type="ftr" sz="quarter" idx="11"/>
          </p:nvPr>
        </p:nvSpPr>
        <p:spPr>
          <a:xfrm>
            <a:off x="1088684" y="329307"/>
            <a:ext cx="4454127" cy="309201"/>
          </a:xfrm>
        </p:spPr>
        <p:txBody>
          <a:bodyPr>
            <a:normAutofit/>
          </a:bodyPr>
          <a:lstStyle/>
          <a:p>
            <a:pPr>
              <a:spcAft>
                <a:spcPts val="600"/>
              </a:spcAft>
              <a:defRPr/>
            </a:pPr>
            <a:r>
              <a:rPr lang="en-GB" altLang="en-US"/>
              <a:t>Marion Leen</a:t>
            </a:r>
          </a:p>
        </p:txBody>
      </p:sp>
      <p:sp>
        <p:nvSpPr>
          <p:cNvPr id="8" name="TextBox 7">
            <a:extLst>
              <a:ext uri="{FF2B5EF4-FFF2-40B4-BE49-F238E27FC236}">
                <a16:creationId xmlns:a16="http://schemas.microsoft.com/office/drawing/2014/main" id="{4DA8F625-623A-4961-964F-C0F5A577D4CA}"/>
              </a:ext>
            </a:extLst>
          </p:cNvPr>
          <p:cNvSpPr txBox="1"/>
          <p:nvPr/>
        </p:nvSpPr>
        <p:spPr>
          <a:xfrm>
            <a:off x="5836622" y="4471068"/>
            <a:ext cx="2454518" cy="200055"/>
          </a:xfrm>
          <a:prstGeom prst="rect">
            <a:avLst/>
          </a:prstGeom>
          <a:solidFill>
            <a:srgbClr val="000000"/>
          </a:solidFill>
        </p:spPr>
        <p:txBody>
          <a:bodyPr wrap="none" rtlCol="0">
            <a:spAutoFit/>
          </a:bodyPr>
          <a:lstStyle/>
          <a:p>
            <a:pPr algn="r">
              <a:spcAft>
                <a:spcPts val="600"/>
              </a:spcAft>
            </a:pPr>
            <a:r>
              <a:rPr lang="en-IE" sz="700">
                <a:solidFill>
                  <a:srgbClr val="FFFFFF"/>
                </a:solidFill>
                <a:hlinkClick r:id="rId4" tooltip="http://throwback-90s.blogspot.com/"/>
              </a:rPr>
              <a:t>This Photo</a:t>
            </a:r>
            <a:r>
              <a:rPr lang="en-IE" sz="700">
                <a:solidFill>
                  <a:srgbClr val="FFFFFF"/>
                </a:solidFill>
              </a:rPr>
              <a:t> by Unknown Author is licensed under </a:t>
            </a:r>
            <a:r>
              <a:rPr lang="en-IE" sz="700">
                <a:solidFill>
                  <a:srgbClr val="FFFFFF"/>
                </a:solidFill>
                <a:hlinkClick r:id="rId5" tooltip="https://creativecommons.org/licenses/by-nc/3.0/"/>
              </a:rPr>
              <a:t>CC BY-NC</a:t>
            </a:r>
            <a:endParaRPr lang="en-IE" sz="700">
              <a:solidFill>
                <a:srgbClr val="FFFFFF"/>
              </a:solidFill>
            </a:endParaRPr>
          </a:p>
        </p:txBody>
      </p:sp>
      <p:pic>
        <p:nvPicPr>
          <p:cNvPr id="9" name="Content Placeholder 5">
            <a:extLst>
              <a:ext uri="{FF2B5EF4-FFF2-40B4-BE49-F238E27FC236}">
                <a16:creationId xmlns:a16="http://schemas.microsoft.com/office/drawing/2014/main" id="{1B09C22B-3E1B-422D-BA72-BB70CF63DC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spTree>
    <p:extLst>
      <p:ext uri="{BB962C8B-B14F-4D97-AF65-F5344CB8AC3E}">
        <p14:creationId xmlns:p14="http://schemas.microsoft.com/office/powerpoint/2010/main" val="23046304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C1B807-249B-4D98-94EF-4EC2ECAB96B9}"/>
              </a:ext>
            </a:extLst>
          </p:cNvPr>
          <p:cNvSpPr>
            <a:spLocks noGrp="1"/>
          </p:cNvSpPr>
          <p:nvPr>
            <p:ph type="ftr" sz="quarter" idx="11"/>
          </p:nvPr>
        </p:nvSpPr>
        <p:spPr/>
        <p:txBody>
          <a:bodyPr/>
          <a:lstStyle/>
          <a:p>
            <a:pPr>
              <a:defRPr/>
            </a:pPr>
            <a:r>
              <a:rPr lang="en-GB" altLang="en-US"/>
              <a:t>Marion Leen</a:t>
            </a:r>
          </a:p>
        </p:txBody>
      </p:sp>
      <p:pic>
        <p:nvPicPr>
          <p:cNvPr id="3" name="Online Media 4">
            <a:hlinkClick r:id="" action="ppaction://media"/>
            <a:extLst>
              <a:ext uri="{FF2B5EF4-FFF2-40B4-BE49-F238E27FC236}">
                <a16:creationId xmlns:a16="http://schemas.microsoft.com/office/drawing/2014/main" id="{0076AB02-01D4-44A0-9051-B05B852228B4}"/>
              </a:ext>
            </a:extLst>
          </p:cNvPr>
          <p:cNvPicPr>
            <a:picLocks noRot="1" noChangeAspect="1"/>
          </p:cNvPicPr>
          <p:nvPr>
            <a:videoFile r:link="rId1"/>
          </p:nvPr>
        </p:nvPicPr>
        <p:blipFill>
          <a:blip r:embed="rId4"/>
          <a:stretch>
            <a:fillRect/>
          </a:stretch>
        </p:blipFill>
        <p:spPr>
          <a:xfrm>
            <a:off x="971600" y="1700808"/>
            <a:ext cx="3048000" cy="2664296"/>
          </a:xfrm>
          <a:prstGeom prst="rect">
            <a:avLst/>
          </a:prstGeom>
        </p:spPr>
      </p:pic>
      <p:pic>
        <p:nvPicPr>
          <p:cNvPr id="4" name="Online Media 3">
            <a:hlinkClick r:id="" action="ppaction://media"/>
            <a:extLst>
              <a:ext uri="{FF2B5EF4-FFF2-40B4-BE49-F238E27FC236}">
                <a16:creationId xmlns:a16="http://schemas.microsoft.com/office/drawing/2014/main" id="{6B7FC24A-156B-45BD-B8C7-B47EEA5A195A}"/>
              </a:ext>
            </a:extLst>
          </p:cNvPr>
          <p:cNvPicPr>
            <a:picLocks noRot="1" noChangeAspect="1"/>
          </p:cNvPicPr>
          <p:nvPr>
            <a:videoFile r:link="rId2"/>
          </p:nvPr>
        </p:nvPicPr>
        <p:blipFill>
          <a:blip r:embed="rId5"/>
          <a:stretch>
            <a:fillRect/>
          </a:stretch>
        </p:blipFill>
        <p:spPr>
          <a:xfrm>
            <a:off x="5121273" y="1700808"/>
            <a:ext cx="3048000" cy="2664296"/>
          </a:xfrm>
          <a:prstGeom prst="rect">
            <a:avLst/>
          </a:prstGeom>
        </p:spPr>
      </p:pic>
      <p:sp>
        <p:nvSpPr>
          <p:cNvPr id="5" name="TextBox 4">
            <a:extLst>
              <a:ext uri="{FF2B5EF4-FFF2-40B4-BE49-F238E27FC236}">
                <a16:creationId xmlns:a16="http://schemas.microsoft.com/office/drawing/2014/main" id="{B64A3300-12D3-49D8-9983-27DCA3F64EC0}"/>
              </a:ext>
            </a:extLst>
          </p:cNvPr>
          <p:cNvSpPr txBox="1"/>
          <p:nvPr/>
        </p:nvSpPr>
        <p:spPr>
          <a:xfrm>
            <a:off x="1259632" y="4653136"/>
            <a:ext cx="2448272" cy="369332"/>
          </a:xfrm>
          <a:prstGeom prst="rect">
            <a:avLst/>
          </a:prstGeom>
          <a:noFill/>
        </p:spPr>
        <p:txBody>
          <a:bodyPr wrap="square" rtlCol="0">
            <a:spAutoFit/>
          </a:bodyPr>
          <a:lstStyle/>
          <a:p>
            <a:r>
              <a:rPr lang="en-IE" dirty="0"/>
              <a:t>Excerpt 1</a:t>
            </a:r>
          </a:p>
        </p:txBody>
      </p:sp>
      <p:sp>
        <p:nvSpPr>
          <p:cNvPr id="6" name="TextBox 5">
            <a:extLst>
              <a:ext uri="{FF2B5EF4-FFF2-40B4-BE49-F238E27FC236}">
                <a16:creationId xmlns:a16="http://schemas.microsoft.com/office/drawing/2014/main" id="{AAB17F84-E1A9-4240-964A-19DAA5DD9C9F}"/>
              </a:ext>
            </a:extLst>
          </p:cNvPr>
          <p:cNvSpPr txBox="1"/>
          <p:nvPr/>
        </p:nvSpPr>
        <p:spPr>
          <a:xfrm>
            <a:off x="5477495" y="4581128"/>
            <a:ext cx="1974825" cy="369332"/>
          </a:xfrm>
          <a:prstGeom prst="rect">
            <a:avLst/>
          </a:prstGeom>
          <a:noFill/>
        </p:spPr>
        <p:txBody>
          <a:bodyPr wrap="square" rtlCol="0">
            <a:spAutoFit/>
          </a:bodyPr>
          <a:lstStyle/>
          <a:p>
            <a:r>
              <a:rPr lang="en-IE" dirty="0"/>
              <a:t>Excerpt 2</a:t>
            </a:r>
          </a:p>
        </p:txBody>
      </p:sp>
      <p:pic>
        <p:nvPicPr>
          <p:cNvPr id="7" name="Content Placeholder 5">
            <a:extLst>
              <a:ext uri="{FF2B5EF4-FFF2-40B4-BE49-F238E27FC236}">
                <a16:creationId xmlns:a16="http://schemas.microsoft.com/office/drawing/2014/main" id="{9ADB8F73-2A7F-472F-A9B5-352E25AD45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spTree>
    <p:extLst>
      <p:ext uri="{BB962C8B-B14F-4D97-AF65-F5344CB8AC3E}">
        <p14:creationId xmlns:p14="http://schemas.microsoft.com/office/powerpoint/2010/main" val="3765185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4A868D4-BC1F-476B-9B8A-5D936364464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6412" y="44624"/>
            <a:ext cx="9144000" cy="6008856"/>
          </a:xfrm>
          <a:prstGeom prst="rect">
            <a:avLst/>
          </a:prstGeom>
        </p:spPr>
      </p:pic>
      <p:sp>
        <p:nvSpPr>
          <p:cNvPr id="13" name="TextBox 12">
            <a:extLst>
              <a:ext uri="{FF2B5EF4-FFF2-40B4-BE49-F238E27FC236}">
                <a16:creationId xmlns:a16="http://schemas.microsoft.com/office/drawing/2014/main" id="{094DB6FD-0B93-4238-8776-DBAB1B65F3DF}"/>
              </a:ext>
            </a:extLst>
          </p:cNvPr>
          <p:cNvSpPr txBox="1"/>
          <p:nvPr/>
        </p:nvSpPr>
        <p:spPr>
          <a:xfrm>
            <a:off x="16412" y="6053480"/>
            <a:ext cx="9144000" cy="230832"/>
          </a:xfrm>
          <a:prstGeom prst="rect">
            <a:avLst/>
          </a:prstGeom>
          <a:noFill/>
        </p:spPr>
        <p:txBody>
          <a:bodyPr wrap="square" rtlCol="0">
            <a:spAutoFit/>
          </a:bodyPr>
          <a:lstStyle/>
          <a:p>
            <a:r>
              <a:rPr lang="en-IE" sz="900">
                <a:hlinkClick r:id="rId6" tooltip="https://commons.wikimedia.org/wiki/File:Wedding_plan.jpg"/>
              </a:rPr>
              <a:t>This Photo</a:t>
            </a:r>
            <a:r>
              <a:rPr lang="en-IE" sz="900"/>
              <a:t> by Unknown Author is licensed under </a:t>
            </a:r>
            <a:r>
              <a:rPr lang="en-IE" sz="900">
                <a:hlinkClick r:id="rId7" tooltip="https://creativecommons.org/licenses/by-sa/3.0/"/>
              </a:rPr>
              <a:t>CC BY-SA</a:t>
            </a:r>
            <a:endParaRPr lang="en-IE" sz="900"/>
          </a:p>
        </p:txBody>
      </p:sp>
      <p:sp>
        <p:nvSpPr>
          <p:cNvPr id="2" name="Title 1">
            <a:extLst>
              <a:ext uri="{FF2B5EF4-FFF2-40B4-BE49-F238E27FC236}">
                <a16:creationId xmlns:a16="http://schemas.microsoft.com/office/drawing/2014/main" id="{3478A6DD-EDED-45BC-BC88-83065194A4C2}"/>
              </a:ext>
            </a:extLst>
          </p:cNvPr>
          <p:cNvSpPr>
            <a:spLocks noGrp="1"/>
          </p:cNvSpPr>
          <p:nvPr>
            <p:ph type="title"/>
          </p:nvPr>
        </p:nvSpPr>
        <p:spPr/>
        <p:txBody>
          <a:bodyPr>
            <a:normAutofit fontScale="90000"/>
          </a:bodyPr>
          <a:lstStyle/>
          <a:p>
            <a:r>
              <a:rPr lang="en-GB" altLang="en-US" dirty="0">
                <a:solidFill>
                  <a:schemeClr val="folHlink"/>
                </a:solidFill>
              </a:rPr>
              <a:t>Music is an important part of many of our cultural RITUALS</a:t>
            </a:r>
            <a:endParaRPr lang="en-IE" dirty="0"/>
          </a:p>
        </p:txBody>
      </p:sp>
      <p:sp>
        <p:nvSpPr>
          <p:cNvPr id="3" name="Content Placeholder 2">
            <a:extLst>
              <a:ext uri="{FF2B5EF4-FFF2-40B4-BE49-F238E27FC236}">
                <a16:creationId xmlns:a16="http://schemas.microsoft.com/office/drawing/2014/main" id="{4093BACB-D8A0-449C-8AFC-89631D653413}"/>
              </a:ext>
            </a:extLst>
          </p:cNvPr>
          <p:cNvSpPr>
            <a:spLocks noGrp="1"/>
          </p:cNvSpPr>
          <p:nvPr>
            <p:ph idx="1"/>
          </p:nvPr>
        </p:nvSpPr>
        <p:spPr>
          <a:xfrm>
            <a:off x="323529" y="1628801"/>
            <a:ext cx="7691306" cy="3837546"/>
          </a:xfrm>
        </p:spPr>
        <p:txBody>
          <a:bodyPr/>
          <a:lstStyle/>
          <a:p>
            <a:r>
              <a:rPr lang="en-GB" altLang="en-US" dirty="0"/>
              <a:t>Listen to the following extracts and identify which ritual / event we associate them with:</a:t>
            </a:r>
          </a:p>
          <a:p>
            <a:endParaRPr lang="en-IE" dirty="0"/>
          </a:p>
        </p:txBody>
      </p:sp>
      <p:sp>
        <p:nvSpPr>
          <p:cNvPr id="4" name="Footer Placeholder 3">
            <a:extLst>
              <a:ext uri="{FF2B5EF4-FFF2-40B4-BE49-F238E27FC236}">
                <a16:creationId xmlns:a16="http://schemas.microsoft.com/office/drawing/2014/main" id="{E2475B22-95C4-4624-98AB-3DF7E3A20972}"/>
              </a:ext>
            </a:extLst>
          </p:cNvPr>
          <p:cNvSpPr>
            <a:spLocks noGrp="1"/>
          </p:cNvSpPr>
          <p:nvPr>
            <p:ph type="ftr" sz="quarter" idx="11"/>
          </p:nvPr>
        </p:nvSpPr>
        <p:spPr>
          <a:xfrm>
            <a:off x="537996" y="259730"/>
            <a:ext cx="4034004" cy="309201"/>
          </a:xfrm>
        </p:spPr>
        <p:txBody>
          <a:bodyPr/>
          <a:lstStyle/>
          <a:p>
            <a:pPr>
              <a:defRPr/>
            </a:pPr>
            <a:r>
              <a:rPr lang="en-GB" altLang="en-US" dirty="0"/>
              <a:t>Marion Leen</a:t>
            </a:r>
          </a:p>
        </p:txBody>
      </p:sp>
      <p:pic>
        <p:nvPicPr>
          <p:cNvPr id="5" name="Content Placeholder 5">
            <a:extLst>
              <a:ext uri="{FF2B5EF4-FFF2-40B4-BE49-F238E27FC236}">
                <a16:creationId xmlns:a16="http://schemas.microsoft.com/office/drawing/2014/main" id="{614965C8-C86A-43F6-BECF-3065608B73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graphicFrame>
        <p:nvGraphicFramePr>
          <p:cNvPr id="6" name="Table 5">
            <a:extLst>
              <a:ext uri="{FF2B5EF4-FFF2-40B4-BE49-F238E27FC236}">
                <a16:creationId xmlns:a16="http://schemas.microsoft.com/office/drawing/2014/main" id="{C3F88A37-0F9B-4D11-B271-F1350E402C3B}"/>
              </a:ext>
            </a:extLst>
          </p:cNvPr>
          <p:cNvGraphicFramePr>
            <a:graphicFrameLocks noGrp="1"/>
          </p:cNvGraphicFramePr>
          <p:nvPr>
            <p:extLst>
              <p:ext uri="{D42A27DB-BD31-4B8C-83A1-F6EECF244321}">
                <p14:modId xmlns:p14="http://schemas.microsoft.com/office/powerpoint/2010/main" val="3842678239"/>
              </p:ext>
            </p:extLst>
          </p:nvPr>
        </p:nvGraphicFramePr>
        <p:xfrm>
          <a:off x="1714046" y="3030890"/>
          <a:ext cx="3264024" cy="2861116"/>
        </p:xfrm>
        <a:graphic>
          <a:graphicData uri="http://schemas.openxmlformats.org/drawingml/2006/table">
            <a:tbl>
              <a:tblPr firstRow="1" bandRow="1">
                <a:tableStyleId>{5C22544A-7EE6-4342-B048-85BDC9FD1C3A}</a:tableStyleId>
              </a:tblPr>
              <a:tblGrid>
                <a:gridCol w="3264024">
                  <a:extLst>
                    <a:ext uri="{9D8B030D-6E8A-4147-A177-3AD203B41FA5}">
                      <a16:colId xmlns:a16="http://schemas.microsoft.com/office/drawing/2014/main" val="310442547"/>
                    </a:ext>
                  </a:extLst>
                </a:gridCol>
              </a:tblGrid>
              <a:tr h="715279">
                <a:tc>
                  <a:txBody>
                    <a:bodyPr/>
                    <a:lstStyle/>
                    <a:p>
                      <a:r>
                        <a:rPr lang="en-IE" dirty="0"/>
                        <a:t>EXCERPT</a:t>
                      </a:r>
                    </a:p>
                  </a:txBody>
                  <a:tcPr/>
                </a:tc>
                <a:extLst>
                  <a:ext uri="{0D108BD9-81ED-4DB2-BD59-A6C34878D82A}">
                    <a16:rowId xmlns:a16="http://schemas.microsoft.com/office/drawing/2014/main" val="316456965"/>
                  </a:ext>
                </a:extLst>
              </a:tr>
              <a:tr h="715279">
                <a:tc>
                  <a:txBody>
                    <a:bodyPr/>
                    <a:lstStyle/>
                    <a:p>
                      <a:r>
                        <a:rPr lang="en-IE" dirty="0"/>
                        <a:t>1. </a:t>
                      </a:r>
                    </a:p>
                  </a:txBody>
                  <a:tcPr/>
                </a:tc>
                <a:extLst>
                  <a:ext uri="{0D108BD9-81ED-4DB2-BD59-A6C34878D82A}">
                    <a16:rowId xmlns:a16="http://schemas.microsoft.com/office/drawing/2014/main" val="4098634253"/>
                  </a:ext>
                </a:extLst>
              </a:tr>
              <a:tr h="715279">
                <a:tc>
                  <a:txBody>
                    <a:bodyPr/>
                    <a:lstStyle/>
                    <a:p>
                      <a:r>
                        <a:rPr lang="en-IE" dirty="0"/>
                        <a:t>2.</a:t>
                      </a:r>
                    </a:p>
                  </a:txBody>
                  <a:tcPr/>
                </a:tc>
                <a:extLst>
                  <a:ext uri="{0D108BD9-81ED-4DB2-BD59-A6C34878D82A}">
                    <a16:rowId xmlns:a16="http://schemas.microsoft.com/office/drawing/2014/main" val="1345864479"/>
                  </a:ext>
                </a:extLst>
              </a:tr>
              <a:tr h="715279">
                <a:tc>
                  <a:txBody>
                    <a:bodyPr/>
                    <a:lstStyle/>
                    <a:p>
                      <a:r>
                        <a:rPr lang="en-IE" dirty="0"/>
                        <a:t>3.</a:t>
                      </a:r>
                    </a:p>
                  </a:txBody>
                  <a:tcPr/>
                </a:tc>
                <a:extLst>
                  <a:ext uri="{0D108BD9-81ED-4DB2-BD59-A6C34878D82A}">
                    <a16:rowId xmlns:a16="http://schemas.microsoft.com/office/drawing/2014/main" val="2744892581"/>
                  </a:ext>
                </a:extLst>
              </a:tr>
            </a:tbl>
          </a:graphicData>
        </a:graphic>
      </p:graphicFrame>
      <p:pic>
        <p:nvPicPr>
          <p:cNvPr id="7" name="Online Media 6">
            <a:hlinkClick r:id="" action="ppaction://media"/>
            <a:extLst>
              <a:ext uri="{FF2B5EF4-FFF2-40B4-BE49-F238E27FC236}">
                <a16:creationId xmlns:a16="http://schemas.microsoft.com/office/drawing/2014/main" id="{D5700D90-81C9-417A-B7DE-9A3235E60DE5}"/>
              </a:ext>
            </a:extLst>
          </p:cNvPr>
          <p:cNvPicPr>
            <a:picLocks noRot="1" noChangeAspect="1"/>
          </p:cNvPicPr>
          <p:nvPr>
            <a:videoFile r:link="rId1"/>
          </p:nvPr>
        </p:nvPicPr>
        <p:blipFill>
          <a:blip r:embed="rId9"/>
          <a:stretch>
            <a:fillRect/>
          </a:stretch>
        </p:blipFill>
        <p:spPr>
          <a:xfrm>
            <a:off x="3172531" y="3717032"/>
            <a:ext cx="1615493" cy="712884"/>
          </a:xfrm>
          <a:prstGeom prst="rect">
            <a:avLst/>
          </a:prstGeom>
        </p:spPr>
      </p:pic>
      <p:pic>
        <p:nvPicPr>
          <p:cNvPr id="8" name="Online Media 7">
            <a:hlinkClick r:id="" action="ppaction://media"/>
            <a:extLst>
              <a:ext uri="{FF2B5EF4-FFF2-40B4-BE49-F238E27FC236}">
                <a16:creationId xmlns:a16="http://schemas.microsoft.com/office/drawing/2014/main" id="{CBD37379-55E9-49BC-BEB4-AA9BF269471B}"/>
              </a:ext>
            </a:extLst>
          </p:cNvPr>
          <p:cNvPicPr>
            <a:picLocks noRot="1" noChangeAspect="1"/>
          </p:cNvPicPr>
          <p:nvPr>
            <a:videoFile r:link="rId2"/>
          </p:nvPr>
        </p:nvPicPr>
        <p:blipFill>
          <a:blip r:embed="rId10"/>
          <a:stretch>
            <a:fillRect/>
          </a:stretch>
        </p:blipFill>
        <p:spPr>
          <a:xfrm>
            <a:off x="3172531" y="4429916"/>
            <a:ext cx="1598868" cy="712884"/>
          </a:xfrm>
          <a:prstGeom prst="rect">
            <a:avLst/>
          </a:prstGeom>
        </p:spPr>
      </p:pic>
      <p:pic>
        <p:nvPicPr>
          <p:cNvPr id="9" name="Online Media 8">
            <a:hlinkClick r:id="" action="ppaction://media"/>
            <a:extLst>
              <a:ext uri="{FF2B5EF4-FFF2-40B4-BE49-F238E27FC236}">
                <a16:creationId xmlns:a16="http://schemas.microsoft.com/office/drawing/2014/main" id="{866B3061-455B-43A3-AE34-C7F9EC4E4410}"/>
              </a:ext>
            </a:extLst>
          </p:cNvPr>
          <p:cNvPicPr>
            <a:picLocks noRot="1" noChangeAspect="1"/>
          </p:cNvPicPr>
          <p:nvPr>
            <a:videoFile r:link="rId3"/>
          </p:nvPr>
        </p:nvPicPr>
        <p:blipFill>
          <a:blip r:embed="rId11"/>
          <a:stretch>
            <a:fillRect/>
          </a:stretch>
        </p:blipFill>
        <p:spPr>
          <a:xfrm>
            <a:off x="3172531" y="5142800"/>
            <a:ext cx="1615493" cy="712884"/>
          </a:xfrm>
          <a:prstGeom prst="rect">
            <a:avLst/>
          </a:prstGeom>
        </p:spPr>
      </p:pic>
      <p:graphicFrame>
        <p:nvGraphicFramePr>
          <p:cNvPr id="10" name="Table 9">
            <a:extLst>
              <a:ext uri="{FF2B5EF4-FFF2-40B4-BE49-F238E27FC236}">
                <a16:creationId xmlns:a16="http://schemas.microsoft.com/office/drawing/2014/main" id="{5B1B6D48-8E00-4B58-92EE-6F3F2B002391}"/>
              </a:ext>
            </a:extLst>
          </p:cNvPr>
          <p:cNvGraphicFramePr>
            <a:graphicFrameLocks noGrp="1"/>
          </p:cNvGraphicFramePr>
          <p:nvPr>
            <p:extLst>
              <p:ext uri="{D42A27DB-BD31-4B8C-83A1-F6EECF244321}">
                <p14:modId xmlns:p14="http://schemas.microsoft.com/office/powerpoint/2010/main" val="3413190965"/>
              </p:ext>
            </p:extLst>
          </p:nvPr>
        </p:nvGraphicFramePr>
        <p:xfrm>
          <a:off x="5436096" y="2999358"/>
          <a:ext cx="3024336" cy="2856328"/>
        </p:xfrm>
        <a:graphic>
          <a:graphicData uri="http://schemas.openxmlformats.org/drawingml/2006/table">
            <a:tbl>
              <a:tblPr firstRow="1" bandRow="1">
                <a:tableStyleId>{5C22544A-7EE6-4342-B048-85BDC9FD1C3A}</a:tableStyleId>
              </a:tblPr>
              <a:tblGrid>
                <a:gridCol w="3024336">
                  <a:extLst>
                    <a:ext uri="{9D8B030D-6E8A-4147-A177-3AD203B41FA5}">
                      <a16:colId xmlns:a16="http://schemas.microsoft.com/office/drawing/2014/main" val="3566686736"/>
                    </a:ext>
                  </a:extLst>
                </a:gridCol>
              </a:tblGrid>
              <a:tr h="714082">
                <a:tc>
                  <a:txBody>
                    <a:bodyPr/>
                    <a:lstStyle/>
                    <a:p>
                      <a:r>
                        <a:rPr lang="en-IE" dirty="0"/>
                        <a:t>RITUAL / EVENT</a:t>
                      </a:r>
                    </a:p>
                  </a:txBody>
                  <a:tcPr/>
                </a:tc>
                <a:extLst>
                  <a:ext uri="{0D108BD9-81ED-4DB2-BD59-A6C34878D82A}">
                    <a16:rowId xmlns:a16="http://schemas.microsoft.com/office/drawing/2014/main" val="2984695747"/>
                  </a:ext>
                </a:extLst>
              </a:tr>
              <a:tr h="714082">
                <a:tc>
                  <a:txBody>
                    <a:bodyPr/>
                    <a:lstStyle/>
                    <a:p>
                      <a:r>
                        <a:rPr lang="en-IE" dirty="0"/>
                        <a:t>1. New Year’s Eve</a:t>
                      </a:r>
                    </a:p>
                  </a:txBody>
                  <a:tcPr/>
                </a:tc>
                <a:extLst>
                  <a:ext uri="{0D108BD9-81ED-4DB2-BD59-A6C34878D82A}">
                    <a16:rowId xmlns:a16="http://schemas.microsoft.com/office/drawing/2014/main" val="2711999460"/>
                  </a:ext>
                </a:extLst>
              </a:tr>
              <a:tr h="714082">
                <a:tc>
                  <a:txBody>
                    <a:bodyPr/>
                    <a:lstStyle/>
                    <a:p>
                      <a:r>
                        <a:rPr lang="en-IE" dirty="0"/>
                        <a:t>2. Wedding</a:t>
                      </a:r>
                    </a:p>
                  </a:txBody>
                  <a:tcPr/>
                </a:tc>
                <a:extLst>
                  <a:ext uri="{0D108BD9-81ED-4DB2-BD59-A6C34878D82A}">
                    <a16:rowId xmlns:a16="http://schemas.microsoft.com/office/drawing/2014/main" val="676862395"/>
                  </a:ext>
                </a:extLst>
              </a:tr>
              <a:tr h="714082">
                <a:tc>
                  <a:txBody>
                    <a:bodyPr/>
                    <a:lstStyle/>
                    <a:p>
                      <a:r>
                        <a:rPr lang="en-IE" dirty="0"/>
                        <a:t>3. Sporting Event</a:t>
                      </a:r>
                    </a:p>
                  </a:txBody>
                  <a:tcPr/>
                </a:tc>
                <a:extLst>
                  <a:ext uri="{0D108BD9-81ED-4DB2-BD59-A6C34878D82A}">
                    <a16:rowId xmlns:a16="http://schemas.microsoft.com/office/drawing/2014/main" val="2806883041"/>
                  </a:ext>
                </a:extLst>
              </a:tr>
            </a:tbl>
          </a:graphicData>
        </a:graphic>
      </p:graphicFrame>
    </p:spTree>
    <p:extLst>
      <p:ext uri="{BB962C8B-B14F-4D97-AF65-F5344CB8AC3E}">
        <p14:creationId xmlns:p14="http://schemas.microsoft.com/office/powerpoint/2010/main" val="25683742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9F123D-0146-4FEE-9267-63C7E6219D3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73952" y="772022"/>
            <a:ext cx="3056127" cy="1910079"/>
          </a:xfrm>
          <a:prstGeom prst="rect">
            <a:avLst/>
          </a:prstGeom>
        </p:spPr>
      </p:pic>
      <p:pic>
        <p:nvPicPr>
          <p:cNvPr id="4" name="Picture 3">
            <a:extLst>
              <a:ext uri="{FF2B5EF4-FFF2-40B4-BE49-F238E27FC236}">
                <a16:creationId xmlns:a16="http://schemas.microsoft.com/office/drawing/2014/main" id="{9745C1BD-C0DA-4949-B4EC-56F07774F4D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11560" y="3717032"/>
            <a:ext cx="3056127" cy="1833676"/>
          </a:xfrm>
          <a:prstGeom prst="rect">
            <a:avLst/>
          </a:prstGeom>
        </p:spPr>
      </p:pic>
      <p:sp>
        <p:nvSpPr>
          <p:cNvPr id="9218" name="Rectangle 2">
            <a:extLst>
              <a:ext uri="{FF2B5EF4-FFF2-40B4-BE49-F238E27FC236}">
                <a16:creationId xmlns:a16="http://schemas.microsoft.com/office/drawing/2014/main" id="{FB5E522E-7B00-4667-B146-D90BF7A27075}"/>
              </a:ext>
            </a:extLst>
          </p:cNvPr>
          <p:cNvSpPr>
            <a:spLocks noGrp="1" noChangeArrowheads="1"/>
          </p:cNvSpPr>
          <p:nvPr>
            <p:ph type="ctrTitle"/>
          </p:nvPr>
        </p:nvSpPr>
        <p:spPr>
          <a:xfrm>
            <a:off x="3896251" y="802299"/>
            <a:ext cx="4156127" cy="1474574"/>
          </a:xfrm>
        </p:spPr>
        <p:txBody>
          <a:bodyPr>
            <a:normAutofit fontScale="90000"/>
          </a:bodyPr>
          <a:lstStyle/>
          <a:p>
            <a:pPr eaLnBrk="1" hangingPunct="1"/>
            <a:r>
              <a:rPr lang="en-GB" altLang="en-US" sz="4300" dirty="0"/>
              <a:t>Music can help us to IDENTIFY things</a:t>
            </a:r>
          </a:p>
        </p:txBody>
      </p:sp>
      <p:sp>
        <p:nvSpPr>
          <p:cNvPr id="9219" name="Rectangle 3">
            <a:extLst>
              <a:ext uri="{FF2B5EF4-FFF2-40B4-BE49-F238E27FC236}">
                <a16:creationId xmlns:a16="http://schemas.microsoft.com/office/drawing/2014/main" id="{5F55B64B-85A7-4D95-B317-144BA35EF936}"/>
              </a:ext>
            </a:extLst>
          </p:cNvPr>
          <p:cNvSpPr>
            <a:spLocks noGrp="1" noChangeArrowheads="1"/>
          </p:cNvSpPr>
          <p:nvPr>
            <p:ph type="subTitle" idx="1"/>
          </p:nvPr>
        </p:nvSpPr>
        <p:spPr>
          <a:xfrm>
            <a:off x="3896252" y="3531204"/>
            <a:ext cx="5140244" cy="2524495"/>
          </a:xfrm>
        </p:spPr>
        <p:txBody>
          <a:bodyPr>
            <a:normAutofit lnSpcReduction="10000"/>
          </a:bodyPr>
          <a:lstStyle/>
          <a:p>
            <a:pPr eaLnBrk="1" hangingPunct="1">
              <a:lnSpc>
                <a:spcPct val="110000"/>
              </a:lnSpc>
              <a:buFont typeface="Wingdings" pitchFamily="2" charset="2"/>
              <a:buChar char="n"/>
            </a:pPr>
            <a:r>
              <a:rPr lang="en-GB" altLang="en-US" sz="1400" dirty="0"/>
              <a:t> </a:t>
            </a:r>
            <a:r>
              <a:rPr lang="en-GB" altLang="en-US" sz="2400" dirty="0"/>
              <a:t>Products (used in </a:t>
            </a:r>
            <a:r>
              <a:rPr lang="en-GB" altLang="en-US" sz="2400" dirty="0">
                <a:hlinkClick r:id="rId7"/>
              </a:rPr>
              <a:t>advertising music </a:t>
            </a:r>
            <a:r>
              <a:rPr lang="en-GB" altLang="en-US" sz="2400" dirty="0"/>
              <a:t>and </a:t>
            </a:r>
            <a:r>
              <a:rPr lang="en-GB" altLang="en-US" sz="2400" dirty="0">
                <a:hlinkClick r:id="rId8"/>
              </a:rPr>
              <a:t>jingles</a:t>
            </a:r>
            <a:r>
              <a:rPr lang="en-GB" altLang="en-US" sz="2400" dirty="0"/>
              <a:t>)</a:t>
            </a:r>
          </a:p>
          <a:p>
            <a:pPr eaLnBrk="1" hangingPunct="1">
              <a:lnSpc>
                <a:spcPct val="110000"/>
              </a:lnSpc>
              <a:buFont typeface="Wingdings" pitchFamily="2" charset="2"/>
              <a:buChar char="n"/>
            </a:pPr>
            <a:r>
              <a:rPr lang="en-GB" altLang="en-US" sz="2400" dirty="0"/>
              <a:t>Characters (used in </a:t>
            </a:r>
            <a:r>
              <a:rPr lang="en-GB" altLang="en-US" sz="2400" dirty="0">
                <a:hlinkClick r:id="rId9"/>
              </a:rPr>
              <a:t>films</a:t>
            </a:r>
            <a:r>
              <a:rPr lang="en-GB" altLang="en-US" sz="2400" dirty="0"/>
              <a:t>)</a:t>
            </a:r>
          </a:p>
          <a:p>
            <a:pPr eaLnBrk="1" hangingPunct="1">
              <a:lnSpc>
                <a:spcPct val="110000"/>
              </a:lnSpc>
              <a:buFont typeface="Wingdings" pitchFamily="2" charset="2"/>
              <a:buChar char="n"/>
            </a:pPr>
            <a:r>
              <a:rPr lang="en-GB" altLang="en-US" sz="2400" dirty="0"/>
              <a:t>Place or location (used in </a:t>
            </a:r>
            <a:r>
              <a:rPr lang="en-GB" altLang="en-US" sz="2400" dirty="0">
                <a:hlinkClick r:id="rId10"/>
              </a:rPr>
              <a:t>films</a:t>
            </a:r>
            <a:r>
              <a:rPr lang="en-GB" altLang="en-US" sz="2400" dirty="0"/>
              <a:t>)</a:t>
            </a:r>
          </a:p>
          <a:p>
            <a:pPr eaLnBrk="1" hangingPunct="1">
              <a:lnSpc>
                <a:spcPct val="110000"/>
              </a:lnSpc>
            </a:pPr>
            <a:r>
              <a:rPr lang="en-GB" altLang="en-US" sz="600" dirty="0"/>
              <a:t>	</a:t>
            </a:r>
          </a:p>
        </p:txBody>
      </p:sp>
      <p:sp>
        <p:nvSpPr>
          <p:cNvPr id="2" name="Footer Placeholder 1">
            <a:extLst>
              <a:ext uri="{FF2B5EF4-FFF2-40B4-BE49-F238E27FC236}">
                <a16:creationId xmlns:a16="http://schemas.microsoft.com/office/drawing/2014/main" id="{CF124348-7E6E-4415-92F1-F2ABC4AF19F3}"/>
              </a:ext>
            </a:extLst>
          </p:cNvPr>
          <p:cNvSpPr>
            <a:spLocks noGrp="1"/>
          </p:cNvSpPr>
          <p:nvPr>
            <p:ph type="ftr" sz="quarter" idx="11"/>
          </p:nvPr>
        </p:nvSpPr>
        <p:spPr>
          <a:xfrm>
            <a:off x="473724" y="254949"/>
            <a:ext cx="4156792" cy="309201"/>
          </a:xfrm>
        </p:spPr>
        <p:txBody>
          <a:bodyPr>
            <a:normAutofit/>
          </a:bodyPr>
          <a:lstStyle/>
          <a:p>
            <a:pPr>
              <a:spcAft>
                <a:spcPts val="600"/>
              </a:spcAft>
              <a:defRPr/>
            </a:pPr>
            <a:r>
              <a:rPr lang="en-GB" altLang="en-US"/>
              <a:t>Marion Leen</a:t>
            </a:r>
          </a:p>
        </p:txBody>
      </p:sp>
      <p:sp>
        <p:nvSpPr>
          <p:cNvPr id="5" name="TextBox 4">
            <a:extLst>
              <a:ext uri="{FF2B5EF4-FFF2-40B4-BE49-F238E27FC236}">
                <a16:creationId xmlns:a16="http://schemas.microsoft.com/office/drawing/2014/main" id="{5FD7C657-F6F9-41FB-8F0E-8B153A998193}"/>
              </a:ext>
            </a:extLst>
          </p:cNvPr>
          <p:cNvSpPr txBox="1"/>
          <p:nvPr/>
        </p:nvSpPr>
        <p:spPr>
          <a:xfrm>
            <a:off x="908849" y="5350653"/>
            <a:ext cx="2621230" cy="200055"/>
          </a:xfrm>
          <a:prstGeom prst="rect">
            <a:avLst/>
          </a:prstGeom>
          <a:solidFill>
            <a:srgbClr val="000000"/>
          </a:solidFill>
        </p:spPr>
        <p:txBody>
          <a:bodyPr wrap="none" rtlCol="0">
            <a:spAutoFit/>
          </a:bodyPr>
          <a:lstStyle/>
          <a:p>
            <a:pPr algn="r">
              <a:spcAft>
                <a:spcPts val="600"/>
              </a:spcAft>
            </a:pPr>
            <a:r>
              <a:rPr lang="en-IE" sz="700" dirty="0">
                <a:solidFill>
                  <a:srgbClr val="FFFFFF"/>
                </a:solidFill>
                <a:hlinkClick r:id="rId6" tooltip="http://www.justnews.it/"/>
              </a:rPr>
              <a:t>This Photo</a:t>
            </a:r>
            <a:r>
              <a:rPr lang="en-IE" sz="700" dirty="0">
                <a:solidFill>
                  <a:srgbClr val="FFFFFF"/>
                </a:solidFill>
              </a:rPr>
              <a:t> by Unknown Author is licensed under </a:t>
            </a:r>
            <a:r>
              <a:rPr lang="en-IE" sz="700" dirty="0">
                <a:solidFill>
                  <a:srgbClr val="FFFFFF"/>
                </a:solidFill>
                <a:hlinkClick r:id="rId11" tooltip="https://creativecommons.org/licenses/by-nc-nd/4.0/"/>
              </a:rPr>
              <a:t>CC BY-NC-ND</a:t>
            </a:r>
            <a:endParaRPr lang="en-IE" sz="700" dirty="0">
              <a:solidFill>
                <a:srgbClr val="FFFFFF"/>
              </a:solidFill>
            </a:endParaRPr>
          </a:p>
        </p:txBody>
      </p:sp>
      <p:sp>
        <p:nvSpPr>
          <p:cNvPr id="8" name="TextBox 7">
            <a:extLst>
              <a:ext uri="{FF2B5EF4-FFF2-40B4-BE49-F238E27FC236}">
                <a16:creationId xmlns:a16="http://schemas.microsoft.com/office/drawing/2014/main" id="{0FD07226-CF55-4FFA-95E2-029A698B3336}"/>
              </a:ext>
            </a:extLst>
          </p:cNvPr>
          <p:cNvSpPr txBox="1"/>
          <p:nvPr/>
        </p:nvSpPr>
        <p:spPr>
          <a:xfrm>
            <a:off x="1239067" y="2482046"/>
            <a:ext cx="2291012" cy="200055"/>
          </a:xfrm>
          <a:prstGeom prst="rect">
            <a:avLst/>
          </a:prstGeom>
          <a:solidFill>
            <a:srgbClr val="000000"/>
          </a:solidFill>
        </p:spPr>
        <p:txBody>
          <a:bodyPr wrap="none" rtlCol="0">
            <a:spAutoFit/>
          </a:bodyPr>
          <a:lstStyle/>
          <a:p>
            <a:pPr algn="r">
              <a:spcAft>
                <a:spcPts val="600"/>
              </a:spcAft>
            </a:pPr>
            <a:r>
              <a:rPr lang="en-IE" sz="700">
                <a:solidFill>
                  <a:srgbClr val="FFFFFF"/>
                </a:solidFill>
                <a:hlinkClick r:id="rId4" tooltip="http://goodbuddies-inc.blogspot.com/2012/12/my-magical-place-sky-does-fall.html"/>
              </a:rPr>
              <a:t>This Photo</a:t>
            </a:r>
            <a:r>
              <a:rPr lang="en-IE" sz="700">
                <a:solidFill>
                  <a:srgbClr val="FFFFFF"/>
                </a:solidFill>
              </a:rPr>
              <a:t> by Unknown Author is licensed under </a:t>
            </a:r>
            <a:r>
              <a:rPr lang="en-IE" sz="700">
                <a:solidFill>
                  <a:srgbClr val="FFFFFF"/>
                </a:solidFill>
                <a:hlinkClick r:id="rId12" tooltip="https://creativecommons.org/licenses/by/2.5/"/>
              </a:rPr>
              <a:t>CC BY</a:t>
            </a:r>
            <a:endParaRPr lang="en-IE" sz="700">
              <a:solidFill>
                <a:srgbClr val="FFFFFF"/>
              </a:solidFill>
            </a:endParaRPr>
          </a:p>
        </p:txBody>
      </p:sp>
      <p:pic>
        <p:nvPicPr>
          <p:cNvPr id="32" name="Content Placeholder 5">
            <a:extLst>
              <a:ext uri="{FF2B5EF4-FFF2-40B4-BE49-F238E27FC236}">
                <a16:creationId xmlns:a16="http://schemas.microsoft.com/office/drawing/2014/main" id="{B3388148-5EE0-4CBD-8823-C8DDCFA942B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1000"/>
                                        <p:tgtEl>
                                          <p:spTgt spid="9219">
                                            <p:txEl>
                                              <p:pRg st="0" end="0"/>
                                            </p:txEl>
                                          </p:spTgt>
                                        </p:tgtEl>
                                      </p:cBhvr>
                                    </p:animEffect>
                                    <p:anim calcmode="lin" valueType="num">
                                      <p:cBhvr>
                                        <p:cTn id="8"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Effect transition="in" filter="fade">
                                      <p:cBhvr>
                                        <p:cTn id="14" dur="1000"/>
                                        <p:tgtEl>
                                          <p:spTgt spid="9219">
                                            <p:txEl>
                                              <p:pRg st="1" end="1"/>
                                            </p:txEl>
                                          </p:spTgt>
                                        </p:tgtEl>
                                      </p:cBhvr>
                                    </p:animEffect>
                                    <p:anim calcmode="lin" valueType="num">
                                      <p:cBhvr>
                                        <p:cTn id="15"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Effect transition="in" filter="fade">
                                      <p:cBhvr>
                                        <p:cTn id="21" dur="1000"/>
                                        <p:tgtEl>
                                          <p:spTgt spid="9219">
                                            <p:txEl>
                                              <p:pRg st="2" end="2"/>
                                            </p:txEl>
                                          </p:spTgt>
                                        </p:tgtEl>
                                      </p:cBhvr>
                                    </p:animEffect>
                                    <p:anim calcmode="lin" valueType="num">
                                      <p:cBhvr>
                                        <p:cTn id="22"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2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219">
                                            <p:txEl>
                                              <p:pRg st="3" end="3"/>
                                            </p:txEl>
                                          </p:spTgt>
                                        </p:tgtEl>
                                        <p:attrNameLst>
                                          <p:attrName>style.visibility</p:attrName>
                                        </p:attrNameLst>
                                      </p:cBhvr>
                                      <p:to>
                                        <p:strVal val="visible"/>
                                      </p:to>
                                    </p:set>
                                    <p:animEffect transition="in" filter="fade">
                                      <p:cBhvr>
                                        <p:cTn id="28" dur="1000"/>
                                        <p:tgtEl>
                                          <p:spTgt spid="9219">
                                            <p:txEl>
                                              <p:pRg st="3" end="3"/>
                                            </p:txEl>
                                          </p:spTgt>
                                        </p:tgtEl>
                                      </p:cBhvr>
                                    </p:animEffect>
                                    <p:anim calcmode="lin" valueType="num">
                                      <p:cBhvr>
                                        <p:cTn id="29" dur="10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219">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1000"/>
                                        <p:tgtEl>
                                          <p:spTgt spid="5"/>
                                        </p:tgtEl>
                                      </p:cBhvr>
                                    </p:animEffect>
                                    <p:anim calcmode="lin" valueType="num">
                                      <p:cBhvr>
                                        <p:cTn id="49" dur="1000" fill="hold"/>
                                        <p:tgtEl>
                                          <p:spTgt spid="5"/>
                                        </p:tgtEl>
                                        <p:attrNameLst>
                                          <p:attrName>ppt_x</p:attrName>
                                        </p:attrNameLst>
                                      </p:cBhvr>
                                      <p:tavLst>
                                        <p:tav tm="0">
                                          <p:val>
                                            <p:strVal val="#ppt_x"/>
                                          </p:val>
                                        </p:tav>
                                        <p:tav tm="100000">
                                          <p:val>
                                            <p:strVal val="#ppt_x"/>
                                          </p:val>
                                        </p:tav>
                                      </p:tavLst>
                                    </p:anim>
                                    <p:anim calcmode="lin" valueType="num">
                                      <p:cBhvr>
                                        <p:cTn id="5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P spid="5"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93929F-DBE5-4E3F-9D1A-98774EA9034D}"/>
              </a:ext>
            </a:extLst>
          </p:cNvPr>
          <p:cNvPicPr>
            <a:picLocks noChangeAspect="1"/>
          </p:cNvPicPr>
          <p:nvPr/>
        </p:nvPicPr>
        <p:blipFill rotWithShape="1">
          <a:blip r:embed="rId3">
            <a:extLst>
              <a:ext uri="{28A0092B-C50C-407E-A947-70E740481C1C}">
                <a14:useLocalDpi xmlns:a14="http://schemas.microsoft.com/office/drawing/2010/main" val="0"/>
              </a:ext>
            </a:extLst>
          </a:blip>
          <a:srcRect l="16100" r="42235"/>
          <a:stretch/>
        </p:blipFill>
        <p:spPr>
          <a:xfrm>
            <a:off x="1" y="10"/>
            <a:ext cx="9143771" cy="6857990"/>
          </a:xfrm>
          <a:prstGeom prst="rect">
            <a:avLst/>
          </a:prstGeom>
        </p:spPr>
      </p:pic>
      <p:pic>
        <p:nvPicPr>
          <p:cNvPr id="5" name="Content Placeholder 5">
            <a:extLst>
              <a:ext uri="{FF2B5EF4-FFF2-40B4-BE49-F238E27FC236}">
                <a16:creationId xmlns:a16="http://schemas.microsoft.com/office/drawing/2014/main" id="{851EBB5C-DFA4-41E9-AF37-3E161EC12D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sp>
        <p:nvSpPr>
          <p:cNvPr id="2" name="Title 1">
            <a:extLst>
              <a:ext uri="{FF2B5EF4-FFF2-40B4-BE49-F238E27FC236}">
                <a16:creationId xmlns:a16="http://schemas.microsoft.com/office/drawing/2014/main" id="{A0147E82-9FB8-4E3B-81F1-C0F07243E144}"/>
              </a:ext>
            </a:extLst>
          </p:cNvPr>
          <p:cNvSpPr>
            <a:spLocks noGrp="1"/>
          </p:cNvSpPr>
          <p:nvPr>
            <p:ph type="title"/>
          </p:nvPr>
        </p:nvSpPr>
        <p:spPr>
          <a:xfrm>
            <a:off x="978012" y="804520"/>
            <a:ext cx="5111799" cy="1049235"/>
          </a:xfrm>
        </p:spPr>
        <p:txBody>
          <a:bodyPr>
            <a:normAutofit/>
          </a:bodyPr>
          <a:lstStyle/>
          <a:p>
            <a:r>
              <a:rPr lang="en-GB" altLang="en-US" sz="2500">
                <a:solidFill>
                  <a:srgbClr val="FFFFFE"/>
                </a:solidFill>
              </a:rPr>
              <a:t>Music can help to promote </a:t>
            </a:r>
            <a:r>
              <a:rPr lang="en-GB" altLang="en-US" sz="2500" b="1">
                <a:solidFill>
                  <a:srgbClr val="FFFFFE"/>
                </a:solidFill>
              </a:rPr>
              <a:t>unity</a:t>
            </a:r>
            <a:r>
              <a:rPr lang="en-GB" altLang="en-US" sz="2500">
                <a:solidFill>
                  <a:srgbClr val="FFFFFE"/>
                </a:solidFill>
              </a:rPr>
              <a:t> within a social group</a:t>
            </a:r>
            <a:endParaRPr lang="en-IE" sz="2500">
              <a:solidFill>
                <a:srgbClr val="FFFFFE"/>
              </a:solidFill>
            </a:endParaRPr>
          </a:p>
        </p:txBody>
      </p:sp>
      <p:graphicFrame>
        <p:nvGraphicFramePr>
          <p:cNvPr id="7" name="Content Placeholder 2">
            <a:extLst>
              <a:ext uri="{FF2B5EF4-FFF2-40B4-BE49-F238E27FC236}">
                <a16:creationId xmlns:a16="http://schemas.microsoft.com/office/drawing/2014/main" id="{5C1CE029-0A32-4A2B-BF5B-08694FA240A4}"/>
              </a:ext>
            </a:extLst>
          </p:cNvPr>
          <p:cNvGraphicFramePr>
            <a:graphicFrameLocks noGrp="1"/>
          </p:cNvGraphicFramePr>
          <p:nvPr>
            <p:ph idx="1"/>
            <p:extLst>
              <p:ext uri="{D42A27DB-BD31-4B8C-83A1-F6EECF244321}">
                <p14:modId xmlns:p14="http://schemas.microsoft.com/office/powerpoint/2010/main" val="944264298"/>
              </p:ext>
            </p:extLst>
          </p:nvPr>
        </p:nvGraphicFramePr>
        <p:xfrm>
          <a:off x="251520" y="2015733"/>
          <a:ext cx="5838291" cy="40377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Footer Placeholder 3">
            <a:extLst>
              <a:ext uri="{FF2B5EF4-FFF2-40B4-BE49-F238E27FC236}">
                <a16:creationId xmlns:a16="http://schemas.microsoft.com/office/drawing/2014/main" id="{297C06E2-3F76-4D00-A866-339A5436D81B}"/>
              </a:ext>
            </a:extLst>
          </p:cNvPr>
          <p:cNvSpPr>
            <a:spLocks noGrp="1"/>
          </p:cNvSpPr>
          <p:nvPr>
            <p:ph type="ftr" sz="quarter" idx="11"/>
          </p:nvPr>
        </p:nvSpPr>
        <p:spPr>
          <a:xfrm>
            <a:off x="978014" y="6205765"/>
            <a:ext cx="3088106" cy="309201"/>
          </a:xfrm>
        </p:spPr>
        <p:txBody>
          <a:bodyPr anchor="ctr">
            <a:normAutofit/>
          </a:bodyPr>
          <a:lstStyle/>
          <a:p>
            <a:pPr>
              <a:spcAft>
                <a:spcPts val="600"/>
              </a:spcAft>
              <a:defRPr/>
            </a:pPr>
            <a:r>
              <a:rPr lang="en-GB" altLang="en-US" dirty="0">
                <a:solidFill>
                  <a:srgbClr val="FFFFFE"/>
                </a:solidFill>
              </a:rPr>
              <a:t>Marion Leen</a:t>
            </a:r>
          </a:p>
        </p:txBody>
      </p:sp>
    </p:spTree>
    <p:extLst>
      <p:ext uri="{BB962C8B-B14F-4D97-AF65-F5344CB8AC3E}">
        <p14:creationId xmlns:p14="http://schemas.microsoft.com/office/powerpoint/2010/main" val="27535955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56F1BC-25A6-4333-80C8-CBDCE2532A95}"/>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836" r="6165" b="-1"/>
          <a:stretch/>
        </p:blipFill>
        <p:spPr>
          <a:xfrm>
            <a:off x="228" y="10"/>
            <a:ext cx="9143772" cy="6857990"/>
          </a:xfrm>
          <a:prstGeom prst="rect">
            <a:avLst/>
          </a:prstGeom>
        </p:spPr>
      </p:pic>
      <p:sp>
        <p:nvSpPr>
          <p:cNvPr id="2" name="Title 1">
            <a:extLst>
              <a:ext uri="{FF2B5EF4-FFF2-40B4-BE49-F238E27FC236}">
                <a16:creationId xmlns:a16="http://schemas.microsoft.com/office/drawing/2014/main" id="{AA450D05-8330-4C80-ACF6-C3EC7399FB5D}"/>
              </a:ext>
            </a:extLst>
          </p:cNvPr>
          <p:cNvSpPr>
            <a:spLocks noGrp="1"/>
          </p:cNvSpPr>
          <p:nvPr>
            <p:ph type="title"/>
          </p:nvPr>
        </p:nvSpPr>
        <p:spPr>
          <a:xfrm>
            <a:off x="847703" y="1193800"/>
            <a:ext cx="2394787" cy="4699000"/>
          </a:xfrm>
        </p:spPr>
        <p:txBody>
          <a:bodyPr anchor="ctr">
            <a:normAutofit/>
          </a:bodyPr>
          <a:lstStyle/>
          <a:p>
            <a:r>
              <a:rPr lang="en-GB" altLang="en-US" dirty="0"/>
              <a:t>Sub-Cultures</a:t>
            </a:r>
            <a:endParaRPr lang="en-IE" dirty="0"/>
          </a:p>
        </p:txBody>
      </p:sp>
      <p:sp>
        <p:nvSpPr>
          <p:cNvPr id="3" name="Content Placeholder 2">
            <a:extLst>
              <a:ext uri="{FF2B5EF4-FFF2-40B4-BE49-F238E27FC236}">
                <a16:creationId xmlns:a16="http://schemas.microsoft.com/office/drawing/2014/main" id="{6FC27C77-C10F-4B09-86D3-6E2484863449}"/>
              </a:ext>
            </a:extLst>
          </p:cNvPr>
          <p:cNvSpPr>
            <a:spLocks noGrp="1"/>
          </p:cNvSpPr>
          <p:nvPr>
            <p:ph idx="1"/>
          </p:nvPr>
        </p:nvSpPr>
        <p:spPr>
          <a:xfrm>
            <a:off x="3732477" y="1193800"/>
            <a:ext cx="4563818" cy="4699000"/>
          </a:xfrm>
        </p:spPr>
        <p:txBody>
          <a:bodyPr anchor="ctr">
            <a:normAutofit/>
          </a:bodyPr>
          <a:lstStyle/>
          <a:p>
            <a:pPr>
              <a:lnSpc>
                <a:spcPct val="110000"/>
              </a:lnSpc>
            </a:pPr>
            <a:r>
              <a:rPr lang="en-GB" altLang="en-US" sz="1900" dirty="0"/>
              <a:t>A by-product of this is where music forms a vital part of a sub-culture (particularly for young people), where the group members listen to a similar style of music / follow a particular dress code etc. This is an important social function of music. </a:t>
            </a:r>
          </a:p>
          <a:p>
            <a:pPr>
              <a:lnSpc>
                <a:spcPct val="110000"/>
              </a:lnSpc>
            </a:pPr>
            <a:r>
              <a:rPr lang="en-GB" altLang="en-US" sz="1900" dirty="0"/>
              <a:t>Can you think of any subcultures based on musical taste?</a:t>
            </a:r>
          </a:p>
          <a:p>
            <a:pPr>
              <a:lnSpc>
                <a:spcPct val="110000"/>
              </a:lnSpc>
            </a:pPr>
            <a:r>
              <a:rPr lang="en-GB" altLang="en-US" sz="1900" dirty="0"/>
              <a:t>On the following slide are various pictures of people. On your sheet, see if you can identify what kind of music each person could be into, based purely on their style of dress! </a:t>
            </a:r>
          </a:p>
          <a:p>
            <a:pPr>
              <a:lnSpc>
                <a:spcPct val="110000"/>
              </a:lnSpc>
            </a:pPr>
            <a:endParaRPr lang="en-IE" sz="1900" dirty="0"/>
          </a:p>
        </p:txBody>
      </p:sp>
      <p:sp>
        <p:nvSpPr>
          <p:cNvPr id="4" name="Footer Placeholder 3">
            <a:extLst>
              <a:ext uri="{FF2B5EF4-FFF2-40B4-BE49-F238E27FC236}">
                <a16:creationId xmlns:a16="http://schemas.microsoft.com/office/drawing/2014/main" id="{1B28E231-709E-465E-A393-E226BF92251F}"/>
              </a:ext>
            </a:extLst>
          </p:cNvPr>
          <p:cNvSpPr>
            <a:spLocks noGrp="1"/>
          </p:cNvSpPr>
          <p:nvPr>
            <p:ph type="ftr" sz="quarter" idx="11"/>
          </p:nvPr>
        </p:nvSpPr>
        <p:spPr>
          <a:xfrm>
            <a:off x="151186" y="108475"/>
            <a:ext cx="4454127" cy="309201"/>
          </a:xfrm>
        </p:spPr>
        <p:txBody>
          <a:bodyPr>
            <a:normAutofit/>
          </a:bodyPr>
          <a:lstStyle/>
          <a:p>
            <a:pPr>
              <a:spcAft>
                <a:spcPts val="600"/>
              </a:spcAft>
              <a:defRPr/>
            </a:pPr>
            <a:r>
              <a:rPr lang="en-GB" altLang="en-US" dirty="0">
                <a:solidFill>
                  <a:schemeClr val="tx1"/>
                </a:solidFill>
              </a:rPr>
              <a:t>Marion Leen</a:t>
            </a:r>
          </a:p>
        </p:txBody>
      </p:sp>
      <p:sp>
        <p:nvSpPr>
          <p:cNvPr id="7" name="TextBox 6">
            <a:extLst>
              <a:ext uri="{FF2B5EF4-FFF2-40B4-BE49-F238E27FC236}">
                <a16:creationId xmlns:a16="http://schemas.microsoft.com/office/drawing/2014/main" id="{0161A774-A60E-47D6-949B-157DAAA453C1}"/>
              </a:ext>
            </a:extLst>
          </p:cNvPr>
          <p:cNvSpPr txBox="1"/>
          <p:nvPr/>
        </p:nvSpPr>
        <p:spPr>
          <a:xfrm>
            <a:off x="6723145" y="6657945"/>
            <a:ext cx="2420855" cy="200055"/>
          </a:xfrm>
          <a:prstGeom prst="rect">
            <a:avLst/>
          </a:prstGeom>
          <a:solidFill>
            <a:srgbClr val="000000"/>
          </a:solidFill>
        </p:spPr>
        <p:txBody>
          <a:bodyPr wrap="none" rtlCol="0">
            <a:spAutoFit/>
          </a:bodyPr>
          <a:lstStyle/>
          <a:p>
            <a:pPr algn="r">
              <a:spcAft>
                <a:spcPts val="600"/>
              </a:spcAft>
            </a:pPr>
            <a:r>
              <a:rPr lang="en-IE" sz="700">
                <a:solidFill>
                  <a:srgbClr val="FFFFFF"/>
                </a:solidFill>
                <a:hlinkClick r:id="rId3" tooltip="http://youthsubculture.wikispaces.com/"/>
              </a:rPr>
              <a:t>This Photo</a:t>
            </a:r>
            <a:r>
              <a:rPr lang="en-IE" sz="700">
                <a:solidFill>
                  <a:srgbClr val="FFFFFF"/>
                </a:solidFill>
              </a:rPr>
              <a:t> by Unknown Author is licensed under </a:t>
            </a:r>
            <a:r>
              <a:rPr lang="en-IE" sz="700">
                <a:solidFill>
                  <a:srgbClr val="FFFFFF"/>
                </a:solidFill>
                <a:hlinkClick r:id="rId4" tooltip="https://creativecommons.org/licenses/by-sa/3.0/"/>
              </a:rPr>
              <a:t>CC BY-SA</a:t>
            </a:r>
            <a:endParaRPr lang="en-IE" sz="700">
              <a:solidFill>
                <a:srgbClr val="FFFFFF"/>
              </a:solidFill>
            </a:endParaRPr>
          </a:p>
        </p:txBody>
      </p:sp>
      <p:pic>
        <p:nvPicPr>
          <p:cNvPr id="15" name="Content Placeholder 5">
            <a:extLst>
              <a:ext uri="{FF2B5EF4-FFF2-40B4-BE49-F238E27FC236}">
                <a16:creationId xmlns:a16="http://schemas.microsoft.com/office/drawing/2014/main" id="{EDDEE8A7-BEFE-4B36-8805-97D77C0580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spTree>
    <p:extLst>
      <p:ext uri="{BB962C8B-B14F-4D97-AF65-F5344CB8AC3E}">
        <p14:creationId xmlns:p14="http://schemas.microsoft.com/office/powerpoint/2010/main" val="1216753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6">
            <a:extLst>
              <a:ext uri="{FF2B5EF4-FFF2-40B4-BE49-F238E27FC236}">
                <a16:creationId xmlns:a16="http://schemas.microsoft.com/office/drawing/2014/main" id="{2B40F9C4-C3DC-4137-99FD-217CCBF014B4}"/>
              </a:ext>
            </a:extLst>
          </p:cNvPr>
          <p:cNvSpPr>
            <a:spLocks noGrp="1" noChangeArrowheads="1"/>
          </p:cNvSpPr>
          <p:nvPr>
            <p:ph type="title"/>
          </p:nvPr>
        </p:nvSpPr>
        <p:spPr>
          <a:xfrm>
            <a:off x="1905000" y="0"/>
            <a:ext cx="6172200" cy="838200"/>
          </a:xfrm>
        </p:spPr>
        <p:txBody>
          <a:bodyPr/>
          <a:lstStyle/>
          <a:p>
            <a:pPr eaLnBrk="1" hangingPunct="1"/>
            <a:r>
              <a:rPr lang="en-GB" altLang="en-US"/>
              <a:t>Music and Influence  </a:t>
            </a:r>
          </a:p>
        </p:txBody>
      </p:sp>
      <p:sp>
        <p:nvSpPr>
          <p:cNvPr id="13315" name="Rectangle 7">
            <a:extLst>
              <a:ext uri="{FF2B5EF4-FFF2-40B4-BE49-F238E27FC236}">
                <a16:creationId xmlns:a16="http://schemas.microsoft.com/office/drawing/2014/main" id="{5C3A9B5B-A4F2-4A12-8228-12906A8020FD}"/>
              </a:ext>
            </a:extLst>
          </p:cNvPr>
          <p:cNvSpPr>
            <a:spLocks noGrp="1" noChangeArrowheads="1"/>
          </p:cNvSpPr>
          <p:nvPr>
            <p:ph idx="1"/>
          </p:nvPr>
        </p:nvSpPr>
        <p:spPr>
          <a:xfrm>
            <a:off x="228600" y="762000"/>
            <a:ext cx="8763000" cy="5638800"/>
          </a:xfrm>
        </p:spPr>
        <p:txBody>
          <a:bodyPr>
            <a:normAutofit/>
          </a:bodyPr>
          <a:lstStyle/>
          <a:p>
            <a:pPr eaLnBrk="1" hangingPunct="1">
              <a:lnSpc>
                <a:spcPct val="90000"/>
              </a:lnSpc>
            </a:pPr>
            <a:r>
              <a:rPr lang="en-GB" altLang="en-US" sz="2000" dirty="0"/>
              <a:t>As music is such a powerful and influential medium, it has been used throughout history by:</a:t>
            </a:r>
          </a:p>
          <a:p>
            <a:pPr eaLnBrk="1" hangingPunct="1">
              <a:lnSpc>
                <a:spcPct val="90000"/>
              </a:lnSpc>
            </a:pPr>
            <a:r>
              <a:rPr lang="en-GB" altLang="en-US" sz="2000" dirty="0"/>
              <a:t>Politicians trying to influence people through music:</a:t>
            </a:r>
          </a:p>
          <a:p>
            <a:pPr eaLnBrk="1" hangingPunct="1">
              <a:lnSpc>
                <a:spcPct val="90000"/>
              </a:lnSpc>
            </a:pPr>
            <a:endParaRPr lang="en-GB" altLang="en-US" sz="2000" dirty="0"/>
          </a:p>
          <a:p>
            <a:pPr eaLnBrk="1" hangingPunct="1">
              <a:lnSpc>
                <a:spcPct val="90000"/>
              </a:lnSpc>
              <a:buFont typeface="Wingdings" panose="05000000000000000000" pitchFamily="2" charset="2"/>
              <a:buNone/>
            </a:pPr>
            <a:endParaRPr lang="en-GB" altLang="en-US" sz="2000" dirty="0"/>
          </a:p>
          <a:p>
            <a:pPr eaLnBrk="1" hangingPunct="1">
              <a:lnSpc>
                <a:spcPct val="90000"/>
              </a:lnSpc>
              <a:buFont typeface="Wingdings" panose="05000000000000000000" pitchFamily="2" charset="2"/>
              <a:buNone/>
            </a:pPr>
            <a:endParaRPr lang="en-GB" altLang="en-US" sz="2000" dirty="0"/>
          </a:p>
          <a:p>
            <a:pPr eaLnBrk="1" hangingPunct="1">
              <a:lnSpc>
                <a:spcPct val="90000"/>
              </a:lnSpc>
              <a:buFont typeface="Wingdings" panose="05000000000000000000" pitchFamily="2" charset="2"/>
              <a:buNone/>
            </a:pPr>
            <a:endParaRPr lang="en-GB" altLang="en-US" sz="2000" dirty="0"/>
          </a:p>
          <a:p>
            <a:pPr eaLnBrk="1" hangingPunct="1">
              <a:lnSpc>
                <a:spcPct val="90000"/>
              </a:lnSpc>
              <a:buFont typeface="Wingdings" panose="05000000000000000000" pitchFamily="2" charset="2"/>
              <a:buNone/>
            </a:pPr>
            <a:endParaRPr lang="en-GB" altLang="en-US" sz="2000" dirty="0"/>
          </a:p>
          <a:p>
            <a:pPr eaLnBrk="1" hangingPunct="1">
              <a:lnSpc>
                <a:spcPct val="90000"/>
              </a:lnSpc>
            </a:pPr>
            <a:r>
              <a:rPr lang="en-GB" altLang="en-US" sz="2000" dirty="0"/>
              <a:t>Musicians trying to influence through music and lyrics:</a:t>
            </a:r>
          </a:p>
          <a:p>
            <a:pPr eaLnBrk="1" hangingPunct="1">
              <a:lnSpc>
                <a:spcPct val="90000"/>
              </a:lnSpc>
            </a:pPr>
            <a:endParaRPr lang="en-GB" altLang="en-US" sz="2000" dirty="0"/>
          </a:p>
          <a:p>
            <a:pPr eaLnBrk="1" hangingPunct="1">
              <a:lnSpc>
                <a:spcPct val="90000"/>
              </a:lnSpc>
            </a:pPr>
            <a:endParaRPr lang="en-GB" altLang="en-US" sz="2000" dirty="0"/>
          </a:p>
          <a:p>
            <a:pPr eaLnBrk="1" hangingPunct="1">
              <a:lnSpc>
                <a:spcPct val="90000"/>
              </a:lnSpc>
              <a:buFont typeface="Wingdings" panose="05000000000000000000" pitchFamily="2" charset="2"/>
              <a:buNone/>
            </a:pPr>
            <a:endParaRPr lang="en-GB" altLang="en-US" sz="2000" dirty="0"/>
          </a:p>
          <a:p>
            <a:pPr eaLnBrk="1" hangingPunct="1">
              <a:lnSpc>
                <a:spcPct val="90000"/>
              </a:lnSpc>
              <a:buFont typeface="Wingdings" panose="05000000000000000000" pitchFamily="2" charset="2"/>
              <a:buNone/>
            </a:pPr>
            <a:endParaRPr lang="en-GB" altLang="en-US" sz="2000" dirty="0"/>
          </a:p>
          <a:p>
            <a:pPr eaLnBrk="1" hangingPunct="1">
              <a:lnSpc>
                <a:spcPct val="90000"/>
              </a:lnSpc>
            </a:pPr>
            <a:endParaRPr lang="en-GB" altLang="en-US" sz="2000" dirty="0"/>
          </a:p>
        </p:txBody>
      </p:sp>
      <p:sp>
        <p:nvSpPr>
          <p:cNvPr id="2" name="Footer Placeholder 1">
            <a:extLst>
              <a:ext uri="{FF2B5EF4-FFF2-40B4-BE49-F238E27FC236}">
                <a16:creationId xmlns:a16="http://schemas.microsoft.com/office/drawing/2014/main" id="{1F6A2E09-C08C-4BB4-871C-7B040C2C9B2F}"/>
              </a:ext>
            </a:extLst>
          </p:cNvPr>
          <p:cNvSpPr>
            <a:spLocks noGrp="1"/>
          </p:cNvSpPr>
          <p:nvPr>
            <p:ph type="ftr" sz="quarter" idx="11"/>
          </p:nvPr>
        </p:nvSpPr>
        <p:spPr>
          <a:xfrm>
            <a:off x="228600" y="145015"/>
            <a:ext cx="4034004" cy="309201"/>
          </a:xfrm>
        </p:spPr>
        <p:txBody>
          <a:bodyPr/>
          <a:lstStyle/>
          <a:p>
            <a:pPr>
              <a:defRPr/>
            </a:pPr>
            <a:r>
              <a:rPr lang="en-GB" altLang="en-US"/>
              <a:t>Marion Leen</a:t>
            </a:r>
          </a:p>
        </p:txBody>
      </p:sp>
      <p:pic>
        <p:nvPicPr>
          <p:cNvPr id="12" name="Content Placeholder 5">
            <a:extLst>
              <a:ext uri="{FF2B5EF4-FFF2-40B4-BE49-F238E27FC236}">
                <a16:creationId xmlns:a16="http://schemas.microsoft.com/office/drawing/2014/main" id="{2FF0C28B-0A36-44B8-BA51-E4A670BA0E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pic>
        <p:nvPicPr>
          <p:cNvPr id="4" name="Picture 3">
            <a:extLst>
              <a:ext uri="{FF2B5EF4-FFF2-40B4-BE49-F238E27FC236}">
                <a16:creationId xmlns:a16="http://schemas.microsoft.com/office/drawing/2014/main" id="{393BAEAE-8E85-4B10-B0BA-D4ADA136A62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658529" y="1801590"/>
            <a:ext cx="2765049" cy="1371600"/>
          </a:xfrm>
          <a:prstGeom prst="rect">
            <a:avLst/>
          </a:prstGeom>
        </p:spPr>
      </p:pic>
      <p:sp>
        <p:nvSpPr>
          <p:cNvPr id="5" name="TextBox 4">
            <a:extLst>
              <a:ext uri="{FF2B5EF4-FFF2-40B4-BE49-F238E27FC236}">
                <a16:creationId xmlns:a16="http://schemas.microsoft.com/office/drawing/2014/main" id="{09B15A66-9E4B-49D0-B002-45B4665B5233}"/>
              </a:ext>
            </a:extLst>
          </p:cNvPr>
          <p:cNvSpPr txBox="1"/>
          <p:nvPr/>
        </p:nvSpPr>
        <p:spPr>
          <a:xfrm>
            <a:off x="3620430" y="3151528"/>
            <a:ext cx="1903140" cy="369332"/>
          </a:xfrm>
          <a:prstGeom prst="rect">
            <a:avLst/>
          </a:prstGeom>
          <a:noFill/>
        </p:spPr>
        <p:txBody>
          <a:bodyPr wrap="square" rtlCol="0">
            <a:spAutoFit/>
          </a:bodyPr>
          <a:lstStyle/>
          <a:p>
            <a:r>
              <a:rPr lang="en-IE" sz="900" dirty="0">
                <a:hlinkClick r:id="rId5" tooltip="http://commons.wikimedia.org/wiki/File:Barack_Obama_presents_Stevie_Wonder_with_Gershwin_Award_crop.jpg"/>
              </a:rPr>
              <a:t>This Photo</a:t>
            </a:r>
            <a:r>
              <a:rPr lang="en-IE" sz="900" dirty="0"/>
              <a:t> by Unknown Author is licensed under </a:t>
            </a:r>
            <a:r>
              <a:rPr lang="en-IE" sz="900" dirty="0">
                <a:hlinkClick r:id="rId6" tooltip="https://creativecommons.org/licenses/by-sa/3.0/"/>
              </a:rPr>
              <a:t>CC BY-SA</a:t>
            </a:r>
            <a:endParaRPr lang="en-IE" sz="900" dirty="0"/>
          </a:p>
        </p:txBody>
      </p:sp>
      <p:pic>
        <p:nvPicPr>
          <p:cNvPr id="7" name="Picture 6">
            <a:extLst>
              <a:ext uri="{FF2B5EF4-FFF2-40B4-BE49-F238E27FC236}">
                <a16:creationId xmlns:a16="http://schemas.microsoft.com/office/drawing/2014/main" id="{8AECF6DE-0C5F-48AF-BD19-9DA117755A7F}"/>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11560" y="1828800"/>
            <a:ext cx="2664295" cy="1371600"/>
          </a:xfrm>
          <a:prstGeom prst="rect">
            <a:avLst/>
          </a:prstGeom>
        </p:spPr>
      </p:pic>
      <p:sp>
        <p:nvSpPr>
          <p:cNvPr id="8" name="TextBox 7">
            <a:extLst>
              <a:ext uri="{FF2B5EF4-FFF2-40B4-BE49-F238E27FC236}">
                <a16:creationId xmlns:a16="http://schemas.microsoft.com/office/drawing/2014/main" id="{382B6F8B-C3BA-480A-B705-1EE3C1BAB4FE}"/>
              </a:ext>
            </a:extLst>
          </p:cNvPr>
          <p:cNvSpPr txBox="1"/>
          <p:nvPr/>
        </p:nvSpPr>
        <p:spPr>
          <a:xfrm>
            <a:off x="1129595" y="3151528"/>
            <a:ext cx="2146260" cy="369332"/>
          </a:xfrm>
          <a:prstGeom prst="rect">
            <a:avLst/>
          </a:prstGeom>
          <a:noFill/>
        </p:spPr>
        <p:txBody>
          <a:bodyPr wrap="square" rtlCol="0">
            <a:spAutoFit/>
          </a:bodyPr>
          <a:lstStyle/>
          <a:p>
            <a:r>
              <a:rPr lang="en-IE" sz="900" dirty="0">
                <a:hlinkClick r:id="rId8" tooltip="http://flickr.com/photos/conservatives/4008296439"/>
              </a:rPr>
              <a:t>This Photo</a:t>
            </a:r>
            <a:r>
              <a:rPr lang="en-IE" sz="900" dirty="0"/>
              <a:t> by Unknown Author is licensed under </a:t>
            </a:r>
            <a:r>
              <a:rPr lang="en-IE" sz="900" dirty="0">
                <a:hlinkClick r:id="rId9" tooltip="https://creativecommons.org/licenses/by-nc-nd/2.0/"/>
              </a:rPr>
              <a:t>CC BY-NC-ND</a:t>
            </a:r>
            <a:endParaRPr lang="en-IE" sz="900" dirty="0"/>
          </a:p>
        </p:txBody>
      </p:sp>
      <p:pic>
        <p:nvPicPr>
          <p:cNvPr id="10" name="Picture 9">
            <a:extLst>
              <a:ext uri="{FF2B5EF4-FFF2-40B4-BE49-F238E27FC236}">
                <a16:creationId xmlns:a16="http://schemas.microsoft.com/office/drawing/2014/main" id="{811695A4-1831-4A73-8430-CC5584690694}"/>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296273" y="4267200"/>
            <a:ext cx="2350008" cy="1898104"/>
          </a:xfrm>
          <a:prstGeom prst="rect">
            <a:avLst/>
          </a:prstGeom>
        </p:spPr>
      </p:pic>
      <p:sp>
        <p:nvSpPr>
          <p:cNvPr id="11" name="TextBox 10">
            <a:extLst>
              <a:ext uri="{FF2B5EF4-FFF2-40B4-BE49-F238E27FC236}">
                <a16:creationId xmlns:a16="http://schemas.microsoft.com/office/drawing/2014/main" id="{AF02120B-A35E-402F-8E04-032BB2C1542C}"/>
              </a:ext>
            </a:extLst>
          </p:cNvPr>
          <p:cNvSpPr txBox="1"/>
          <p:nvPr/>
        </p:nvSpPr>
        <p:spPr>
          <a:xfrm>
            <a:off x="350662" y="6149216"/>
            <a:ext cx="2350008" cy="369332"/>
          </a:xfrm>
          <a:prstGeom prst="rect">
            <a:avLst/>
          </a:prstGeom>
          <a:noFill/>
        </p:spPr>
        <p:txBody>
          <a:bodyPr wrap="square" rtlCol="0">
            <a:spAutoFit/>
          </a:bodyPr>
          <a:lstStyle/>
          <a:p>
            <a:r>
              <a:rPr lang="en-IE" sz="900" dirty="0">
                <a:hlinkClick r:id="rId11" tooltip="https://www.flickr.com/photos/cheesesnaps/22815561"/>
              </a:rPr>
              <a:t>This Photo</a:t>
            </a:r>
            <a:r>
              <a:rPr lang="en-IE" sz="900" dirty="0"/>
              <a:t> by Unknown Author is licensed under </a:t>
            </a:r>
            <a:r>
              <a:rPr lang="en-IE" sz="900" dirty="0">
                <a:hlinkClick r:id="rId12" tooltip="https://creativecommons.org/licenses/by-nc-sa/2.0/"/>
              </a:rPr>
              <a:t>CC BY-NC-SA</a:t>
            </a:r>
            <a:endParaRPr lang="en-IE" sz="900" dirty="0"/>
          </a:p>
        </p:txBody>
      </p:sp>
      <p:pic>
        <p:nvPicPr>
          <p:cNvPr id="14" name="Picture 13">
            <a:extLst>
              <a:ext uri="{FF2B5EF4-FFF2-40B4-BE49-F238E27FC236}">
                <a16:creationId xmlns:a16="http://schemas.microsoft.com/office/drawing/2014/main" id="{82278176-2BA0-499A-97AF-A2CA7ECD34EC}"/>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3353491" y="4251112"/>
            <a:ext cx="3070088" cy="1898104"/>
          </a:xfrm>
          <a:prstGeom prst="rect">
            <a:avLst/>
          </a:prstGeom>
        </p:spPr>
      </p:pic>
      <p:sp>
        <p:nvSpPr>
          <p:cNvPr id="15" name="TextBox 14">
            <a:extLst>
              <a:ext uri="{FF2B5EF4-FFF2-40B4-BE49-F238E27FC236}">
                <a16:creationId xmlns:a16="http://schemas.microsoft.com/office/drawing/2014/main" id="{454D02C5-B640-4113-8E51-70E552739DFF}"/>
              </a:ext>
            </a:extLst>
          </p:cNvPr>
          <p:cNvSpPr txBox="1"/>
          <p:nvPr/>
        </p:nvSpPr>
        <p:spPr>
          <a:xfrm>
            <a:off x="3353491" y="6149216"/>
            <a:ext cx="3070088" cy="230832"/>
          </a:xfrm>
          <a:prstGeom prst="rect">
            <a:avLst/>
          </a:prstGeom>
          <a:noFill/>
        </p:spPr>
        <p:txBody>
          <a:bodyPr wrap="square" rtlCol="0">
            <a:spAutoFit/>
          </a:bodyPr>
          <a:lstStyle/>
          <a:p>
            <a:r>
              <a:rPr lang="en-IE" sz="900">
                <a:hlinkClick r:id="rId14" tooltip="https://commons.wikimedia.org/wiki/File:Bush_and_Bono.jpg"/>
              </a:rPr>
              <a:t>This Photo</a:t>
            </a:r>
            <a:r>
              <a:rPr lang="en-IE" sz="900"/>
              <a:t> by Unknown Author is licensed under </a:t>
            </a:r>
            <a:r>
              <a:rPr lang="en-IE" sz="900">
                <a:hlinkClick r:id="rId6" tooltip="https://creativecommons.org/licenses/by-sa/3.0/"/>
              </a:rPr>
              <a:t>CC BY-SA</a:t>
            </a:r>
            <a:endParaRPr lang="en-IE" sz="90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1000"/>
                                        <p:tgtEl>
                                          <p:spTgt spid="13315">
                                            <p:txEl>
                                              <p:pRg st="0" end="0"/>
                                            </p:txEl>
                                          </p:spTgt>
                                        </p:tgtEl>
                                      </p:cBhvr>
                                    </p:animEffect>
                                    <p:anim calcmode="lin" valueType="num">
                                      <p:cBhvr>
                                        <p:cTn id="8" dur="10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3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315">
                                            <p:txEl>
                                              <p:pRg st="1" end="1"/>
                                            </p:txEl>
                                          </p:spTgt>
                                        </p:tgtEl>
                                        <p:attrNameLst>
                                          <p:attrName>style.visibility</p:attrName>
                                        </p:attrNameLst>
                                      </p:cBhvr>
                                      <p:to>
                                        <p:strVal val="visible"/>
                                      </p:to>
                                    </p:set>
                                    <p:animEffect transition="in" filter="fade">
                                      <p:cBhvr>
                                        <p:cTn id="14" dur="1000"/>
                                        <p:tgtEl>
                                          <p:spTgt spid="13315">
                                            <p:txEl>
                                              <p:pRg st="1" end="1"/>
                                            </p:txEl>
                                          </p:spTgt>
                                        </p:tgtEl>
                                      </p:cBhvr>
                                    </p:animEffect>
                                    <p:anim calcmode="lin" valueType="num">
                                      <p:cBhvr>
                                        <p:cTn id="15" dur="10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3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315">
                                            <p:txEl>
                                              <p:pRg st="7" end="7"/>
                                            </p:txEl>
                                          </p:spTgt>
                                        </p:tgtEl>
                                        <p:attrNameLst>
                                          <p:attrName>style.visibility</p:attrName>
                                        </p:attrNameLst>
                                      </p:cBhvr>
                                      <p:to>
                                        <p:strVal val="visible"/>
                                      </p:to>
                                    </p:set>
                                    <p:animEffect transition="in" filter="fade">
                                      <p:cBhvr>
                                        <p:cTn id="21" dur="1000"/>
                                        <p:tgtEl>
                                          <p:spTgt spid="13315">
                                            <p:txEl>
                                              <p:pRg st="7" end="7"/>
                                            </p:txEl>
                                          </p:spTgt>
                                        </p:tgtEl>
                                      </p:cBhvr>
                                    </p:animEffect>
                                    <p:anim calcmode="lin" valueType="num">
                                      <p:cBhvr>
                                        <p:cTn id="22" dur="1000" fill="hold"/>
                                        <p:tgtEl>
                                          <p:spTgt spid="1331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13315">
                                            <p:txEl>
                                              <p:pRg st="7" end="7"/>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5" grpId="0"/>
      <p:bldP spid="8" grpId="0"/>
      <p:bldP spid="11"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65513E21-21B0-48DB-8CF1-35E43B33A4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8949DD-134C-40A4-BB08-0B492F9889A3}"/>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3"/>
          <a:stretch/>
        </p:blipFill>
        <p:spPr>
          <a:xfrm>
            <a:off x="0" y="0"/>
            <a:ext cx="9144000" cy="6858000"/>
          </a:xfrm>
          <a:prstGeom prst="rect">
            <a:avLst/>
          </a:prstGeom>
        </p:spPr>
      </p:pic>
      <p:cxnSp>
        <p:nvCxnSpPr>
          <p:cNvPr id="74" name="Straight Connector 73">
            <a:extLst>
              <a:ext uri="{FF2B5EF4-FFF2-40B4-BE49-F238E27FC236}">
                <a16:creationId xmlns:a16="http://schemas.microsoft.com/office/drawing/2014/main" id="{580B8A35-DEA7-4D43-9DF8-90B4681D0FA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14338" name="Rectangle 2">
            <a:extLst>
              <a:ext uri="{FF2B5EF4-FFF2-40B4-BE49-F238E27FC236}">
                <a16:creationId xmlns:a16="http://schemas.microsoft.com/office/drawing/2014/main" id="{CBB69C4F-A8BF-4DA5-B742-3802D46FB402}"/>
              </a:ext>
            </a:extLst>
          </p:cNvPr>
          <p:cNvSpPr>
            <a:spLocks noGrp="1" noChangeArrowheads="1"/>
          </p:cNvSpPr>
          <p:nvPr>
            <p:ph type="ctrTitle"/>
          </p:nvPr>
        </p:nvSpPr>
        <p:spPr>
          <a:xfrm>
            <a:off x="3732477" y="992221"/>
            <a:ext cx="4685481" cy="4873558"/>
          </a:xfrm>
        </p:spPr>
        <p:txBody>
          <a:bodyPr anchor="ctr">
            <a:normAutofit/>
          </a:bodyPr>
          <a:lstStyle/>
          <a:p>
            <a:pPr eaLnBrk="1" hangingPunct="1"/>
            <a:r>
              <a:rPr lang="en-GB" altLang="en-US" sz="4200"/>
              <a:t>Music is also Big Business!</a:t>
            </a:r>
          </a:p>
        </p:txBody>
      </p:sp>
      <p:sp>
        <p:nvSpPr>
          <p:cNvPr id="14339" name="Rectangle 3">
            <a:extLst>
              <a:ext uri="{FF2B5EF4-FFF2-40B4-BE49-F238E27FC236}">
                <a16:creationId xmlns:a16="http://schemas.microsoft.com/office/drawing/2014/main" id="{7155D437-9211-4B0A-A150-A2E96FAB2C7E}"/>
              </a:ext>
            </a:extLst>
          </p:cNvPr>
          <p:cNvSpPr>
            <a:spLocks noGrp="1" noChangeArrowheads="1"/>
          </p:cNvSpPr>
          <p:nvPr>
            <p:ph type="subTitle" idx="1"/>
          </p:nvPr>
        </p:nvSpPr>
        <p:spPr>
          <a:xfrm>
            <a:off x="251522" y="188640"/>
            <a:ext cx="2997446" cy="6480720"/>
          </a:xfrm>
        </p:spPr>
        <p:txBody>
          <a:bodyPr anchor="ctr">
            <a:normAutofit/>
          </a:bodyPr>
          <a:lstStyle/>
          <a:p>
            <a:pPr algn="r" eaLnBrk="1" hangingPunct="1">
              <a:lnSpc>
                <a:spcPct val="110000"/>
              </a:lnSpc>
              <a:buFont typeface="Wingdings" pitchFamily="2" charset="2"/>
              <a:buChar char="n"/>
            </a:pPr>
            <a:r>
              <a:rPr lang="en-GB" altLang="en-US" sz="1400" b="1" dirty="0"/>
              <a:t>Creativity and artistic expression aside, music is often produced first and foremost to MAKE MONEY!</a:t>
            </a:r>
          </a:p>
          <a:p>
            <a:pPr algn="r" eaLnBrk="1" hangingPunct="1">
              <a:lnSpc>
                <a:spcPct val="110000"/>
              </a:lnSpc>
              <a:buFont typeface="Wingdings" pitchFamily="2" charset="2"/>
              <a:buChar char="n"/>
            </a:pPr>
            <a:r>
              <a:rPr lang="en-GB" altLang="en-US" sz="1400" b="1" dirty="0"/>
              <a:t>Throughout history, composers have had to write music for certain occasions and functions as required by their patrons (employers). Nowadays, composers often make their living through commissions – where someone employs and pays them to write a certain piece of music for a certain effect!</a:t>
            </a:r>
          </a:p>
          <a:p>
            <a:pPr algn="r" eaLnBrk="1" hangingPunct="1">
              <a:lnSpc>
                <a:spcPct val="110000"/>
              </a:lnSpc>
              <a:buFont typeface="Wingdings" pitchFamily="2" charset="2"/>
              <a:buChar char="n"/>
            </a:pPr>
            <a:r>
              <a:rPr lang="en-GB" altLang="en-US" sz="1400" b="1" dirty="0"/>
              <a:t>Much music is also manufactured specifically to sell in large quantities</a:t>
            </a:r>
          </a:p>
          <a:p>
            <a:pPr algn="r" eaLnBrk="1" hangingPunct="1">
              <a:lnSpc>
                <a:spcPct val="110000"/>
              </a:lnSpc>
              <a:buFont typeface="Wingdings" pitchFamily="2" charset="2"/>
              <a:buChar char="n"/>
            </a:pPr>
            <a:endParaRPr lang="en-GB" altLang="en-US" sz="1400" b="1" dirty="0"/>
          </a:p>
          <a:p>
            <a:pPr algn="r" eaLnBrk="1" hangingPunct="1">
              <a:lnSpc>
                <a:spcPct val="110000"/>
              </a:lnSpc>
            </a:pPr>
            <a:endParaRPr lang="en-GB" altLang="en-US" sz="900" b="1" dirty="0"/>
          </a:p>
        </p:txBody>
      </p:sp>
      <p:sp>
        <p:nvSpPr>
          <p:cNvPr id="2" name="Footer Placeholder 1">
            <a:extLst>
              <a:ext uri="{FF2B5EF4-FFF2-40B4-BE49-F238E27FC236}">
                <a16:creationId xmlns:a16="http://schemas.microsoft.com/office/drawing/2014/main" id="{8B20F8C5-BE69-4581-8E3C-9F2040BFDE3A}"/>
              </a:ext>
            </a:extLst>
          </p:cNvPr>
          <p:cNvSpPr>
            <a:spLocks noGrp="1"/>
          </p:cNvSpPr>
          <p:nvPr>
            <p:ph type="ftr" sz="quarter" idx="11"/>
          </p:nvPr>
        </p:nvSpPr>
        <p:spPr>
          <a:xfrm>
            <a:off x="251584" y="32309"/>
            <a:ext cx="3730436" cy="309201"/>
          </a:xfrm>
        </p:spPr>
        <p:txBody>
          <a:bodyPr>
            <a:normAutofit/>
          </a:bodyPr>
          <a:lstStyle/>
          <a:p>
            <a:pPr>
              <a:spcAft>
                <a:spcPts val="600"/>
              </a:spcAft>
              <a:defRPr/>
            </a:pPr>
            <a:r>
              <a:rPr lang="en-GB" altLang="en-US" dirty="0">
                <a:solidFill>
                  <a:schemeClr val="tx1"/>
                </a:solidFill>
              </a:rPr>
              <a:t>Marion Leen</a:t>
            </a:r>
          </a:p>
        </p:txBody>
      </p:sp>
      <p:pic>
        <p:nvPicPr>
          <p:cNvPr id="9" name="Content Placeholder 5">
            <a:extLst>
              <a:ext uri="{FF2B5EF4-FFF2-40B4-BE49-F238E27FC236}">
                <a16:creationId xmlns:a16="http://schemas.microsoft.com/office/drawing/2014/main" id="{16197220-5654-46AC-8AF1-0083DFE3A3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anim calcmode="lin" valueType="num">
                                      <p:cBhvr>
                                        <p:cTn id="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1" end="1"/>
                                            </p:txEl>
                                          </p:spTgt>
                                        </p:tgtEl>
                                        <p:attrNameLst>
                                          <p:attrName>style.visibility</p:attrName>
                                        </p:attrNameLst>
                                      </p:cBhvr>
                                      <p:to>
                                        <p:strVal val="visible"/>
                                      </p:to>
                                    </p:set>
                                    <p:animEffect transition="in" filter="fade">
                                      <p:cBhvr>
                                        <p:cTn id="14" dur="1000"/>
                                        <p:tgtEl>
                                          <p:spTgt spid="14339">
                                            <p:txEl>
                                              <p:pRg st="1" end="1"/>
                                            </p:txEl>
                                          </p:spTgt>
                                        </p:tgtEl>
                                      </p:cBhvr>
                                    </p:animEffect>
                                    <p:anim calcmode="lin" valueType="num">
                                      <p:cBhvr>
                                        <p:cTn id="15"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9">
                                            <p:txEl>
                                              <p:pRg st="2" end="2"/>
                                            </p:txEl>
                                          </p:spTgt>
                                        </p:tgtEl>
                                        <p:attrNameLst>
                                          <p:attrName>style.visibility</p:attrName>
                                        </p:attrNameLst>
                                      </p:cBhvr>
                                      <p:to>
                                        <p:strVal val="visible"/>
                                      </p:to>
                                    </p:set>
                                    <p:animEffect transition="in" filter="fade">
                                      <p:cBhvr>
                                        <p:cTn id="21" dur="1000"/>
                                        <p:tgtEl>
                                          <p:spTgt spid="14339">
                                            <p:txEl>
                                              <p:pRg st="2" end="2"/>
                                            </p:txEl>
                                          </p:spTgt>
                                        </p:tgtEl>
                                      </p:cBhvr>
                                    </p:animEffect>
                                    <p:anim calcmode="lin" valueType="num">
                                      <p:cBhvr>
                                        <p:cTn id="22"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4CC2A71-515C-45FA-BDD1-E8C70AADE089}"/>
              </a:ext>
            </a:extLst>
          </p:cNvPr>
          <p:cNvSpPr>
            <a:spLocks noGrp="1" noChangeArrowheads="1"/>
          </p:cNvSpPr>
          <p:nvPr>
            <p:ph type="ctrTitle"/>
          </p:nvPr>
        </p:nvSpPr>
        <p:spPr>
          <a:xfrm>
            <a:off x="1085067" y="1463015"/>
            <a:ext cx="4119512" cy="3196668"/>
          </a:xfrm>
        </p:spPr>
        <p:txBody>
          <a:bodyPr anchor="ctr">
            <a:normAutofit/>
          </a:bodyPr>
          <a:lstStyle/>
          <a:p>
            <a:pPr algn="ctr" eaLnBrk="1" hangingPunct="1"/>
            <a:r>
              <a:rPr lang="en-GB" altLang="en-US" sz="3500">
                <a:solidFill>
                  <a:srgbClr val="FFFFFF"/>
                </a:solidFill>
              </a:rPr>
              <a:t>Music and Dancing</a:t>
            </a:r>
          </a:p>
        </p:txBody>
      </p:sp>
      <p:sp>
        <p:nvSpPr>
          <p:cNvPr id="15363" name="Rectangle 3">
            <a:extLst>
              <a:ext uri="{FF2B5EF4-FFF2-40B4-BE49-F238E27FC236}">
                <a16:creationId xmlns:a16="http://schemas.microsoft.com/office/drawing/2014/main" id="{84D1C763-3C94-4787-80C6-AFF409A71F53}"/>
              </a:ext>
            </a:extLst>
          </p:cNvPr>
          <p:cNvSpPr>
            <a:spLocks noGrp="1" noChangeArrowheads="1"/>
          </p:cNvSpPr>
          <p:nvPr>
            <p:ph type="subTitle" idx="1"/>
          </p:nvPr>
        </p:nvSpPr>
        <p:spPr>
          <a:xfrm>
            <a:off x="4482912" y="77729"/>
            <a:ext cx="4680520" cy="6192688"/>
          </a:xfrm>
        </p:spPr>
        <p:txBody>
          <a:bodyPr anchor="ctr">
            <a:noAutofit/>
          </a:bodyPr>
          <a:lstStyle/>
          <a:p>
            <a:pPr eaLnBrk="1" hangingPunct="1">
              <a:lnSpc>
                <a:spcPct val="110000"/>
              </a:lnSpc>
              <a:buFont typeface="Wingdings" pitchFamily="2" charset="2"/>
              <a:buChar char="n"/>
            </a:pPr>
            <a:r>
              <a:rPr lang="en-GB" altLang="en-US" sz="1400" b="1" dirty="0"/>
              <a:t>Moving our bodies to music must be as ancient as the human race itself! We have a natural physical response to music – whether it is nodding our heads, tapping our feet, moving our bodies, simulating playing instruments (air guitar?!) or full on dancing! </a:t>
            </a:r>
          </a:p>
          <a:p>
            <a:pPr eaLnBrk="1" hangingPunct="1">
              <a:lnSpc>
                <a:spcPct val="110000"/>
              </a:lnSpc>
              <a:buFont typeface="Wingdings" pitchFamily="2" charset="2"/>
              <a:buChar char="n"/>
            </a:pPr>
            <a:r>
              <a:rPr lang="en-GB" altLang="en-US" sz="1400" b="1" dirty="0"/>
              <a:t>In modern society we often conduct our dancing in a fairly controlled way, and we certainly get more inhibitions about doing it publicly as we get older. Children often have no such inhibitions about dancing! </a:t>
            </a:r>
          </a:p>
          <a:p>
            <a:pPr eaLnBrk="1" hangingPunct="1">
              <a:lnSpc>
                <a:spcPct val="110000"/>
              </a:lnSpc>
              <a:buFont typeface="Wingdings" pitchFamily="2" charset="2"/>
              <a:buChar char="n"/>
            </a:pPr>
            <a:r>
              <a:rPr lang="en-GB" altLang="en-US" sz="1400" b="1" dirty="0"/>
              <a:t>Look and listen to the following extract movement is taking place. How is the music affecting the movement?</a:t>
            </a:r>
          </a:p>
          <a:p>
            <a:pPr eaLnBrk="1" hangingPunct="1">
              <a:lnSpc>
                <a:spcPct val="110000"/>
              </a:lnSpc>
              <a:buFont typeface="Wingdings" pitchFamily="2" charset="2"/>
              <a:buChar char="n"/>
            </a:pPr>
            <a:endParaRPr lang="en-GB" altLang="en-US" sz="900" b="1" dirty="0"/>
          </a:p>
        </p:txBody>
      </p:sp>
      <p:sp>
        <p:nvSpPr>
          <p:cNvPr id="2" name="Footer Placeholder 1">
            <a:extLst>
              <a:ext uri="{FF2B5EF4-FFF2-40B4-BE49-F238E27FC236}">
                <a16:creationId xmlns:a16="http://schemas.microsoft.com/office/drawing/2014/main" id="{1CA19C8F-6876-4045-BA92-5F44D984A5B6}"/>
              </a:ext>
            </a:extLst>
          </p:cNvPr>
          <p:cNvSpPr>
            <a:spLocks noGrp="1"/>
          </p:cNvSpPr>
          <p:nvPr>
            <p:ph type="ftr" sz="quarter" idx="11"/>
          </p:nvPr>
        </p:nvSpPr>
        <p:spPr>
          <a:xfrm>
            <a:off x="405588" y="175736"/>
            <a:ext cx="3086292" cy="309201"/>
          </a:xfrm>
        </p:spPr>
        <p:txBody>
          <a:bodyPr/>
          <a:lstStyle/>
          <a:p>
            <a:pPr>
              <a:defRPr/>
            </a:pPr>
            <a:r>
              <a:rPr lang="en-GB" altLang="en-US" dirty="0"/>
              <a:t>Marion Leen</a:t>
            </a:r>
          </a:p>
        </p:txBody>
      </p:sp>
      <p:pic>
        <p:nvPicPr>
          <p:cNvPr id="10" name="Picture 9">
            <a:extLst>
              <a:ext uri="{FF2B5EF4-FFF2-40B4-BE49-F238E27FC236}">
                <a16:creationId xmlns:a16="http://schemas.microsoft.com/office/drawing/2014/main" id="{C24D02AB-FD9D-4076-BC5D-68E8D21C94A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39552" y="836712"/>
            <a:ext cx="2952328" cy="1433091"/>
          </a:xfrm>
          <a:prstGeom prst="rect">
            <a:avLst/>
          </a:prstGeom>
        </p:spPr>
      </p:pic>
      <p:sp>
        <p:nvSpPr>
          <p:cNvPr id="11" name="TextBox 10">
            <a:extLst>
              <a:ext uri="{FF2B5EF4-FFF2-40B4-BE49-F238E27FC236}">
                <a16:creationId xmlns:a16="http://schemas.microsoft.com/office/drawing/2014/main" id="{91E19CF4-A446-465B-B1AD-1FF38A440B66}"/>
              </a:ext>
            </a:extLst>
          </p:cNvPr>
          <p:cNvSpPr txBox="1"/>
          <p:nvPr/>
        </p:nvSpPr>
        <p:spPr>
          <a:xfrm>
            <a:off x="539552" y="2269804"/>
            <a:ext cx="2952328" cy="369332"/>
          </a:xfrm>
          <a:prstGeom prst="rect">
            <a:avLst/>
          </a:prstGeom>
          <a:noFill/>
        </p:spPr>
        <p:txBody>
          <a:bodyPr wrap="square" rtlCol="0">
            <a:spAutoFit/>
          </a:bodyPr>
          <a:lstStyle/>
          <a:p>
            <a:r>
              <a:rPr lang="en-IE" sz="900" dirty="0">
                <a:hlinkClick r:id="rId5" tooltip="http://cappywrites.com/tag/dancing/"/>
              </a:rPr>
              <a:t>This Photo</a:t>
            </a:r>
            <a:r>
              <a:rPr lang="en-IE" sz="900" dirty="0"/>
              <a:t> by Unknown Author is licensed under </a:t>
            </a:r>
            <a:r>
              <a:rPr lang="en-IE" sz="900" dirty="0">
                <a:hlinkClick r:id="rId6" tooltip="https://creativecommons.org/licenses/by-sa/3.0/"/>
              </a:rPr>
              <a:t>CC BY-SA</a:t>
            </a:r>
            <a:endParaRPr lang="en-IE" sz="900" dirty="0"/>
          </a:p>
        </p:txBody>
      </p:sp>
      <p:pic>
        <p:nvPicPr>
          <p:cNvPr id="22" name="Content Placeholder 5">
            <a:extLst>
              <a:ext uri="{FF2B5EF4-FFF2-40B4-BE49-F238E27FC236}">
                <a16:creationId xmlns:a16="http://schemas.microsoft.com/office/drawing/2014/main" id="{5385B215-5D36-4FA9-BA50-41E9401BBE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96336" y="77729"/>
            <a:ext cx="1371722" cy="196014"/>
          </a:xfrm>
          <a:prstGeom prst="rect">
            <a:avLst/>
          </a:prstGeom>
        </p:spPr>
      </p:pic>
      <p:pic>
        <p:nvPicPr>
          <p:cNvPr id="4" name="Online Media 3">
            <a:hlinkClick r:id="" action="ppaction://media"/>
            <a:extLst>
              <a:ext uri="{FF2B5EF4-FFF2-40B4-BE49-F238E27FC236}">
                <a16:creationId xmlns:a16="http://schemas.microsoft.com/office/drawing/2014/main" id="{0352CE9D-C669-4B56-AA2A-143C3345258D}"/>
              </a:ext>
            </a:extLst>
          </p:cNvPr>
          <p:cNvPicPr>
            <a:picLocks noRot="1" noChangeAspect="1"/>
          </p:cNvPicPr>
          <p:nvPr>
            <a:videoFile r:link="rId1"/>
          </p:nvPr>
        </p:nvPicPr>
        <p:blipFill>
          <a:blip r:embed="rId8"/>
          <a:stretch>
            <a:fillRect/>
          </a:stretch>
        </p:blipFill>
        <p:spPr>
          <a:xfrm>
            <a:off x="405588" y="3573016"/>
            <a:ext cx="4077324" cy="24482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1000"/>
                                        <p:tgtEl>
                                          <p:spTgt spid="15363">
                                            <p:txEl>
                                              <p:pRg st="0" end="0"/>
                                            </p:txEl>
                                          </p:spTgt>
                                        </p:tgtEl>
                                      </p:cBhvr>
                                    </p:animEffect>
                                    <p:anim calcmode="lin" valueType="num">
                                      <p:cBhvr>
                                        <p:cTn id="8"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363">
                                            <p:txEl>
                                              <p:pRg st="1" end="1"/>
                                            </p:txEl>
                                          </p:spTgt>
                                        </p:tgtEl>
                                        <p:attrNameLst>
                                          <p:attrName>style.visibility</p:attrName>
                                        </p:attrNameLst>
                                      </p:cBhvr>
                                      <p:to>
                                        <p:strVal val="visible"/>
                                      </p:to>
                                    </p:set>
                                    <p:animEffect transition="in" filter="fade">
                                      <p:cBhvr>
                                        <p:cTn id="14" dur="1000"/>
                                        <p:tgtEl>
                                          <p:spTgt spid="15363">
                                            <p:txEl>
                                              <p:pRg st="1" end="1"/>
                                            </p:txEl>
                                          </p:spTgt>
                                        </p:tgtEl>
                                      </p:cBhvr>
                                    </p:animEffect>
                                    <p:anim calcmode="lin" valueType="num">
                                      <p:cBhvr>
                                        <p:cTn id="15" dur="1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3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363">
                                            <p:txEl>
                                              <p:pRg st="2" end="2"/>
                                            </p:txEl>
                                          </p:spTgt>
                                        </p:tgtEl>
                                        <p:attrNameLst>
                                          <p:attrName>style.visibility</p:attrName>
                                        </p:attrNameLst>
                                      </p:cBhvr>
                                      <p:to>
                                        <p:strVal val="visible"/>
                                      </p:to>
                                    </p:set>
                                    <p:animEffect transition="in" filter="fade">
                                      <p:cBhvr>
                                        <p:cTn id="21" dur="1000"/>
                                        <p:tgtEl>
                                          <p:spTgt spid="15363">
                                            <p:txEl>
                                              <p:pRg st="2" end="2"/>
                                            </p:txEl>
                                          </p:spTgt>
                                        </p:tgtEl>
                                      </p:cBhvr>
                                    </p:animEffect>
                                    <p:anim calcmode="lin" valueType="num">
                                      <p:cBhvr>
                                        <p:cTn id="22" dur="1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363">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ext Box 14">
            <a:extLst>
              <a:ext uri="{FF2B5EF4-FFF2-40B4-BE49-F238E27FC236}">
                <a16:creationId xmlns:a16="http://schemas.microsoft.com/office/drawing/2014/main" id="{560D3261-9F37-4797-886D-72CF7FCD15DB}"/>
              </a:ext>
            </a:extLst>
          </p:cNvPr>
          <p:cNvSpPr txBox="1">
            <a:spLocks noChangeArrowheads="1"/>
          </p:cNvSpPr>
          <p:nvPr/>
        </p:nvSpPr>
        <p:spPr bwMode="auto">
          <a:xfrm>
            <a:off x="303486" y="557162"/>
            <a:ext cx="172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GB" altLang="en-US" sz="2000" dirty="0"/>
              <a:t>Picture A</a:t>
            </a:r>
          </a:p>
        </p:txBody>
      </p:sp>
      <p:sp>
        <p:nvSpPr>
          <p:cNvPr id="12292" name="Text Box 17">
            <a:extLst>
              <a:ext uri="{FF2B5EF4-FFF2-40B4-BE49-F238E27FC236}">
                <a16:creationId xmlns:a16="http://schemas.microsoft.com/office/drawing/2014/main" id="{1383BD23-1D58-4C7A-855A-B54A53B04867}"/>
              </a:ext>
            </a:extLst>
          </p:cNvPr>
          <p:cNvSpPr txBox="1">
            <a:spLocks noChangeArrowheads="1"/>
          </p:cNvSpPr>
          <p:nvPr/>
        </p:nvSpPr>
        <p:spPr bwMode="auto">
          <a:xfrm>
            <a:off x="2272631" y="520235"/>
            <a:ext cx="1511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GB" altLang="en-US" sz="2000" dirty="0"/>
              <a:t>Picture B</a:t>
            </a:r>
          </a:p>
        </p:txBody>
      </p:sp>
      <p:sp>
        <p:nvSpPr>
          <p:cNvPr id="12293" name="Text Box 18">
            <a:extLst>
              <a:ext uri="{FF2B5EF4-FFF2-40B4-BE49-F238E27FC236}">
                <a16:creationId xmlns:a16="http://schemas.microsoft.com/office/drawing/2014/main" id="{DEF865FE-7D3F-4C74-8A14-5418B1A13605}"/>
              </a:ext>
            </a:extLst>
          </p:cNvPr>
          <p:cNvSpPr txBox="1">
            <a:spLocks noChangeArrowheads="1"/>
          </p:cNvSpPr>
          <p:nvPr/>
        </p:nvSpPr>
        <p:spPr bwMode="auto">
          <a:xfrm>
            <a:off x="4846905" y="490513"/>
            <a:ext cx="1368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GB" altLang="en-US" sz="2000" dirty="0"/>
              <a:t>Picture C</a:t>
            </a:r>
          </a:p>
        </p:txBody>
      </p:sp>
      <p:sp>
        <p:nvSpPr>
          <p:cNvPr id="12294" name="Text Box 19">
            <a:extLst>
              <a:ext uri="{FF2B5EF4-FFF2-40B4-BE49-F238E27FC236}">
                <a16:creationId xmlns:a16="http://schemas.microsoft.com/office/drawing/2014/main" id="{9A6EAFF9-5BF7-466F-B558-6AB1FCF3E9B5}"/>
              </a:ext>
            </a:extLst>
          </p:cNvPr>
          <p:cNvSpPr txBox="1">
            <a:spLocks noChangeArrowheads="1"/>
          </p:cNvSpPr>
          <p:nvPr/>
        </p:nvSpPr>
        <p:spPr bwMode="auto">
          <a:xfrm>
            <a:off x="7305651" y="437958"/>
            <a:ext cx="18716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GB" altLang="en-US" sz="2000" dirty="0"/>
              <a:t>Picture D</a:t>
            </a:r>
          </a:p>
        </p:txBody>
      </p:sp>
      <p:sp>
        <p:nvSpPr>
          <p:cNvPr id="12314" name="Text Box 39">
            <a:extLst>
              <a:ext uri="{FF2B5EF4-FFF2-40B4-BE49-F238E27FC236}">
                <a16:creationId xmlns:a16="http://schemas.microsoft.com/office/drawing/2014/main" id="{34E5E876-1C1A-4D23-9E5E-2EB5B5AA12BD}"/>
              </a:ext>
            </a:extLst>
          </p:cNvPr>
          <p:cNvSpPr txBox="1">
            <a:spLocks noChangeArrowheads="1"/>
          </p:cNvSpPr>
          <p:nvPr/>
        </p:nvSpPr>
        <p:spPr bwMode="auto">
          <a:xfrm>
            <a:off x="328662" y="3399618"/>
            <a:ext cx="12255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GB" altLang="en-US" sz="2000" dirty="0"/>
              <a:t>Picture E</a:t>
            </a:r>
          </a:p>
        </p:txBody>
      </p:sp>
      <p:sp>
        <p:nvSpPr>
          <p:cNvPr id="12316" name="Text Box 41">
            <a:extLst>
              <a:ext uri="{FF2B5EF4-FFF2-40B4-BE49-F238E27FC236}">
                <a16:creationId xmlns:a16="http://schemas.microsoft.com/office/drawing/2014/main" id="{633DFCF0-548F-41AB-9CAC-4827C0B36E54}"/>
              </a:ext>
            </a:extLst>
          </p:cNvPr>
          <p:cNvSpPr txBox="1">
            <a:spLocks noChangeArrowheads="1"/>
          </p:cNvSpPr>
          <p:nvPr/>
        </p:nvSpPr>
        <p:spPr bwMode="auto">
          <a:xfrm>
            <a:off x="2403870" y="3441063"/>
            <a:ext cx="1368425"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GB" altLang="en-US" sz="2000" dirty="0"/>
              <a:t>Picture F</a:t>
            </a:r>
          </a:p>
        </p:txBody>
      </p:sp>
      <p:sp>
        <p:nvSpPr>
          <p:cNvPr id="12317" name="Text Box 42">
            <a:extLst>
              <a:ext uri="{FF2B5EF4-FFF2-40B4-BE49-F238E27FC236}">
                <a16:creationId xmlns:a16="http://schemas.microsoft.com/office/drawing/2014/main" id="{7E0C4361-2C86-4A98-B10C-C27834889A2D}"/>
              </a:ext>
            </a:extLst>
          </p:cNvPr>
          <p:cNvSpPr txBox="1">
            <a:spLocks noChangeArrowheads="1"/>
          </p:cNvSpPr>
          <p:nvPr/>
        </p:nvSpPr>
        <p:spPr bwMode="auto">
          <a:xfrm>
            <a:off x="7288073" y="3359096"/>
            <a:ext cx="136683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GB" altLang="en-US" sz="2000" dirty="0"/>
              <a:t>Picture H</a:t>
            </a:r>
          </a:p>
        </p:txBody>
      </p:sp>
      <p:sp>
        <p:nvSpPr>
          <p:cNvPr id="2" name="Footer Placeholder 1">
            <a:extLst>
              <a:ext uri="{FF2B5EF4-FFF2-40B4-BE49-F238E27FC236}">
                <a16:creationId xmlns:a16="http://schemas.microsoft.com/office/drawing/2014/main" id="{B1D3F583-61A0-4B9A-87BF-3E3D780DA79C}"/>
              </a:ext>
            </a:extLst>
          </p:cNvPr>
          <p:cNvSpPr>
            <a:spLocks noGrp="1"/>
          </p:cNvSpPr>
          <p:nvPr>
            <p:ph type="ftr" sz="quarter" idx="11"/>
          </p:nvPr>
        </p:nvSpPr>
        <p:spPr>
          <a:xfrm>
            <a:off x="320873" y="137776"/>
            <a:ext cx="4034004" cy="309201"/>
          </a:xfrm>
        </p:spPr>
        <p:txBody>
          <a:bodyPr/>
          <a:lstStyle/>
          <a:p>
            <a:pPr>
              <a:defRPr/>
            </a:pPr>
            <a:r>
              <a:rPr lang="en-GB" altLang="en-US" dirty="0"/>
              <a:t>Marion Leen</a:t>
            </a:r>
          </a:p>
        </p:txBody>
      </p:sp>
      <p:pic>
        <p:nvPicPr>
          <p:cNvPr id="6" name="Picture 5">
            <a:extLst>
              <a:ext uri="{FF2B5EF4-FFF2-40B4-BE49-F238E27FC236}">
                <a16:creationId xmlns:a16="http://schemas.microsoft.com/office/drawing/2014/main" id="{117F4CDC-F5F4-4AAA-AAD3-F5344DDF8D4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1078" y="1047536"/>
            <a:ext cx="1584325" cy="1728788"/>
          </a:xfrm>
          <a:prstGeom prst="rect">
            <a:avLst/>
          </a:prstGeom>
        </p:spPr>
      </p:pic>
      <p:sp>
        <p:nvSpPr>
          <p:cNvPr id="7" name="TextBox 6">
            <a:extLst>
              <a:ext uri="{FF2B5EF4-FFF2-40B4-BE49-F238E27FC236}">
                <a16:creationId xmlns:a16="http://schemas.microsoft.com/office/drawing/2014/main" id="{8E98B581-4DED-4A54-A847-97DB932F4545}"/>
              </a:ext>
            </a:extLst>
          </p:cNvPr>
          <p:cNvSpPr txBox="1"/>
          <p:nvPr/>
        </p:nvSpPr>
        <p:spPr>
          <a:xfrm>
            <a:off x="216272" y="2766363"/>
            <a:ext cx="1576515" cy="507831"/>
          </a:xfrm>
          <a:prstGeom prst="rect">
            <a:avLst/>
          </a:prstGeom>
          <a:noFill/>
        </p:spPr>
        <p:txBody>
          <a:bodyPr wrap="square" rtlCol="0">
            <a:spAutoFit/>
          </a:bodyPr>
          <a:lstStyle/>
          <a:p>
            <a:r>
              <a:rPr lang="en-IE" sz="900" dirty="0">
                <a:hlinkClick r:id="rId4" tooltip="https://lifestyle1960s.wikispaces.com/1960%27s+Rebellious+Fashion"/>
              </a:rPr>
              <a:t>This Photo</a:t>
            </a:r>
            <a:r>
              <a:rPr lang="en-IE" sz="900" dirty="0"/>
              <a:t> by Unknown Author is licensed under </a:t>
            </a:r>
            <a:r>
              <a:rPr lang="en-IE" sz="900" dirty="0">
                <a:hlinkClick r:id="rId5" tooltip="https://creativecommons.org/licenses/by-sa/3.0/"/>
              </a:rPr>
              <a:t>CC BY-SA</a:t>
            </a:r>
            <a:endParaRPr lang="en-IE" sz="900" dirty="0"/>
          </a:p>
        </p:txBody>
      </p:sp>
      <p:pic>
        <p:nvPicPr>
          <p:cNvPr id="9" name="Picture 8">
            <a:extLst>
              <a:ext uri="{FF2B5EF4-FFF2-40B4-BE49-F238E27FC236}">
                <a16:creationId xmlns:a16="http://schemas.microsoft.com/office/drawing/2014/main" id="{5E3EF74E-69EB-45BD-83D3-7B345AE8A78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028180" y="985523"/>
            <a:ext cx="1727200" cy="1835913"/>
          </a:xfrm>
          <a:prstGeom prst="rect">
            <a:avLst/>
          </a:prstGeom>
        </p:spPr>
      </p:pic>
      <p:sp>
        <p:nvSpPr>
          <p:cNvPr id="10" name="TextBox 9">
            <a:extLst>
              <a:ext uri="{FF2B5EF4-FFF2-40B4-BE49-F238E27FC236}">
                <a16:creationId xmlns:a16="http://schemas.microsoft.com/office/drawing/2014/main" id="{0860AE34-013C-4280-AF1D-90355F969753}"/>
              </a:ext>
            </a:extLst>
          </p:cNvPr>
          <p:cNvSpPr txBox="1"/>
          <p:nvPr/>
        </p:nvSpPr>
        <p:spPr>
          <a:xfrm>
            <a:off x="2171055" y="2781000"/>
            <a:ext cx="1584325" cy="307777"/>
          </a:xfrm>
          <a:prstGeom prst="rect">
            <a:avLst/>
          </a:prstGeom>
          <a:noFill/>
        </p:spPr>
        <p:txBody>
          <a:bodyPr wrap="square" rtlCol="0">
            <a:spAutoFit/>
          </a:bodyPr>
          <a:lstStyle/>
          <a:p>
            <a:r>
              <a:rPr lang="en-IE" sz="700" dirty="0">
                <a:hlinkClick r:id="rId7" tooltip="http://listfulthinking.org/2013/03/07/i-hope-i-die-before-i-get-old/"/>
              </a:rPr>
              <a:t>This Photo</a:t>
            </a:r>
            <a:r>
              <a:rPr lang="en-IE" sz="700" dirty="0"/>
              <a:t> by Unknown Author is licensed under </a:t>
            </a:r>
            <a:r>
              <a:rPr lang="en-IE" sz="700" dirty="0">
                <a:hlinkClick r:id="rId8" tooltip="https://creativecommons.org/licenses/by-nc-nd/3.0/"/>
              </a:rPr>
              <a:t>CC BY-NC-ND</a:t>
            </a:r>
            <a:endParaRPr lang="en-IE" sz="700" dirty="0"/>
          </a:p>
        </p:txBody>
      </p:sp>
      <p:pic>
        <p:nvPicPr>
          <p:cNvPr id="12" name="Picture 11">
            <a:extLst>
              <a:ext uri="{FF2B5EF4-FFF2-40B4-BE49-F238E27FC236}">
                <a16:creationId xmlns:a16="http://schemas.microsoft.com/office/drawing/2014/main" id="{826C2414-42C4-4A41-8A4B-43B274193419}"/>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4846905" y="983703"/>
            <a:ext cx="1612500" cy="1815000"/>
          </a:xfrm>
          <a:prstGeom prst="rect">
            <a:avLst/>
          </a:prstGeom>
        </p:spPr>
      </p:pic>
      <p:sp>
        <p:nvSpPr>
          <p:cNvPr id="13" name="TextBox 12">
            <a:extLst>
              <a:ext uri="{FF2B5EF4-FFF2-40B4-BE49-F238E27FC236}">
                <a16:creationId xmlns:a16="http://schemas.microsoft.com/office/drawing/2014/main" id="{8D577038-5E67-49D1-9C64-5E91A192A29E}"/>
              </a:ext>
            </a:extLst>
          </p:cNvPr>
          <p:cNvSpPr txBox="1"/>
          <p:nvPr/>
        </p:nvSpPr>
        <p:spPr>
          <a:xfrm>
            <a:off x="4695147" y="2744676"/>
            <a:ext cx="1612500" cy="507831"/>
          </a:xfrm>
          <a:prstGeom prst="rect">
            <a:avLst/>
          </a:prstGeom>
          <a:noFill/>
        </p:spPr>
        <p:txBody>
          <a:bodyPr wrap="square" rtlCol="0">
            <a:spAutoFit/>
          </a:bodyPr>
          <a:lstStyle/>
          <a:p>
            <a:r>
              <a:rPr lang="en-IE" sz="900" dirty="0">
                <a:hlinkClick r:id="rId10" tooltip="http://www.heavy-metal.it/queensryche-guitarist-michael-wilton-launches-new-official-website-signature-whipwear-coming-soon/"/>
              </a:rPr>
              <a:t>This Photo</a:t>
            </a:r>
            <a:r>
              <a:rPr lang="en-IE" sz="900" dirty="0"/>
              <a:t> by Unknown Author is licensed under </a:t>
            </a:r>
            <a:r>
              <a:rPr lang="en-IE" sz="900" dirty="0">
                <a:hlinkClick r:id="rId8" tooltip="https://creativecommons.org/licenses/by-nc-nd/3.0/"/>
              </a:rPr>
              <a:t>CC BY-NC-ND</a:t>
            </a:r>
            <a:endParaRPr lang="en-IE" sz="900" dirty="0"/>
          </a:p>
        </p:txBody>
      </p:sp>
      <p:pic>
        <p:nvPicPr>
          <p:cNvPr id="15" name="Picture 14">
            <a:extLst>
              <a:ext uri="{FF2B5EF4-FFF2-40B4-BE49-F238E27FC236}">
                <a16:creationId xmlns:a16="http://schemas.microsoft.com/office/drawing/2014/main" id="{1426AE47-BED0-44D4-A840-BEEED2880F20}"/>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7201872" y="887388"/>
            <a:ext cx="1546840" cy="1750056"/>
          </a:xfrm>
          <a:prstGeom prst="rect">
            <a:avLst/>
          </a:prstGeom>
        </p:spPr>
      </p:pic>
      <p:sp>
        <p:nvSpPr>
          <p:cNvPr id="16" name="TextBox 15">
            <a:extLst>
              <a:ext uri="{FF2B5EF4-FFF2-40B4-BE49-F238E27FC236}">
                <a16:creationId xmlns:a16="http://schemas.microsoft.com/office/drawing/2014/main" id="{DB31BB9B-E1DD-4EA7-9906-883B8C4AABDF}"/>
              </a:ext>
            </a:extLst>
          </p:cNvPr>
          <p:cNvSpPr txBox="1"/>
          <p:nvPr/>
        </p:nvSpPr>
        <p:spPr>
          <a:xfrm>
            <a:off x="7128891" y="2629638"/>
            <a:ext cx="1546840" cy="507831"/>
          </a:xfrm>
          <a:prstGeom prst="rect">
            <a:avLst/>
          </a:prstGeom>
          <a:noFill/>
        </p:spPr>
        <p:txBody>
          <a:bodyPr wrap="square" rtlCol="0">
            <a:spAutoFit/>
          </a:bodyPr>
          <a:lstStyle/>
          <a:p>
            <a:r>
              <a:rPr lang="en-IE" sz="900" dirty="0">
                <a:hlinkClick r:id="rId12" tooltip="https://en.wikipedia.org/wiki/Supernatural_(rapper)"/>
              </a:rPr>
              <a:t>This Photo</a:t>
            </a:r>
            <a:r>
              <a:rPr lang="en-IE" sz="900" dirty="0"/>
              <a:t> by Unknown Author is licensed under </a:t>
            </a:r>
            <a:r>
              <a:rPr lang="en-IE" sz="900" dirty="0">
                <a:hlinkClick r:id="rId5" tooltip="https://creativecommons.org/licenses/by-sa/3.0/"/>
              </a:rPr>
              <a:t>CC BY-SA</a:t>
            </a:r>
            <a:endParaRPr lang="en-IE" sz="900" dirty="0"/>
          </a:p>
        </p:txBody>
      </p:sp>
      <p:pic>
        <p:nvPicPr>
          <p:cNvPr id="18" name="Picture 17">
            <a:extLst>
              <a:ext uri="{FF2B5EF4-FFF2-40B4-BE49-F238E27FC236}">
                <a16:creationId xmlns:a16="http://schemas.microsoft.com/office/drawing/2014/main" id="{2032381A-8F33-42DB-AD5D-6DEE605D1FB8}"/>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191528" y="4047341"/>
            <a:ext cx="1601259" cy="2253497"/>
          </a:xfrm>
          <a:prstGeom prst="rect">
            <a:avLst/>
          </a:prstGeom>
        </p:spPr>
      </p:pic>
      <p:sp>
        <p:nvSpPr>
          <p:cNvPr id="19" name="TextBox 18">
            <a:extLst>
              <a:ext uri="{FF2B5EF4-FFF2-40B4-BE49-F238E27FC236}">
                <a16:creationId xmlns:a16="http://schemas.microsoft.com/office/drawing/2014/main" id="{3F865E3D-2C56-4708-AF5A-C0148DA99A6F}"/>
              </a:ext>
            </a:extLst>
          </p:cNvPr>
          <p:cNvSpPr txBox="1"/>
          <p:nvPr/>
        </p:nvSpPr>
        <p:spPr>
          <a:xfrm>
            <a:off x="146503" y="6319809"/>
            <a:ext cx="1624486" cy="507831"/>
          </a:xfrm>
          <a:prstGeom prst="rect">
            <a:avLst/>
          </a:prstGeom>
          <a:noFill/>
        </p:spPr>
        <p:txBody>
          <a:bodyPr wrap="square" rtlCol="0">
            <a:spAutoFit/>
          </a:bodyPr>
          <a:lstStyle/>
          <a:p>
            <a:r>
              <a:rPr lang="en-IE" sz="900" dirty="0">
                <a:hlinkClick r:id="rId14" tooltip="http://semsam.blogspot.com/2013/03/bob-marley-reggae-music-is-kings-music.html"/>
              </a:rPr>
              <a:t>This Photo</a:t>
            </a:r>
            <a:r>
              <a:rPr lang="en-IE" sz="900" dirty="0"/>
              <a:t> by Unknown Author is licensed under </a:t>
            </a:r>
            <a:r>
              <a:rPr lang="en-IE" sz="900" dirty="0">
                <a:hlinkClick r:id="rId8" tooltip="https://creativecommons.org/licenses/by-nc-nd/3.0/"/>
              </a:rPr>
              <a:t>CC BY-NC-ND</a:t>
            </a:r>
            <a:endParaRPr lang="en-IE" sz="900" dirty="0"/>
          </a:p>
        </p:txBody>
      </p:sp>
      <p:pic>
        <p:nvPicPr>
          <p:cNvPr id="21" name="Picture 20">
            <a:extLst>
              <a:ext uri="{FF2B5EF4-FFF2-40B4-BE49-F238E27FC236}">
                <a16:creationId xmlns:a16="http://schemas.microsoft.com/office/drawing/2014/main" id="{C065164C-D033-4E3A-B347-7BCFFF883A40}"/>
              </a:ext>
            </a:extLst>
          </p:cNvPr>
          <p:cNvPicPr>
            <a:picLocks noChangeAspect="1"/>
          </p:cNvPicPr>
          <p:nvPr/>
        </p:nvPicPr>
        <p:blipFill>
          <a:blip r:embed="rId15">
            <a:extLst>
              <a:ext uri="{28A0092B-C50C-407E-A947-70E740481C1C}">
                <a14:useLocalDpi xmlns:a14="http://schemas.microsoft.com/office/drawing/2010/main" val="0"/>
              </a:ext>
              <a:ext uri="{837473B0-CC2E-450A-ABE3-18F120FF3D39}">
                <a1611:picAttrSrcUrl xmlns:a1611="http://schemas.microsoft.com/office/drawing/2016/11/main" r:id="rId16"/>
              </a:ext>
            </a:extLst>
          </a:blip>
          <a:stretch>
            <a:fillRect/>
          </a:stretch>
        </p:blipFill>
        <p:spPr>
          <a:xfrm>
            <a:off x="2222683" y="4047341"/>
            <a:ext cx="1727201" cy="2280295"/>
          </a:xfrm>
          <a:prstGeom prst="rect">
            <a:avLst/>
          </a:prstGeom>
        </p:spPr>
      </p:pic>
      <p:sp>
        <p:nvSpPr>
          <p:cNvPr id="22" name="TextBox 21">
            <a:extLst>
              <a:ext uri="{FF2B5EF4-FFF2-40B4-BE49-F238E27FC236}">
                <a16:creationId xmlns:a16="http://schemas.microsoft.com/office/drawing/2014/main" id="{2B1FF154-D340-41CB-9352-EB86634C37DA}"/>
              </a:ext>
            </a:extLst>
          </p:cNvPr>
          <p:cNvSpPr txBox="1"/>
          <p:nvPr/>
        </p:nvSpPr>
        <p:spPr>
          <a:xfrm>
            <a:off x="2186170" y="6319809"/>
            <a:ext cx="1800225" cy="369332"/>
          </a:xfrm>
          <a:prstGeom prst="rect">
            <a:avLst/>
          </a:prstGeom>
          <a:noFill/>
        </p:spPr>
        <p:txBody>
          <a:bodyPr wrap="square" rtlCol="0">
            <a:spAutoFit/>
          </a:bodyPr>
          <a:lstStyle/>
          <a:p>
            <a:r>
              <a:rPr lang="en-IE" sz="900" dirty="0">
                <a:hlinkClick r:id="rId16" tooltip="http://trcs.wikispaces.com/Punk+Rock08"/>
              </a:rPr>
              <a:t>This Photo</a:t>
            </a:r>
            <a:r>
              <a:rPr lang="en-IE" sz="900" dirty="0"/>
              <a:t> by Unknown Author is licensed under </a:t>
            </a:r>
            <a:r>
              <a:rPr lang="en-IE" sz="900" dirty="0">
                <a:hlinkClick r:id="rId17" tooltip="https://creativecommons.org/licenses/by-nc-sa/2.5/"/>
              </a:rPr>
              <a:t>CC BY-NC-SA</a:t>
            </a:r>
            <a:endParaRPr lang="en-IE" sz="900" dirty="0"/>
          </a:p>
        </p:txBody>
      </p:sp>
      <p:pic>
        <p:nvPicPr>
          <p:cNvPr id="24" name="Picture 23">
            <a:extLst>
              <a:ext uri="{FF2B5EF4-FFF2-40B4-BE49-F238E27FC236}">
                <a16:creationId xmlns:a16="http://schemas.microsoft.com/office/drawing/2014/main" id="{C0E0FDC0-2A1E-46EE-A218-3B2A5B8BFDCA}"/>
              </a:ext>
            </a:extLst>
          </p:cNvPr>
          <p:cNvPicPr>
            <a:picLocks noChangeAspect="1"/>
          </p:cNvPicPr>
          <p:nvPr/>
        </p:nvPicPr>
        <p:blipFill>
          <a:blip r:embed="rId18">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4831272" y="4087259"/>
            <a:ext cx="1584326" cy="2236402"/>
          </a:xfrm>
          <a:prstGeom prst="rect">
            <a:avLst/>
          </a:prstGeom>
        </p:spPr>
      </p:pic>
      <p:sp>
        <p:nvSpPr>
          <p:cNvPr id="25" name="TextBox 24">
            <a:extLst>
              <a:ext uri="{FF2B5EF4-FFF2-40B4-BE49-F238E27FC236}">
                <a16:creationId xmlns:a16="http://schemas.microsoft.com/office/drawing/2014/main" id="{A6FC4E42-4751-48D2-80A4-01B3C0EC20CE}"/>
              </a:ext>
            </a:extLst>
          </p:cNvPr>
          <p:cNvSpPr txBox="1"/>
          <p:nvPr/>
        </p:nvSpPr>
        <p:spPr>
          <a:xfrm>
            <a:off x="4792488" y="6323661"/>
            <a:ext cx="1584326" cy="507831"/>
          </a:xfrm>
          <a:prstGeom prst="rect">
            <a:avLst/>
          </a:prstGeom>
          <a:noFill/>
        </p:spPr>
        <p:txBody>
          <a:bodyPr wrap="square" rtlCol="0">
            <a:spAutoFit/>
          </a:bodyPr>
          <a:lstStyle/>
          <a:p>
            <a:r>
              <a:rPr lang="en-IE" sz="900" dirty="0">
                <a:hlinkClick r:id="rId19" tooltip="https://en.m.wikipedia.org/wiki/Jimmy_Crowley_(Irish_musician)"/>
              </a:rPr>
              <a:t>This Photo</a:t>
            </a:r>
            <a:r>
              <a:rPr lang="en-IE" sz="900" dirty="0"/>
              <a:t> by Unknown Author is licensed under </a:t>
            </a:r>
            <a:r>
              <a:rPr lang="en-IE" sz="900" dirty="0">
                <a:hlinkClick r:id="rId5" tooltip="https://creativecommons.org/licenses/by-sa/3.0/"/>
              </a:rPr>
              <a:t>CC BY-SA</a:t>
            </a:r>
            <a:endParaRPr lang="en-IE" sz="900" dirty="0"/>
          </a:p>
        </p:txBody>
      </p:sp>
      <p:pic>
        <p:nvPicPr>
          <p:cNvPr id="27" name="Picture 26">
            <a:extLst>
              <a:ext uri="{FF2B5EF4-FFF2-40B4-BE49-F238E27FC236}">
                <a16:creationId xmlns:a16="http://schemas.microsoft.com/office/drawing/2014/main" id="{D94C92E8-84BF-4473-A79F-DCB14F804533}"/>
              </a:ext>
            </a:extLst>
          </p:cNvPr>
          <p:cNvPicPr>
            <a:picLocks noChangeAspect="1"/>
          </p:cNvPicPr>
          <p:nvPr/>
        </p:nvPicPr>
        <p:blipFill>
          <a:blip r:embed="rId20">
            <a:extLst>
              <a:ext uri="{28A0092B-C50C-407E-A947-70E740481C1C}">
                <a14:useLocalDpi xmlns:a14="http://schemas.microsoft.com/office/drawing/2010/main" val="0"/>
              </a:ext>
              <a:ext uri="{837473B0-CC2E-450A-ABE3-18F120FF3D39}">
                <a1611:picAttrSrcUrl xmlns:a1611="http://schemas.microsoft.com/office/drawing/2016/11/main" r:id="rId21"/>
              </a:ext>
            </a:extLst>
          </a:blip>
          <a:stretch>
            <a:fillRect/>
          </a:stretch>
        </p:blipFill>
        <p:spPr>
          <a:xfrm>
            <a:off x="7194273" y="3974446"/>
            <a:ext cx="1554439" cy="2276475"/>
          </a:xfrm>
          <a:prstGeom prst="rect">
            <a:avLst/>
          </a:prstGeom>
        </p:spPr>
      </p:pic>
      <p:sp>
        <p:nvSpPr>
          <p:cNvPr id="28" name="TextBox 27">
            <a:extLst>
              <a:ext uri="{FF2B5EF4-FFF2-40B4-BE49-F238E27FC236}">
                <a16:creationId xmlns:a16="http://schemas.microsoft.com/office/drawing/2014/main" id="{7E803D67-37D3-45BB-BF85-8823122D3F9D}"/>
              </a:ext>
            </a:extLst>
          </p:cNvPr>
          <p:cNvSpPr txBox="1"/>
          <p:nvPr/>
        </p:nvSpPr>
        <p:spPr>
          <a:xfrm>
            <a:off x="7163600" y="6227053"/>
            <a:ext cx="1773236" cy="369332"/>
          </a:xfrm>
          <a:prstGeom prst="rect">
            <a:avLst/>
          </a:prstGeom>
          <a:noFill/>
        </p:spPr>
        <p:txBody>
          <a:bodyPr wrap="square" rtlCol="0">
            <a:spAutoFit/>
          </a:bodyPr>
          <a:lstStyle/>
          <a:p>
            <a:r>
              <a:rPr lang="en-IE" sz="900" dirty="0">
                <a:hlinkClick r:id="rId21" tooltip="http://www.vanndigital.com/portfolio/radio-stream-new-track-new-love-rb-singer-roichipanthony"/>
              </a:rPr>
              <a:t>This Photo</a:t>
            </a:r>
            <a:r>
              <a:rPr lang="en-IE" sz="900" dirty="0"/>
              <a:t> by Unknown Author is licensed under </a:t>
            </a:r>
            <a:r>
              <a:rPr lang="en-IE" sz="900" dirty="0">
                <a:hlinkClick r:id="rId22" tooltip="https://creativecommons.org/licenses/by-nc-sa/4.0/"/>
              </a:rPr>
              <a:t>CC BY-NC-SA</a:t>
            </a:r>
            <a:endParaRPr lang="en-IE" sz="900" dirty="0"/>
          </a:p>
        </p:txBody>
      </p:sp>
      <p:sp>
        <p:nvSpPr>
          <p:cNvPr id="57" name="Text Box 41">
            <a:extLst>
              <a:ext uri="{FF2B5EF4-FFF2-40B4-BE49-F238E27FC236}">
                <a16:creationId xmlns:a16="http://schemas.microsoft.com/office/drawing/2014/main" id="{F1CDBF99-5AF9-4D66-B1B4-E9D28BBFB5D7}"/>
              </a:ext>
            </a:extLst>
          </p:cNvPr>
          <p:cNvSpPr txBox="1">
            <a:spLocks noChangeArrowheads="1"/>
          </p:cNvSpPr>
          <p:nvPr/>
        </p:nvSpPr>
        <p:spPr bwMode="auto">
          <a:xfrm>
            <a:off x="4939222" y="3397174"/>
            <a:ext cx="1368425"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GB" altLang="en-US" sz="2000" dirty="0"/>
              <a:t>Picture G</a:t>
            </a:r>
          </a:p>
        </p:txBody>
      </p:sp>
      <p:pic>
        <p:nvPicPr>
          <p:cNvPr id="58" name="Content Placeholder 5">
            <a:extLst>
              <a:ext uri="{FF2B5EF4-FFF2-40B4-BE49-F238E27FC236}">
                <a16:creationId xmlns:a16="http://schemas.microsoft.com/office/drawing/2014/main" id="{AF337658-75E4-4268-AAC8-399BB84E11E6}"/>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596336" y="218316"/>
            <a:ext cx="1371722" cy="1960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1000"/>
                                        <p:tgtEl>
                                          <p:spTgt spid="12290"/>
                                        </p:tgtEl>
                                      </p:cBhvr>
                                    </p:animEffect>
                                    <p:anim calcmode="lin" valueType="num">
                                      <p:cBhvr>
                                        <p:cTn id="8" dur="1000" fill="hold"/>
                                        <p:tgtEl>
                                          <p:spTgt spid="12290"/>
                                        </p:tgtEl>
                                        <p:attrNameLst>
                                          <p:attrName>ppt_x</p:attrName>
                                        </p:attrNameLst>
                                      </p:cBhvr>
                                      <p:tavLst>
                                        <p:tav tm="0">
                                          <p:val>
                                            <p:strVal val="#ppt_x"/>
                                          </p:val>
                                        </p:tav>
                                        <p:tav tm="100000">
                                          <p:val>
                                            <p:strVal val="#ppt_x"/>
                                          </p:val>
                                        </p:tav>
                                      </p:tavLst>
                                    </p:anim>
                                    <p:anim calcmode="lin" valueType="num">
                                      <p:cBhvr>
                                        <p:cTn id="9" dur="1000" fill="hold"/>
                                        <p:tgtEl>
                                          <p:spTgt spid="1229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292"/>
                                        </p:tgtEl>
                                        <p:attrNameLst>
                                          <p:attrName>style.visibility</p:attrName>
                                        </p:attrNameLst>
                                      </p:cBhvr>
                                      <p:to>
                                        <p:strVal val="visible"/>
                                      </p:to>
                                    </p:set>
                                    <p:animEffect transition="in" filter="fade">
                                      <p:cBhvr>
                                        <p:cTn id="24" dur="1000"/>
                                        <p:tgtEl>
                                          <p:spTgt spid="12292"/>
                                        </p:tgtEl>
                                      </p:cBhvr>
                                    </p:animEffect>
                                    <p:anim calcmode="lin" valueType="num">
                                      <p:cBhvr>
                                        <p:cTn id="25" dur="1000" fill="hold"/>
                                        <p:tgtEl>
                                          <p:spTgt spid="12292"/>
                                        </p:tgtEl>
                                        <p:attrNameLst>
                                          <p:attrName>ppt_x</p:attrName>
                                        </p:attrNameLst>
                                      </p:cBhvr>
                                      <p:tavLst>
                                        <p:tav tm="0">
                                          <p:val>
                                            <p:strVal val="#ppt_x"/>
                                          </p:val>
                                        </p:tav>
                                        <p:tav tm="100000">
                                          <p:val>
                                            <p:strVal val="#ppt_x"/>
                                          </p:val>
                                        </p:tav>
                                      </p:tavLst>
                                    </p:anim>
                                    <p:anim calcmode="lin" valueType="num">
                                      <p:cBhvr>
                                        <p:cTn id="26" dur="1000" fill="hold"/>
                                        <p:tgtEl>
                                          <p:spTgt spid="1229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293"/>
                                        </p:tgtEl>
                                        <p:attrNameLst>
                                          <p:attrName>style.visibility</p:attrName>
                                        </p:attrNameLst>
                                      </p:cBhvr>
                                      <p:to>
                                        <p:strVal val="visible"/>
                                      </p:to>
                                    </p:set>
                                    <p:animEffect transition="in" filter="fade">
                                      <p:cBhvr>
                                        <p:cTn id="41" dur="1000"/>
                                        <p:tgtEl>
                                          <p:spTgt spid="12293"/>
                                        </p:tgtEl>
                                      </p:cBhvr>
                                    </p:animEffect>
                                    <p:anim calcmode="lin" valueType="num">
                                      <p:cBhvr>
                                        <p:cTn id="42" dur="1000" fill="hold"/>
                                        <p:tgtEl>
                                          <p:spTgt spid="12293"/>
                                        </p:tgtEl>
                                        <p:attrNameLst>
                                          <p:attrName>ppt_x</p:attrName>
                                        </p:attrNameLst>
                                      </p:cBhvr>
                                      <p:tavLst>
                                        <p:tav tm="0">
                                          <p:val>
                                            <p:strVal val="#ppt_x"/>
                                          </p:val>
                                        </p:tav>
                                        <p:tav tm="100000">
                                          <p:val>
                                            <p:strVal val="#ppt_x"/>
                                          </p:val>
                                        </p:tav>
                                      </p:tavLst>
                                    </p:anim>
                                    <p:anim calcmode="lin" valueType="num">
                                      <p:cBhvr>
                                        <p:cTn id="43" dur="1000" fill="hold"/>
                                        <p:tgtEl>
                                          <p:spTgt spid="1229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2294"/>
                                        </p:tgtEl>
                                        <p:attrNameLst>
                                          <p:attrName>style.visibility</p:attrName>
                                        </p:attrNameLst>
                                      </p:cBhvr>
                                      <p:to>
                                        <p:strVal val="visible"/>
                                      </p:to>
                                    </p:set>
                                    <p:animEffect transition="in" filter="fade">
                                      <p:cBhvr>
                                        <p:cTn id="58" dur="1000"/>
                                        <p:tgtEl>
                                          <p:spTgt spid="12294"/>
                                        </p:tgtEl>
                                      </p:cBhvr>
                                    </p:animEffect>
                                    <p:anim calcmode="lin" valueType="num">
                                      <p:cBhvr>
                                        <p:cTn id="59" dur="1000" fill="hold"/>
                                        <p:tgtEl>
                                          <p:spTgt spid="12294"/>
                                        </p:tgtEl>
                                        <p:attrNameLst>
                                          <p:attrName>ppt_x</p:attrName>
                                        </p:attrNameLst>
                                      </p:cBhvr>
                                      <p:tavLst>
                                        <p:tav tm="0">
                                          <p:val>
                                            <p:strVal val="#ppt_x"/>
                                          </p:val>
                                        </p:tav>
                                        <p:tav tm="100000">
                                          <p:val>
                                            <p:strVal val="#ppt_x"/>
                                          </p:val>
                                        </p:tav>
                                      </p:tavLst>
                                    </p:anim>
                                    <p:anim calcmode="lin" valueType="num">
                                      <p:cBhvr>
                                        <p:cTn id="60" dur="1000" fill="hold"/>
                                        <p:tgtEl>
                                          <p:spTgt spid="12294"/>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2314"/>
                                        </p:tgtEl>
                                        <p:attrNameLst>
                                          <p:attrName>style.visibility</p:attrName>
                                        </p:attrNameLst>
                                      </p:cBhvr>
                                      <p:to>
                                        <p:strVal val="visible"/>
                                      </p:to>
                                    </p:set>
                                    <p:animEffect transition="in" filter="fade">
                                      <p:cBhvr>
                                        <p:cTn id="75" dur="1000"/>
                                        <p:tgtEl>
                                          <p:spTgt spid="12314"/>
                                        </p:tgtEl>
                                      </p:cBhvr>
                                    </p:animEffect>
                                    <p:anim calcmode="lin" valueType="num">
                                      <p:cBhvr>
                                        <p:cTn id="76" dur="1000" fill="hold"/>
                                        <p:tgtEl>
                                          <p:spTgt spid="12314"/>
                                        </p:tgtEl>
                                        <p:attrNameLst>
                                          <p:attrName>ppt_x</p:attrName>
                                        </p:attrNameLst>
                                      </p:cBhvr>
                                      <p:tavLst>
                                        <p:tav tm="0">
                                          <p:val>
                                            <p:strVal val="#ppt_x"/>
                                          </p:val>
                                        </p:tav>
                                        <p:tav tm="100000">
                                          <p:val>
                                            <p:strVal val="#ppt_x"/>
                                          </p:val>
                                        </p:tav>
                                      </p:tavLst>
                                    </p:anim>
                                    <p:anim calcmode="lin" valueType="num">
                                      <p:cBhvr>
                                        <p:cTn id="77" dur="1000" fill="hold"/>
                                        <p:tgtEl>
                                          <p:spTgt spid="12314"/>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1000"/>
                                        <p:tgtEl>
                                          <p:spTgt spid="18"/>
                                        </p:tgtEl>
                                      </p:cBhvr>
                                    </p:animEffect>
                                    <p:anim calcmode="lin" valueType="num">
                                      <p:cBhvr>
                                        <p:cTn id="81" dur="1000" fill="hold"/>
                                        <p:tgtEl>
                                          <p:spTgt spid="18"/>
                                        </p:tgtEl>
                                        <p:attrNameLst>
                                          <p:attrName>ppt_x</p:attrName>
                                        </p:attrNameLst>
                                      </p:cBhvr>
                                      <p:tavLst>
                                        <p:tav tm="0">
                                          <p:val>
                                            <p:strVal val="#ppt_x"/>
                                          </p:val>
                                        </p:tav>
                                        <p:tav tm="100000">
                                          <p:val>
                                            <p:strVal val="#ppt_x"/>
                                          </p:val>
                                        </p:tav>
                                      </p:tavLst>
                                    </p:anim>
                                    <p:anim calcmode="lin" valueType="num">
                                      <p:cBhvr>
                                        <p:cTn id="82" dur="1000" fill="hold"/>
                                        <p:tgtEl>
                                          <p:spTgt spid="18"/>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1000"/>
                                        <p:tgtEl>
                                          <p:spTgt spid="19"/>
                                        </p:tgtEl>
                                      </p:cBhvr>
                                    </p:animEffect>
                                    <p:anim calcmode="lin" valueType="num">
                                      <p:cBhvr>
                                        <p:cTn id="86" dur="1000" fill="hold"/>
                                        <p:tgtEl>
                                          <p:spTgt spid="19"/>
                                        </p:tgtEl>
                                        <p:attrNameLst>
                                          <p:attrName>ppt_x</p:attrName>
                                        </p:attrNameLst>
                                      </p:cBhvr>
                                      <p:tavLst>
                                        <p:tav tm="0">
                                          <p:val>
                                            <p:strVal val="#ppt_x"/>
                                          </p:val>
                                        </p:tav>
                                        <p:tav tm="100000">
                                          <p:val>
                                            <p:strVal val="#ppt_x"/>
                                          </p:val>
                                        </p:tav>
                                      </p:tavLst>
                                    </p:anim>
                                    <p:anim calcmode="lin" valueType="num">
                                      <p:cBhvr>
                                        <p:cTn id="8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12316"/>
                                        </p:tgtEl>
                                        <p:attrNameLst>
                                          <p:attrName>style.visibility</p:attrName>
                                        </p:attrNameLst>
                                      </p:cBhvr>
                                      <p:to>
                                        <p:strVal val="visible"/>
                                      </p:to>
                                    </p:set>
                                    <p:animEffect transition="in" filter="fade">
                                      <p:cBhvr>
                                        <p:cTn id="92" dur="1000"/>
                                        <p:tgtEl>
                                          <p:spTgt spid="12316"/>
                                        </p:tgtEl>
                                      </p:cBhvr>
                                    </p:animEffect>
                                    <p:anim calcmode="lin" valueType="num">
                                      <p:cBhvr>
                                        <p:cTn id="93" dur="1000" fill="hold"/>
                                        <p:tgtEl>
                                          <p:spTgt spid="12316"/>
                                        </p:tgtEl>
                                        <p:attrNameLst>
                                          <p:attrName>ppt_x</p:attrName>
                                        </p:attrNameLst>
                                      </p:cBhvr>
                                      <p:tavLst>
                                        <p:tav tm="0">
                                          <p:val>
                                            <p:strVal val="#ppt_x"/>
                                          </p:val>
                                        </p:tav>
                                        <p:tav tm="100000">
                                          <p:val>
                                            <p:strVal val="#ppt_x"/>
                                          </p:val>
                                        </p:tav>
                                      </p:tavLst>
                                    </p:anim>
                                    <p:anim calcmode="lin" valueType="num">
                                      <p:cBhvr>
                                        <p:cTn id="94" dur="1000" fill="hold"/>
                                        <p:tgtEl>
                                          <p:spTgt spid="12316"/>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1000"/>
                                        <p:tgtEl>
                                          <p:spTgt spid="21"/>
                                        </p:tgtEl>
                                      </p:cBhvr>
                                    </p:animEffect>
                                    <p:anim calcmode="lin" valueType="num">
                                      <p:cBhvr>
                                        <p:cTn id="98" dur="1000" fill="hold"/>
                                        <p:tgtEl>
                                          <p:spTgt spid="21"/>
                                        </p:tgtEl>
                                        <p:attrNameLst>
                                          <p:attrName>ppt_x</p:attrName>
                                        </p:attrNameLst>
                                      </p:cBhvr>
                                      <p:tavLst>
                                        <p:tav tm="0">
                                          <p:val>
                                            <p:strVal val="#ppt_x"/>
                                          </p:val>
                                        </p:tav>
                                        <p:tav tm="100000">
                                          <p:val>
                                            <p:strVal val="#ppt_x"/>
                                          </p:val>
                                        </p:tav>
                                      </p:tavLst>
                                    </p:anim>
                                    <p:anim calcmode="lin" valueType="num">
                                      <p:cBhvr>
                                        <p:cTn id="99" dur="1000" fill="hold"/>
                                        <p:tgtEl>
                                          <p:spTgt spid="21"/>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fade">
                                      <p:cBhvr>
                                        <p:cTn id="102" dur="1000"/>
                                        <p:tgtEl>
                                          <p:spTgt spid="22"/>
                                        </p:tgtEl>
                                      </p:cBhvr>
                                    </p:animEffect>
                                    <p:anim calcmode="lin" valueType="num">
                                      <p:cBhvr>
                                        <p:cTn id="103" dur="1000" fill="hold"/>
                                        <p:tgtEl>
                                          <p:spTgt spid="22"/>
                                        </p:tgtEl>
                                        <p:attrNameLst>
                                          <p:attrName>ppt_x</p:attrName>
                                        </p:attrNameLst>
                                      </p:cBhvr>
                                      <p:tavLst>
                                        <p:tav tm="0">
                                          <p:val>
                                            <p:strVal val="#ppt_x"/>
                                          </p:val>
                                        </p:tav>
                                        <p:tav tm="100000">
                                          <p:val>
                                            <p:strVal val="#ppt_x"/>
                                          </p:val>
                                        </p:tav>
                                      </p:tavLst>
                                    </p:anim>
                                    <p:anim calcmode="lin" valueType="num">
                                      <p:cBhvr>
                                        <p:cTn id="10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fade">
                                      <p:cBhvr>
                                        <p:cTn id="109" dur="1000"/>
                                        <p:tgtEl>
                                          <p:spTgt spid="57"/>
                                        </p:tgtEl>
                                      </p:cBhvr>
                                    </p:animEffect>
                                    <p:anim calcmode="lin" valueType="num">
                                      <p:cBhvr>
                                        <p:cTn id="110" dur="1000" fill="hold"/>
                                        <p:tgtEl>
                                          <p:spTgt spid="57"/>
                                        </p:tgtEl>
                                        <p:attrNameLst>
                                          <p:attrName>ppt_x</p:attrName>
                                        </p:attrNameLst>
                                      </p:cBhvr>
                                      <p:tavLst>
                                        <p:tav tm="0">
                                          <p:val>
                                            <p:strVal val="#ppt_x"/>
                                          </p:val>
                                        </p:tav>
                                        <p:tav tm="100000">
                                          <p:val>
                                            <p:strVal val="#ppt_x"/>
                                          </p:val>
                                        </p:tav>
                                      </p:tavLst>
                                    </p:anim>
                                    <p:anim calcmode="lin" valueType="num">
                                      <p:cBhvr>
                                        <p:cTn id="111" dur="1000" fill="hold"/>
                                        <p:tgtEl>
                                          <p:spTgt spid="57"/>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24"/>
                                        </p:tgtEl>
                                        <p:attrNameLst>
                                          <p:attrName>style.visibility</p:attrName>
                                        </p:attrNameLst>
                                      </p:cBhvr>
                                      <p:to>
                                        <p:strVal val="visible"/>
                                      </p:to>
                                    </p:set>
                                    <p:animEffect transition="in" filter="fade">
                                      <p:cBhvr>
                                        <p:cTn id="114" dur="1000"/>
                                        <p:tgtEl>
                                          <p:spTgt spid="24"/>
                                        </p:tgtEl>
                                      </p:cBhvr>
                                    </p:animEffect>
                                    <p:anim calcmode="lin" valueType="num">
                                      <p:cBhvr>
                                        <p:cTn id="115" dur="1000" fill="hold"/>
                                        <p:tgtEl>
                                          <p:spTgt spid="24"/>
                                        </p:tgtEl>
                                        <p:attrNameLst>
                                          <p:attrName>ppt_x</p:attrName>
                                        </p:attrNameLst>
                                      </p:cBhvr>
                                      <p:tavLst>
                                        <p:tav tm="0">
                                          <p:val>
                                            <p:strVal val="#ppt_x"/>
                                          </p:val>
                                        </p:tav>
                                        <p:tav tm="100000">
                                          <p:val>
                                            <p:strVal val="#ppt_x"/>
                                          </p:val>
                                        </p:tav>
                                      </p:tavLst>
                                    </p:anim>
                                    <p:anim calcmode="lin" valueType="num">
                                      <p:cBhvr>
                                        <p:cTn id="116" dur="1000" fill="hold"/>
                                        <p:tgtEl>
                                          <p:spTgt spid="24"/>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5"/>
                                        </p:tgtEl>
                                        <p:attrNameLst>
                                          <p:attrName>style.visibility</p:attrName>
                                        </p:attrNameLst>
                                      </p:cBhvr>
                                      <p:to>
                                        <p:strVal val="visible"/>
                                      </p:to>
                                    </p:set>
                                    <p:animEffect transition="in" filter="fade">
                                      <p:cBhvr>
                                        <p:cTn id="119" dur="1000"/>
                                        <p:tgtEl>
                                          <p:spTgt spid="25"/>
                                        </p:tgtEl>
                                      </p:cBhvr>
                                    </p:animEffect>
                                    <p:anim calcmode="lin" valueType="num">
                                      <p:cBhvr>
                                        <p:cTn id="120" dur="1000" fill="hold"/>
                                        <p:tgtEl>
                                          <p:spTgt spid="25"/>
                                        </p:tgtEl>
                                        <p:attrNameLst>
                                          <p:attrName>ppt_x</p:attrName>
                                        </p:attrNameLst>
                                      </p:cBhvr>
                                      <p:tavLst>
                                        <p:tav tm="0">
                                          <p:val>
                                            <p:strVal val="#ppt_x"/>
                                          </p:val>
                                        </p:tav>
                                        <p:tav tm="100000">
                                          <p:val>
                                            <p:strVal val="#ppt_x"/>
                                          </p:val>
                                        </p:tav>
                                      </p:tavLst>
                                    </p:anim>
                                    <p:anim calcmode="lin" valueType="num">
                                      <p:cBhvr>
                                        <p:cTn id="12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12317"/>
                                        </p:tgtEl>
                                        <p:attrNameLst>
                                          <p:attrName>style.visibility</p:attrName>
                                        </p:attrNameLst>
                                      </p:cBhvr>
                                      <p:to>
                                        <p:strVal val="visible"/>
                                      </p:to>
                                    </p:set>
                                    <p:animEffect transition="in" filter="fade">
                                      <p:cBhvr>
                                        <p:cTn id="126" dur="1000"/>
                                        <p:tgtEl>
                                          <p:spTgt spid="12317"/>
                                        </p:tgtEl>
                                      </p:cBhvr>
                                    </p:animEffect>
                                    <p:anim calcmode="lin" valueType="num">
                                      <p:cBhvr>
                                        <p:cTn id="127" dur="1000" fill="hold"/>
                                        <p:tgtEl>
                                          <p:spTgt spid="12317"/>
                                        </p:tgtEl>
                                        <p:attrNameLst>
                                          <p:attrName>ppt_x</p:attrName>
                                        </p:attrNameLst>
                                      </p:cBhvr>
                                      <p:tavLst>
                                        <p:tav tm="0">
                                          <p:val>
                                            <p:strVal val="#ppt_x"/>
                                          </p:val>
                                        </p:tav>
                                        <p:tav tm="100000">
                                          <p:val>
                                            <p:strVal val="#ppt_x"/>
                                          </p:val>
                                        </p:tav>
                                      </p:tavLst>
                                    </p:anim>
                                    <p:anim calcmode="lin" valueType="num">
                                      <p:cBhvr>
                                        <p:cTn id="128" dur="1000" fill="hold"/>
                                        <p:tgtEl>
                                          <p:spTgt spid="12317"/>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27"/>
                                        </p:tgtEl>
                                        <p:attrNameLst>
                                          <p:attrName>style.visibility</p:attrName>
                                        </p:attrNameLst>
                                      </p:cBhvr>
                                      <p:to>
                                        <p:strVal val="visible"/>
                                      </p:to>
                                    </p:set>
                                    <p:animEffect transition="in" filter="fade">
                                      <p:cBhvr>
                                        <p:cTn id="131" dur="1000"/>
                                        <p:tgtEl>
                                          <p:spTgt spid="27"/>
                                        </p:tgtEl>
                                      </p:cBhvr>
                                    </p:animEffect>
                                    <p:anim calcmode="lin" valueType="num">
                                      <p:cBhvr>
                                        <p:cTn id="132" dur="1000" fill="hold"/>
                                        <p:tgtEl>
                                          <p:spTgt spid="27"/>
                                        </p:tgtEl>
                                        <p:attrNameLst>
                                          <p:attrName>ppt_x</p:attrName>
                                        </p:attrNameLst>
                                      </p:cBhvr>
                                      <p:tavLst>
                                        <p:tav tm="0">
                                          <p:val>
                                            <p:strVal val="#ppt_x"/>
                                          </p:val>
                                        </p:tav>
                                        <p:tav tm="100000">
                                          <p:val>
                                            <p:strVal val="#ppt_x"/>
                                          </p:val>
                                        </p:tav>
                                      </p:tavLst>
                                    </p:anim>
                                    <p:anim calcmode="lin" valueType="num">
                                      <p:cBhvr>
                                        <p:cTn id="133" dur="1000" fill="hold"/>
                                        <p:tgtEl>
                                          <p:spTgt spid="27"/>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28"/>
                                        </p:tgtEl>
                                        <p:attrNameLst>
                                          <p:attrName>style.visibility</p:attrName>
                                        </p:attrNameLst>
                                      </p:cBhvr>
                                      <p:to>
                                        <p:strVal val="visible"/>
                                      </p:to>
                                    </p:set>
                                    <p:animEffect transition="in" filter="fade">
                                      <p:cBhvr>
                                        <p:cTn id="136" dur="1000"/>
                                        <p:tgtEl>
                                          <p:spTgt spid="28"/>
                                        </p:tgtEl>
                                      </p:cBhvr>
                                    </p:animEffect>
                                    <p:anim calcmode="lin" valueType="num">
                                      <p:cBhvr>
                                        <p:cTn id="137" dur="1000" fill="hold"/>
                                        <p:tgtEl>
                                          <p:spTgt spid="28"/>
                                        </p:tgtEl>
                                        <p:attrNameLst>
                                          <p:attrName>ppt_x</p:attrName>
                                        </p:attrNameLst>
                                      </p:cBhvr>
                                      <p:tavLst>
                                        <p:tav tm="0">
                                          <p:val>
                                            <p:strVal val="#ppt_x"/>
                                          </p:val>
                                        </p:tav>
                                        <p:tav tm="100000">
                                          <p:val>
                                            <p:strVal val="#ppt_x"/>
                                          </p:val>
                                        </p:tav>
                                      </p:tavLst>
                                    </p:anim>
                                    <p:anim calcmode="lin" valueType="num">
                                      <p:cBhvr>
                                        <p:cTn id="13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2" grpId="0"/>
      <p:bldP spid="12293" grpId="0"/>
      <p:bldP spid="12294" grpId="0"/>
      <p:bldP spid="12314" grpId="0"/>
      <p:bldP spid="12316" grpId="0"/>
      <p:bldP spid="12317" grpId="0"/>
      <p:bldP spid="7" grpId="0"/>
      <p:bldP spid="10" grpId="0"/>
      <p:bldP spid="13" grpId="0"/>
      <p:bldP spid="16" grpId="0"/>
      <p:bldP spid="19" grpId="0"/>
      <p:bldP spid="22" grpId="0"/>
      <p:bldP spid="25" grpId="0"/>
      <p:bldP spid="28"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65513E21-21B0-48DB-8CF1-35E43B33A4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F974832-6762-4CC5-9B18-384E6291FC20}"/>
              </a:ext>
            </a:extLst>
          </p:cNvPr>
          <p:cNvPicPr>
            <a:picLocks noChangeAspect="1"/>
          </p:cNvPicPr>
          <p:nvPr/>
        </p:nvPicPr>
        <p:blipFill rotWithShape="1">
          <a:blip r:embed="rId3">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7199" r="-2" b="17798"/>
          <a:stretch/>
        </p:blipFill>
        <p:spPr>
          <a:xfrm>
            <a:off x="1" y="10"/>
            <a:ext cx="9143771" cy="6857990"/>
          </a:xfrm>
          <a:prstGeom prst="rect">
            <a:avLst/>
          </a:prstGeom>
        </p:spPr>
      </p:pic>
      <p:cxnSp>
        <p:nvCxnSpPr>
          <p:cNvPr id="140" name="Straight Connector 139">
            <a:extLst>
              <a:ext uri="{FF2B5EF4-FFF2-40B4-BE49-F238E27FC236}">
                <a16:creationId xmlns:a16="http://schemas.microsoft.com/office/drawing/2014/main" id="{580B8A35-DEA7-4D43-9DF8-90B4681D0FA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16388" name="Text Box 4">
            <a:extLst>
              <a:ext uri="{FF2B5EF4-FFF2-40B4-BE49-F238E27FC236}">
                <a16:creationId xmlns:a16="http://schemas.microsoft.com/office/drawing/2014/main" id="{739ECE9D-EBE1-472F-8473-424815127917}"/>
              </a:ext>
            </a:extLst>
          </p:cNvPr>
          <p:cNvSpPr txBox="1">
            <a:spLocks noChangeArrowheads="1"/>
          </p:cNvSpPr>
          <p:nvPr/>
        </p:nvSpPr>
        <p:spPr bwMode="auto">
          <a:xfrm>
            <a:off x="1203325" y="4572000"/>
            <a:ext cx="2149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buFont typeface="Wingdings" panose="05000000000000000000" pitchFamily="2" charset="2"/>
              <a:buNone/>
            </a:pPr>
            <a:endParaRPr lang="en-US" altLang="en-US" sz="2000"/>
          </a:p>
        </p:txBody>
      </p:sp>
      <p:sp>
        <p:nvSpPr>
          <p:cNvPr id="16389" name="Text Box 6">
            <a:extLst>
              <a:ext uri="{FF2B5EF4-FFF2-40B4-BE49-F238E27FC236}">
                <a16:creationId xmlns:a16="http://schemas.microsoft.com/office/drawing/2014/main" id="{FDC1264C-2A18-425F-A53A-B2FCE31A6575}"/>
              </a:ext>
            </a:extLst>
          </p:cNvPr>
          <p:cNvSpPr txBox="1">
            <a:spLocks noChangeArrowheads="1"/>
          </p:cNvSpPr>
          <p:nvPr/>
        </p:nvSpPr>
        <p:spPr bwMode="auto">
          <a:xfrm>
            <a:off x="838200" y="4495800"/>
            <a:ext cx="2057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eaLnBrk="0" hangingPunct="0">
              <a:buChar char="n"/>
              <a:defRPr sz="2800">
                <a:solidFill>
                  <a:schemeClr val="tx1"/>
                </a:solidFill>
                <a:latin typeface="Arial" panose="020B0604020202020204" pitchFamily="34" charset="0"/>
              </a:defRPr>
            </a:lvl1pPr>
            <a:lvl2pPr marL="742950" indent="-285750" eaLnBrk="0" hangingPunct="0">
              <a:buClr>
                <a:schemeClr val="tx2"/>
              </a:buClr>
              <a:buSzPct val="65000"/>
              <a:buChar char="u"/>
              <a:defRPr sz="2600">
                <a:solidFill>
                  <a:schemeClr val="tx1"/>
                </a:solidFill>
                <a:latin typeface="Arial" panose="020B0604020202020204" pitchFamily="34" charset="0"/>
              </a:defRPr>
            </a:lvl2pPr>
            <a:lvl3pPr marL="1143000" indent="-228600" eaLnBrk="0" hangingPunct="0">
              <a:buSzPct val="65000"/>
              <a:buChar char="«"/>
              <a:defRPr sz="2400">
                <a:solidFill>
                  <a:schemeClr val="tx1"/>
                </a:solidFill>
                <a:latin typeface="Arial" panose="020B0604020202020204" pitchFamily="34" charset="0"/>
              </a:defRPr>
            </a:lvl3pPr>
            <a:lvl4pPr marL="1600200" indent="-228600" eaLnBrk="0" hangingPunct="0">
              <a:buClr>
                <a:schemeClr val="tx2"/>
              </a:buClr>
              <a:buSzPct val="100000"/>
              <a:buChar char="•"/>
              <a:defRPr sz="2000">
                <a:solidFill>
                  <a:schemeClr val="tx1"/>
                </a:solidFill>
                <a:latin typeface="Arial" panose="020B0604020202020204" pitchFamily="34" charset="0"/>
              </a:defRPr>
            </a:lvl4pPr>
            <a:lvl5pPr marL="2057400" indent="-228600" eaLnBrk="0" hangingPunct="0">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endParaRPr lang="en-US" altLang="en-US" sz="2000"/>
          </a:p>
        </p:txBody>
      </p:sp>
      <p:sp>
        <p:nvSpPr>
          <p:cNvPr id="16386" name="Rectangle 2">
            <a:extLst>
              <a:ext uri="{FF2B5EF4-FFF2-40B4-BE49-F238E27FC236}">
                <a16:creationId xmlns:a16="http://schemas.microsoft.com/office/drawing/2014/main" id="{ED23EDD9-E2EF-44F6-B2A2-5721E7D4DF50}"/>
              </a:ext>
            </a:extLst>
          </p:cNvPr>
          <p:cNvSpPr>
            <a:spLocks noGrp="1" noChangeArrowheads="1"/>
          </p:cNvSpPr>
          <p:nvPr>
            <p:ph type="ctrTitle"/>
          </p:nvPr>
        </p:nvSpPr>
        <p:spPr>
          <a:xfrm>
            <a:off x="3732477" y="992221"/>
            <a:ext cx="4685481" cy="4873558"/>
          </a:xfrm>
        </p:spPr>
        <p:txBody>
          <a:bodyPr anchor="ctr">
            <a:normAutofit/>
          </a:bodyPr>
          <a:lstStyle/>
          <a:p>
            <a:pPr eaLnBrk="1" hangingPunct="1"/>
            <a:r>
              <a:rPr lang="en-GB" altLang="en-US" sz="4200"/>
              <a:t>Music can used simply as a ‘silence filler’!</a:t>
            </a:r>
          </a:p>
        </p:txBody>
      </p:sp>
      <p:sp>
        <p:nvSpPr>
          <p:cNvPr id="16387" name="Rectangle 3">
            <a:extLst>
              <a:ext uri="{FF2B5EF4-FFF2-40B4-BE49-F238E27FC236}">
                <a16:creationId xmlns:a16="http://schemas.microsoft.com/office/drawing/2014/main" id="{3B8CB468-73E0-4C3B-92BE-69712E2A7270}"/>
              </a:ext>
            </a:extLst>
          </p:cNvPr>
          <p:cNvSpPr>
            <a:spLocks noGrp="1" noChangeArrowheads="1"/>
          </p:cNvSpPr>
          <p:nvPr>
            <p:ph type="subTitle" idx="1"/>
          </p:nvPr>
        </p:nvSpPr>
        <p:spPr>
          <a:xfrm>
            <a:off x="726042" y="996610"/>
            <a:ext cx="2522925" cy="4864780"/>
          </a:xfrm>
        </p:spPr>
        <p:txBody>
          <a:bodyPr anchor="ctr">
            <a:normAutofit/>
          </a:bodyPr>
          <a:lstStyle/>
          <a:p>
            <a:pPr algn="r" eaLnBrk="1" hangingPunct="1"/>
            <a:r>
              <a:rPr lang="en-GB" altLang="en-US" sz="1700" dirty="0"/>
              <a:t>Write down any examples you can think of, where music is used as a background sound to avoid silence! </a:t>
            </a:r>
          </a:p>
        </p:txBody>
      </p:sp>
      <p:sp>
        <p:nvSpPr>
          <p:cNvPr id="2" name="Footer Placeholder 1">
            <a:extLst>
              <a:ext uri="{FF2B5EF4-FFF2-40B4-BE49-F238E27FC236}">
                <a16:creationId xmlns:a16="http://schemas.microsoft.com/office/drawing/2014/main" id="{BD429F19-A2FC-41D6-8F85-8F7CDC7522AC}"/>
              </a:ext>
            </a:extLst>
          </p:cNvPr>
          <p:cNvSpPr>
            <a:spLocks noGrp="1"/>
          </p:cNvSpPr>
          <p:nvPr>
            <p:ph type="ftr" sz="quarter" idx="11"/>
          </p:nvPr>
        </p:nvSpPr>
        <p:spPr>
          <a:xfrm>
            <a:off x="122286" y="188976"/>
            <a:ext cx="3730436" cy="309201"/>
          </a:xfrm>
        </p:spPr>
        <p:txBody>
          <a:bodyPr>
            <a:normAutofit/>
          </a:bodyPr>
          <a:lstStyle/>
          <a:p>
            <a:pPr>
              <a:spcAft>
                <a:spcPts val="600"/>
              </a:spcAft>
              <a:defRPr/>
            </a:pPr>
            <a:r>
              <a:rPr lang="en-GB" altLang="en-US" dirty="0">
                <a:solidFill>
                  <a:schemeClr val="tx1"/>
                </a:solidFill>
              </a:rPr>
              <a:t>Marion Leen</a:t>
            </a:r>
          </a:p>
        </p:txBody>
      </p:sp>
      <p:sp>
        <p:nvSpPr>
          <p:cNvPr id="5" name="TextBox 4">
            <a:extLst>
              <a:ext uri="{FF2B5EF4-FFF2-40B4-BE49-F238E27FC236}">
                <a16:creationId xmlns:a16="http://schemas.microsoft.com/office/drawing/2014/main" id="{8FA5CCAF-2608-407B-B14C-3F28F0B3D0CF}"/>
              </a:ext>
            </a:extLst>
          </p:cNvPr>
          <p:cNvSpPr txBox="1"/>
          <p:nvPr/>
        </p:nvSpPr>
        <p:spPr>
          <a:xfrm>
            <a:off x="6686048" y="6657945"/>
            <a:ext cx="2457724" cy="200055"/>
          </a:xfrm>
          <a:prstGeom prst="rect">
            <a:avLst/>
          </a:prstGeom>
          <a:solidFill>
            <a:srgbClr val="000000"/>
          </a:solidFill>
        </p:spPr>
        <p:txBody>
          <a:bodyPr wrap="none" rtlCol="0">
            <a:spAutoFit/>
          </a:bodyPr>
          <a:lstStyle/>
          <a:p>
            <a:pPr algn="r">
              <a:spcAft>
                <a:spcPts val="600"/>
              </a:spcAft>
            </a:pPr>
            <a:r>
              <a:rPr lang="en-IE" sz="700">
                <a:solidFill>
                  <a:srgbClr val="FFFFFF"/>
                </a:solidFill>
                <a:hlinkClick r:id="rId4" tooltip="http://www.campbellpropertymanagement.com/blog/2014/12/08/find-contract-right-elevator-service-company/"/>
              </a:rPr>
              <a:t>This Photo</a:t>
            </a:r>
            <a:r>
              <a:rPr lang="en-IE" sz="700">
                <a:solidFill>
                  <a:srgbClr val="FFFFFF"/>
                </a:solidFill>
              </a:rPr>
              <a:t> by Unknown Author is licensed under </a:t>
            </a:r>
            <a:r>
              <a:rPr lang="en-IE" sz="700">
                <a:solidFill>
                  <a:srgbClr val="FFFFFF"/>
                </a:solidFill>
                <a:hlinkClick r:id="rId5" tooltip="https://creativecommons.org/licenses/by-nd/3.0/"/>
              </a:rPr>
              <a:t>CC BY-ND</a:t>
            </a:r>
            <a:endParaRPr lang="en-IE" sz="700">
              <a:solidFill>
                <a:srgbClr val="FFFFFF"/>
              </a:solidFill>
            </a:endParaRPr>
          </a:p>
        </p:txBody>
      </p:sp>
      <p:pic>
        <p:nvPicPr>
          <p:cNvPr id="26" name="Content Placeholder 5">
            <a:extLst>
              <a:ext uri="{FF2B5EF4-FFF2-40B4-BE49-F238E27FC236}">
                <a16:creationId xmlns:a16="http://schemas.microsoft.com/office/drawing/2014/main" id="{51A262FD-1AAE-401A-A963-27078807B6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96336" y="77729"/>
            <a:ext cx="1371722" cy="196014"/>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A09E813-92F3-472B-B901-43560C360645}"/>
              </a:ext>
            </a:extLst>
          </p:cNvPr>
          <p:cNvSpPr>
            <a:spLocks noGrp="1" noChangeArrowheads="1"/>
          </p:cNvSpPr>
          <p:nvPr>
            <p:ph type="ctrTitle"/>
          </p:nvPr>
        </p:nvSpPr>
        <p:spPr>
          <a:xfrm>
            <a:off x="457200" y="188640"/>
            <a:ext cx="8839200" cy="1600200"/>
          </a:xfrm>
        </p:spPr>
        <p:txBody>
          <a:bodyPr>
            <a:noAutofit/>
          </a:bodyPr>
          <a:lstStyle/>
          <a:p>
            <a:pPr eaLnBrk="1" hangingPunct="1"/>
            <a:r>
              <a:rPr lang="en-GB" altLang="en-US" sz="3600" b="1" dirty="0"/>
              <a:t>Music is also a form of self-</a:t>
            </a:r>
            <a:br>
              <a:rPr lang="en-GB" altLang="en-US" sz="3600" b="1" dirty="0"/>
            </a:br>
            <a:r>
              <a:rPr lang="en-GB" altLang="en-US" sz="3600" b="1" dirty="0"/>
              <a:t>expression and creativity! </a:t>
            </a:r>
          </a:p>
        </p:txBody>
      </p:sp>
      <p:sp>
        <p:nvSpPr>
          <p:cNvPr id="17411" name="Rectangle 3">
            <a:extLst>
              <a:ext uri="{FF2B5EF4-FFF2-40B4-BE49-F238E27FC236}">
                <a16:creationId xmlns:a16="http://schemas.microsoft.com/office/drawing/2014/main" id="{9B87BF15-10B9-4AFC-91B1-1BA9229E7E53}"/>
              </a:ext>
            </a:extLst>
          </p:cNvPr>
          <p:cNvSpPr>
            <a:spLocks noGrp="1" noChangeArrowheads="1"/>
          </p:cNvSpPr>
          <p:nvPr>
            <p:ph type="subTitle" idx="1"/>
          </p:nvPr>
        </p:nvSpPr>
        <p:spPr>
          <a:xfrm>
            <a:off x="457200" y="1981200"/>
            <a:ext cx="7848600" cy="4114800"/>
          </a:xfrm>
        </p:spPr>
        <p:txBody>
          <a:bodyPr/>
          <a:lstStyle/>
          <a:p>
            <a:pPr eaLnBrk="1" hangingPunct="1">
              <a:buFont typeface="Wingdings" pitchFamily="2" charset="2"/>
              <a:buChar char="n"/>
            </a:pPr>
            <a:r>
              <a:rPr lang="en-GB" altLang="en-US" dirty="0"/>
              <a:t>For people who compose and write music….</a:t>
            </a:r>
          </a:p>
          <a:p>
            <a:pPr eaLnBrk="1" hangingPunct="1">
              <a:buFont typeface="Wingdings" pitchFamily="2" charset="2"/>
              <a:buChar char="n"/>
            </a:pPr>
            <a:endParaRPr lang="en-GB" altLang="en-US" dirty="0"/>
          </a:p>
          <a:p>
            <a:pPr eaLnBrk="1" hangingPunct="1"/>
            <a:endParaRPr lang="en-GB" altLang="en-US" dirty="0"/>
          </a:p>
          <a:p>
            <a:pPr eaLnBrk="1" hangingPunct="1">
              <a:buFont typeface="Wingdings" pitchFamily="2" charset="2"/>
              <a:buChar char="n"/>
            </a:pPr>
            <a:endParaRPr lang="en-GB" altLang="en-US" dirty="0"/>
          </a:p>
          <a:p>
            <a:pPr eaLnBrk="1" hangingPunct="1">
              <a:buFont typeface="Wingdings" pitchFamily="2" charset="2"/>
              <a:buChar char="n"/>
            </a:pPr>
            <a:endParaRPr lang="en-GB" altLang="en-US" dirty="0"/>
          </a:p>
          <a:p>
            <a:pPr eaLnBrk="1" hangingPunct="1">
              <a:buFont typeface="Wingdings" pitchFamily="2" charset="2"/>
              <a:buChar char="n"/>
            </a:pPr>
            <a:r>
              <a:rPr lang="en-GB" altLang="en-US" dirty="0"/>
              <a:t>For people who play a musical instrument or sing..</a:t>
            </a:r>
          </a:p>
        </p:txBody>
      </p:sp>
      <p:sp>
        <p:nvSpPr>
          <p:cNvPr id="2" name="Footer Placeholder 1">
            <a:extLst>
              <a:ext uri="{FF2B5EF4-FFF2-40B4-BE49-F238E27FC236}">
                <a16:creationId xmlns:a16="http://schemas.microsoft.com/office/drawing/2014/main" id="{8069088B-73F9-4979-9025-D32A7C40569E}"/>
              </a:ext>
            </a:extLst>
          </p:cNvPr>
          <p:cNvSpPr>
            <a:spLocks noGrp="1"/>
          </p:cNvSpPr>
          <p:nvPr>
            <p:ph type="ftr" sz="quarter" idx="11"/>
          </p:nvPr>
        </p:nvSpPr>
        <p:spPr>
          <a:xfrm>
            <a:off x="457200" y="188640"/>
            <a:ext cx="3086292" cy="309201"/>
          </a:xfrm>
        </p:spPr>
        <p:txBody>
          <a:bodyPr/>
          <a:lstStyle/>
          <a:p>
            <a:pPr>
              <a:defRPr/>
            </a:pPr>
            <a:r>
              <a:rPr lang="en-GB" altLang="en-US" dirty="0"/>
              <a:t>Marion Leen</a:t>
            </a:r>
          </a:p>
        </p:txBody>
      </p:sp>
      <p:pic>
        <p:nvPicPr>
          <p:cNvPr id="10" name="Content Placeholder 5">
            <a:extLst>
              <a:ext uri="{FF2B5EF4-FFF2-40B4-BE49-F238E27FC236}">
                <a16:creationId xmlns:a16="http://schemas.microsoft.com/office/drawing/2014/main" id="{DFCFA85F-AC2D-406B-ACE5-F5C9184B45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77729"/>
            <a:ext cx="1371722" cy="196014"/>
          </a:xfrm>
          <a:prstGeom prst="rect">
            <a:avLst/>
          </a:prstGeom>
        </p:spPr>
      </p:pic>
      <p:pic>
        <p:nvPicPr>
          <p:cNvPr id="4" name="Picture 3">
            <a:extLst>
              <a:ext uri="{FF2B5EF4-FFF2-40B4-BE49-F238E27FC236}">
                <a16:creationId xmlns:a16="http://schemas.microsoft.com/office/drawing/2014/main" id="{94730137-BEC0-4CF1-9516-96BD2502064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99592" y="2492896"/>
            <a:ext cx="2851330" cy="1589992"/>
          </a:xfrm>
          <a:prstGeom prst="rect">
            <a:avLst/>
          </a:prstGeom>
        </p:spPr>
      </p:pic>
      <p:sp>
        <p:nvSpPr>
          <p:cNvPr id="5" name="TextBox 4">
            <a:extLst>
              <a:ext uri="{FF2B5EF4-FFF2-40B4-BE49-F238E27FC236}">
                <a16:creationId xmlns:a16="http://schemas.microsoft.com/office/drawing/2014/main" id="{CEC5770C-0B68-4EF2-8D87-3A16CCD5E284}"/>
              </a:ext>
            </a:extLst>
          </p:cNvPr>
          <p:cNvSpPr txBox="1"/>
          <p:nvPr/>
        </p:nvSpPr>
        <p:spPr>
          <a:xfrm>
            <a:off x="762000" y="4023004"/>
            <a:ext cx="3285730" cy="230832"/>
          </a:xfrm>
          <a:prstGeom prst="rect">
            <a:avLst/>
          </a:prstGeom>
          <a:noFill/>
        </p:spPr>
        <p:txBody>
          <a:bodyPr wrap="square" rtlCol="0">
            <a:spAutoFit/>
          </a:bodyPr>
          <a:lstStyle/>
          <a:p>
            <a:r>
              <a:rPr lang="en-IE" sz="900" dirty="0">
                <a:hlinkClick r:id="rId4" tooltip="http://commons.wikimedia.org/wiki/File:Larry_Nickel_composing_in_2004.jpg"/>
              </a:rPr>
              <a:t>This Photo</a:t>
            </a:r>
            <a:r>
              <a:rPr lang="en-IE" sz="900" dirty="0"/>
              <a:t> by Unknown Author is licensed under </a:t>
            </a:r>
            <a:r>
              <a:rPr lang="en-IE" sz="900" dirty="0">
                <a:hlinkClick r:id="rId5" tooltip="https://creativecommons.org/licenses/by-sa/3.0/"/>
              </a:rPr>
              <a:t>CC BY-SA</a:t>
            </a:r>
            <a:endParaRPr lang="en-IE" sz="900" dirty="0"/>
          </a:p>
        </p:txBody>
      </p:sp>
      <p:pic>
        <p:nvPicPr>
          <p:cNvPr id="7" name="Picture 6">
            <a:extLst>
              <a:ext uri="{FF2B5EF4-FFF2-40B4-BE49-F238E27FC236}">
                <a16:creationId xmlns:a16="http://schemas.microsoft.com/office/drawing/2014/main" id="{ADDF285C-7E49-4327-8FEB-2721BBD80CC5}"/>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060249" y="2330200"/>
            <a:ext cx="2215480" cy="1767840"/>
          </a:xfrm>
          <a:prstGeom prst="rect">
            <a:avLst/>
          </a:prstGeom>
        </p:spPr>
      </p:pic>
      <p:sp>
        <p:nvSpPr>
          <p:cNvPr id="8" name="TextBox 7">
            <a:extLst>
              <a:ext uri="{FF2B5EF4-FFF2-40B4-BE49-F238E27FC236}">
                <a16:creationId xmlns:a16="http://schemas.microsoft.com/office/drawing/2014/main" id="{FCCDAC2F-DACB-4D16-873F-647DF9F99F05}"/>
              </a:ext>
            </a:extLst>
          </p:cNvPr>
          <p:cNvSpPr txBox="1"/>
          <p:nvPr/>
        </p:nvSpPr>
        <p:spPr>
          <a:xfrm>
            <a:off x="6166283" y="4061619"/>
            <a:ext cx="1828800" cy="369332"/>
          </a:xfrm>
          <a:prstGeom prst="rect">
            <a:avLst/>
          </a:prstGeom>
          <a:noFill/>
        </p:spPr>
        <p:txBody>
          <a:bodyPr wrap="square" rtlCol="0">
            <a:spAutoFit/>
          </a:bodyPr>
          <a:lstStyle/>
          <a:p>
            <a:r>
              <a:rPr lang="en-IE" sz="900" dirty="0">
                <a:hlinkClick r:id="rId7" tooltip="https://en.wikipedia.org/wiki/Osmo_Lindeman"/>
              </a:rPr>
              <a:t>This Photo</a:t>
            </a:r>
            <a:r>
              <a:rPr lang="en-IE" sz="900" dirty="0"/>
              <a:t> by Unknown Author is licensed under </a:t>
            </a:r>
            <a:r>
              <a:rPr lang="en-IE" sz="900" dirty="0">
                <a:hlinkClick r:id="rId5" tooltip="https://creativecommons.org/licenses/by-sa/3.0/"/>
              </a:rPr>
              <a:t>CC BY-SA</a:t>
            </a:r>
            <a:endParaRPr lang="en-IE" sz="900" dirty="0"/>
          </a:p>
        </p:txBody>
      </p:sp>
      <p:pic>
        <p:nvPicPr>
          <p:cNvPr id="11" name="Picture 10">
            <a:extLst>
              <a:ext uri="{FF2B5EF4-FFF2-40B4-BE49-F238E27FC236}">
                <a16:creationId xmlns:a16="http://schemas.microsoft.com/office/drawing/2014/main" id="{E83A3172-42A6-4082-9BDC-7118E0F4F7CA}"/>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38705" y="4724400"/>
            <a:ext cx="2705103" cy="1491465"/>
          </a:xfrm>
          <a:prstGeom prst="rect">
            <a:avLst/>
          </a:prstGeom>
        </p:spPr>
      </p:pic>
      <p:sp>
        <p:nvSpPr>
          <p:cNvPr id="12" name="TextBox 11">
            <a:extLst>
              <a:ext uri="{FF2B5EF4-FFF2-40B4-BE49-F238E27FC236}">
                <a16:creationId xmlns:a16="http://schemas.microsoft.com/office/drawing/2014/main" id="{5EDD5BF7-111D-47F5-BE7C-03C93D996F19}"/>
              </a:ext>
            </a:extLst>
          </p:cNvPr>
          <p:cNvSpPr txBox="1"/>
          <p:nvPr/>
        </p:nvSpPr>
        <p:spPr>
          <a:xfrm>
            <a:off x="138705" y="6215866"/>
            <a:ext cx="2705103" cy="369332"/>
          </a:xfrm>
          <a:prstGeom prst="rect">
            <a:avLst/>
          </a:prstGeom>
          <a:noFill/>
        </p:spPr>
        <p:txBody>
          <a:bodyPr wrap="square" rtlCol="0">
            <a:spAutoFit/>
          </a:bodyPr>
          <a:lstStyle/>
          <a:p>
            <a:r>
              <a:rPr lang="en-IE" sz="900">
                <a:hlinkClick r:id="rId9" tooltip="http://commons.wikimedia.org/wiki/File:Flamenco_guitar_player.jpg"/>
              </a:rPr>
              <a:t>This Photo</a:t>
            </a:r>
            <a:r>
              <a:rPr lang="en-IE" sz="900"/>
              <a:t> by Unknown Author is licensed under </a:t>
            </a:r>
            <a:r>
              <a:rPr lang="en-IE" sz="900">
                <a:hlinkClick r:id="rId5" tooltip="https://creativecommons.org/licenses/by-sa/3.0/"/>
              </a:rPr>
              <a:t>CC BY-SA</a:t>
            </a:r>
            <a:endParaRPr lang="en-IE" sz="900"/>
          </a:p>
        </p:txBody>
      </p:sp>
      <p:pic>
        <p:nvPicPr>
          <p:cNvPr id="14" name="Picture 13">
            <a:extLst>
              <a:ext uri="{FF2B5EF4-FFF2-40B4-BE49-F238E27FC236}">
                <a16:creationId xmlns:a16="http://schemas.microsoft.com/office/drawing/2014/main" id="{E800E4D2-FFE2-42D0-A11D-01B2EACDD0C0}"/>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2977717" y="4640945"/>
            <a:ext cx="3188566" cy="1593494"/>
          </a:xfrm>
          <a:prstGeom prst="rect">
            <a:avLst/>
          </a:prstGeom>
        </p:spPr>
      </p:pic>
      <p:sp>
        <p:nvSpPr>
          <p:cNvPr id="15" name="TextBox 14">
            <a:extLst>
              <a:ext uri="{FF2B5EF4-FFF2-40B4-BE49-F238E27FC236}">
                <a16:creationId xmlns:a16="http://schemas.microsoft.com/office/drawing/2014/main" id="{63C960F6-D219-4EBA-823E-F590D9687768}"/>
              </a:ext>
            </a:extLst>
          </p:cNvPr>
          <p:cNvSpPr txBox="1"/>
          <p:nvPr/>
        </p:nvSpPr>
        <p:spPr>
          <a:xfrm>
            <a:off x="2977717" y="6234440"/>
            <a:ext cx="3188566" cy="230832"/>
          </a:xfrm>
          <a:prstGeom prst="rect">
            <a:avLst/>
          </a:prstGeom>
          <a:noFill/>
        </p:spPr>
        <p:txBody>
          <a:bodyPr wrap="square" rtlCol="0">
            <a:spAutoFit/>
          </a:bodyPr>
          <a:lstStyle/>
          <a:p>
            <a:r>
              <a:rPr lang="en-IE" sz="900">
                <a:hlinkClick r:id="rId11" tooltip="https://en.wikipedia.org/wiki/File:Joshua_coyne_violin.jpg"/>
              </a:rPr>
              <a:t>This Photo</a:t>
            </a:r>
            <a:r>
              <a:rPr lang="en-IE" sz="900"/>
              <a:t> by Unknown Author is licensed under </a:t>
            </a:r>
            <a:r>
              <a:rPr lang="en-IE" sz="900">
                <a:hlinkClick r:id="rId5" tooltip="https://creativecommons.org/licenses/by-sa/3.0/"/>
              </a:rPr>
              <a:t>CC BY-SA</a:t>
            </a:r>
            <a:endParaRPr lang="en-IE" sz="900"/>
          </a:p>
        </p:txBody>
      </p:sp>
      <p:pic>
        <p:nvPicPr>
          <p:cNvPr id="17" name="Picture 16">
            <a:extLst>
              <a:ext uri="{FF2B5EF4-FFF2-40B4-BE49-F238E27FC236}">
                <a16:creationId xmlns:a16="http://schemas.microsoft.com/office/drawing/2014/main" id="{F16A7576-729E-4AC2-9619-DBE8C26E940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16216" y="4527800"/>
            <a:ext cx="2627784" cy="17066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1000"/>
                                        <p:tgtEl>
                                          <p:spTgt spid="17411">
                                            <p:txEl>
                                              <p:pRg st="0" end="0"/>
                                            </p:txEl>
                                          </p:spTgt>
                                        </p:tgtEl>
                                      </p:cBhvr>
                                    </p:animEffect>
                                    <p:anim calcmode="lin" valueType="num">
                                      <p:cBhvr>
                                        <p:cTn id="8"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411">
                                            <p:txEl>
                                              <p:pRg st="5" end="5"/>
                                            </p:txEl>
                                          </p:spTgt>
                                        </p:tgtEl>
                                        <p:attrNameLst>
                                          <p:attrName>style.visibility</p:attrName>
                                        </p:attrNameLst>
                                      </p:cBhvr>
                                      <p:to>
                                        <p:strVal val="visible"/>
                                      </p:to>
                                    </p:set>
                                    <p:animEffect transition="in" filter="fade">
                                      <p:cBhvr>
                                        <p:cTn id="14" dur="1000"/>
                                        <p:tgtEl>
                                          <p:spTgt spid="17411">
                                            <p:txEl>
                                              <p:pRg st="5" end="5"/>
                                            </p:txEl>
                                          </p:spTgt>
                                        </p:tgtEl>
                                      </p:cBhvr>
                                    </p:animEffect>
                                    <p:anim calcmode="lin" valueType="num">
                                      <p:cBhvr>
                                        <p:cTn id="15" dur="10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5" end="5"/>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anim calcmode="lin" valueType="num">
                                      <p:cBhvr>
                                        <p:cTn id="59" dur="1000" fill="hold"/>
                                        <p:tgtEl>
                                          <p:spTgt spid="15"/>
                                        </p:tgtEl>
                                        <p:attrNameLst>
                                          <p:attrName>ppt_x</p:attrName>
                                        </p:attrNameLst>
                                      </p:cBhvr>
                                      <p:tavLst>
                                        <p:tav tm="0">
                                          <p:val>
                                            <p:strVal val="#ppt_x"/>
                                          </p:val>
                                        </p:tav>
                                        <p:tav tm="100000">
                                          <p:val>
                                            <p:strVal val="#ppt_x"/>
                                          </p:val>
                                        </p:tav>
                                      </p:tavLst>
                                    </p:anim>
                                    <p:anim calcmode="lin" valueType="num">
                                      <p:cBhvr>
                                        <p:cTn id="60" dur="1000" fill="hold"/>
                                        <p:tgtEl>
                                          <p:spTgt spid="15"/>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2"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P spid="5" grpId="0"/>
      <p:bldP spid="8" grpId="0"/>
      <p:bldP spid="12"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D0712110-0BC1-4B31-B3BB-63B44222E87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4466B5F3-C053-4580-B04A-1EF94988828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40" name="Picture 139">
            <a:extLst>
              <a:ext uri="{FF2B5EF4-FFF2-40B4-BE49-F238E27FC236}">
                <a16:creationId xmlns:a16="http://schemas.microsoft.com/office/drawing/2014/main" id="{25CED634-E2D0-4AB7-96DD-816C9B52C5CF}"/>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42" name="Straight Connector 141">
            <a:extLst>
              <a:ext uri="{FF2B5EF4-FFF2-40B4-BE49-F238E27FC236}">
                <a16:creationId xmlns:a16="http://schemas.microsoft.com/office/drawing/2014/main" id="{FCDDCDFB-696D-4FDF-9B58-24F71B7C37B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A6123F2-4B61-414F-A7E5-5B7828EACAE2}"/>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2" y="3528543"/>
            <a:ext cx="31286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 name="Picture 3">
            <a:extLst>
              <a:ext uri="{FF2B5EF4-FFF2-40B4-BE49-F238E27FC236}">
                <a16:creationId xmlns:a16="http://schemas.microsoft.com/office/drawing/2014/main" id="{6ADC1C00-2CB8-4D88-BE48-B1170DA62A5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76559" y="805583"/>
            <a:ext cx="3708829" cy="4660762"/>
          </a:xfrm>
          <a:prstGeom prst="rect">
            <a:avLst/>
          </a:prstGeom>
        </p:spPr>
      </p:pic>
      <p:sp>
        <p:nvSpPr>
          <p:cNvPr id="18434" name="Rectangle 2">
            <a:extLst>
              <a:ext uri="{FF2B5EF4-FFF2-40B4-BE49-F238E27FC236}">
                <a16:creationId xmlns:a16="http://schemas.microsoft.com/office/drawing/2014/main" id="{A050EAC8-7E94-4735-ACFD-ED426EEFA65D}"/>
              </a:ext>
            </a:extLst>
          </p:cNvPr>
          <p:cNvSpPr>
            <a:spLocks noGrp="1" noChangeArrowheads="1"/>
          </p:cNvSpPr>
          <p:nvPr>
            <p:ph type="ctrTitle"/>
          </p:nvPr>
        </p:nvSpPr>
        <p:spPr>
          <a:xfrm>
            <a:off x="1089462" y="962902"/>
            <a:ext cx="3132288" cy="2380828"/>
          </a:xfrm>
        </p:spPr>
        <p:txBody>
          <a:bodyPr>
            <a:normAutofit/>
          </a:bodyPr>
          <a:lstStyle/>
          <a:p>
            <a:pPr eaLnBrk="1" hangingPunct="1"/>
            <a:r>
              <a:rPr lang="en-GB" altLang="en-US" sz="2000"/>
              <a:t>And Finally….</a:t>
            </a:r>
            <a:br>
              <a:rPr lang="en-GB" altLang="en-US" sz="2000"/>
            </a:br>
            <a:r>
              <a:rPr lang="en-GB" altLang="en-US" sz="2000"/>
              <a:t>Can you come up with an effective ‘dictionary definition’ for what you think music actually is?</a:t>
            </a:r>
            <a:br>
              <a:rPr lang="en-GB" altLang="en-US" sz="2000"/>
            </a:br>
            <a:endParaRPr lang="en-GB" altLang="en-US" sz="2000"/>
          </a:p>
        </p:txBody>
      </p:sp>
      <p:sp>
        <p:nvSpPr>
          <p:cNvPr id="27651" name="Rectangle 3">
            <a:extLst>
              <a:ext uri="{FF2B5EF4-FFF2-40B4-BE49-F238E27FC236}">
                <a16:creationId xmlns:a16="http://schemas.microsoft.com/office/drawing/2014/main" id="{A6205397-EF82-4ED5-A13C-314057886825}"/>
              </a:ext>
            </a:extLst>
          </p:cNvPr>
          <p:cNvSpPr>
            <a:spLocks noGrp="1" noChangeArrowheads="1"/>
          </p:cNvSpPr>
          <p:nvPr>
            <p:ph type="subTitle" idx="1"/>
          </p:nvPr>
        </p:nvSpPr>
        <p:spPr>
          <a:xfrm>
            <a:off x="107504" y="3531204"/>
            <a:ext cx="4110568" cy="2490082"/>
          </a:xfrm>
        </p:spPr>
        <p:txBody>
          <a:bodyPr>
            <a:normAutofit fontScale="92500"/>
          </a:bodyPr>
          <a:lstStyle/>
          <a:p>
            <a:pPr eaLnBrk="1" hangingPunct="1">
              <a:lnSpc>
                <a:spcPct val="110000"/>
              </a:lnSpc>
            </a:pPr>
            <a:endParaRPr lang="en-GB" altLang="en-US" sz="700" dirty="0"/>
          </a:p>
          <a:p>
            <a:pPr eaLnBrk="1" hangingPunct="1">
              <a:lnSpc>
                <a:spcPct val="110000"/>
              </a:lnSpc>
              <a:buFont typeface="Wingdings" pitchFamily="2" charset="2"/>
              <a:buChar char="n"/>
            </a:pPr>
            <a:r>
              <a:rPr lang="en-GB" altLang="en-US" sz="1200" dirty="0"/>
              <a:t>The Wikipedia definition includes the following:</a:t>
            </a:r>
          </a:p>
          <a:p>
            <a:pPr eaLnBrk="1" hangingPunct="1">
              <a:lnSpc>
                <a:spcPct val="110000"/>
              </a:lnSpc>
            </a:pPr>
            <a:r>
              <a:rPr lang="en-GB" altLang="en-US" sz="1200" dirty="0"/>
              <a:t>‘</a:t>
            </a:r>
            <a:r>
              <a:rPr lang="en-GB" altLang="en-US" sz="1200" b="1" dirty="0"/>
              <a:t>Music is an art form whose medium is sound organised in time -  </a:t>
            </a:r>
          </a:p>
          <a:p>
            <a:pPr eaLnBrk="1" hangingPunct="1">
              <a:lnSpc>
                <a:spcPct val="110000"/>
              </a:lnSpc>
            </a:pPr>
            <a:r>
              <a:rPr lang="en-GB" altLang="en-US" sz="1200" dirty="0"/>
              <a:t>Common elements of music are pitch, rhythm, dynamics and the sonic qualities of timbre and texture. The creation, performance, significance and even the definition of music vary according to culture and social context.’</a:t>
            </a:r>
          </a:p>
        </p:txBody>
      </p:sp>
      <p:sp>
        <p:nvSpPr>
          <p:cNvPr id="2" name="Footer Placeholder 1">
            <a:extLst>
              <a:ext uri="{FF2B5EF4-FFF2-40B4-BE49-F238E27FC236}">
                <a16:creationId xmlns:a16="http://schemas.microsoft.com/office/drawing/2014/main" id="{5C43F6E8-E216-4096-903F-659C9EA199FC}"/>
              </a:ext>
            </a:extLst>
          </p:cNvPr>
          <p:cNvSpPr>
            <a:spLocks noGrp="1"/>
          </p:cNvSpPr>
          <p:nvPr>
            <p:ph type="ftr" sz="quarter" idx="11"/>
          </p:nvPr>
        </p:nvSpPr>
        <p:spPr>
          <a:xfrm>
            <a:off x="323528" y="125414"/>
            <a:ext cx="3134630" cy="309201"/>
          </a:xfrm>
        </p:spPr>
        <p:txBody>
          <a:bodyPr>
            <a:normAutofit/>
          </a:bodyPr>
          <a:lstStyle/>
          <a:p>
            <a:pPr>
              <a:spcAft>
                <a:spcPts val="600"/>
              </a:spcAft>
              <a:defRPr/>
            </a:pPr>
            <a:r>
              <a:rPr lang="en-GB" altLang="en-US"/>
              <a:t>Marion Leen</a:t>
            </a:r>
          </a:p>
        </p:txBody>
      </p:sp>
      <p:sp>
        <p:nvSpPr>
          <p:cNvPr id="5" name="TextBox 4">
            <a:extLst>
              <a:ext uri="{FF2B5EF4-FFF2-40B4-BE49-F238E27FC236}">
                <a16:creationId xmlns:a16="http://schemas.microsoft.com/office/drawing/2014/main" id="{711A7F67-1B14-4139-8574-99A3DF663323}"/>
              </a:ext>
            </a:extLst>
          </p:cNvPr>
          <p:cNvSpPr txBox="1"/>
          <p:nvPr/>
        </p:nvSpPr>
        <p:spPr>
          <a:xfrm>
            <a:off x="6488757" y="5889799"/>
            <a:ext cx="2621230" cy="200055"/>
          </a:xfrm>
          <a:prstGeom prst="rect">
            <a:avLst/>
          </a:prstGeom>
          <a:solidFill>
            <a:srgbClr val="000000"/>
          </a:solidFill>
        </p:spPr>
        <p:txBody>
          <a:bodyPr wrap="none" rtlCol="0">
            <a:spAutoFit/>
          </a:bodyPr>
          <a:lstStyle/>
          <a:p>
            <a:pPr algn="r">
              <a:spcAft>
                <a:spcPts val="600"/>
              </a:spcAft>
            </a:pPr>
            <a:r>
              <a:rPr lang="en-IE" sz="700" dirty="0">
                <a:solidFill>
                  <a:srgbClr val="FFFFFF"/>
                </a:solidFill>
                <a:hlinkClick r:id="rId4" tooltip="http://peaceartsite.com/sing-13.php"/>
              </a:rPr>
              <a:t>This Photo</a:t>
            </a:r>
            <a:r>
              <a:rPr lang="en-IE" sz="700" dirty="0">
                <a:solidFill>
                  <a:srgbClr val="FFFFFF"/>
                </a:solidFill>
              </a:rPr>
              <a:t> by Unknown Author is licensed under </a:t>
            </a:r>
            <a:r>
              <a:rPr lang="en-IE" sz="700" dirty="0">
                <a:solidFill>
                  <a:srgbClr val="FFFFFF"/>
                </a:solidFill>
                <a:hlinkClick r:id="rId5" tooltip="https://creativecommons.org/licenses/by-nc-nd/4.0/"/>
              </a:rPr>
              <a:t>CC BY-NC-ND</a:t>
            </a:r>
            <a:endParaRPr lang="en-IE" sz="700" dirty="0">
              <a:solidFill>
                <a:srgbClr val="FFFFFF"/>
              </a:solidFill>
            </a:endParaRPr>
          </a:p>
        </p:txBody>
      </p:sp>
      <p:pic>
        <p:nvPicPr>
          <p:cNvPr id="13" name="Content Placeholder 5">
            <a:extLst>
              <a:ext uri="{FF2B5EF4-FFF2-40B4-BE49-F238E27FC236}">
                <a16:creationId xmlns:a16="http://schemas.microsoft.com/office/drawing/2014/main" id="{E50EC85B-19BA-4DA7-9365-B51DD7C956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96336" y="77729"/>
            <a:ext cx="1371722" cy="1960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1">
                                            <p:txEl>
                                              <p:pRg st="1" end="1"/>
                                            </p:txEl>
                                          </p:spTgt>
                                        </p:tgtEl>
                                        <p:attrNameLst>
                                          <p:attrName>style.visibility</p:attrName>
                                        </p:attrNameLst>
                                      </p:cBhvr>
                                      <p:to>
                                        <p:strVal val="visible"/>
                                      </p:to>
                                    </p:set>
                                    <p:animEffect transition="in" filter="fade">
                                      <p:cBhvr>
                                        <p:cTn id="7" dur="1000"/>
                                        <p:tgtEl>
                                          <p:spTgt spid="27651">
                                            <p:txEl>
                                              <p:pRg st="1" end="1"/>
                                            </p:txEl>
                                          </p:spTgt>
                                        </p:tgtEl>
                                      </p:cBhvr>
                                    </p:animEffect>
                                    <p:anim calcmode="lin" valueType="num">
                                      <p:cBhvr>
                                        <p:cTn id="8" dur="10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76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651">
                                            <p:txEl>
                                              <p:pRg st="2" end="2"/>
                                            </p:txEl>
                                          </p:spTgt>
                                        </p:tgtEl>
                                        <p:attrNameLst>
                                          <p:attrName>style.visibility</p:attrName>
                                        </p:attrNameLst>
                                      </p:cBhvr>
                                      <p:to>
                                        <p:strVal val="visible"/>
                                      </p:to>
                                    </p:set>
                                    <p:animEffect transition="in" filter="fade">
                                      <p:cBhvr>
                                        <p:cTn id="14" dur="1000"/>
                                        <p:tgtEl>
                                          <p:spTgt spid="27651">
                                            <p:txEl>
                                              <p:pRg st="2" end="2"/>
                                            </p:txEl>
                                          </p:spTgt>
                                        </p:tgtEl>
                                      </p:cBhvr>
                                    </p:animEffect>
                                    <p:anim calcmode="lin" valueType="num">
                                      <p:cBhvr>
                                        <p:cTn id="15" dur="10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76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651">
                                            <p:txEl>
                                              <p:pRg st="3" end="3"/>
                                            </p:txEl>
                                          </p:spTgt>
                                        </p:tgtEl>
                                        <p:attrNameLst>
                                          <p:attrName>style.visibility</p:attrName>
                                        </p:attrNameLst>
                                      </p:cBhvr>
                                      <p:to>
                                        <p:strVal val="visible"/>
                                      </p:to>
                                    </p:set>
                                    <p:animEffect transition="in" filter="fade">
                                      <p:cBhvr>
                                        <p:cTn id="21" dur="1000"/>
                                        <p:tgtEl>
                                          <p:spTgt spid="27651">
                                            <p:txEl>
                                              <p:pRg st="3" end="3"/>
                                            </p:txEl>
                                          </p:spTgt>
                                        </p:tgtEl>
                                      </p:cBhvr>
                                    </p:animEffect>
                                    <p:anim calcmode="lin" valueType="num">
                                      <p:cBhvr>
                                        <p:cTn id="22" dur="10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7651">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F9E98A-4FF4-43D6-9C48-6DF0E7F2D27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207A636-DC99-4588-80C4-9E069B97C3F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75" name="Picture 74">
            <a:extLst>
              <a:ext uri="{FF2B5EF4-FFF2-40B4-BE49-F238E27FC236}">
                <a16:creationId xmlns:a16="http://schemas.microsoft.com/office/drawing/2014/main" id="{D4ED6A5F-3B06-48C5-850F-8045C4DF69AE}"/>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7" name="Straight Connector 76">
            <a:extLst>
              <a:ext uri="{FF2B5EF4-FFF2-40B4-BE49-F238E27FC236}">
                <a16:creationId xmlns:a16="http://schemas.microsoft.com/office/drawing/2014/main" id="{C9A60B9D-8DAC-4DA9-88DE-9911621A2B96}"/>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F2BAA51-3181-4303-929A-FCD9C33F890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5763"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458" name="Rectangle 2">
            <a:extLst>
              <a:ext uri="{FF2B5EF4-FFF2-40B4-BE49-F238E27FC236}">
                <a16:creationId xmlns:a16="http://schemas.microsoft.com/office/drawing/2014/main" id="{6FC5EF71-ACBC-4D4C-8FB9-A2CE8D3E594A}"/>
              </a:ext>
            </a:extLst>
          </p:cNvPr>
          <p:cNvSpPr>
            <a:spLocks noGrp="1" noChangeArrowheads="1"/>
          </p:cNvSpPr>
          <p:nvPr>
            <p:ph type="ctrTitle"/>
          </p:nvPr>
        </p:nvSpPr>
        <p:spPr>
          <a:xfrm>
            <a:off x="720699" y="960241"/>
            <a:ext cx="5137275" cy="4203872"/>
          </a:xfrm>
        </p:spPr>
        <p:txBody>
          <a:bodyPr anchor="ctr">
            <a:normAutofit/>
          </a:bodyPr>
          <a:lstStyle/>
          <a:p>
            <a:pPr algn="r" eaLnBrk="1" hangingPunct="1"/>
            <a:r>
              <a:rPr lang="en-GB" altLang="en-US" sz="4700"/>
              <a:t>How important is music in your life?</a:t>
            </a:r>
          </a:p>
        </p:txBody>
      </p:sp>
      <p:sp>
        <p:nvSpPr>
          <p:cNvPr id="2" name="Footer Placeholder 1">
            <a:extLst>
              <a:ext uri="{FF2B5EF4-FFF2-40B4-BE49-F238E27FC236}">
                <a16:creationId xmlns:a16="http://schemas.microsoft.com/office/drawing/2014/main" id="{40219141-F306-419C-9806-7209810A2D9B}"/>
              </a:ext>
            </a:extLst>
          </p:cNvPr>
          <p:cNvSpPr>
            <a:spLocks noGrp="1"/>
          </p:cNvSpPr>
          <p:nvPr>
            <p:ph type="ftr" sz="quarter" idx="11"/>
          </p:nvPr>
        </p:nvSpPr>
        <p:spPr>
          <a:xfrm>
            <a:off x="720699" y="329307"/>
            <a:ext cx="3730437" cy="309201"/>
          </a:xfrm>
        </p:spPr>
        <p:txBody>
          <a:bodyPr>
            <a:normAutofit/>
          </a:bodyPr>
          <a:lstStyle/>
          <a:p>
            <a:pPr>
              <a:spcAft>
                <a:spcPts val="600"/>
              </a:spcAft>
              <a:defRPr/>
            </a:pPr>
            <a:r>
              <a:rPr lang="en-GB" altLang="en-US"/>
              <a:t>Marion Leen</a:t>
            </a:r>
          </a:p>
        </p:txBody>
      </p:sp>
      <p:pic>
        <p:nvPicPr>
          <p:cNvPr id="9" name="Content Placeholder 5">
            <a:extLst>
              <a:ext uri="{FF2B5EF4-FFF2-40B4-BE49-F238E27FC236}">
                <a16:creationId xmlns:a16="http://schemas.microsoft.com/office/drawing/2014/main" id="{2484B68B-5AEE-4B9A-B2F2-2CB6D594E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336" y="77729"/>
            <a:ext cx="1371722" cy="196014"/>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1156</TotalTime>
  <Words>1552</Words>
  <Application>Microsoft Office PowerPoint</Application>
  <PresentationFormat>On-screen Show (4:3)</PresentationFormat>
  <Paragraphs>175</Paragraphs>
  <Slides>20</Slides>
  <Notes>10</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Gill Sans MT</vt:lpstr>
      <vt:lpstr>Times New Roman</vt:lpstr>
      <vt:lpstr>Wingdings</vt:lpstr>
      <vt:lpstr>Gallery</vt:lpstr>
      <vt:lpstr>What is Music?</vt:lpstr>
      <vt:lpstr>Music Is All Around Us</vt:lpstr>
      <vt:lpstr>Music Affects Mood</vt:lpstr>
      <vt:lpstr>Match the Mood</vt:lpstr>
      <vt:lpstr>PowerPoint Presentation</vt:lpstr>
      <vt:lpstr>Try to work out why they make you feel a certain way</vt:lpstr>
      <vt:lpstr>Music has strong associations with MEMORY</vt:lpstr>
      <vt:lpstr>PowerPoint Presentation</vt:lpstr>
      <vt:lpstr>Music is an important part of many of our cultural RITUALS</vt:lpstr>
      <vt:lpstr>Music can help us to IDENTIFY things</vt:lpstr>
      <vt:lpstr>Music can help to promote unity within a social group</vt:lpstr>
      <vt:lpstr>Sub-Cultures</vt:lpstr>
      <vt:lpstr>Music and Influence  </vt:lpstr>
      <vt:lpstr>Music is also Big Business!</vt:lpstr>
      <vt:lpstr>Music and Dancing</vt:lpstr>
      <vt:lpstr>PowerPoint Presentation</vt:lpstr>
      <vt:lpstr>Music can used simply as a ‘silence filler’!</vt:lpstr>
      <vt:lpstr>Music is also a form of self- expression and creativity! </vt:lpstr>
      <vt:lpstr>And Finally…. Can you come up with an effective ‘dictionary definition’ for what you think music actually is? </vt:lpstr>
      <vt:lpstr>How important is music in your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Roco</dc:creator>
  <cp:lastModifiedBy>Marion Leen</cp:lastModifiedBy>
  <cp:revision>64</cp:revision>
  <cp:lastPrinted>1601-01-01T00:00:00Z</cp:lastPrinted>
  <dcterms:created xsi:type="dcterms:W3CDTF">1601-01-01T00:00:00Z</dcterms:created>
  <dcterms:modified xsi:type="dcterms:W3CDTF">2018-04-05T11:34:12Z</dcterms:modified>
</cp:coreProperties>
</file>