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0" d="100"/>
          <a:sy n="140" d="100"/>
        </p:scale>
        <p:origin x="16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413761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3224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5213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9472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0268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710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9849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7210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0997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9819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92177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183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45784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37798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43399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95009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66550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83790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4731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0" y="586750"/>
            <a:ext cx="4482300" cy="337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38761D"/>
                </a:solidFill>
              </a:rPr>
              <a:t>Édouard Manet,1832- 1883</a:t>
            </a:r>
            <a:endParaRPr b="1">
              <a:solidFill>
                <a:srgbClr val="38761D"/>
              </a:solidFill>
            </a:endParaRPr>
          </a:p>
        </p:txBody>
      </p:sp>
      <p:pic>
        <p:nvPicPr>
          <p:cNvPr id="55" name="Shape 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7409" y="0"/>
            <a:ext cx="3676581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Shape 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065" y="143175"/>
            <a:ext cx="1799250" cy="3594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Shape 57"/>
          <p:cNvSpPr txBox="1"/>
          <p:nvPr/>
        </p:nvSpPr>
        <p:spPr>
          <a:xfrm>
            <a:off x="162300" y="4656625"/>
            <a:ext cx="25218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/>
              <a:t>Caroline Mc Corriston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624200" y="0"/>
            <a:ext cx="8208300" cy="10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000" b="1"/>
              <a:t>Déjeuner sur l’Herbe, oil on canvas,  1863 </a:t>
            </a:r>
            <a:endParaRPr sz="3000" b="1"/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64" name="Shape 64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6475" y="570825"/>
            <a:ext cx="5883501" cy="457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158400" y="112350"/>
            <a:ext cx="8673900" cy="9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Eyes looking out at the viewer</a:t>
            </a:r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1" name="Shape 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402" y="742127"/>
            <a:ext cx="3876300" cy="257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Shape 72"/>
          <p:cNvPicPr preferRelativeResize="0"/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6472" y="2233550"/>
            <a:ext cx="4235651" cy="2825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99875" y="445025"/>
            <a:ext cx="214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Woman blurred in the background</a:t>
            </a:r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311700" y="2983725"/>
            <a:ext cx="8520600" cy="15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9" name="Shape 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2101" y="539993"/>
            <a:ext cx="6901901" cy="46035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86" name="Shape 86"/>
          <p:cNvPicPr preferRelativeResize="0"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80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Shape 87"/>
          <p:cNvSpPr txBox="1"/>
          <p:nvPr/>
        </p:nvSpPr>
        <p:spPr>
          <a:xfrm>
            <a:off x="4640239" y="4631650"/>
            <a:ext cx="3412311" cy="4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>
                <a:solidFill>
                  <a:schemeClr val="lt1"/>
                </a:solidFill>
              </a:rPr>
              <a:t>Photo taken by</a:t>
            </a:r>
            <a:r>
              <a:rPr lang="en-GB" dirty="0" smtClean="0">
                <a:solidFill>
                  <a:schemeClr val="lt1"/>
                </a:solidFill>
              </a:rPr>
              <a:t>: </a:t>
            </a:r>
            <a:r>
              <a:rPr lang="en-GB" dirty="0">
                <a:solidFill>
                  <a:schemeClr val="lt1"/>
                </a:solidFill>
              </a:rPr>
              <a:t>Caroline Mc </a:t>
            </a:r>
            <a:r>
              <a:rPr lang="en-GB" dirty="0" err="1">
                <a:solidFill>
                  <a:schemeClr val="lt1"/>
                </a:solidFill>
              </a:rPr>
              <a:t>Corriston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4" name="Shape 94"/>
          <p:cNvPicPr preferRelativeResize="0"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00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/>
          <p:nvPr/>
        </p:nvSpPr>
        <p:spPr>
          <a:xfrm>
            <a:off x="4537881" y="4703625"/>
            <a:ext cx="3463119" cy="4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>
                <a:solidFill>
                  <a:schemeClr val="lt1"/>
                </a:solidFill>
              </a:rPr>
              <a:t>Photo taken by: </a:t>
            </a:r>
            <a:r>
              <a:rPr lang="en-GB" dirty="0">
                <a:solidFill>
                  <a:schemeClr val="lt1"/>
                </a:solidFill>
              </a:rPr>
              <a:t>Caroline Mc </a:t>
            </a:r>
            <a:r>
              <a:rPr lang="en-GB" dirty="0" err="1">
                <a:solidFill>
                  <a:schemeClr val="lt1"/>
                </a:solidFill>
              </a:rPr>
              <a:t>Corriston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2" name="Shape 102"/>
          <p:cNvPicPr preferRelativeResize="0"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5400000">
            <a:off x="2311125" y="-199874"/>
            <a:ext cx="4353900" cy="5805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10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 b="1" i="1">
                <a:highlight>
                  <a:srgbClr val="FAFAFA"/>
                </a:highlight>
              </a:rPr>
              <a:t>‘Olympia’, oil on canvas, 1865</a:t>
            </a:r>
            <a:endParaRPr sz="2400" b="1"/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9" name="Shape 109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2230" y="445025"/>
            <a:ext cx="6871424" cy="464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16" name="Shape 116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0"/>
            <a:ext cx="5506450" cy="3672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Shape 117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1888" y="1727100"/>
            <a:ext cx="5122109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4" name="Shape 124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258" y="0"/>
            <a:ext cx="771148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1" name="Shape 131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1850" y="250875"/>
            <a:ext cx="6424376" cy="476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8" name="Shape 138"/>
          <p:cNvPicPr preferRelativeResize="0"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10799997">
            <a:off x="1434698" y="301178"/>
            <a:ext cx="6168202" cy="4626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1281900" cy="32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Venus of Urbino, Titian, 1538</a:t>
            </a:r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45" name="Shape 145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7507" y="0"/>
            <a:ext cx="722158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311700" y="115725"/>
            <a:ext cx="8520600" cy="80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 Grande Odalisque, Jean Auguste Dominique Ingres, 1814</a:t>
            </a:r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52" name="Shape 152"/>
          <p:cNvPicPr preferRelativeResize="0"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539" y="1152475"/>
            <a:ext cx="7120911" cy="3965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311700" y="99875"/>
            <a:ext cx="8520600" cy="91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000" b="1"/>
              <a:t>A Bar at the Folies- Bergere, oil on canvas, 1882</a:t>
            </a:r>
            <a:endParaRPr sz="3000" b="1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59" name="Shape 159"/>
          <p:cNvPicPr preferRelativeResize="0"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0525" y="713175"/>
            <a:ext cx="5934800" cy="4430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66" name="Shape 166"/>
          <p:cNvPicPr preferRelativeResize="0"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1560" y="0"/>
            <a:ext cx="664087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title"/>
          </p:nvPr>
        </p:nvSpPr>
        <p:spPr>
          <a:xfrm>
            <a:off x="5642875" y="445025"/>
            <a:ext cx="3189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Thick brushstrokes</a:t>
            </a:r>
            <a:endParaRPr/>
          </a:p>
        </p:txBody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73" name="Shape 173"/>
          <p:cNvPicPr preferRelativeResize="0"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447722" cy="4307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Shape 174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4575" y="1325221"/>
            <a:ext cx="4849424" cy="384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81" name="Shape 181"/>
          <p:cNvPicPr preferRelativeResize="0"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410725" y="200776"/>
            <a:ext cx="6590275" cy="494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On-screen Show (16:9)</PresentationFormat>
  <Paragraphs>12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Arial</vt:lpstr>
      <vt:lpstr>Simple Light</vt:lpstr>
      <vt:lpstr>Édouard Manet,1832- 1883</vt:lpstr>
      <vt:lpstr>Déjeuner sur l’Herbe, oil on canvas,  1863 </vt:lpstr>
      <vt:lpstr>Eyes looking out at the viewer</vt:lpstr>
      <vt:lpstr>Woman blurred in the background</vt:lpstr>
      <vt:lpstr>PowerPoint Presentation</vt:lpstr>
      <vt:lpstr>PowerPoint Presentation</vt:lpstr>
      <vt:lpstr>PowerPoint Presentation</vt:lpstr>
      <vt:lpstr>‘Olympia’, oil on canvas, 1865</vt:lpstr>
      <vt:lpstr>PowerPoint Presentation</vt:lpstr>
      <vt:lpstr>PowerPoint Presentation</vt:lpstr>
      <vt:lpstr>PowerPoint Presentation</vt:lpstr>
      <vt:lpstr>PowerPoint Presentation</vt:lpstr>
      <vt:lpstr>The Venus of Urbino, Titian, 1538</vt:lpstr>
      <vt:lpstr>La Grande Odalisque, Jean Auguste Dominique Ingres, 1814</vt:lpstr>
      <vt:lpstr>A Bar at the Folies- Bergere, oil on canvas, 1882 </vt:lpstr>
      <vt:lpstr>PowerPoint Presentation</vt:lpstr>
      <vt:lpstr>Thick brushstrokes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Édouard Manet,1832- 1883</dc:title>
  <dc:creator>Aoife McDonnell</dc:creator>
  <cp:lastModifiedBy>Aoife McDonnell</cp:lastModifiedBy>
  <cp:revision>1</cp:revision>
  <dcterms:modified xsi:type="dcterms:W3CDTF">2018-04-12T14:11:09Z</dcterms:modified>
</cp:coreProperties>
</file>