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1B6B3-5F51-49EF-AD7B-3C0616DB9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1C68F3F-DB90-4078-BBFF-C12B5775D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56D807-5C4E-42F0-801A-E711CFD6F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E9A2CA-BEDA-40CF-9DB3-B7180874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31530F-1DC5-46F3-9F95-22B692D1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740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CFA63-E3DA-4828-8397-61D0E975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D4447A-E920-4A2D-BEF1-F09EC5190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82BA7E-AB29-425A-A343-523C46C3D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786C60-B6F3-4E04-84E7-BC001333E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9A05CB-C9CF-47F5-82ED-2DB73EF7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336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15FE1-84FD-40A3-86AA-084DF123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B4FF5D-C5AC-4B01-80AE-A12AFFD3A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983F65-7625-4448-95C2-6FD313B7F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B062C5-0620-4832-BF48-5AED2229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B2AF76-D47E-4EC8-8E18-0DCD8125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279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1595E7-D10A-4F76-804D-4BA1B9E11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331DCD-0ED0-4379-BD6E-54A9DDDCE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284EFB-25B2-4956-A963-5E45E3481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931B21-C7E9-460E-8B96-44027722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D598DB-A9AC-4CEC-8B1A-807449860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4E8A75-E0D6-4EC9-A7B5-78F9A2991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2390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EC710D-5B80-42EA-99CB-20576879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C1049B7-339B-4A90-875F-64BF73337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B25E0A-6D80-4208-8670-768727BEF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1595264-1987-4293-878A-9FE06F9E9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12AB366-3CB6-40C0-90D4-31D9F9529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D43EB10-9A7B-4285-AF37-F922C2CA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B38DF48-F9C7-4F87-BAA0-78F1C5199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4230BE9-1B30-4FEE-89AE-C16B1FA4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038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15959F-CBD9-4465-83EB-1A5E072F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8FDF7D-A155-484C-96BA-38F41317A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C615DEF-32F6-4CB4-A708-454F0FF6C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5E05C1B-5040-4872-BF5F-A1A7ACB8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185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10B5D42-E88D-4C23-A7F0-778CC865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3F8C386-1A93-4449-B5C2-A8C6341CC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7646CB-008A-49E8-979A-AF9D9736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38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9C8CB-9E17-4E52-9EF1-8D32DF5AB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36BB35-89F6-40AA-A160-D286F6F60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EC4D24-FD55-407F-BCEC-0716E8157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3911FEE-203E-48CD-ACAA-3C54746F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6D6545C-57DE-4EF6-9F77-7AAC534E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33028F-CE75-4243-B2E0-DE13C681E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84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56D39D-BFB3-4967-904B-20676CFEA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CBEFF1C-0819-449B-96D0-91D6B6410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CDF6D99-1CDF-4241-B101-D2484E7F7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0E36A7-956C-484F-8E80-CF5A81AD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475118-2EB6-4CCA-8423-CA9153A49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56F243-4B0F-47FC-85DC-AE5BDBB5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16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9918EA-0FFC-4F7A-87EE-7ACF7B16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3FD5C1-B615-41F9-B5C0-AF665B95F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364038-ADC1-46B0-B857-42518FBF3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195FC7-29FE-4233-946F-DAE446BA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CF293C-14C1-4FBC-BE06-D2B499B3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8437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E5281D7-90A0-40DA-B7BD-19568E82C5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1C2674-C116-4103-808F-BB6EC9CC2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C5DE71-2E96-4545-951E-D57603C4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05436F-73A3-4336-B6DB-EF1D4A233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ABAB5F-A25F-4B0D-8186-D33A32BC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974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E2F36A4-D753-4F9A-B534-B9B967085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2242012-58C8-4B85-868E-172EF1865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597991-1E18-43A8-A0CE-12F760597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45F2D-0870-4678-A41F-E5C5AA7240D9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E2DF0C-FF7F-4EB7-BBF3-F1FD5FA7E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43D949-63DF-47EE-9DD2-F7CD5B621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D564-0B82-44E2-ABFC-29EAC993CD9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61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og-box-doghouse-dogface-660505/" TargetMode="External"/><Relationship Id="rId2" Type="http://schemas.openxmlformats.org/officeDocument/2006/relationships/hyperlink" Target="https://www.flickr.com/photos/dharrels/300866636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en/dog-kennel-village-rural-fence-2755486/" TargetMode="External"/><Relationship Id="rId5" Type="http://schemas.openxmlformats.org/officeDocument/2006/relationships/hyperlink" Target="https://commons.wikimedia.org/wiki/File:Brick-built_dog_kennel_at_Ashberry_Farm_-_geograph.org.uk_-_377253.jpg" TargetMode="External"/><Relationship Id="rId4" Type="http://schemas.openxmlformats.org/officeDocument/2006/relationships/hyperlink" Target="https://commons.wikimedia.org/wiki/File:Hank_in_his_new_mobile_Dog_House_2014-04-26_08-2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dog house drawing">
            <a:extLst>
              <a:ext uri="{FF2B5EF4-FFF2-40B4-BE49-F238E27FC236}">
                <a16:creationId xmlns:a16="http://schemas.microsoft.com/office/drawing/2014/main" xmlns="" id="{9A2AAF96-2B6A-4E02-B4E2-80D6EA5B74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3" t="19620" r="21351" b="13231"/>
          <a:stretch/>
        </p:blipFill>
        <p:spPr bwMode="auto">
          <a:xfrm>
            <a:off x="7574934" y="2252892"/>
            <a:ext cx="3946506" cy="460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946506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012C8A8-905D-4BD7-90E3-EEA25A4BA831}"/>
              </a:ext>
            </a:extLst>
          </p:cNvPr>
          <p:cNvSpPr txBox="1">
            <a:spLocks/>
          </p:cNvSpPr>
          <p:nvPr/>
        </p:nvSpPr>
        <p:spPr>
          <a:xfrm>
            <a:off x="279422" y="900332"/>
            <a:ext cx="3640732" cy="54377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bg1"/>
                </a:solidFill>
                <a:latin typeface="Corbel" panose="020B0503020204020204" pitchFamily="34" charset="0"/>
              </a:rPr>
              <a:t>Teacher notes: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l"/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2:15 Different types of dog </a:t>
            </a:r>
            <a:r>
              <a:rPr lang="en-US" sz="18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shelters.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 smtClean="0">
                <a:solidFill>
                  <a:schemeClr val="bg1"/>
                </a:solidFill>
                <a:latin typeface="Corbel" panose="020B0503020204020204" pitchFamily="34" charset="0"/>
              </a:rPr>
              <a:t>Start a 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discussion about ‘Shelter’ </a:t>
            </a:r>
          </a:p>
          <a:p>
            <a:pPr algn="l"/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What does it mean?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What type of shelter do you see here?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What are they made of?</a:t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l"/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>Look at expanding or consolidating  vocabulary – shelter,  kennel, </a:t>
            </a:r>
            <a:r>
              <a:rPr lang="en-US" sz="1800" b="1" dirty="0" err="1">
                <a:solidFill>
                  <a:schemeClr val="bg1"/>
                </a:solidFill>
                <a:latin typeface="Corbel" panose="020B0503020204020204" pitchFamily="34" charset="0"/>
              </a:rPr>
              <a:t>etc</a:t>
            </a:r>
            <a: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en-US" sz="18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440833" y="139580"/>
            <a:ext cx="7601286" cy="311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Dogs need Shelter! 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Answer the questions, and see how many you get right.</a:t>
            </a:r>
          </a:p>
        </p:txBody>
      </p:sp>
    </p:spTree>
    <p:extLst>
      <p:ext uri="{BB962C8B-B14F-4D97-AF65-F5344CB8AC3E}">
        <p14:creationId xmlns:p14="http://schemas.microsoft.com/office/powerpoint/2010/main" val="73236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og house ideas">
            <a:extLst>
              <a:ext uri="{FF2B5EF4-FFF2-40B4-BE49-F238E27FC236}">
                <a16:creationId xmlns:a16="http://schemas.microsoft.com/office/drawing/2014/main" xmlns="" id="{D98F613B-1AED-4D11-B8CD-B79DEE7C7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31" y="900333"/>
            <a:ext cx="508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566474" y="71448"/>
            <a:ext cx="5520696" cy="1004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type of shelter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this?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92DE157-8010-4730-B338-0383EFFAB1C8}"/>
              </a:ext>
            </a:extLst>
          </p:cNvPr>
          <p:cNvSpPr txBox="1">
            <a:spLocks/>
          </p:cNvSpPr>
          <p:nvPr/>
        </p:nvSpPr>
        <p:spPr>
          <a:xfrm>
            <a:off x="4525636" y="4809428"/>
            <a:ext cx="5171957" cy="850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an outdoor dog kennel, 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is it made of?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70A177A5-B7C7-49D0-9BA4-A00BC57364CB}"/>
              </a:ext>
            </a:extLst>
          </p:cNvPr>
          <p:cNvSpPr txBox="1">
            <a:spLocks/>
          </p:cNvSpPr>
          <p:nvPr/>
        </p:nvSpPr>
        <p:spPr>
          <a:xfrm>
            <a:off x="5874770" y="5758680"/>
            <a:ext cx="5131119" cy="850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It is made of wood mostly.</a:t>
            </a:r>
          </a:p>
        </p:txBody>
      </p:sp>
    </p:spTree>
    <p:extLst>
      <p:ext uri="{BB962C8B-B14F-4D97-AF65-F5344CB8AC3E}">
        <p14:creationId xmlns:p14="http://schemas.microsoft.com/office/powerpoint/2010/main" val="47131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658431" y="0"/>
            <a:ext cx="5520696" cy="1004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type of shelter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this?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92DE157-8010-4730-B338-0383EFFAB1C8}"/>
              </a:ext>
            </a:extLst>
          </p:cNvPr>
          <p:cNvSpPr txBox="1">
            <a:spLocks/>
          </p:cNvSpPr>
          <p:nvPr/>
        </p:nvSpPr>
        <p:spPr>
          <a:xfrm>
            <a:off x="4490353" y="5067237"/>
            <a:ext cx="5856849" cy="1277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an indoor box bed,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is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made of?</a:t>
            </a:r>
          </a:p>
        </p:txBody>
      </p:sp>
      <p:pic>
        <p:nvPicPr>
          <p:cNvPr id="2052" name="Picture 4" descr="Image result for dog house ideas">
            <a:extLst>
              <a:ext uri="{FF2B5EF4-FFF2-40B4-BE49-F238E27FC236}">
                <a16:creationId xmlns:a16="http://schemas.microsoft.com/office/drawing/2014/main" xmlns="" id="{8B7E6EB1-C5D7-4C95-A04A-FCE5BE903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354" y="900333"/>
            <a:ext cx="5856849" cy="416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8082A595-4715-4E30-AF98-A9728C764B39}"/>
              </a:ext>
            </a:extLst>
          </p:cNvPr>
          <p:cNvSpPr txBox="1">
            <a:spLocks/>
          </p:cNvSpPr>
          <p:nvPr/>
        </p:nvSpPr>
        <p:spPr>
          <a:xfrm>
            <a:off x="6910409" y="6078436"/>
            <a:ext cx="3882682" cy="668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It is made of cardboard.</a:t>
            </a:r>
          </a:p>
        </p:txBody>
      </p:sp>
    </p:spTree>
    <p:extLst>
      <p:ext uri="{BB962C8B-B14F-4D97-AF65-F5344CB8AC3E}">
        <p14:creationId xmlns:p14="http://schemas.microsoft.com/office/powerpoint/2010/main" val="2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658432" y="17934"/>
            <a:ext cx="5520696" cy="1004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type of shelter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this?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92DE157-8010-4730-B338-0383EFFAB1C8}"/>
              </a:ext>
            </a:extLst>
          </p:cNvPr>
          <p:cNvSpPr txBox="1">
            <a:spLocks/>
          </p:cNvSpPr>
          <p:nvPr/>
        </p:nvSpPr>
        <p:spPr>
          <a:xfrm>
            <a:off x="3594558" y="4971465"/>
            <a:ext cx="7821637" cy="669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mobile dog trailer. What is it made from?</a:t>
            </a:r>
          </a:p>
        </p:txBody>
      </p:sp>
      <p:pic>
        <p:nvPicPr>
          <p:cNvPr id="4100" name="Picture 4" descr="File:Motorcycle dog trailer.JPG">
            <a:extLst>
              <a:ext uri="{FF2B5EF4-FFF2-40B4-BE49-F238E27FC236}">
                <a16:creationId xmlns:a16="http://schemas.microsoft.com/office/drawing/2014/main" xmlns="" id="{73224F85-E363-4BCC-9B89-4C642F173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32" y="900333"/>
            <a:ext cx="5693891" cy="407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FDCC4A6C-BE90-4B3E-A8AB-B06D20F75298}"/>
              </a:ext>
            </a:extLst>
          </p:cNvPr>
          <p:cNvSpPr txBox="1">
            <a:spLocks/>
          </p:cNvSpPr>
          <p:nvPr/>
        </p:nvSpPr>
        <p:spPr>
          <a:xfrm>
            <a:off x="4658432" y="5593761"/>
            <a:ext cx="6729046" cy="520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It is made from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plastic.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is an old bin.</a:t>
            </a:r>
          </a:p>
        </p:txBody>
      </p:sp>
    </p:spTree>
    <p:extLst>
      <p:ext uri="{BB962C8B-B14F-4D97-AF65-F5344CB8AC3E}">
        <p14:creationId xmlns:p14="http://schemas.microsoft.com/office/powerpoint/2010/main" val="296485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588094" y="17934"/>
            <a:ext cx="5520696" cy="1004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type of shelter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this?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92DE157-8010-4730-B338-0383EFFAB1C8}"/>
              </a:ext>
            </a:extLst>
          </p:cNvPr>
          <p:cNvSpPr txBox="1">
            <a:spLocks/>
          </p:cNvSpPr>
          <p:nvPr/>
        </p:nvSpPr>
        <p:spPr>
          <a:xfrm>
            <a:off x="3993297" y="5086571"/>
            <a:ext cx="7500008" cy="669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an out door dog kennel. What is it made of?</a:t>
            </a:r>
          </a:p>
        </p:txBody>
      </p:sp>
      <p:pic>
        <p:nvPicPr>
          <p:cNvPr id="6146" name="Picture 2" descr="File:Brick-built dog kennel at Ashberry Farm - geograph.org.uk - 377253.jpg">
            <a:extLst>
              <a:ext uri="{FF2B5EF4-FFF2-40B4-BE49-F238E27FC236}">
                <a16:creationId xmlns:a16="http://schemas.microsoft.com/office/drawing/2014/main" xmlns="" id="{75A441EF-980C-4552-98DD-0DDEBB589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487" y="900333"/>
            <a:ext cx="5593303" cy="41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39D357FF-A61C-4817-B904-A301EEB1DBF8}"/>
              </a:ext>
            </a:extLst>
          </p:cNvPr>
          <p:cNvSpPr txBox="1">
            <a:spLocks/>
          </p:cNvSpPr>
          <p:nvPr/>
        </p:nvSpPr>
        <p:spPr>
          <a:xfrm>
            <a:off x="5472332" y="5755817"/>
            <a:ext cx="3910819" cy="669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It is made of stone</a:t>
            </a:r>
          </a:p>
        </p:txBody>
      </p:sp>
    </p:spTree>
    <p:extLst>
      <p:ext uri="{BB962C8B-B14F-4D97-AF65-F5344CB8AC3E}">
        <p14:creationId xmlns:p14="http://schemas.microsoft.com/office/powerpoint/2010/main" val="185519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8704FD-E1C4-4F05-BE8A-8B26870C900F}"/>
              </a:ext>
            </a:extLst>
          </p:cNvPr>
          <p:cNvSpPr/>
          <p:nvPr/>
        </p:nvSpPr>
        <p:spPr>
          <a:xfrm>
            <a:off x="162979" y="900333"/>
            <a:ext cx="3177273" cy="55124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1317C-6449-4A30-B66B-5CC211C6CD04}"/>
              </a:ext>
            </a:extLst>
          </p:cNvPr>
          <p:cNvSpPr txBox="1"/>
          <p:nvPr/>
        </p:nvSpPr>
        <p:spPr>
          <a:xfrm>
            <a:off x="100194" y="139580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 for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xmlns="" id="{CC9683E5-EC12-4419-9E3A-9198EE103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" y="519956"/>
            <a:ext cx="1544056" cy="307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1CB498D-594A-4DAA-935E-92112CE61EC3}"/>
              </a:ext>
            </a:extLst>
          </p:cNvPr>
          <p:cNvSpPr txBox="1">
            <a:spLocks/>
          </p:cNvSpPr>
          <p:nvPr/>
        </p:nvSpPr>
        <p:spPr>
          <a:xfrm>
            <a:off x="4658432" y="27587"/>
            <a:ext cx="5520696" cy="1004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type of shelter is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this?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92DE157-8010-4730-B338-0383EFFAB1C8}"/>
              </a:ext>
            </a:extLst>
          </p:cNvPr>
          <p:cNvSpPr txBox="1">
            <a:spLocks/>
          </p:cNvSpPr>
          <p:nvPr/>
        </p:nvSpPr>
        <p:spPr>
          <a:xfrm>
            <a:off x="4855822" y="4991687"/>
            <a:ext cx="5627077" cy="893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a dog kennel in a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garden. 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What is different about this shelter?</a:t>
            </a:r>
          </a:p>
        </p:txBody>
      </p:sp>
      <p:pic>
        <p:nvPicPr>
          <p:cNvPr id="7170" name="Picture 2" descr="Dog, Kennel, Village, Rural, Fence, Flowers, Country">
            <a:extLst>
              <a:ext uri="{FF2B5EF4-FFF2-40B4-BE49-F238E27FC236}">
                <a16:creationId xmlns:a16="http://schemas.microsoft.com/office/drawing/2014/main" xmlns="" id="{23E0CE21-1531-422F-ADB4-6ED4516B9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661" y="900333"/>
            <a:ext cx="6128238" cy="408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D3C1788F-6388-4486-803F-B7AC00126DE7}"/>
              </a:ext>
            </a:extLst>
          </p:cNvPr>
          <p:cNvSpPr txBox="1">
            <a:spLocks/>
          </p:cNvSpPr>
          <p:nvPr/>
        </p:nvSpPr>
        <p:spPr>
          <a:xfrm>
            <a:off x="4239482" y="6078182"/>
            <a:ext cx="7399606" cy="669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This is an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outdoor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dog kennel with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 fence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759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6BD4844-3117-45A1-9AA6-0973F4A53B4C}"/>
              </a:ext>
            </a:extLst>
          </p:cNvPr>
          <p:cNvSpPr/>
          <p:nvPr/>
        </p:nvSpPr>
        <p:spPr>
          <a:xfrm>
            <a:off x="773724" y="712149"/>
            <a:ext cx="1107127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/>
              <a:t>Links to the copyright free images. </a:t>
            </a:r>
          </a:p>
          <a:p>
            <a:endParaRPr lang="en-IE" dirty="0">
              <a:hlinkClick r:id="rId2"/>
            </a:endParaRPr>
          </a:p>
          <a:p>
            <a:r>
              <a:rPr lang="en-IE" dirty="0">
                <a:hlinkClick r:id="rId2"/>
              </a:rPr>
              <a:t>https://www.flickr.com/photos/dharrels/3008666361</a:t>
            </a:r>
            <a:endParaRPr lang="en-IE" dirty="0"/>
          </a:p>
          <a:p>
            <a:endParaRPr lang="en-IE" dirty="0"/>
          </a:p>
          <a:p>
            <a:r>
              <a:rPr lang="en-IE" dirty="0">
                <a:hlinkClick r:id="rId3"/>
              </a:rPr>
              <a:t>https://pixabay.com/en/dog-box-doghouse-dogface-660505/</a:t>
            </a:r>
            <a:endParaRPr lang="en-IE" dirty="0"/>
          </a:p>
          <a:p>
            <a:endParaRPr lang="en-IE" dirty="0"/>
          </a:p>
          <a:p>
            <a:r>
              <a:rPr lang="en-IE" dirty="0">
                <a:hlinkClick r:id="rId4"/>
              </a:rPr>
              <a:t>https://commons.wikimedia.org/wiki/File:Hank_in_his_new_mobile_Dog_House_2014-04-26_08-27.jpg</a:t>
            </a:r>
            <a:endParaRPr lang="en-IE" dirty="0"/>
          </a:p>
          <a:p>
            <a:endParaRPr lang="en-IE" dirty="0"/>
          </a:p>
          <a:p>
            <a:r>
              <a:rPr lang="en-IE" dirty="0">
                <a:hlinkClick r:id="rId5"/>
              </a:rPr>
              <a:t>https://commons.wikimedia.org/wiki/File:Brick-built_dog_kennel_at_Ashberry_Farm_-_geograph.org.uk_-_377253.jpg</a:t>
            </a:r>
            <a:endParaRPr lang="en-IE" dirty="0"/>
          </a:p>
          <a:p>
            <a:endParaRPr lang="en-IE" dirty="0"/>
          </a:p>
          <a:p>
            <a:r>
              <a:rPr lang="en-IE" dirty="0">
                <a:hlinkClick r:id="rId6"/>
              </a:rPr>
              <a:t>https://pixabay.com/en/dog-kennel-village-rural-fence-2755486/</a:t>
            </a:r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6227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233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Corbel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McInerney</dc:creator>
  <cp:lastModifiedBy>Aoife McDonnell</cp:lastModifiedBy>
  <cp:revision>12</cp:revision>
  <dcterms:created xsi:type="dcterms:W3CDTF">2018-04-12T14:50:14Z</dcterms:created>
  <dcterms:modified xsi:type="dcterms:W3CDTF">2018-08-09T13:54:32Z</dcterms:modified>
</cp:coreProperties>
</file>