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1734" autoAdjust="0"/>
  </p:normalViewPr>
  <p:slideViewPr>
    <p:cSldViewPr snapToGrid="0">
      <p:cViewPr varScale="1">
        <p:scale>
          <a:sx n="92" d="100"/>
          <a:sy n="92" d="100"/>
        </p:scale>
        <p:origin x="70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3813B-A1F4-4552-A06B-346C8E6389E8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8FE8A1-B9D2-4A82-927D-45746BC4DD5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94067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50" b="1" dirty="0">
                <a:solidFill>
                  <a:schemeClr val="bg1"/>
                </a:solidFill>
                <a:latin typeface="Corbel" panose="020B0503020204020204" pitchFamily="34" charset="0"/>
              </a:rPr>
              <a:t>Use this sheet to expand students understanding of how exercise ‘Benefits’  humans and animals. </a:t>
            </a:r>
          </a:p>
          <a:p>
            <a:endParaRPr lang="en-US" sz="1050" b="1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r>
              <a:rPr lang="en-US" sz="1050" b="1" dirty="0">
                <a:solidFill>
                  <a:schemeClr val="bg1"/>
                </a:solidFill>
                <a:latin typeface="Corbel" panose="020B0503020204020204" pitchFamily="34" charset="0"/>
              </a:rPr>
              <a:t>This selection is not exhaustive and students could look online for more ideas:</a:t>
            </a:r>
          </a:p>
          <a:p>
            <a:r>
              <a:rPr lang="en-US" sz="1050" b="1" dirty="0">
                <a:solidFill>
                  <a:schemeClr val="bg1"/>
                </a:solidFill>
                <a:latin typeface="Corbel" panose="020B0503020204020204" pitchFamily="34" charset="0"/>
              </a:rPr>
              <a:t> role play a conversation about why it is good to be healthy.  PLU </a:t>
            </a:r>
            <a:r>
              <a:rPr lang="en-US" sz="1050" b="1" dirty="0" err="1">
                <a:solidFill>
                  <a:schemeClr val="bg1"/>
                </a:solidFill>
                <a:latin typeface="Corbel" panose="020B0503020204020204" pitchFamily="34" charset="0"/>
              </a:rPr>
              <a:t>Comm</a:t>
            </a:r>
            <a:r>
              <a:rPr lang="en-US" sz="1050" b="1" dirty="0">
                <a:solidFill>
                  <a:schemeClr val="bg1"/>
                </a:solidFill>
                <a:latin typeface="Corbel" panose="020B0503020204020204" pitchFamily="34" charset="0"/>
              </a:rPr>
              <a:t> &amp; Lit</a:t>
            </a:r>
            <a:br>
              <a:rPr lang="en-US" sz="105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1050" b="1" dirty="0">
                <a:solidFill>
                  <a:schemeClr val="bg1"/>
                </a:solidFill>
                <a:latin typeface="Corbel" panose="020B0503020204020204" pitchFamily="34" charset="0"/>
              </a:rPr>
              <a:t>Make a poster highlighting the benefits of exercise PLU </a:t>
            </a:r>
            <a:r>
              <a:rPr lang="en-US" sz="1050" b="1" dirty="0" err="1">
                <a:solidFill>
                  <a:schemeClr val="bg1"/>
                </a:solidFill>
                <a:latin typeface="Corbel" panose="020B0503020204020204" pitchFamily="34" charset="0"/>
              </a:rPr>
              <a:t>Comm</a:t>
            </a:r>
            <a:r>
              <a:rPr lang="en-US" sz="1050" b="1" dirty="0">
                <a:solidFill>
                  <a:schemeClr val="bg1"/>
                </a:solidFill>
                <a:latin typeface="Corbel" panose="020B0503020204020204" pitchFamily="34" charset="0"/>
              </a:rPr>
              <a:t> &amp; Lit</a:t>
            </a:r>
            <a:endParaRPr lang="en-IE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FE8A1-B9D2-4A82-927D-45746BC4DD52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5174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FE8A1-B9D2-4A82-927D-45746BC4DD52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18955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765269-1928-4457-82F5-918DAC43F8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0B7131C-37E7-4A89-815E-96D33E120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18E7682-FB2D-4A1E-A6DB-EDF5CB781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D1B2-E0C9-4914-8521-D73578CFF94B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810A8AE-2C63-49D1-A360-E49401D17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16EF5C2-CE1A-4AC8-8ED1-D18D44675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0A05E-107D-474E-B2AF-F275A60503D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82399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46D8C9-0EC9-47B6-92C0-2771EA743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A2418E-084B-433C-B29D-61D7D9F4A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5F4D4CF-A232-4672-9092-750383D79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D1B2-E0C9-4914-8521-D73578CFF94B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C79AA4F-92F9-4858-8A42-D95C004B8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18164DE-EC6D-4C55-A5C2-8EBC71DCA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0A05E-107D-474E-B2AF-F275A60503D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44145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966E24-9F98-451A-BDD5-EC7E9E288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83AF376-517E-4CC1-A01C-069E73A1F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4BA0E01-BE4F-4068-B663-7F33050A7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D1B2-E0C9-4914-8521-D73578CFF94B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BB876A3-BE58-41A7-8896-1960774CA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579ED9-1951-4C10-9E98-6BA841722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0A05E-107D-474E-B2AF-F275A60503D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77817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A926FD-6880-432C-84F7-DCB74DF95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F35379-37CD-4D29-95AC-BD54ABB77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3E2A57C-1891-48CA-A04F-B5E2A301B8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47A5B50-F059-4C5D-970D-3E8730E8F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D1B2-E0C9-4914-8521-D73578CFF94B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D2691BE-9AB0-4FF3-B569-297F6B46E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5959C8F-3A83-473E-B099-788C331EB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0A05E-107D-474E-B2AF-F275A60503D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40345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6C2649-663F-4B66-93FD-2C0D67B3F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E7173FE-0538-4C06-96C4-5FC6EF1C57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FE69B59-9ABF-4FC0-A1E3-91E1C3CC1F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24AE659-4BF1-45E0-992D-2EF1A1C74A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BC005C4-7A09-4258-96F5-03BE415A27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6D84C8C-4B17-406E-AD6C-B3C713CC8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D1B2-E0C9-4914-8521-D73578CFF94B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E9D7A79B-7AC6-4732-95F9-2F3AEEC1A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A72B99F-E8F8-472E-9A47-9D1A0CE9F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0A05E-107D-474E-B2AF-F275A60503D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93904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8C8699-BADC-4D24-847A-04D970C5B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1EEC245-C29B-4E9F-9E47-05FDAD99C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D1B2-E0C9-4914-8521-D73578CFF94B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6A724A6-C138-445B-9B04-1037322B9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FE39B1A-5CE0-4982-9B8C-0F9AA5DF4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0A05E-107D-474E-B2AF-F275A60503D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77357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C63C51D-B36B-42F6-A776-31BB538EC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D1B2-E0C9-4914-8521-D73578CFF94B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7EF42C5-134A-446A-80A6-F41F2D7D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A8B9BB8-C776-433F-91C1-36F55E4E7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0A05E-107D-474E-B2AF-F275A60503D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500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B3D5D0-4ECE-437F-8FB7-10C70AF9A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9EF310-392A-45ED-B8C7-D91C9D40E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EAC2E7B-EDE1-4FEA-A1E8-CD43570B4B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0840930-4D48-4AE4-996C-CB7F3320E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D1B2-E0C9-4914-8521-D73578CFF94B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64CF46D-81A5-431E-84E8-A2EB55993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B2EEE68-7C46-4602-8313-ABA014530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0A05E-107D-474E-B2AF-F275A60503D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02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97CC06-AFEF-48E8-BBAC-14B7C4E7E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7F6F9F8-6744-4E37-9D63-78EE998E8C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E59F844-62E5-4DF4-BFDD-31295F09D6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2BF90E0-0025-414C-AA76-01D48FD99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D1B2-E0C9-4914-8521-D73578CFF94B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868D779-0B7D-4D88-9ABE-20C5FBBF5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5CCC890-D420-471B-96A5-09643C046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0A05E-107D-474E-B2AF-F275A60503D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12037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20B2C-F7D6-4DE0-925B-885CF0805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972B70A-0DF7-4FC6-8300-446EA4094B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EBDACC0-A386-446F-98A8-88B880BD0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D1B2-E0C9-4914-8521-D73578CFF94B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15B30DD-3CD6-4220-8EFA-E7ED73F8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C46468D-C223-4453-A7C5-20964BBF6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0A05E-107D-474E-B2AF-F275A60503D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8029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74761B4-4D2C-43EA-B1AD-E0A551907E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A9F017E-74A0-46E9-9439-4978E2CAD4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36562BB-3703-46F6-95A3-DECDC0B84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D1B2-E0C9-4914-8521-D73578CFF94B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27CA9B9-7D80-43CA-8244-37B81EE7B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4D968B7-B857-441C-81DC-536A838E1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0A05E-107D-474E-B2AF-F275A60503D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6070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42C66D7-489F-46E3-8D78-71AF9DE62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C698045-8C07-44AC-BCC5-A8DD2C27A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E6CBF1-1DB6-4CF7-86CB-A90AED33CC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3D1B2-E0C9-4914-8521-D73578CFF94B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754FC2A-21B2-4818-8F6B-1DD00CDDCA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B0ADC56-3FBC-4EAA-9498-DC46922681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0A05E-107D-474E-B2AF-F275A60503D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5732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go-to-post-primary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go-to-post-primary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go-to-post-primary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AB8FD5D-67ED-435C-B717-5F95630A0EFF}"/>
              </a:ext>
            </a:extLst>
          </p:cNvPr>
          <p:cNvSpPr/>
          <p:nvPr/>
        </p:nvSpPr>
        <p:spPr>
          <a:xfrm>
            <a:off x="162979" y="900333"/>
            <a:ext cx="3177273" cy="551247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22" y="900333"/>
            <a:ext cx="2935189" cy="5693056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</a:rPr>
              <a:t>Teacher Notes:</a:t>
            </a: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>2:10 Make comparisons with healthy exercise for humans</a:t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> ‘Exercise’ </a:t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>What is it?</a:t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>Why should we exercise?</a:t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>Linkage to PLU personal care – C1, C2.</a:t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>See notes in </a:t>
            </a:r>
            <a:r>
              <a:rPr lang="en-US" sz="1800" b="1" dirty="0" err="1">
                <a:solidFill>
                  <a:schemeClr val="bg1"/>
                </a:solidFill>
                <a:latin typeface="Corbel" panose="020B0503020204020204" pitchFamily="34" charset="0"/>
              </a:rPr>
              <a:t>Powerpoint</a:t>
            </a: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>.</a:t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endParaRPr lang="en-US" sz="18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B2BCBF07-FAFA-48E5-805C-709F06EBB017}"/>
              </a:ext>
            </a:extLst>
          </p:cNvPr>
          <p:cNvSpPr txBox="1">
            <a:spLocks/>
          </p:cNvSpPr>
          <p:nvPr/>
        </p:nvSpPr>
        <p:spPr>
          <a:xfrm>
            <a:off x="3456696" y="150182"/>
            <a:ext cx="7251062" cy="3506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Dogs need exercise every day. </a:t>
            </a:r>
          </a:p>
          <a:p>
            <a:pPr>
              <a:lnSpc>
                <a:spcPct val="110000"/>
              </a:lnSpc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Humans need exercise every day too!</a:t>
            </a:r>
          </a:p>
          <a:p>
            <a:pPr>
              <a:lnSpc>
                <a:spcPct val="110000"/>
              </a:lnSpc>
            </a:pPr>
            <a:endParaRPr lang="en-US" sz="3200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3200" i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Lets compare the benefits</a:t>
            </a:r>
          </a:p>
          <a:p>
            <a:pPr>
              <a:lnSpc>
                <a:spcPct val="110000"/>
              </a:lnSpc>
            </a:pPr>
            <a:r>
              <a:rPr lang="en-US" sz="3200" i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of </a:t>
            </a:r>
            <a:r>
              <a:rPr lang="en-US" sz="3200" i="1" dirty="0" smtClean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exercise!</a:t>
            </a:r>
            <a:endParaRPr lang="en-US" sz="3200" i="1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FBAB18D-16CF-4F6A-BA0D-0401D0DFFC3E}"/>
              </a:ext>
            </a:extLst>
          </p:cNvPr>
          <p:cNvSpPr/>
          <p:nvPr/>
        </p:nvSpPr>
        <p:spPr>
          <a:xfrm>
            <a:off x="8894302" y="6593389"/>
            <a:ext cx="329769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900" dirty="0"/>
              <a:t>https://pixabay.com/en/pet-pets-girl-dog-puppy-running-312041/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930A3AC-EE55-49DE-9500-2CC303E665D5}"/>
              </a:ext>
            </a:extLst>
          </p:cNvPr>
          <p:cNvSpPr txBox="1"/>
          <p:nvPr/>
        </p:nvSpPr>
        <p:spPr>
          <a:xfrm>
            <a:off x="100194" y="139580"/>
            <a:ext cx="1708098" cy="760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rbel" panose="020B0503020204020204" pitchFamily="34" charset="0"/>
                <a:ea typeface="Comic Sans MS" charset="0"/>
                <a:cs typeface="Comic Sans MS" charset="0"/>
              </a:rPr>
              <a:t>Designed &amp; created by Melanie McInerney for</a:t>
            </a:r>
          </a:p>
        </p:txBody>
      </p:sp>
      <p:pic>
        <p:nvPicPr>
          <p:cNvPr id="19" name="Picture 18">
            <a:hlinkClick r:id="rId3"/>
            <a:extLst>
              <a:ext uri="{FF2B5EF4-FFF2-40B4-BE49-F238E27FC236}">
                <a16:creationId xmlns:a16="http://schemas.microsoft.com/office/drawing/2014/main" xmlns="" id="{FF93741D-BDA0-4A3F-9AC5-8F163B037A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416" y="519956"/>
            <a:ext cx="1544056" cy="307777"/>
          </a:xfrm>
          <a:prstGeom prst="rect">
            <a:avLst/>
          </a:prstGeom>
        </p:spPr>
      </p:pic>
      <p:pic>
        <p:nvPicPr>
          <p:cNvPr id="1028" name="Picture 4" descr="Image result for exercise woman and dog clipart">
            <a:extLst>
              <a:ext uri="{FF2B5EF4-FFF2-40B4-BE49-F238E27FC236}">
                <a16:creationId xmlns:a16="http://schemas.microsoft.com/office/drawing/2014/main" xmlns="" id="{943484FC-2DBE-48AF-8A9B-9BBC83C44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869" y="1689082"/>
            <a:ext cx="6728151" cy="4723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23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672B74F-BAA0-4B1F-8E2F-2EEEB2A816F8}"/>
              </a:ext>
            </a:extLst>
          </p:cNvPr>
          <p:cNvSpPr/>
          <p:nvPr/>
        </p:nvSpPr>
        <p:spPr>
          <a:xfrm>
            <a:off x="149727" y="873829"/>
            <a:ext cx="3177273" cy="534950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CB3254B8-4A39-47E9-8FEB-DC6AA281D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31" y="807570"/>
            <a:ext cx="3150769" cy="5076396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orbel" panose="020B0503020204020204" pitchFamily="34" charset="0"/>
              </a:rPr>
              <a:t>Lets look </a:t>
            </a:r>
            <a:r>
              <a:rPr lang="en-US" sz="2800" b="1" dirty="0" smtClean="0">
                <a:solidFill>
                  <a:schemeClr val="bg1"/>
                </a:solidFill>
                <a:latin typeface="Corbel" panose="020B0503020204020204" pitchFamily="34" charset="0"/>
              </a:rPr>
              <a:t>at the </a:t>
            </a:r>
            <a:r>
              <a:rPr lang="en-US" sz="2800" b="1" dirty="0">
                <a:solidFill>
                  <a:schemeClr val="bg1"/>
                </a:solidFill>
                <a:latin typeface="Corbel" panose="020B0503020204020204" pitchFamily="34" charset="0"/>
              </a:rPr>
              <a:t>different benefits of exercise!</a:t>
            </a:r>
            <a:r>
              <a:rPr lang="en-US" sz="20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20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20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20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20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20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Corbel" panose="020B0503020204020204" pitchFamily="34" charset="0"/>
              </a:rPr>
              <a:t>Look the pictures, what are the benefits of exercise?</a:t>
            </a:r>
            <a: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Corbel" panose="020B0503020204020204" pitchFamily="34" charset="0"/>
              </a:rPr>
              <a:t>Are the benefits the </a:t>
            </a:r>
            <a: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</a:rPr>
              <a:t>same for </a:t>
            </a:r>
            <a:r>
              <a:rPr lang="en-US" sz="2400" b="1" dirty="0" smtClean="0">
                <a:solidFill>
                  <a:schemeClr val="bg1"/>
                </a:solidFill>
                <a:latin typeface="Corbel" panose="020B0503020204020204" pitchFamily="34" charset="0"/>
              </a:rPr>
              <a:t>dogs</a:t>
            </a:r>
            <a: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</a:rPr>
              <a:t>?</a:t>
            </a:r>
            <a:endParaRPr lang="en-US" sz="18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2624500-D23C-4835-B7E2-607FFF5261C6}"/>
              </a:ext>
            </a:extLst>
          </p:cNvPr>
          <p:cNvSpPr txBox="1"/>
          <p:nvPr/>
        </p:nvSpPr>
        <p:spPr>
          <a:xfrm>
            <a:off x="-2322" y="6488668"/>
            <a:ext cx="348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dirty="0">
                <a:latin typeface="Corbel" panose="020B0503020204020204" pitchFamily="34" charset="0"/>
              </a:rPr>
              <a:t>JC L2 Short Course animals  – 2:10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31B0F4A-AA34-4009-9E21-32808CB5496D}"/>
              </a:ext>
            </a:extLst>
          </p:cNvPr>
          <p:cNvSpPr txBox="1"/>
          <p:nvPr/>
        </p:nvSpPr>
        <p:spPr>
          <a:xfrm>
            <a:off x="80959" y="46816"/>
            <a:ext cx="1705042" cy="760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rbel" panose="020B0503020204020204" pitchFamily="34" charset="0"/>
                <a:ea typeface="Comic Sans MS" charset="0"/>
                <a:cs typeface="Comic Sans MS" charset="0"/>
              </a:rPr>
              <a:t>Designed &amp; created by Melanie McInerney for</a:t>
            </a:r>
          </a:p>
        </p:txBody>
      </p:sp>
      <p:pic>
        <p:nvPicPr>
          <p:cNvPr id="29" name="Picture 28">
            <a:hlinkClick r:id="rId3"/>
            <a:extLst>
              <a:ext uri="{FF2B5EF4-FFF2-40B4-BE49-F238E27FC236}">
                <a16:creationId xmlns:a16="http://schemas.microsoft.com/office/drawing/2014/main" xmlns="" id="{62E82558-6A8F-4DE0-91D6-2DE4DF1987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476" y="426807"/>
            <a:ext cx="1544056" cy="307777"/>
          </a:xfrm>
          <a:prstGeom prst="rect">
            <a:avLst/>
          </a:prstGeom>
        </p:spPr>
      </p:pic>
      <p:pic>
        <p:nvPicPr>
          <p:cNvPr id="2050" name="Picture 2" descr="Image result for exercise  strong  muscles and bones">
            <a:extLst>
              <a:ext uri="{FF2B5EF4-FFF2-40B4-BE49-F238E27FC236}">
                <a16:creationId xmlns:a16="http://schemas.microsoft.com/office/drawing/2014/main" xmlns="" id="{CFF3F451-31F5-4749-813D-CB718672B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504" y="1317704"/>
            <a:ext cx="3845162" cy="446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A9D13B8-00C3-4565-B0AB-E36A6F1326A0}"/>
              </a:ext>
            </a:extLst>
          </p:cNvPr>
          <p:cNvSpPr/>
          <p:nvPr/>
        </p:nvSpPr>
        <p:spPr>
          <a:xfrm>
            <a:off x="3362672" y="5992500"/>
            <a:ext cx="361028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900" dirty="0"/>
              <a:t>https://commons.wikimedia.org/wiki/File:Muscles_anterior_labeled.png</a:t>
            </a:r>
          </a:p>
        </p:txBody>
      </p:sp>
      <p:pic>
        <p:nvPicPr>
          <p:cNvPr id="2052" name="Picture 4" descr="Image result for achieve a healthy weight">
            <a:extLst>
              <a:ext uri="{FF2B5EF4-FFF2-40B4-BE49-F238E27FC236}">
                <a16:creationId xmlns:a16="http://schemas.microsoft.com/office/drawing/2014/main" xmlns="" id="{EE7074A6-0E84-41D0-9D8D-280B8FEB5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735" y="3140086"/>
            <a:ext cx="4292034" cy="2852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848A582-4159-45BA-9853-E144203895C2}"/>
              </a:ext>
            </a:extLst>
          </p:cNvPr>
          <p:cNvSpPr/>
          <p:nvPr/>
        </p:nvSpPr>
        <p:spPr>
          <a:xfrm>
            <a:off x="8249044" y="5992500"/>
            <a:ext cx="392495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900" dirty="0"/>
              <a:t>https://cdn.pixabay.com/photo/2014/07/28/11/18/scale-403585_960_720.jpg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9D0E654-0DB8-4026-B5AE-CDC0E9434D4B}"/>
              </a:ext>
            </a:extLst>
          </p:cNvPr>
          <p:cNvSpPr txBox="1"/>
          <p:nvPr/>
        </p:nvSpPr>
        <p:spPr>
          <a:xfrm>
            <a:off x="3362672" y="350609"/>
            <a:ext cx="42920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Exercise builds strong </a:t>
            </a:r>
            <a:r>
              <a:rPr lang="en-IE" sz="2800" b="1" dirty="0" smtClean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bones </a:t>
            </a:r>
            <a:r>
              <a:rPr lang="en-IE" sz="28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and </a:t>
            </a:r>
            <a:r>
              <a:rPr lang="en-IE" sz="2800" b="1" dirty="0" smtClean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muscles</a:t>
            </a:r>
            <a:endParaRPr lang="en-IE" sz="2800" b="1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1F59DE69-C103-4056-83F3-20548FAAF9C3}"/>
              </a:ext>
            </a:extLst>
          </p:cNvPr>
          <p:cNvSpPr txBox="1"/>
          <p:nvPr/>
        </p:nvSpPr>
        <p:spPr>
          <a:xfrm>
            <a:off x="7750240" y="2119774"/>
            <a:ext cx="42920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Exercise helps us to get to a healthy </a:t>
            </a:r>
            <a:r>
              <a:rPr lang="en-IE" sz="2800" b="1" dirty="0" smtClean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weight </a:t>
            </a:r>
            <a:r>
              <a:rPr lang="en-IE" sz="28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and stay at it.</a:t>
            </a:r>
          </a:p>
        </p:txBody>
      </p:sp>
    </p:spTree>
    <p:extLst>
      <p:ext uri="{BB962C8B-B14F-4D97-AF65-F5344CB8AC3E}">
        <p14:creationId xmlns:p14="http://schemas.microsoft.com/office/powerpoint/2010/main" val="256961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2F46BF7-773B-4716-8F3E-535AB420B394}"/>
              </a:ext>
            </a:extLst>
          </p:cNvPr>
          <p:cNvSpPr txBox="1"/>
          <p:nvPr/>
        </p:nvSpPr>
        <p:spPr>
          <a:xfrm>
            <a:off x="7291516" y="1446476"/>
            <a:ext cx="45946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28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Exercise reduces your chances of </a:t>
            </a:r>
            <a:r>
              <a:rPr lang="en-IE" sz="2800" b="1" dirty="0" smtClean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getting</a:t>
            </a:r>
            <a:r>
              <a:rPr lang="en-IE" sz="2800" b="1" dirty="0" smtClean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IE" sz="28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sick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17F70B08-FDCF-47DB-B238-D0B94D46887F}"/>
              </a:ext>
            </a:extLst>
          </p:cNvPr>
          <p:cNvGrpSpPr/>
          <p:nvPr/>
        </p:nvGrpSpPr>
        <p:grpSpPr>
          <a:xfrm>
            <a:off x="7814829" y="2062779"/>
            <a:ext cx="4210317" cy="3973584"/>
            <a:chOff x="7814829" y="2579612"/>
            <a:chExt cx="4210317" cy="3973584"/>
          </a:xfrm>
        </p:grpSpPr>
        <p:pic>
          <p:nvPicPr>
            <p:cNvPr id="2" name="Picture 6" descr="Image result for sick person">
              <a:extLst>
                <a:ext uri="{FF2B5EF4-FFF2-40B4-BE49-F238E27FC236}">
                  <a16:creationId xmlns:a16="http://schemas.microsoft.com/office/drawing/2014/main" xmlns="" id="{C3D54BB6-E009-4978-887D-B9B0FE8107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4829" y="2579612"/>
              <a:ext cx="3973584" cy="3973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3E2BBB70-6F20-4053-B6F9-7D2667EF5777}"/>
                </a:ext>
              </a:extLst>
            </p:cNvPr>
            <p:cNvSpPr/>
            <p:nvPr/>
          </p:nvSpPr>
          <p:spPr>
            <a:xfrm>
              <a:off x="8081678" y="5708018"/>
              <a:ext cx="394346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E" sz="900" dirty="0"/>
                <a:t>https://cdn.pixabay.com/photo/2017/09/14/17/38/blood-pressure-2749822_960_720.png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EAA089EE-9DC4-486F-B4E3-95DCD8E34D69}"/>
                </a:ext>
              </a:extLst>
            </p:cNvPr>
            <p:cNvCxnSpPr>
              <a:cxnSpLocks/>
            </p:cNvCxnSpPr>
            <p:nvPr/>
          </p:nvCxnSpPr>
          <p:spPr>
            <a:xfrm>
              <a:off x="8291908" y="3250938"/>
              <a:ext cx="3340230" cy="240317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663A8373-0C03-4D3A-BF06-BECECD74C6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81678" y="3197036"/>
              <a:ext cx="3457012" cy="245708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41AF022-5FD0-4C97-A775-09C15ED9D758}"/>
              </a:ext>
            </a:extLst>
          </p:cNvPr>
          <p:cNvSpPr/>
          <p:nvPr/>
        </p:nvSpPr>
        <p:spPr>
          <a:xfrm>
            <a:off x="149727" y="873829"/>
            <a:ext cx="3177273" cy="534950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xmlns="" id="{19EDB137-879A-4EFB-AAFB-56CE26998E43}"/>
              </a:ext>
            </a:extLst>
          </p:cNvPr>
          <p:cNvSpPr txBox="1">
            <a:spLocks/>
          </p:cNvSpPr>
          <p:nvPr/>
        </p:nvSpPr>
        <p:spPr>
          <a:xfrm>
            <a:off x="176231" y="1446476"/>
            <a:ext cx="3150769" cy="443748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  <a:latin typeface="Corbel" panose="020B0503020204020204" pitchFamily="34" charset="0"/>
              </a:rPr>
              <a:t>Lets look at </a:t>
            </a:r>
            <a:r>
              <a:rPr lang="en-US" sz="2800" b="1" dirty="0" smtClean="0">
                <a:solidFill>
                  <a:schemeClr val="bg1"/>
                </a:solidFill>
                <a:latin typeface="Corbel" panose="020B0503020204020204" pitchFamily="34" charset="0"/>
              </a:rPr>
              <a:t>the different </a:t>
            </a:r>
            <a:r>
              <a:rPr lang="en-US" sz="2800" b="1" dirty="0">
                <a:solidFill>
                  <a:schemeClr val="bg1"/>
                </a:solidFill>
                <a:latin typeface="Corbel" panose="020B0503020204020204" pitchFamily="34" charset="0"/>
              </a:rPr>
              <a:t>benefits of exercise!</a:t>
            </a:r>
            <a:r>
              <a:rPr lang="en-US" sz="20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20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20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20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20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20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</a:rPr>
              <a:t>Look the pictures, what are the benefits of exercise?</a:t>
            </a:r>
            <a:b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</a:rPr>
              <a:t>Are the benefits the same for dogs?</a:t>
            </a:r>
            <a:endParaRPr lang="en-US" sz="16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EC8DE69-57D3-4D90-A17A-673B2A0D79A0}"/>
              </a:ext>
            </a:extLst>
          </p:cNvPr>
          <p:cNvSpPr txBox="1"/>
          <p:nvPr/>
        </p:nvSpPr>
        <p:spPr>
          <a:xfrm>
            <a:off x="80959" y="46816"/>
            <a:ext cx="1705042" cy="760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rbel" panose="020B0503020204020204" pitchFamily="34" charset="0"/>
                <a:ea typeface="Comic Sans MS" charset="0"/>
                <a:cs typeface="Comic Sans MS" charset="0"/>
              </a:rPr>
              <a:t>Designed &amp; created by Melanie McInerney for</a:t>
            </a:r>
          </a:p>
        </p:txBody>
      </p:sp>
      <p:pic>
        <p:nvPicPr>
          <p:cNvPr id="18" name="Picture 17">
            <a:hlinkClick r:id="rId3"/>
            <a:extLst>
              <a:ext uri="{FF2B5EF4-FFF2-40B4-BE49-F238E27FC236}">
                <a16:creationId xmlns:a16="http://schemas.microsoft.com/office/drawing/2014/main" xmlns="" id="{6F1964C3-655A-4FC5-8CD1-B265D38ACB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476" y="426807"/>
            <a:ext cx="1544056" cy="307777"/>
          </a:xfrm>
          <a:prstGeom prst="rect">
            <a:avLst/>
          </a:prstGeom>
        </p:spPr>
      </p:pic>
      <p:pic>
        <p:nvPicPr>
          <p:cNvPr id="3074" name="Picture 2" descr="Image result for healthy students exercising">
            <a:extLst>
              <a:ext uri="{FF2B5EF4-FFF2-40B4-BE49-F238E27FC236}">
                <a16:creationId xmlns:a16="http://schemas.microsoft.com/office/drawing/2014/main" xmlns="" id="{90608707-1CBD-4146-B2D3-A37474D0A6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1" r="26057" b="11961"/>
          <a:stretch/>
        </p:blipFill>
        <p:spPr bwMode="auto">
          <a:xfrm>
            <a:off x="3697278" y="885539"/>
            <a:ext cx="2703522" cy="2795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smiling boy  exercising">
            <a:extLst>
              <a:ext uri="{FF2B5EF4-FFF2-40B4-BE49-F238E27FC236}">
                <a16:creationId xmlns:a16="http://schemas.microsoft.com/office/drawing/2014/main" xmlns="" id="{E54F41C7-66A0-4112-A3C1-E40EF827C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851" y="4121618"/>
            <a:ext cx="3312660" cy="220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BA97CD4-5E54-4D46-A1FC-B13B767BA1C4}"/>
              </a:ext>
            </a:extLst>
          </p:cNvPr>
          <p:cNvSpPr txBox="1"/>
          <p:nvPr/>
        </p:nvSpPr>
        <p:spPr>
          <a:xfrm>
            <a:off x="3607789" y="305832"/>
            <a:ext cx="438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Exercise makes you happy!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A6876E2-EFBB-4C11-B197-5232DCFF9F1F}"/>
              </a:ext>
            </a:extLst>
          </p:cNvPr>
          <p:cNvSpPr txBox="1"/>
          <p:nvPr/>
        </p:nvSpPr>
        <p:spPr>
          <a:xfrm>
            <a:off x="-2322" y="6488668"/>
            <a:ext cx="348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dirty="0">
                <a:latin typeface="Corbel" panose="020B0503020204020204" pitchFamily="34" charset="0"/>
              </a:rPr>
              <a:t>JC L2 Short Course animals  – 2:10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69977F28-B30D-4558-8C4A-521B9118AD4B}"/>
              </a:ext>
            </a:extLst>
          </p:cNvPr>
          <p:cNvSpPr/>
          <p:nvPr/>
        </p:nvSpPr>
        <p:spPr>
          <a:xfrm>
            <a:off x="3580907" y="6330058"/>
            <a:ext cx="396193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900" dirty="0"/>
              <a:t>https://cdn.pixabay.com/photo/2014/04/26/04/25/fitness-332278_960_720.jpg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447581AC-4502-48CF-BC42-C324CB8CEA1E}"/>
              </a:ext>
            </a:extLst>
          </p:cNvPr>
          <p:cNvSpPr/>
          <p:nvPr/>
        </p:nvSpPr>
        <p:spPr>
          <a:xfrm>
            <a:off x="3580907" y="3688924"/>
            <a:ext cx="371060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800" dirty="0"/>
              <a:t>https://cdn.pixabay.com/photo/2014/04/26/04/25/fitness-332278_960_720.jpg</a:t>
            </a:r>
          </a:p>
        </p:txBody>
      </p:sp>
    </p:spTree>
    <p:extLst>
      <p:ext uri="{BB962C8B-B14F-4D97-AF65-F5344CB8AC3E}">
        <p14:creationId xmlns:p14="http://schemas.microsoft.com/office/powerpoint/2010/main" val="552763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2F46BF7-773B-4716-8F3E-535AB420B394}"/>
              </a:ext>
            </a:extLst>
          </p:cNvPr>
          <p:cNvSpPr txBox="1"/>
          <p:nvPr/>
        </p:nvSpPr>
        <p:spPr>
          <a:xfrm>
            <a:off x="8272978" y="1585725"/>
            <a:ext cx="3640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28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You sleep better too!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41AF022-5FD0-4C97-A775-09C15ED9D758}"/>
              </a:ext>
            </a:extLst>
          </p:cNvPr>
          <p:cNvSpPr/>
          <p:nvPr/>
        </p:nvSpPr>
        <p:spPr>
          <a:xfrm>
            <a:off x="149727" y="873829"/>
            <a:ext cx="3177273" cy="534950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xmlns="" id="{19EDB137-879A-4EFB-AAFB-56CE26998E43}"/>
              </a:ext>
            </a:extLst>
          </p:cNvPr>
          <p:cNvSpPr txBox="1">
            <a:spLocks/>
          </p:cNvSpPr>
          <p:nvPr/>
        </p:nvSpPr>
        <p:spPr>
          <a:xfrm>
            <a:off x="176231" y="1325218"/>
            <a:ext cx="3150769" cy="487986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  <a:latin typeface="Corbel" panose="020B0503020204020204" pitchFamily="34" charset="0"/>
              </a:rPr>
              <a:t>Lets look at different benefits of exercise!</a:t>
            </a:r>
            <a:r>
              <a:rPr lang="en-US" sz="20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20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</a:rPr>
              <a:t>Look the pictures, what are the benefits of exercise?</a:t>
            </a:r>
            <a:b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</a:rPr>
              <a:t>Are the benefits the same for dogs</a:t>
            </a:r>
            <a:r>
              <a:rPr lang="en-US" sz="2400" b="1" dirty="0" smtClean="0">
                <a:solidFill>
                  <a:schemeClr val="bg1"/>
                </a:solidFill>
                <a:latin typeface="Corbel" panose="020B0503020204020204" pitchFamily="34" charset="0"/>
              </a:rPr>
              <a:t>?</a:t>
            </a:r>
            <a:endParaRPr lang="en-US" sz="1800" b="1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</a:rPr>
              <a:t>If you’re not sure,</a:t>
            </a:r>
          </a:p>
          <a:p>
            <a: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</a:rPr>
              <a:t>why not ask a vet.</a:t>
            </a:r>
          </a:p>
          <a:p>
            <a:endParaRPr lang="en-US" sz="1400" b="1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r>
              <a:rPr lang="en-US" sz="1400" b="1" dirty="0">
                <a:solidFill>
                  <a:schemeClr val="bg1"/>
                </a:solidFill>
                <a:latin typeface="Corbel" panose="020B0503020204020204" pitchFamily="34" charset="0"/>
              </a:rPr>
              <a:t>This links to 3:10 &amp; 4:3</a:t>
            </a:r>
            <a:endParaRPr lang="en-US" sz="11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EC8DE69-57D3-4D90-A17A-673B2A0D79A0}"/>
              </a:ext>
            </a:extLst>
          </p:cNvPr>
          <p:cNvSpPr txBox="1"/>
          <p:nvPr/>
        </p:nvSpPr>
        <p:spPr>
          <a:xfrm>
            <a:off x="80959" y="46816"/>
            <a:ext cx="1705042" cy="760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rbel" panose="020B0503020204020204" pitchFamily="34" charset="0"/>
                <a:ea typeface="Comic Sans MS" charset="0"/>
                <a:cs typeface="Comic Sans MS" charset="0"/>
              </a:rPr>
              <a:t>Designed &amp; created by Melanie McInerney for</a:t>
            </a:r>
          </a:p>
        </p:txBody>
      </p:sp>
      <p:pic>
        <p:nvPicPr>
          <p:cNvPr id="18" name="Picture 17">
            <a:hlinkClick r:id="rId2"/>
            <a:extLst>
              <a:ext uri="{FF2B5EF4-FFF2-40B4-BE49-F238E27FC236}">
                <a16:creationId xmlns:a16="http://schemas.microsoft.com/office/drawing/2014/main" xmlns="" id="{6F1964C3-655A-4FC5-8CD1-B265D38ACB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476" y="426807"/>
            <a:ext cx="1544056" cy="30777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BA97CD4-5E54-4D46-A1FC-B13B767BA1C4}"/>
              </a:ext>
            </a:extLst>
          </p:cNvPr>
          <p:cNvSpPr txBox="1"/>
          <p:nvPr/>
        </p:nvSpPr>
        <p:spPr>
          <a:xfrm>
            <a:off x="3607789" y="305832"/>
            <a:ext cx="438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Exercise helps your Brain to think and move your body faster!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A6876E2-EFBB-4C11-B197-5232DCFF9F1F}"/>
              </a:ext>
            </a:extLst>
          </p:cNvPr>
          <p:cNvSpPr txBox="1"/>
          <p:nvPr/>
        </p:nvSpPr>
        <p:spPr>
          <a:xfrm>
            <a:off x="-2322" y="6488668"/>
            <a:ext cx="348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dirty="0">
                <a:latin typeface="Corbel" panose="020B0503020204020204" pitchFamily="34" charset="0"/>
              </a:rPr>
              <a:t>JC L2 Short Course animals  – 2:10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69977F28-B30D-4558-8C4A-521B9118AD4B}"/>
              </a:ext>
            </a:extLst>
          </p:cNvPr>
          <p:cNvSpPr/>
          <p:nvPr/>
        </p:nvSpPr>
        <p:spPr>
          <a:xfrm>
            <a:off x="3700595" y="6234752"/>
            <a:ext cx="345670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900" dirty="0"/>
              <a:t>https://encrypted-tbn0.gstatic.com/images?q=tbn:ANd9GcQ_ZRqf_y3MSfDLGGYWEzwcQNBwpx4eUa2E1Mn7POhpNgICI8gW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447581AC-4502-48CF-BC42-C324CB8CEA1E}"/>
              </a:ext>
            </a:extLst>
          </p:cNvPr>
          <p:cNvSpPr/>
          <p:nvPr/>
        </p:nvSpPr>
        <p:spPr>
          <a:xfrm>
            <a:off x="5212220" y="1716706"/>
            <a:ext cx="20481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800" dirty="0"/>
              <a:t>https://cdn.pixabay.com/photo/2017/01/24/00/21/question-2004314_960_720.jpg</a:t>
            </a:r>
          </a:p>
        </p:txBody>
      </p:sp>
      <p:pic>
        <p:nvPicPr>
          <p:cNvPr id="4104" name="Picture 8" descr="Image result for teenagers climbing wall">
            <a:extLst>
              <a:ext uri="{FF2B5EF4-FFF2-40B4-BE49-F238E27FC236}">
                <a16:creationId xmlns:a16="http://schemas.microsoft.com/office/drawing/2014/main" xmlns="" id="{50803ED1-5419-4B73-9DF9-AD97E6110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285" y="2015810"/>
            <a:ext cx="3217323" cy="429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 result for brain thinking">
            <a:extLst>
              <a:ext uri="{FF2B5EF4-FFF2-40B4-BE49-F238E27FC236}">
                <a16:creationId xmlns:a16="http://schemas.microsoft.com/office/drawing/2014/main" xmlns="" id="{53F35277-C15E-44DB-A897-2DC127EB31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15"/>
          <a:stretch/>
        </p:blipFill>
        <p:spPr bwMode="auto">
          <a:xfrm>
            <a:off x="3580907" y="1768877"/>
            <a:ext cx="1696166" cy="180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Image result for man sleeping in bed">
            <a:extLst>
              <a:ext uri="{FF2B5EF4-FFF2-40B4-BE49-F238E27FC236}">
                <a16:creationId xmlns:a16="http://schemas.microsoft.com/office/drawing/2014/main" xmlns="" id="{884CE775-8ECB-45FC-9363-D72235B0864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893" y="1885983"/>
            <a:ext cx="49053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772C4B4-B8FF-4FFE-ADE8-35CA68AC5784}"/>
              </a:ext>
            </a:extLst>
          </p:cNvPr>
          <p:cNvSpPr/>
          <p:nvPr/>
        </p:nvSpPr>
        <p:spPr>
          <a:xfrm>
            <a:off x="7530893" y="4760218"/>
            <a:ext cx="459463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800" dirty="0"/>
              <a:t>https://upload.wikimedia.org/wikipedia/commons/0/01/Man_Sleeping_in_Bed_GIF_Animation_Loop.gif</a:t>
            </a:r>
          </a:p>
        </p:txBody>
      </p:sp>
    </p:spTree>
    <p:extLst>
      <p:ext uri="{BB962C8B-B14F-4D97-AF65-F5344CB8AC3E}">
        <p14:creationId xmlns:p14="http://schemas.microsoft.com/office/powerpoint/2010/main" val="264084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227</Words>
  <Application>Microsoft Office PowerPoint</Application>
  <PresentationFormat>Widescreen</PresentationFormat>
  <Paragraphs>41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Corbel</vt:lpstr>
      <vt:lpstr>Office Theme</vt:lpstr>
      <vt:lpstr>Teacher Notes:  2:10 Make comparisons with healthy exercise for humans   ‘Exercise’  What is it?  Why should we exercise? Linkage to PLU personal care – C1, C2.  See notes in Powerpoint.   </vt:lpstr>
      <vt:lpstr>Lets look at the different benefits of exercise!   Look the pictures, what are the benefits of exercise?  Are the benefits the same for dogs?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Teacher Notes:  2:10 Make comparisons with healthy exercise for humans   ‘Exercise’  What is it?  Why should we exercise?   Look at expanding or consolidating  vocabulary – puppy Breed, etc</dc:title>
  <dc:creator>Melanie McInerney</dc:creator>
  <cp:lastModifiedBy>Aoife McDonnell</cp:lastModifiedBy>
  <cp:revision>17</cp:revision>
  <dcterms:created xsi:type="dcterms:W3CDTF">2018-04-13T09:54:34Z</dcterms:created>
  <dcterms:modified xsi:type="dcterms:W3CDTF">2018-08-09T13:41:33Z</dcterms:modified>
</cp:coreProperties>
</file>