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10" r:id="rId3"/>
    <p:sldId id="311" r:id="rId4"/>
    <p:sldId id="312" r:id="rId5"/>
    <p:sldId id="313" r:id="rId6"/>
    <p:sldId id="314" r:id="rId7"/>
    <p:sldId id="315" r:id="rId8"/>
    <p:sldId id="316" r:id="rId9"/>
    <p:sldId id="317" r:id="rId10"/>
    <p:sldId id="318" r:id="rId11"/>
    <p:sldId id="319" r:id="rId12"/>
    <p:sldId id="320" r:id="rId13"/>
    <p:sldId id="321" r:id="rId14"/>
    <p:sldId id="322" r:id="rId15"/>
    <p:sldId id="323" r:id="rId16"/>
    <p:sldId id="324" r:id="rId17"/>
    <p:sldId id="325" r:id="rId18"/>
    <p:sldId id="326" r:id="rId1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CCFF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632" autoAdjust="0"/>
    <p:restoredTop sz="94660"/>
  </p:normalViewPr>
  <p:slideViewPr>
    <p:cSldViewPr>
      <p:cViewPr varScale="1">
        <p:scale>
          <a:sx n="64" d="100"/>
          <a:sy n="64" d="100"/>
        </p:scale>
        <p:origin x="-151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380484-2FDE-4B6D-A102-2E30D7F7DBDB}" type="datetimeFigureOut">
              <a:rPr lang="en-US"/>
              <a:pPr>
                <a:defRPr/>
              </a:pPr>
              <a:t>4/21/2018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502C40-02AB-414A-BF79-C3023F3E83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8C5C3F-FC9D-40BB-91FE-9FED4340C8A4}" type="datetimeFigureOut">
              <a:rPr lang="en-US"/>
              <a:pPr>
                <a:defRPr/>
              </a:pPr>
              <a:t>4/21/2018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1AF75C-53FC-48AD-84DD-DA0E12DDEB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CBCB36-FC76-4D1B-B74A-00B03ECF06A0}" type="datetimeFigureOut">
              <a:rPr lang="en-US"/>
              <a:pPr>
                <a:defRPr/>
              </a:pPr>
              <a:t>4/21/2018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8292B-11A8-47CA-B2E3-8A38036B9A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42B255-7E7E-4214-B05F-F8BE3A99FC34}" type="datetimeFigureOut">
              <a:rPr lang="en-US"/>
              <a:pPr>
                <a:defRPr/>
              </a:pPr>
              <a:t>4/21/2018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FCF862-D0AE-4208-8B09-79701C6F37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16E895-0622-4F15-B0A0-0DD9AD72EDB8}" type="datetimeFigureOut">
              <a:rPr lang="en-US"/>
              <a:pPr>
                <a:defRPr/>
              </a:pPr>
              <a:t>4/21/2018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EF71E0-8414-4E7A-A30F-95FB91002D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FD272-6F23-4D29-AB57-B807BF6BE1CA}" type="datetimeFigureOut">
              <a:rPr lang="en-US"/>
              <a:pPr>
                <a:defRPr/>
              </a:pPr>
              <a:t>4/21/2018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122A69-7623-4D58-A142-9817BC6CDE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F8583E-D49C-4E48-ADFD-69088ABBF8D2}" type="datetimeFigureOut">
              <a:rPr lang="en-US"/>
              <a:pPr>
                <a:defRPr/>
              </a:pPr>
              <a:t>4/21/2018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52DCB3-5330-4501-BCD4-92922EB4A2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B65171-58A2-4DB5-B2D4-84D88104B649}" type="datetimeFigureOut">
              <a:rPr lang="en-US"/>
              <a:pPr>
                <a:defRPr/>
              </a:pPr>
              <a:t>4/21/2018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C13D6B-3517-4C95-A470-0770291120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03AD88-FA61-444D-B669-970E88BC1EC1}" type="datetimeFigureOut">
              <a:rPr lang="en-US"/>
              <a:pPr>
                <a:defRPr/>
              </a:pPr>
              <a:t>4/21/2018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CC7CC8-C8D6-405C-9CBD-9491A1D6B2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58C418-8C60-49FB-92B7-E0D58331AA19}" type="datetimeFigureOut">
              <a:rPr lang="en-US"/>
              <a:pPr>
                <a:defRPr/>
              </a:pPr>
              <a:t>4/21/2018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3F08B3-EF1E-4C86-998C-FF32D48FBF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7528A6-EA29-4606-8903-8BABF2088947}" type="datetimeFigureOut">
              <a:rPr lang="en-US"/>
              <a:pPr>
                <a:defRPr/>
              </a:pPr>
              <a:t>4/21/2018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F25055-849E-48A3-AD90-0159446E43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13BA139-24B7-4E5B-AD51-C7C25C6450CE}" type="datetimeFigureOut">
              <a:rPr lang="en-US"/>
              <a:pPr>
                <a:defRPr/>
              </a:pPr>
              <a:t>4/21/2018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1AC19E8-3892-452A-81D7-C66E5B03D8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ln w="57150">
            <a:solidFill>
              <a:srgbClr val="FFC000"/>
            </a:solidFill>
          </a:ln>
        </p:spPr>
        <p:txBody>
          <a:bodyPr/>
          <a:lstStyle/>
          <a:p>
            <a:pPr eaLnBrk="1" hangingPunct="1"/>
            <a:r>
              <a:rPr lang="es-ES" dirty="0" smtClean="0"/>
              <a:t>Lugares en la Ciudad</a:t>
            </a:r>
            <a:endParaRPr lang="en-IE" dirty="0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IE" dirty="0" smtClean="0"/>
              <a:t>By Sol S</a:t>
            </a:r>
            <a:r>
              <a:rPr lang="es-ES" dirty="0" err="1" smtClean="0"/>
              <a:t>áez</a:t>
            </a:r>
            <a:endParaRPr lang="es-E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s-E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IE" dirty="0"/>
          </a:p>
        </p:txBody>
      </p:sp>
      <p:pic>
        <p:nvPicPr>
          <p:cNvPr id="2052" name="Picture 2" descr="C:\Users\Sol Saez\Desktop\School\Scoilnet\Scoilnet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0" y="4953000"/>
            <a:ext cx="154463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latin typeface="Comic Sans MS" pitchFamily="66" charset="0"/>
              </a:rPr>
              <a:t>El Colegio/ La Escuela</a:t>
            </a:r>
            <a:endParaRPr lang="en-IE" dirty="0">
              <a:latin typeface="Comic Sans MS" pitchFamily="66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2"/>
          <a:srcRect l="43317" t="56800" r="42545" b="38593"/>
          <a:stretch>
            <a:fillRect/>
          </a:stretch>
        </p:blipFill>
        <p:spPr bwMode="auto">
          <a:xfrm>
            <a:off x="7010400" y="6172200"/>
            <a:ext cx="1300170" cy="290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Sol Saez\Desktop\School\Scoilnet\La ciudad y direcciones\Images\1.pn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87053" y="1600200"/>
            <a:ext cx="7769893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latin typeface="Comic Sans MS" pitchFamily="66" charset="0"/>
              </a:rPr>
              <a:t>La Piscina</a:t>
            </a:r>
            <a:endParaRPr lang="en-IE" dirty="0">
              <a:latin typeface="Comic Sans MS" pitchFamily="66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2"/>
          <a:srcRect l="43317" t="56800" r="42545" b="38593"/>
          <a:stretch>
            <a:fillRect/>
          </a:stretch>
        </p:blipFill>
        <p:spPr bwMode="auto">
          <a:xfrm>
            <a:off x="7010400" y="6172200"/>
            <a:ext cx="1300170" cy="290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C:\Users\Sol Saez\Desktop\School\Scoilnet\La ciudad y direcciones\Images\2.pn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371600" y="1828800"/>
            <a:ext cx="6132545" cy="35999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latin typeface="Comic Sans MS" pitchFamily="66" charset="0"/>
              </a:rPr>
              <a:t>El Museo</a:t>
            </a:r>
            <a:endParaRPr lang="en-IE" dirty="0">
              <a:latin typeface="Comic Sans MS" pitchFamily="66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2"/>
          <a:srcRect l="43317" t="56800" r="42545" b="38593"/>
          <a:stretch>
            <a:fillRect/>
          </a:stretch>
        </p:blipFill>
        <p:spPr bwMode="auto">
          <a:xfrm>
            <a:off x="7010400" y="6172200"/>
            <a:ext cx="1300170" cy="290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C:\Users\Sol Saez\Desktop\School\Scoilnet\La ciudad y direcciones\Images\3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667000" y="1600200"/>
            <a:ext cx="3581400" cy="45803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latin typeface="Comic Sans MS" pitchFamily="66" charset="0"/>
              </a:rPr>
              <a:t>La Iglesia</a:t>
            </a:r>
            <a:endParaRPr lang="en-IE" dirty="0">
              <a:latin typeface="Comic Sans MS" pitchFamily="66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2"/>
          <a:srcRect l="43317" t="56800" r="42545" b="38593"/>
          <a:stretch>
            <a:fillRect/>
          </a:stretch>
        </p:blipFill>
        <p:spPr bwMode="auto">
          <a:xfrm>
            <a:off x="7010400" y="6172200"/>
            <a:ext cx="1300170" cy="290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4098" name="Picture 2" descr="C:\Users\Sol Saez\Desktop\School\Scoilnet\La ciudad y direcciones\Images\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1489227"/>
            <a:ext cx="6324600" cy="46053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latin typeface="Comic Sans MS" pitchFamily="66" charset="0"/>
              </a:rPr>
              <a:t>El Castillo</a:t>
            </a:r>
            <a:endParaRPr lang="en-IE" dirty="0">
              <a:latin typeface="Comic Sans MS" pitchFamily="66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2"/>
          <a:srcRect l="43317" t="56800" r="42545" b="38593"/>
          <a:stretch>
            <a:fillRect/>
          </a:stretch>
        </p:blipFill>
        <p:spPr bwMode="auto">
          <a:xfrm>
            <a:off x="7010400" y="6172200"/>
            <a:ext cx="1300170" cy="290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 descr="C:\Users\Sol Saez\Desktop\School\Scoilnet\La ciudad y direcciones\Images\5.pn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193365" y="1600200"/>
            <a:ext cx="6757270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latin typeface="Comic Sans MS" pitchFamily="66" charset="0"/>
              </a:rPr>
              <a:t>El Aparcamiento</a:t>
            </a:r>
            <a:endParaRPr lang="en-IE" dirty="0">
              <a:latin typeface="Comic Sans MS" pitchFamily="66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2"/>
          <a:srcRect l="43317" t="56800" r="42545" b="38593"/>
          <a:stretch>
            <a:fillRect/>
          </a:stretch>
        </p:blipFill>
        <p:spPr bwMode="auto">
          <a:xfrm>
            <a:off x="7010400" y="6172200"/>
            <a:ext cx="1300170" cy="290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 dirty="0"/>
          </a:p>
        </p:txBody>
      </p:sp>
      <p:pic>
        <p:nvPicPr>
          <p:cNvPr id="6146" name="Picture 2" descr="C:\Users\Sol Saez\Desktop\School\Scoilnet\La ciudad y direcciones\Images\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52600" y="1371600"/>
            <a:ext cx="5257800" cy="4876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latin typeface="Comic Sans MS" pitchFamily="66" charset="0"/>
              </a:rPr>
              <a:t>El Aeropuerto</a:t>
            </a:r>
            <a:endParaRPr lang="en-IE" dirty="0">
              <a:latin typeface="Comic Sans MS" pitchFamily="66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2"/>
          <a:srcRect l="43317" t="56800" r="42545" b="38593"/>
          <a:stretch>
            <a:fillRect/>
          </a:stretch>
        </p:blipFill>
        <p:spPr bwMode="auto">
          <a:xfrm>
            <a:off x="7010400" y="6172200"/>
            <a:ext cx="1300170" cy="290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 dirty="0"/>
          </a:p>
        </p:txBody>
      </p:sp>
      <p:pic>
        <p:nvPicPr>
          <p:cNvPr id="7170" name="Picture 2" descr="C:\Users\Sol Saez\Desktop\School\Scoilnet\La ciudad y direcciones\Images\7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00200" y="1371600"/>
            <a:ext cx="5791199" cy="46375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latin typeface="Comic Sans MS" pitchFamily="66" charset="0"/>
              </a:rPr>
              <a:t>El Centro Comercial</a:t>
            </a:r>
            <a:endParaRPr lang="en-IE" dirty="0">
              <a:latin typeface="Comic Sans MS" pitchFamily="66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2"/>
          <a:srcRect l="43317" t="56800" r="42545" b="38593"/>
          <a:stretch>
            <a:fillRect/>
          </a:stretch>
        </p:blipFill>
        <p:spPr bwMode="auto">
          <a:xfrm>
            <a:off x="7010400" y="6172200"/>
            <a:ext cx="1300170" cy="290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 dirty="0"/>
          </a:p>
        </p:txBody>
      </p:sp>
      <p:pic>
        <p:nvPicPr>
          <p:cNvPr id="8195" name="Picture 3" descr="C:\Users\Sol Saez\Desktop\School\Scoilnet\La ciudad y direcciones\Images\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1371600"/>
            <a:ext cx="6565900" cy="468992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latin typeface="Comic Sans MS" pitchFamily="66" charset="0"/>
              </a:rPr>
              <a:t>La Plaza</a:t>
            </a:r>
            <a:endParaRPr lang="en-IE" dirty="0">
              <a:latin typeface="Comic Sans MS" pitchFamily="66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2"/>
          <a:srcRect l="43317" t="56800" r="42545" b="38593"/>
          <a:stretch>
            <a:fillRect/>
          </a:stretch>
        </p:blipFill>
        <p:spPr bwMode="auto">
          <a:xfrm>
            <a:off x="7010400" y="6172200"/>
            <a:ext cx="1300170" cy="290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 dirty="0"/>
          </a:p>
        </p:txBody>
      </p:sp>
      <p:pic>
        <p:nvPicPr>
          <p:cNvPr id="9218" name="Picture 2" descr="C:\Users\Sol Saez\Desktop\School\Scoilnet\La ciudad y direcciones\Images\1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1807383"/>
            <a:ext cx="7271299" cy="36790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latin typeface="Comic Sans MS" pitchFamily="66" charset="0"/>
              </a:rPr>
              <a:t>El Ayuntamiento</a:t>
            </a:r>
            <a:endParaRPr lang="en-IE" dirty="0">
              <a:latin typeface="Comic Sans MS" pitchFamily="66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2"/>
          <a:srcRect l="43317" t="56800" r="42545" b="38593"/>
          <a:stretch>
            <a:fillRect/>
          </a:stretch>
        </p:blipFill>
        <p:spPr bwMode="auto">
          <a:xfrm>
            <a:off x="7010400" y="6172200"/>
            <a:ext cx="1300170" cy="290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 dirty="0"/>
          </a:p>
        </p:txBody>
      </p:sp>
      <p:pic>
        <p:nvPicPr>
          <p:cNvPr id="10242" name="Picture 2" descr="C:\Users\Sol Saez\Desktop\School\Scoilnet\La ciudad y direcciones\Images\1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09800" y="1524000"/>
            <a:ext cx="4724400" cy="4724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latin typeface="Comic Sans MS" pitchFamily="66" charset="0"/>
              </a:rPr>
              <a:t>El Puente</a:t>
            </a:r>
            <a:endParaRPr lang="en-IE" dirty="0">
              <a:latin typeface="Comic Sans MS" pitchFamily="66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2"/>
          <a:srcRect l="43317" t="56800" r="42545" b="38593"/>
          <a:stretch>
            <a:fillRect/>
          </a:stretch>
        </p:blipFill>
        <p:spPr bwMode="auto">
          <a:xfrm>
            <a:off x="7010400" y="6172200"/>
            <a:ext cx="1300170" cy="290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 dirty="0"/>
          </a:p>
        </p:txBody>
      </p:sp>
      <p:pic>
        <p:nvPicPr>
          <p:cNvPr id="11266" name="Picture 2" descr="C:\Users\Sol Saez\Desktop\School\Scoilnet\La ciudad y direcciones\Images\1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1676400"/>
            <a:ext cx="6885431" cy="41984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latin typeface="Comic Sans MS" pitchFamily="66" charset="0"/>
              </a:rPr>
              <a:t>El Parque</a:t>
            </a:r>
            <a:endParaRPr lang="en-IE" dirty="0">
              <a:latin typeface="Comic Sans MS" pitchFamily="66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2"/>
          <a:srcRect l="43317" t="56800" r="42545" b="38593"/>
          <a:stretch>
            <a:fillRect/>
          </a:stretch>
        </p:blipFill>
        <p:spPr bwMode="auto">
          <a:xfrm>
            <a:off x="7010400" y="6172200"/>
            <a:ext cx="1300170" cy="290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 dirty="0"/>
          </a:p>
        </p:txBody>
      </p:sp>
      <p:pic>
        <p:nvPicPr>
          <p:cNvPr id="12290" name="Picture 2" descr="C:\Users\Sol Saez\Desktop\School\Scoilnet\La ciudad y direcciones\Images\1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9200" y="1371600"/>
            <a:ext cx="7010400" cy="46809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latin typeface="Comic Sans MS" pitchFamily="66" charset="0"/>
              </a:rPr>
              <a:t>La Oficina de Correos</a:t>
            </a:r>
            <a:endParaRPr lang="en-IE" dirty="0">
              <a:latin typeface="Comic Sans MS" pitchFamily="66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2"/>
          <a:srcRect l="43317" t="56800" r="42545" b="38593"/>
          <a:stretch>
            <a:fillRect/>
          </a:stretch>
        </p:blipFill>
        <p:spPr bwMode="auto">
          <a:xfrm>
            <a:off x="7010400" y="6172200"/>
            <a:ext cx="1300170" cy="290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Picture 3" descr="C:\Users\Sol Saez\Desktop\School\Scoilnet\La ciudad y direcciones\Images\16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676400" y="1600200"/>
            <a:ext cx="5943600" cy="41976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latin typeface="Comic Sans MS" pitchFamily="66" charset="0"/>
              </a:rPr>
              <a:t>La Comisaría de </a:t>
            </a:r>
            <a:r>
              <a:rPr lang="es-ES" dirty="0" err="1" smtClean="0">
                <a:latin typeface="Comic Sans MS" pitchFamily="66" charset="0"/>
              </a:rPr>
              <a:t>Policia</a:t>
            </a:r>
            <a:endParaRPr lang="en-IE" dirty="0">
              <a:latin typeface="Comic Sans MS" pitchFamily="66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2"/>
          <a:srcRect l="43317" t="56800" r="42545" b="38593"/>
          <a:stretch>
            <a:fillRect/>
          </a:stretch>
        </p:blipFill>
        <p:spPr bwMode="auto">
          <a:xfrm>
            <a:off x="7010400" y="6172200"/>
            <a:ext cx="1300170" cy="290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3" descr="C:\Users\Sol Saez\Desktop\School\Scoilnet\La ciudad y direcciones\Images\15.pn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78698" y="1600200"/>
            <a:ext cx="7786603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latin typeface="Comic Sans MS" pitchFamily="66" charset="0"/>
              </a:rPr>
              <a:t>El Parque de Atracciones</a:t>
            </a:r>
            <a:endParaRPr lang="en-IE" dirty="0">
              <a:latin typeface="Comic Sans MS" pitchFamily="66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2"/>
          <a:srcRect l="43317" t="56800" r="42545" b="38593"/>
          <a:stretch>
            <a:fillRect/>
          </a:stretch>
        </p:blipFill>
        <p:spPr bwMode="auto">
          <a:xfrm>
            <a:off x="7010400" y="6172200"/>
            <a:ext cx="1300170" cy="290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3" descr="C:\Users\Sol Saez\Desktop\School\Scoilnet\La ciudad y direcciones\Images\18.pn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133600" y="1388796"/>
            <a:ext cx="4800600" cy="47368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latin typeface="Comic Sans MS" pitchFamily="66" charset="0"/>
              </a:rPr>
              <a:t>El Supermercado</a:t>
            </a:r>
            <a:endParaRPr lang="en-IE" dirty="0">
              <a:latin typeface="Comic Sans MS" pitchFamily="66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2"/>
          <a:srcRect l="43317" t="56800" r="42545" b="38593"/>
          <a:stretch>
            <a:fillRect/>
          </a:stretch>
        </p:blipFill>
        <p:spPr bwMode="auto">
          <a:xfrm>
            <a:off x="7010400" y="6172200"/>
            <a:ext cx="1300170" cy="290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2" name="Picture 2" descr="C:\Users\Sol Saez\Desktop\School\Scoilnet\La ciudad y direcciones\Images\17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828800" y="1447800"/>
            <a:ext cx="5486399" cy="44728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latin typeface="Comic Sans MS" pitchFamily="66" charset="0"/>
              </a:rPr>
              <a:t>La Estación </a:t>
            </a:r>
            <a:r>
              <a:rPr lang="es-ES" smtClean="0">
                <a:latin typeface="Comic Sans MS" pitchFamily="66" charset="0"/>
              </a:rPr>
              <a:t>de Trenes</a:t>
            </a:r>
            <a:endParaRPr lang="en-IE" dirty="0">
              <a:latin typeface="Comic Sans MS" pitchFamily="66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2"/>
          <a:srcRect l="43317" t="56800" r="42545" b="38593"/>
          <a:stretch>
            <a:fillRect/>
          </a:stretch>
        </p:blipFill>
        <p:spPr bwMode="auto">
          <a:xfrm>
            <a:off x="7010400" y="6172200"/>
            <a:ext cx="1300170" cy="290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17410" name="Picture 2" descr="C:\Users\Sol Saez\Desktop\School\Scoilnet\La ciudad y direcciones\Images\2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7800" y="1524000"/>
            <a:ext cx="6553200" cy="46691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1157</TotalTime>
  <Words>54</Words>
  <Application>Microsoft Office PowerPoint</Application>
  <PresentationFormat>On-screen Show (4:3)</PresentationFormat>
  <Paragraphs>19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Lugares en la Ciudad</vt:lpstr>
      <vt:lpstr>El Colegio/ La Escuela</vt:lpstr>
      <vt:lpstr>La Piscina</vt:lpstr>
      <vt:lpstr>El Museo</vt:lpstr>
      <vt:lpstr>La Iglesia</vt:lpstr>
      <vt:lpstr>El Castillo</vt:lpstr>
      <vt:lpstr>El Aparcamiento</vt:lpstr>
      <vt:lpstr>El Aeropuerto</vt:lpstr>
      <vt:lpstr>El Centro Comercial</vt:lpstr>
      <vt:lpstr>La Plaza</vt:lpstr>
      <vt:lpstr>El Ayuntamiento</vt:lpstr>
      <vt:lpstr>El Puente</vt:lpstr>
      <vt:lpstr>El Parque</vt:lpstr>
      <vt:lpstr>La Oficina de Correos</vt:lpstr>
      <vt:lpstr>La Comisaría de Policia</vt:lpstr>
      <vt:lpstr>El Parque de Atracciones</vt:lpstr>
      <vt:lpstr>El Supermercado</vt:lpstr>
      <vt:lpstr>La Estación de Trenes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Las Vacaciones</dc:title>
  <dc:creator>Sol Saez</dc:creator>
  <cp:lastModifiedBy>Sol Saez</cp:lastModifiedBy>
  <cp:revision>69</cp:revision>
  <dcterms:created xsi:type="dcterms:W3CDTF">2006-08-16T00:00:00Z</dcterms:created>
  <dcterms:modified xsi:type="dcterms:W3CDTF">2018-04-21T10:17:54Z</dcterms:modified>
</cp:coreProperties>
</file>