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A23DF5-A2FB-49F4-B4EC-3B2B078D3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EF9F974-DAF5-4320-88BD-16069C314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769384-26A5-4747-8010-770F9F005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2E43B6-CBCE-4010-B9CA-D7537B933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4D797E-BBC0-454E-A6C9-46A0DF1D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70559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4E2832-B99A-4AAD-A355-E44DE632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3AC91E-222D-4E69-ACF9-F0E3627AA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4D8BEA-AD90-4807-B051-24B7F036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962B74-2EF8-429D-B3A1-C779CCCA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5FC5ED-1C07-4ACF-865B-EDFFF5AD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775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C5C657-3895-4FE0-8C12-ABA3AB0E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B69D58-0BE1-4316-8C15-54AF9A567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AC703B-D9CF-42B8-8EF7-8ED45882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AE7F4D-876E-4F8F-8724-F1E6DFA39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147154-6490-4C49-8407-704028FA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90134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F7D317-3B07-40A6-99C1-2084E44C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97D9FC-781A-48B4-A94A-F881FCE54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A066E7-6539-48E6-956A-19F723530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B502A6-A7CA-4A78-AF31-904142287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17061E7-E7CB-467A-9F3E-47A4D7DF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4919BB-8B7E-4BA9-B0CC-E0D4FA91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811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749A07-02C0-4761-A8B7-B786F15F0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8981D6-E131-45B6-A64B-EA4C560AA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C0E260D-1A45-4232-8B06-BD16EFD32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1EE0C61-DEE1-400C-A34D-A888C8CD17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F18A0FF-57D0-45D4-8A33-3FDB21B04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7C534E1-44B3-40C2-8021-65FD4E89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BA8DF22-3A41-4A72-B1EB-AA349A731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83E3BAC-E1FF-4A32-92A6-FC1600EB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1882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5CFEAB-AA9B-4B0A-B9E2-D5A411B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873AC38-A449-494E-85CB-2EE76EEE2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37F56D9-0433-4442-AFBD-0C2CAE472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A423417-BEC2-4FC5-8645-B3243AF10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173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0D3F76D-4A11-4C11-943B-5E5DA0B4E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4684F7A-D12D-4BC5-B62D-3010B520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DC2F4C9-D7E5-4A03-8F00-1D5333E7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4591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5F8279-9C0E-4496-923E-A1A37F0F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257A29-724A-431A-A716-E43279C4B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1BB497C-E2A4-4CFA-801E-8AD4C69E3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B3BC58-B51E-4985-9120-CF2C96ADC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38A35AF-21D1-49DB-BB0A-F4FF66CC8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DBEC81-150B-44BF-B92D-8A1E9F9EA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983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7351EC-134F-45FE-8C94-F6458DC6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E5AC1AA-5E53-47D3-8019-1ADA02E6D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7E3DAA-C7C4-4CA7-95E4-73EE020EE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CAEE5A-F450-4F17-BB12-116A7032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F03F396-5561-4F6B-B780-2D0C419CB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F7326B-E16F-4D9C-8962-50FA9A17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449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DC95A0-4201-404C-9B1F-D0853386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FD1A04-BBA4-4670-BB2C-2DB71F011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EFE7CA-A2A4-479F-AE8A-6257137C3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89ABC9-5493-472B-9FB4-FE7C19242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73143E-D95A-4A7D-BC7C-A76242A2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121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E08EE9D-6078-4148-A84F-41E120DB3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1890A67-9794-47CB-93B6-07FBB2B31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5BBC30-95E9-423C-B531-7BB594F98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F59912-5BEF-4D94-B775-9453AFA2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8AF13D-142F-4821-B7D9-EBB5CFB4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88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31CBAAE-E77C-4D88-B112-777EB5E82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667FC6-745F-457B-AEF0-932F74CC8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5F2385-03A7-41D8-B5D0-AC0AE4D64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59C95-9C96-43AF-A3D4-7DD4F7290F7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514923E-4657-476C-85C9-32918D986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AEC434-43DA-4492-B775-F441AD8F7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723B2-04E0-41F1-8F11-C3D116BCB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75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6E3D808-7FDB-4306-AEE3-78F0E9ED9899}"/>
              </a:ext>
            </a:extLst>
          </p:cNvPr>
          <p:cNvSpPr/>
          <p:nvPr/>
        </p:nvSpPr>
        <p:spPr>
          <a:xfrm>
            <a:off x="473627" y="237898"/>
            <a:ext cx="6035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4.6 identify places and events associated specifically with dogs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xmlns="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F34951-56B5-41B3-9795-E0AB0B56C60C}"/>
              </a:ext>
            </a:extLst>
          </p:cNvPr>
          <p:cNvSpPr txBox="1"/>
          <p:nvPr/>
        </p:nvSpPr>
        <p:spPr>
          <a:xfrm>
            <a:off x="473627" y="889843"/>
            <a:ext cx="4527864" cy="507831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Can you guess where this is?</a:t>
            </a:r>
          </a:p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Image result for vet clinic">
            <a:extLst>
              <a:ext uri="{FF2B5EF4-FFF2-40B4-BE49-F238E27FC236}">
                <a16:creationId xmlns:a16="http://schemas.microsoft.com/office/drawing/2014/main" xmlns="" id="{0C309ABE-AA19-477C-B3F1-8B3949AE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432" y="1747701"/>
            <a:ext cx="5483947" cy="354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513C77C-D083-408C-B6B2-9A5CA5B71CBE}"/>
              </a:ext>
            </a:extLst>
          </p:cNvPr>
          <p:cNvSpPr txBox="1"/>
          <p:nvPr/>
        </p:nvSpPr>
        <p:spPr>
          <a:xfrm>
            <a:off x="8035048" y="1405099"/>
            <a:ext cx="3343158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5400" dirty="0">
                <a:solidFill>
                  <a:schemeClr val="bg1"/>
                </a:solidFill>
              </a:rPr>
              <a:t>It is a </a:t>
            </a:r>
            <a:r>
              <a:rPr lang="en-IE" sz="5400" dirty="0" smtClean="0">
                <a:solidFill>
                  <a:schemeClr val="bg1"/>
                </a:solidFill>
              </a:rPr>
              <a:t>vets </a:t>
            </a:r>
            <a:r>
              <a:rPr lang="en-IE" sz="5400" dirty="0">
                <a:solidFill>
                  <a:schemeClr val="bg1"/>
                </a:solidFill>
              </a:rPr>
              <a:t>surgery.</a:t>
            </a:r>
          </a:p>
        </p:txBody>
      </p:sp>
    </p:spTree>
    <p:extLst>
      <p:ext uri="{BB962C8B-B14F-4D97-AF65-F5344CB8AC3E}">
        <p14:creationId xmlns:p14="http://schemas.microsoft.com/office/powerpoint/2010/main" val="296023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6E3D808-7FDB-4306-AEE3-78F0E9ED9899}"/>
              </a:ext>
            </a:extLst>
          </p:cNvPr>
          <p:cNvSpPr/>
          <p:nvPr/>
        </p:nvSpPr>
        <p:spPr>
          <a:xfrm>
            <a:off x="473627" y="237898"/>
            <a:ext cx="6035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4.6 identify places and events associated specifically with dogs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xmlns="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F34951-56B5-41B3-9795-E0AB0B56C60C}"/>
              </a:ext>
            </a:extLst>
          </p:cNvPr>
          <p:cNvSpPr txBox="1"/>
          <p:nvPr/>
        </p:nvSpPr>
        <p:spPr>
          <a:xfrm>
            <a:off x="473627" y="889843"/>
            <a:ext cx="4527864" cy="507831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Can you guess where this is?</a:t>
            </a:r>
          </a:p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https://upload.wikimedia.org/wikipedia/commons/0/0c/Dog_Shows_2007.jpg</a:t>
            </a:r>
          </a:p>
        </p:txBody>
      </p:sp>
      <p:pic>
        <p:nvPicPr>
          <p:cNvPr id="2050" name="Picture 2" descr="Image result for dog shows">
            <a:extLst>
              <a:ext uri="{FF2B5EF4-FFF2-40B4-BE49-F238E27FC236}">
                <a16:creationId xmlns:a16="http://schemas.microsoft.com/office/drawing/2014/main" xmlns="" id="{57777809-BFE2-4189-8059-4C8EA8D40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891" y="1778788"/>
            <a:ext cx="5019964" cy="376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513C77C-D083-408C-B6B2-9A5CA5B71CBE}"/>
              </a:ext>
            </a:extLst>
          </p:cNvPr>
          <p:cNvSpPr txBox="1"/>
          <p:nvPr/>
        </p:nvSpPr>
        <p:spPr>
          <a:xfrm>
            <a:off x="8548303" y="607230"/>
            <a:ext cx="3343158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5400" dirty="0">
                <a:solidFill>
                  <a:schemeClr val="bg1"/>
                </a:solidFill>
              </a:rPr>
              <a:t>It is a </a:t>
            </a:r>
            <a:r>
              <a:rPr lang="en-IE" sz="5400" dirty="0" smtClean="0">
                <a:solidFill>
                  <a:schemeClr val="bg1"/>
                </a:solidFill>
              </a:rPr>
              <a:t>dog </a:t>
            </a:r>
            <a:r>
              <a:rPr lang="en-IE" sz="5400" dirty="0">
                <a:solidFill>
                  <a:schemeClr val="bg1"/>
                </a:solidFill>
              </a:rPr>
              <a:t>s</a:t>
            </a:r>
            <a:r>
              <a:rPr lang="en-IE" sz="5400" dirty="0" smtClean="0">
                <a:solidFill>
                  <a:schemeClr val="bg1"/>
                </a:solidFill>
              </a:rPr>
              <a:t>how</a:t>
            </a:r>
            <a:endParaRPr lang="en-IE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70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6E3D808-7FDB-4306-AEE3-78F0E9ED9899}"/>
              </a:ext>
            </a:extLst>
          </p:cNvPr>
          <p:cNvSpPr/>
          <p:nvPr/>
        </p:nvSpPr>
        <p:spPr>
          <a:xfrm>
            <a:off x="473627" y="237898"/>
            <a:ext cx="6035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4.6 identify places and events associated specifically with dogs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xmlns="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F34951-56B5-41B3-9795-E0AB0B56C60C}"/>
              </a:ext>
            </a:extLst>
          </p:cNvPr>
          <p:cNvSpPr txBox="1"/>
          <p:nvPr/>
        </p:nvSpPr>
        <p:spPr>
          <a:xfrm>
            <a:off x="473627" y="889843"/>
            <a:ext cx="4527864" cy="507831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Can you guess where this is?</a:t>
            </a:r>
          </a:p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https://upload.wikimedia.org/wikipedia/commons/4/46/Sheep-Dog-Show.JPG</a:t>
            </a:r>
          </a:p>
        </p:txBody>
      </p:sp>
      <p:pic>
        <p:nvPicPr>
          <p:cNvPr id="3074" name="Picture 2" descr="Image result for dog sheep dog farm">
            <a:extLst>
              <a:ext uri="{FF2B5EF4-FFF2-40B4-BE49-F238E27FC236}">
                <a16:creationId xmlns:a16="http://schemas.microsoft.com/office/drawing/2014/main" xmlns="" id="{3CDEF5C9-1E24-406A-839D-83E56E5CD2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2"/>
          <a:stretch/>
        </p:blipFill>
        <p:spPr bwMode="auto">
          <a:xfrm>
            <a:off x="6096000" y="1658472"/>
            <a:ext cx="4420472" cy="372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513C77C-D083-408C-B6B2-9A5CA5B71CBE}"/>
              </a:ext>
            </a:extLst>
          </p:cNvPr>
          <p:cNvSpPr txBox="1"/>
          <p:nvPr/>
        </p:nvSpPr>
        <p:spPr>
          <a:xfrm>
            <a:off x="8935187" y="1315870"/>
            <a:ext cx="2144066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5400" dirty="0">
                <a:solidFill>
                  <a:schemeClr val="bg1"/>
                </a:solidFill>
              </a:rPr>
              <a:t>It is a farm.</a:t>
            </a:r>
          </a:p>
        </p:txBody>
      </p:sp>
    </p:spTree>
    <p:extLst>
      <p:ext uri="{BB962C8B-B14F-4D97-AF65-F5344CB8AC3E}">
        <p14:creationId xmlns:p14="http://schemas.microsoft.com/office/powerpoint/2010/main" val="367002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6E3D808-7FDB-4306-AEE3-78F0E9ED9899}"/>
              </a:ext>
            </a:extLst>
          </p:cNvPr>
          <p:cNvSpPr/>
          <p:nvPr/>
        </p:nvSpPr>
        <p:spPr>
          <a:xfrm>
            <a:off x="473627" y="237898"/>
            <a:ext cx="6035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4.6 identify places and events associated specifically with dogs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xmlns="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F34951-56B5-41B3-9795-E0AB0B56C60C}"/>
              </a:ext>
            </a:extLst>
          </p:cNvPr>
          <p:cNvSpPr txBox="1"/>
          <p:nvPr/>
        </p:nvSpPr>
        <p:spPr>
          <a:xfrm>
            <a:off x="473627" y="889843"/>
            <a:ext cx="4527864" cy="507831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Can you guess where this is?</a:t>
            </a:r>
          </a:p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1F0328F-6DEA-4C90-A15D-17491D4D4F26}"/>
              </a:ext>
            </a:extLst>
          </p:cNvPr>
          <p:cNvSpPr/>
          <p:nvPr/>
        </p:nvSpPr>
        <p:spPr>
          <a:xfrm>
            <a:off x="5217334" y="6123810"/>
            <a:ext cx="631014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050" dirty="0"/>
              <a:t>https://www.nps.gov/pais/planyourvisit/images/DSC_0067-large-web-size.jpg?maxwidth=650&amp;autorotate=false</a:t>
            </a:r>
          </a:p>
        </p:txBody>
      </p:sp>
      <p:pic>
        <p:nvPicPr>
          <p:cNvPr id="4098" name="Picture 2" descr="Image result for dog beach">
            <a:extLst>
              <a:ext uri="{FF2B5EF4-FFF2-40B4-BE49-F238E27FC236}">
                <a16:creationId xmlns:a16="http://schemas.microsoft.com/office/drawing/2014/main" xmlns="" id="{904FC09D-048D-46E7-BE90-5C0F29CA2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45" y="1937237"/>
            <a:ext cx="5083324" cy="339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513C77C-D083-408C-B6B2-9A5CA5B71CBE}"/>
              </a:ext>
            </a:extLst>
          </p:cNvPr>
          <p:cNvSpPr txBox="1"/>
          <p:nvPr/>
        </p:nvSpPr>
        <p:spPr>
          <a:xfrm>
            <a:off x="8935187" y="1315870"/>
            <a:ext cx="2144066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5400" dirty="0">
                <a:solidFill>
                  <a:schemeClr val="bg1"/>
                </a:solidFill>
              </a:rPr>
              <a:t>It is a beach.</a:t>
            </a:r>
          </a:p>
        </p:txBody>
      </p:sp>
    </p:spTree>
    <p:extLst>
      <p:ext uri="{BB962C8B-B14F-4D97-AF65-F5344CB8AC3E}">
        <p14:creationId xmlns:p14="http://schemas.microsoft.com/office/powerpoint/2010/main" val="279612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6E3D808-7FDB-4306-AEE3-78F0E9ED9899}"/>
              </a:ext>
            </a:extLst>
          </p:cNvPr>
          <p:cNvSpPr/>
          <p:nvPr/>
        </p:nvSpPr>
        <p:spPr>
          <a:xfrm>
            <a:off x="473627" y="237898"/>
            <a:ext cx="6035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4.6 identify places and events associated specifically with dogs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xmlns="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F34951-56B5-41B3-9795-E0AB0B56C60C}"/>
              </a:ext>
            </a:extLst>
          </p:cNvPr>
          <p:cNvSpPr txBox="1"/>
          <p:nvPr/>
        </p:nvSpPr>
        <p:spPr>
          <a:xfrm>
            <a:off x="473627" y="889843"/>
            <a:ext cx="4527864" cy="507831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Can you guess where this is?</a:t>
            </a:r>
          </a:p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https://cdn.pixabay.com/photo/2016/06/07/10/40/dog-1441396_960_720.jpg</a:t>
            </a:r>
          </a:p>
        </p:txBody>
      </p:sp>
      <p:pic>
        <p:nvPicPr>
          <p:cNvPr id="5122" name="Picture 2" descr="Image result for dog shelter">
            <a:extLst>
              <a:ext uri="{FF2B5EF4-FFF2-40B4-BE49-F238E27FC236}">
                <a16:creationId xmlns:a16="http://schemas.microsoft.com/office/drawing/2014/main" xmlns="" id="{D8CD6639-D019-4888-9039-1EDC8802E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63" y="1963645"/>
            <a:ext cx="5420505" cy="334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513C77C-D083-408C-B6B2-9A5CA5B71CBE}"/>
              </a:ext>
            </a:extLst>
          </p:cNvPr>
          <p:cNvSpPr txBox="1"/>
          <p:nvPr/>
        </p:nvSpPr>
        <p:spPr>
          <a:xfrm>
            <a:off x="8098860" y="1551710"/>
            <a:ext cx="3251435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5400" dirty="0">
                <a:solidFill>
                  <a:schemeClr val="bg1"/>
                </a:solidFill>
              </a:rPr>
              <a:t>It is a dog shelter.</a:t>
            </a:r>
          </a:p>
        </p:txBody>
      </p:sp>
    </p:spTree>
    <p:extLst>
      <p:ext uri="{BB962C8B-B14F-4D97-AF65-F5344CB8AC3E}">
        <p14:creationId xmlns:p14="http://schemas.microsoft.com/office/powerpoint/2010/main" val="173651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6E3D808-7FDB-4306-AEE3-78F0E9ED9899}"/>
              </a:ext>
            </a:extLst>
          </p:cNvPr>
          <p:cNvSpPr/>
          <p:nvPr/>
        </p:nvSpPr>
        <p:spPr>
          <a:xfrm>
            <a:off x="473627" y="237898"/>
            <a:ext cx="6035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4.6 identify places and events associated specifically with dogs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xmlns="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F34951-56B5-41B3-9795-E0AB0B56C60C}"/>
              </a:ext>
            </a:extLst>
          </p:cNvPr>
          <p:cNvSpPr txBox="1"/>
          <p:nvPr/>
        </p:nvSpPr>
        <p:spPr>
          <a:xfrm>
            <a:off x="473627" y="889843"/>
            <a:ext cx="4527864" cy="507831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Can you guess where this is?</a:t>
            </a:r>
          </a:p>
          <a:p>
            <a:endParaRPr lang="en-IE" sz="5400" dirty="0">
              <a:solidFill>
                <a:schemeClr val="bg1"/>
              </a:solidFill>
            </a:endParaRP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1F0328F-6DEA-4C90-A15D-17491D4D4F26}"/>
              </a:ext>
            </a:extLst>
          </p:cNvPr>
          <p:cNvSpPr/>
          <p:nvPr/>
        </p:nvSpPr>
        <p:spPr>
          <a:xfrm>
            <a:off x="5490698" y="6056081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https://upload.wikimedia.orghttp://s0.geograph.org.uk/geophotos/04/29/07/4290754_c9d62d76.jpg/wikipedia/commons/0/0c/Dog_Shows_2007.jpg</a:t>
            </a:r>
          </a:p>
        </p:txBody>
      </p:sp>
      <p:pic>
        <p:nvPicPr>
          <p:cNvPr id="6146" name="Picture 2" descr="Image result for dog cafe">
            <a:extLst>
              <a:ext uri="{FF2B5EF4-FFF2-40B4-BE49-F238E27FC236}">
                <a16:creationId xmlns:a16="http://schemas.microsoft.com/office/drawing/2014/main" xmlns="" id="{C6AA2F2C-508A-4242-ACC6-618788A27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279" y="2049054"/>
            <a:ext cx="5256253" cy="341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513C77C-D083-408C-B6B2-9A5CA5B71CBE}"/>
              </a:ext>
            </a:extLst>
          </p:cNvPr>
          <p:cNvSpPr txBox="1"/>
          <p:nvPr/>
        </p:nvSpPr>
        <p:spPr>
          <a:xfrm>
            <a:off x="8098860" y="1551710"/>
            <a:ext cx="3251435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5400" dirty="0">
                <a:solidFill>
                  <a:schemeClr val="bg1"/>
                </a:solidFill>
              </a:rPr>
              <a:t>It is a dog cafe.</a:t>
            </a:r>
          </a:p>
        </p:txBody>
      </p:sp>
    </p:spTree>
    <p:extLst>
      <p:ext uri="{BB962C8B-B14F-4D97-AF65-F5344CB8AC3E}">
        <p14:creationId xmlns:p14="http://schemas.microsoft.com/office/powerpoint/2010/main" val="72509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188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McInerney</dc:creator>
  <cp:lastModifiedBy>Aoife McDonnell</cp:lastModifiedBy>
  <cp:revision>5</cp:revision>
  <dcterms:created xsi:type="dcterms:W3CDTF">2018-05-10T19:33:07Z</dcterms:created>
  <dcterms:modified xsi:type="dcterms:W3CDTF">2018-08-09T11:47:15Z</dcterms:modified>
</cp:coreProperties>
</file>