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32CD0-3B4B-4285-B715-84FBB3B681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A3A4A-E0B8-4C21-B734-32171015E6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73A88-24B4-4FB2-AC28-60BEF54C3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4A404-1521-4DB8-B17F-91A815190B82}" type="datetimeFigureOut">
              <a:rPr lang="en-IE" smtClean="0"/>
              <a:t>10/05/2018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BF174-BB81-4F3D-A9B3-8DF3ABC2B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1C32B-7E58-4025-ABAE-607CDD38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75DC0-B6DC-4487-97DD-F247EF5C6DD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1286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88C0D-7569-43F5-A087-20D2EF95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4F777-582E-4861-B6D5-99F1A31CF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A6C91-BB09-424A-8181-6905C2EA0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4A404-1521-4DB8-B17F-91A815190B82}" type="datetimeFigureOut">
              <a:rPr lang="en-IE" smtClean="0"/>
              <a:t>10/05/2018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A1B6C-7DEF-45AC-9206-A25DDCAF1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B1B494-3FE8-400F-AE01-CC2B3C512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75DC0-B6DC-4487-97DD-F247EF5C6DD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75261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026E2-70E4-4E96-8D4A-FF7A379C3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F84F8-D558-41B3-BA8D-874576B9F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7F0106-98D7-41DC-9650-73DE62DFC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4A404-1521-4DB8-B17F-91A815190B82}" type="datetimeFigureOut">
              <a:rPr lang="en-IE" smtClean="0"/>
              <a:t>10/05/2018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44F29-8A98-4C86-A920-F83570035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E8160-C4A9-4587-948B-4AD3100CD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75DC0-B6DC-4487-97DD-F247EF5C6DD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4285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A569F-ABF0-42F1-9834-2BBF43AE2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2AF50-DE5D-4FB8-A140-2B6AA73709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3A5E1F-E468-4B03-A47E-C45851CC23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3553DF-FC11-45DE-87E8-0FDF63416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4A404-1521-4DB8-B17F-91A815190B82}" type="datetimeFigureOut">
              <a:rPr lang="en-IE" smtClean="0"/>
              <a:t>10/05/2018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8267B-E129-4732-85A4-46A7EFCBB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250A76-48DC-4EED-B1B8-BC92D8D23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75DC0-B6DC-4487-97DD-F247EF5C6DD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25792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39CFA-9D6D-4192-BA3A-33FD117A8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97CD5-1A87-4566-8ACC-ADE9C1F1F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4CC50-122C-45D5-8163-CFA282DF0C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AF7797-548A-4369-BDF1-3B566FCF8D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C2145-173A-408B-92B5-365CF454A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E6399E-85E3-4618-93F0-BCEC45734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4A404-1521-4DB8-B17F-91A815190B82}" type="datetimeFigureOut">
              <a:rPr lang="en-IE" smtClean="0"/>
              <a:t>10/05/2018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D5351B-89E0-48A9-87A1-0BE000E92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426B8F-2BEA-4E4F-BB79-8E328AAF9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75DC0-B6DC-4487-97DD-F247EF5C6DD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77653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52E4C-350D-46A9-AD44-C5942EF1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E3D076-0675-47DB-8A9B-826E18E97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4A404-1521-4DB8-B17F-91A815190B82}" type="datetimeFigureOut">
              <a:rPr lang="en-IE" smtClean="0"/>
              <a:t>10/05/2018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D80B39-6678-40D4-8CD9-E1112E4F1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0EC8E1-2F7C-4C05-BC8E-A4765FE36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75DC0-B6DC-4487-97DD-F247EF5C6DD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92703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1D20EA-E851-4258-BE04-9D7A4F0F7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4A404-1521-4DB8-B17F-91A815190B82}" type="datetimeFigureOut">
              <a:rPr lang="en-IE" smtClean="0"/>
              <a:t>10/05/2018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1EB96A-BEFC-4E52-BB55-F78EB2E02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C6C30A-96D9-4903-B3D1-18AA05E8A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75DC0-B6DC-4487-97DD-F247EF5C6DD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91861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A4372-0A4C-4908-8D49-EF72B5E32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2D719-AA9E-4DC1-ABDC-42089226E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297AF-AAC5-4714-8917-B321514F75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121C1A-4457-4A5D-9ACF-03C8F0A12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4A404-1521-4DB8-B17F-91A815190B82}" type="datetimeFigureOut">
              <a:rPr lang="en-IE" smtClean="0"/>
              <a:t>10/05/2018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97EA5B-64D4-4250-B895-2CA9B36B0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6541F3-EFBE-4150-822B-2CA808534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75DC0-B6DC-4487-97DD-F247EF5C6DD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86753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6C2BE-EC72-4B80-929B-85ACF4EED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7D84E2-E369-40D3-AEB0-AD284A3E5B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81E75-C0E2-4001-988D-DDA0C7094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682446-D3B9-447F-B460-77D1F87BE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4A404-1521-4DB8-B17F-91A815190B82}" type="datetimeFigureOut">
              <a:rPr lang="en-IE" smtClean="0"/>
              <a:t>10/05/2018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747564-ED7E-49E2-9E31-6A83ADF3D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DBD498-6169-4588-A7C9-8859D1E02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75DC0-B6DC-4487-97DD-F247EF5C6DD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20253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BBA93-BD9F-4CAF-88F6-00495DBE0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AF0AAF-A668-457E-B822-811703DBA7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91215-1B60-46DC-B88A-5731DCF32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4A404-1521-4DB8-B17F-91A815190B82}" type="datetimeFigureOut">
              <a:rPr lang="en-IE" smtClean="0"/>
              <a:t>10/05/2018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65687-F6C8-4F93-83DC-769D19996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0A6AC-726A-4B5C-8E78-D6103CB32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75DC0-B6DC-4487-97DD-F247EF5C6DD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87643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9C6B9B-4285-435D-8D43-697F1DEAF6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2D1546-AE52-4140-8E4F-E26FB9036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1F618-7F3C-43EC-825A-5C42ADFAC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4A404-1521-4DB8-B17F-91A815190B82}" type="datetimeFigureOut">
              <a:rPr lang="en-IE" smtClean="0"/>
              <a:t>10/05/2018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D1932-D9CB-4507-959E-EC0CA595D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31B69-54CB-4451-9A89-9B234AEEB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75DC0-B6DC-4487-97DD-F247EF5C6DD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5493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4ACE84-42E5-4228-BDBD-12FCE866D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D5783F-4015-4938-8BD6-F96A6452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62146-6D7B-419D-8CF3-939DDE9525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4A404-1521-4DB8-B17F-91A815190B82}" type="datetimeFigureOut">
              <a:rPr lang="en-IE" smtClean="0"/>
              <a:t>10/05/2018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A1E70-9F2F-48B7-9123-9305C0C5CD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6A8F7-5B0A-4CDA-AF57-4C03EC4A36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75DC0-B6DC-4487-97DD-F247EF5C6DD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8633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2F0E53C-2D8A-41F1-AB6B-B443D04D16C7}"/>
              </a:ext>
            </a:extLst>
          </p:cNvPr>
          <p:cNvSpPr txBox="1"/>
          <p:nvPr/>
        </p:nvSpPr>
        <p:spPr>
          <a:xfrm>
            <a:off x="101478" y="6482380"/>
            <a:ext cx="378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 Light" panose="020F0302020204030204" pitchFamily="34" charset="0"/>
                <a:ea typeface="Comic Sans MS" charset="0"/>
                <a:cs typeface="Calibri Light" panose="020F0302020204030204" pitchFamily="34" charset="0"/>
              </a:rPr>
              <a:t>Designed &amp; created by Melanie McInerney for</a:t>
            </a:r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D1D54C59-2157-481F-B677-77170721A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23" y="6433084"/>
            <a:ext cx="1544056" cy="3077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8BD6EE-63FD-4D08-8A12-428E2BB05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779" y="767516"/>
            <a:ext cx="6539254" cy="53229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DF34951-56B5-41B3-9795-E0AB0B56C60C}"/>
              </a:ext>
            </a:extLst>
          </p:cNvPr>
          <p:cNvSpPr txBox="1"/>
          <p:nvPr/>
        </p:nvSpPr>
        <p:spPr>
          <a:xfrm>
            <a:off x="348936" y="1396521"/>
            <a:ext cx="4527864" cy="424731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IE" sz="5400" dirty="0">
              <a:solidFill>
                <a:schemeClr val="bg1"/>
              </a:solidFill>
            </a:endParaRPr>
          </a:p>
          <a:p>
            <a:r>
              <a:rPr lang="en-IE" sz="5400" dirty="0">
                <a:solidFill>
                  <a:schemeClr val="bg1"/>
                </a:solidFill>
              </a:rPr>
              <a:t>How is the Dog helping the lady?</a:t>
            </a:r>
          </a:p>
          <a:p>
            <a:endParaRPr lang="en-IE" sz="54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F0328F-6DEA-4C90-A15D-17491D4D4F26}"/>
              </a:ext>
            </a:extLst>
          </p:cNvPr>
          <p:cNvSpPr/>
          <p:nvPr/>
        </p:nvSpPr>
        <p:spPr>
          <a:xfrm>
            <a:off x="6044888" y="6056081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sz="1050" dirty="0"/>
              <a:t>https://upload.wikimedia.org/wikipedia/commons/0/0c/Dog_Shows_2007.jpg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FDD5BF-A3A1-4F2F-8B4F-C32910E58FEF}"/>
              </a:ext>
            </a:extLst>
          </p:cNvPr>
          <p:cNvSpPr/>
          <p:nvPr/>
        </p:nvSpPr>
        <p:spPr>
          <a:xfrm>
            <a:off x="175917" y="17860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dirty="0"/>
              <a:t> 4.8 name the ways that dogs can help us in the community </a:t>
            </a:r>
          </a:p>
        </p:txBody>
      </p:sp>
      <p:pic>
        <p:nvPicPr>
          <p:cNvPr id="1026" name="Picture 2" descr="Image result for guide dog">
            <a:extLst>
              <a:ext uri="{FF2B5EF4-FFF2-40B4-BE49-F238E27FC236}">
                <a16:creationId xmlns:a16="http://schemas.microsoft.com/office/drawing/2014/main" id="{CC7C68B3-7145-4BA2-B7A3-EFEBEB413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878" y="1649816"/>
            <a:ext cx="5043055" cy="378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513C77C-D083-408C-B6B2-9A5CA5B71CBE}"/>
              </a:ext>
            </a:extLst>
          </p:cNvPr>
          <p:cNvSpPr txBox="1"/>
          <p:nvPr/>
        </p:nvSpPr>
        <p:spPr>
          <a:xfrm>
            <a:off x="7388618" y="431714"/>
            <a:ext cx="4627465" cy="193899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IE" sz="4000" dirty="0">
                <a:solidFill>
                  <a:schemeClr val="bg1"/>
                </a:solidFill>
              </a:rPr>
              <a:t>It is helping her to not bump into things.</a:t>
            </a:r>
          </a:p>
        </p:txBody>
      </p:sp>
    </p:spTree>
    <p:extLst>
      <p:ext uri="{BB962C8B-B14F-4D97-AF65-F5344CB8AC3E}">
        <p14:creationId xmlns:p14="http://schemas.microsoft.com/office/powerpoint/2010/main" val="75070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2F0E53C-2D8A-41F1-AB6B-B443D04D16C7}"/>
              </a:ext>
            </a:extLst>
          </p:cNvPr>
          <p:cNvSpPr txBox="1"/>
          <p:nvPr/>
        </p:nvSpPr>
        <p:spPr>
          <a:xfrm>
            <a:off x="101478" y="6482380"/>
            <a:ext cx="378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 Light" panose="020F0302020204030204" pitchFamily="34" charset="0"/>
                <a:ea typeface="Comic Sans MS" charset="0"/>
                <a:cs typeface="Calibri Light" panose="020F0302020204030204" pitchFamily="34" charset="0"/>
              </a:rPr>
              <a:t>Designed &amp; created by Melanie McInerney for</a:t>
            </a:r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D1D54C59-2157-481F-B677-77170721A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23" y="6433084"/>
            <a:ext cx="1544056" cy="3077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8BD6EE-63FD-4D08-8A12-428E2BB05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779" y="767516"/>
            <a:ext cx="6539254" cy="53229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DF34951-56B5-41B3-9795-E0AB0B56C60C}"/>
              </a:ext>
            </a:extLst>
          </p:cNvPr>
          <p:cNvSpPr txBox="1"/>
          <p:nvPr/>
        </p:nvSpPr>
        <p:spPr>
          <a:xfrm>
            <a:off x="348936" y="1396521"/>
            <a:ext cx="4527864" cy="424731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IE" sz="5400" dirty="0">
              <a:solidFill>
                <a:schemeClr val="bg1"/>
              </a:solidFill>
            </a:endParaRPr>
          </a:p>
          <a:p>
            <a:r>
              <a:rPr lang="en-IE" sz="5400" dirty="0">
                <a:solidFill>
                  <a:schemeClr val="bg1"/>
                </a:solidFill>
              </a:rPr>
              <a:t>How is the Dog helping the boy?</a:t>
            </a:r>
          </a:p>
          <a:p>
            <a:endParaRPr lang="en-IE" sz="54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F0328F-6DEA-4C90-A15D-17491D4D4F26}"/>
              </a:ext>
            </a:extLst>
          </p:cNvPr>
          <p:cNvSpPr/>
          <p:nvPr/>
        </p:nvSpPr>
        <p:spPr>
          <a:xfrm>
            <a:off x="6044888" y="6056081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sz="1050" dirty="0"/>
              <a:t>https://upload.wikimedia.org/wikipedia/commons/0/0c/Dog_Shows_2007.jpg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FDD5BF-A3A1-4F2F-8B4F-C32910E58FEF}"/>
              </a:ext>
            </a:extLst>
          </p:cNvPr>
          <p:cNvSpPr/>
          <p:nvPr/>
        </p:nvSpPr>
        <p:spPr>
          <a:xfrm>
            <a:off x="175917" y="17860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dirty="0"/>
              <a:t> 4.8 name the ways that dogs can help us in the community </a:t>
            </a:r>
          </a:p>
        </p:txBody>
      </p:sp>
      <p:pic>
        <p:nvPicPr>
          <p:cNvPr id="2050" name="Picture 2" descr="Image result for autism dog">
            <a:extLst>
              <a:ext uri="{FF2B5EF4-FFF2-40B4-BE49-F238E27FC236}">
                <a16:creationId xmlns:a16="http://schemas.microsoft.com/office/drawing/2014/main" id="{F19A9F2E-1EE8-42FF-90E7-D63AE0BC5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893" y="1604571"/>
            <a:ext cx="3203833" cy="3687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513C77C-D083-408C-B6B2-9A5CA5B71CBE}"/>
              </a:ext>
            </a:extLst>
          </p:cNvPr>
          <p:cNvSpPr txBox="1"/>
          <p:nvPr/>
        </p:nvSpPr>
        <p:spPr>
          <a:xfrm>
            <a:off x="8982048" y="1897534"/>
            <a:ext cx="2240130" cy="255454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IE" sz="3200" dirty="0">
                <a:solidFill>
                  <a:schemeClr val="bg1"/>
                </a:solidFill>
              </a:rPr>
              <a:t>It is being a friend to a boy with special needs.</a:t>
            </a:r>
          </a:p>
        </p:txBody>
      </p:sp>
    </p:spTree>
    <p:extLst>
      <p:ext uri="{BB962C8B-B14F-4D97-AF65-F5344CB8AC3E}">
        <p14:creationId xmlns:p14="http://schemas.microsoft.com/office/powerpoint/2010/main" val="348760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2F0E53C-2D8A-41F1-AB6B-B443D04D16C7}"/>
              </a:ext>
            </a:extLst>
          </p:cNvPr>
          <p:cNvSpPr txBox="1"/>
          <p:nvPr/>
        </p:nvSpPr>
        <p:spPr>
          <a:xfrm>
            <a:off x="101478" y="6482380"/>
            <a:ext cx="378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 Light" panose="020F0302020204030204" pitchFamily="34" charset="0"/>
                <a:ea typeface="Comic Sans MS" charset="0"/>
                <a:cs typeface="Calibri Light" panose="020F0302020204030204" pitchFamily="34" charset="0"/>
              </a:rPr>
              <a:t>Designed &amp; created by Melanie McInerney for</a:t>
            </a:r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D1D54C59-2157-481F-B677-77170721A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23" y="6433084"/>
            <a:ext cx="1544056" cy="3077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8BD6EE-63FD-4D08-8A12-428E2BB05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779" y="767516"/>
            <a:ext cx="6539254" cy="53229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DF34951-56B5-41B3-9795-E0AB0B56C60C}"/>
              </a:ext>
            </a:extLst>
          </p:cNvPr>
          <p:cNvSpPr txBox="1"/>
          <p:nvPr/>
        </p:nvSpPr>
        <p:spPr>
          <a:xfrm>
            <a:off x="348936" y="1396521"/>
            <a:ext cx="4527864" cy="424731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IE" sz="5400" dirty="0">
              <a:solidFill>
                <a:schemeClr val="bg1"/>
              </a:solidFill>
            </a:endParaRPr>
          </a:p>
          <a:p>
            <a:r>
              <a:rPr lang="en-IE" sz="5400" dirty="0">
                <a:solidFill>
                  <a:schemeClr val="bg1"/>
                </a:solidFill>
              </a:rPr>
              <a:t>How is the Dog helping the man?</a:t>
            </a:r>
          </a:p>
          <a:p>
            <a:endParaRPr lang="en-IE" sz="54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F0328F-6DEA-4C90-A15D-17491D4D4F26}"/>
              </a:ext>
            </a:extLst>
          </p:cNvPr>
          <p:cNvSpPr/>
          <p:nvPr/>
        </p:nvSpPr>
        <p:spPr>
          <a:xfrm>
            <a:off x="6044888" y="6056081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sz="1050" dirty="0"/>
              <a:t>https://upload.wikimedia.org/wikipedia/commons/0/0c/Dog_Shows_2007.jpg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FDD5BF-A3A1-4F2F-8B4F-C32910E58FEF}"/>
              </a:ext>
            </a:extLst>
          </p:cNvPr>
          <p:cNvSpPr/>
          <p:nvPr/>
        </p:nvSpPr>
        <p:spPr>
          <a:xfrm>
            <a:off x="175917" y="17860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dirty="0"/>
              <a:t> 4.8 name the ways that dogs can help us in the community </a:t>
            </a:r>
          </a:p>
        </p:txBody>
      </p:sp>
      <p:pic>
        <p:nvPicPr>
          <p:cNvPr id="3074" name="Picture 2" descr="Image result for it is a hearing dog deaf">
            <a:extLst>
              <a:ext uri="{FF2B5EF4-FFF2-40B4-BE49-F238E27FC236}">
                <a16:creationId xmlns:a16="http://schemas.microsoft.com/office/drawing/2014/main" id="{131D9CB5-988C-4C50-9E0B-F9E602A70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764" y="1897534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513C77C-D083-408C-B6B2-9A5CA5B71CBE}"/>
              </a:ext>
            </a:extLst>
          </p:cNvPr>
          <p:cNvSpPr txBox="1"/>
          <p:nvPr/>
        </p:nvSpPr>
        <p:spPr>
          <a:xfrm>
            <a:off x="7938654" y="756692"/>
            <a:ext cx="3463633" cy="206210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IE" sz="3200" dirty="0">
                <a:solidFill>
                  <a:schemeClr val="bg1"/>
                </a:solidFill>
              </a:rPr>
              <a:t>It is helping someone who is deaf to stay safe crossing the road.</a:t>
            </a:r>
          </a:p>
        </p:txBody>
      </p:sp>
    </p:spTree>
    <p:extLst>
      <p:ext uri="{BB962C8B-B14F-4D97-AF65-F5344CB8AC3E}">
        <p14:creationId xmlns:p14="http://schemas.microsoft.com/office/powerpoint/2010/main" val="311758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2F0E53C-2D8A-41F1-AB6B-B443D04D16C7}"/>
              </a:ext>
            </a:extLst>
          </p:cNvPr>
          <p:cNvSpPr txBox="1"/>
          <p:nvPr/>
        </p:nvSpPr>
        <p:spPr>
          <a:xfrm>
            <a:off x="101478" y="6482380"/>
            <a:ext cx="378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 Light" panose="020F0302020204030204" pitchFamily="34" charset="0"/>
                <a:ea typeface="Comic Sans MS" charset="0"/>
                <a:cs typeface="Calibri Light" panose="020F0302020204030204" pitchFamily="34" charset="0"/>
              </a:rPr>
              <a:t>Designed &amp; created by Melanie McInerney for</a:t>
            </a:r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D1D54C59-2157-481F-B677-77170721A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23" y="6433084"/>
            <a:ext cx="1544056" cy="3077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8BD6EE-63FD-4D08-8A12-428E2BB05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779" y="767516"/>
            <a:ext cx="6539254" cy="53229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DF34951-56B5-41B3-9795-E0AB0B56C60C}"/>
              </a:ext>
            </a:extLst>
          </p:cNvPr>
          <p:cNvSpPr txBox="1"/>
          <p:nvPr/>
        </p:nvSpPr>
        <p:spPr>
          <a:xfrm>
            <a:off x="348936" y="1396521"/>
            <a:ext cx="4527864" cy="424731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IE" sz="5400" dirty="0">
              <a:solidFill>
                <a:schemeClr val="bg1"/>
              </a:solidFill>
            </a:endParaRPr>
          </a:p>
          <a:p>
            <a:r>
              <a:rPr lang="en-IE" sz="5400" dirty="0">
                <a:solidFill>
                  <a:schemeClr val="bg1"/>
                </a:solidFill>
              </a:rPr>
              <a:t>How is the Dog helping the lady?</a:t>
            </a:r>
          </a:p>
          <a:p>
            <a:endParaRPr lang="en-IE" sz="54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F0328F-6DEA-4C90-A15D-17491D4D4F26}"/>
              </a:ext>
            </a:extLst>
          </p:cNvPr>
          <p:cNvSpPr/>
          <p:nvPr/>
        </p:nvSpPr>
        <p:spPr>
          <a:xfrm>
            <a:off x="6044888" y="6056081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sz="1050" dirty="0"/>
              <a:t>https://upload.wikimedia.org/wikipedia/commons/0/0c/Dog_Shows_2007.jpg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FDD5BF-A3A1-4F2F-8B4F-C32910E58FEF}"/>
              </a:ext>
            </a:extLst>
          </p:cNvPr>
          <p:cNvSpPr/>
          <p:nvPr/>
        </p:nvSpPr>
        <p:spPr>
          <a:xfrm>
            <a:off x="175917" y="17860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dirty="0"/>
              <a:t> 4.8 name the ways that dogs can help us in the community </a:t>
            </a:r>
          </a:p>
        </p:txBody>
      </p:sp>
      <p:pic>
        <p:nvPicPr>
          <p:cNvPr id="4098" name="Picture 2" descr="Image result for mobility assist dog wheelchair">
            <a:extLst>
              <a:ext uri="{FF2B5EF4-FFF2-40B4-BE49-F238E27FC236}">
                <a16:creationId xmlns:a16="http://schemas.microsoft.com/office/drawing/2014/main" id="{F2468158-AAC4-4874-87A3-E70A156F4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440" y="1746178"/>
            <a:ext cx="5034395" cy="376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513C77C-D083-408C-B6B2-9A5CA5B71CBE}"/>
              </a:ext>
            </a:extLst>
          </p:cNvPr>
          <p:cNvSpPr txBox="1"/>
          <p:nvPr/>
        </p:nvSpPr>
        <p:spPr>
          <a:xfrm>
            <a:off x="8261637" y="770566"/>
            <a:ext cx="3463633" cy="156966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IE" sz="3200" dirty="0">
                <a:solidFill>
                  <a:schemeClr val="bg1"/>
                </a:solidFill>
              </a:rPr>
              <a:t>It is helping by fetching things for her.</a:t>
            </a:r>
          </a:p>
        </p:txBody>
      </p:sp>
    </p:spTree>
    <p:extLst>
      <p:ext uri="{BB962C8B-B14F-4D97-AF65-F5344CB8AC3E}">
        <p14:creationId xmlns:p14="http://schemas.microsoft.com/office/powerpoint/2010/main" val="346219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2F0E53C-2D8A-41F1-AB6B-B443D04D16C7}"/>
              </a:ext>
            </a:extLst>
          </p:cNvPr>
          <p:cNvSpPr txBox="1"/>
          <p:nvPr/>
        </p:nvSpPr>
        <p:spPr>
          <a:xfrm>
            <a:off x="101478" y="6482380"/>
            <a:ext cx="378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 Light" panose="020F0302020204030204" pitchFamily="34" charset="0"/>
                <a:ea typeface="Comic Sans MS" charset="0"/>
                <a:cs typeface="Calibri Light" panose="020F0302020204030204" pitchFamily="34" charset="0"/>
              </a:rPr>
              <a:t>Designed &amp; created by Melanie McInerney for</a:t>
            </a:r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D1D54C59-2157-481F-B677-77170721A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23" y="6433084"/>
            <a:ext cx="1544056" cy="3077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8BD6EE-63FD-4D08-8A12-428E2BB05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779" y="767516"/>
            <a:ext cx="6539254" cy="53229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DF34951-56B5-41B3-9795-E0AB0B56C60C}"/>
              </a:ext>
            </a:extLst>
          </p:cNvPr>
          <p:cNvSpPr txBox="1"/>
          <p:nvPr/>
        </p:nvSpPr>
        <p:spPr>
          <a:xfrm>
            <a:off x="348936" y="1396521"/>
            <a:ext cx="4527864" cy="424731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IE" sz="5400" dirty="0">
              <a:solidFill>
                <a:schemeClr val="bg1"/>
              </a:solidFill>
            </a:endParaRPr>
          </a:p>
          <a:p>
            <a:r>
              <a:rPr lang="en-IE" sz="5400" dirty="0">
                <a:solidFill>
                  <a:schemeClr val="bg1"/>
                </a:solidFill>
              </a:rPr>
              <a:t>How is the Dog helping the old man?</a:t>
            </a:r>
          </a:p>
          <a:p>
            <a:endParaRPr lang="en-IE" sz="54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F0328F-6DEA-4C90-A15D-17491D4D4F26}"/>
              </a:ext>
            </a:extLst>
          </p:cNvPr>
          <p:cNvSpPr/>
          <p:nvPr/>
        </p:nvSpPr>
        <p:spPr>
          <a:xfrm>
            <a:off x="6044888" y="6056081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sz="1050" dirty="0"/>
              <a:t>https://upload.wikimedia.org/wikipedia/commons/0/0c/Dog_Shows_2007.jpg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FDD5BF-A3A1-4F2F-8B4F-C32910E58FEF}"/>
              </a:ext>
            </a:extLst>
          </p:cNvPr>
          <p:cNvSpPr/>
          <p:nvPr/>
        </p:nvSpPr>
        <p:spPr>
          <a:xfrm>
            <a:off x="175917" y="17860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dirty="0"/>
              <a:t> 4.8 name the ways that dogs can help us in the community </a:t>
            </a:r>
          </a:p>
        </p:txBody>
      </p:sp>
      <p:pic>
        <p:nvPicPr>
          <p:cNvPr id="5122" name="Picture 2" descr="Image result for dog visiting the elderly in  a home">
            <a:extLst>
              <a:ext uri="{FF2B5EF4-FFF2-40B4-BE49-F238E27FC236}">
                <a16:creationId xmlns:a16="http://schemas.microsoft.com/office/drawing/2014/main" id="{599BB6AF-A910-4875-AEAD-1C62AEE3C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993" y="1781232"/>
            <a:ext cx="5206826" cy="347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513C77C-D083-408C-B6B2-9A5CA5B71CBE}"/>
              </a:ext>
            </a:extLst>
          </p:cNvPr>
          <p:cNvSpPr txBox="1"/>
          <p:nvPr/>
        </p:nvSpPr>
        <p:spPr>
          <a:xfrm>
            <a:off x="8261637" y="770566"/>
            <a:ext cx="3463633" cy="156966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IE" sz="3200" dirty="0">
                <a:solidFill>
                  <a:schemeClr val="bg1"/>
                </a:solidFill>
              </a:rPr>
              <a:t>It is helping by being friendly and making him happy.</a:t>
            </a:r>
          </a:p>
        </p:txBody>
      </p:sp>
    </p:spTree>
    <p:extLst>
      <p:ext uri="{BB962C8B-B14F-4D97-AF65-F5344CB8AC3E}">
        <p14:creationId xmlns:p14="http://schemas.microsoft.com/office/powerpoint/2010/main" val="288229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302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Melanie McInerney</dc:creator>
  <cp:lastModifiedBy>Melanie McInerney</cp:lastModifiedBy>
  <cp:revision>4</cp:revision>
  <dcterms:created xsi:type="dcterms:W3CDTF">2018-05-10T20:04:39Z</dcterms:created>
  <dcterms:modified xsi:type="dcterms:W3CDTF">2018-05-10T20:30:17Z</dcterms:modified>
</cp:coreProperties>
</file>