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81" r:id="rId6"/>
    <p:sldId id="262" r:id="rId7"/>
    <p:sldId id="282" r:id="rId8"/>
    <p:sldId id="264" r:id="rId9"/>
    <p:sldId id="283" r:id="rId10"/>
    <p:sldId id="266" r:id="rId11"/>
    <p:sldId id="284" r:id="rId12"/>
    <p:sldId id="268" r:id="rId13"/>
    <p:sldId id="285" r:id="rId14"/>
    <p:sldId id="276" r:id="rId15"/>
    <p:sldId id="286" r:id="rId16"/>
    <p:sldId id="277" r:id="rId17"/>
    <p:sldId id="287" r:id="rId18"/>
    <p:sldId id="278" r:id="rId19"/>
    <p:sldId id="28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4" autoAdjust="0"/>
    <p:restoredTop sz="94660"/>
  </p:normalViewPr>
  <p:slideViewPr>
    <p:cSldViewPr>
      <p:cViewPr>
        <p:scale>
          <a:sx n="81" d="100"/>
          <a:sy n="81" d="100"/>
        </p:scale>
        <p:origin x="768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23DE1-CA1F-4B7E-BB40-ADD12D799104}" type="datetimeFigureOut">
              <a:rPr lang="en-IE" smtClean="0"/>
              <a:t>14/05/2018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FD6D2-3010-4808-BC61-0DB0B7153E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3336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5D2E8-C2E1-495D-8D82-C0FA723F1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B371F-113C-4920-8984-F9CAAD61A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61471-62BF-4529-82C2-1284DDFA6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7838" y="798513"/>
            <a:ext cx="801687" cy="504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45A8A-4C8B-4BC1-9AB6-60EC2B6556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24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A3BD9-AFB1-49FC-A55C-8CEE4DFDB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25011-95FB-4599-9181-FE58036EE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6B465-6BBD-4637-934E-8305F9DF7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86F06-2A7E-4E97-A8A7-B928BB7C52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231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27ED7-D848-4F6D-8A06-36EE83CE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784A8-9303-44B5-A921-7457B7746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93BBA-9DEF-4192-ABD9-71C63EDF7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558D3-0DBA-4D78-8C04-6F631AB3FA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082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DDCB9E-4EC6-4B13-8B4F-C4EA1F98C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1394C0-1A54-4055-8A06-F3F1C1AB0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24DE05-9746-4A00-A0D6-DCFCD60A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EE379-E72B-4E89-A5F5-363C70FE6F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351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F16617-D608-4E21-8F5C-5D0A6843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8324B0D-B138-4C67-A55E-79D98358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9BBB2C2-45CC-4769-8F9C-36792D22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114FB-EA7B-41F7-93F1-A1730CD319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35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BEA7AC1-D859-4A98-B733-903414B1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75E344-BB03-4EBE-B21E-E1AAC3A9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8937A6-737B-4272-A2E0-D37F16F10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2A9ED-FD5D-4ED3-8580-E8A643739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338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30EAD8C-C7DA-4BAC-BA6C-3FE7316E0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6ED0B2-B09D-4F25-894F-DAA707A4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442ADA0-275B-4D24-ADC0-09C50C979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ECC8C-DF5D-4796-8109-7B0B3E7696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84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D4BE32-FC89-4D0A-BED8-6277FD00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36EF088-0DA0-46E2-BF42-1D597CC45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C63AA5-CEE7-45F4-95FD-6B737299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F4CE2-E5DF-4167-B5B6-EBC43232E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869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>
            <a:extLst>
              <a:ext uri="{FF2B5EF4-FFF2-40B4-BE49-F238E27FC236}">
                <a16:creationId xmlns:a16="http://schemas.microsoft.com/office/drawing/2014/main" id="{5E0B4CC6-7E64-4D4A-9670-229B144D2319}"/>
              </a:ext>
            </a:extLst>
          </p:cNvPr>
          <p:cNvGrpSpPr>
            <a:grpSpLocks/>
          </p:cNvGrpSpPr>
          <p:nvPr/>
        </p:nvGrpSpPr>
        <p:grpSpPr bwMode="auto">
          <a:xfrm>
            <a:off x="4995863" y="482600"/>
            <a:ext cx="3511550" cy="5148263"/>
            <a:chOff x="4996501" y="482171"/>
            <a:chExt cx="3511387" cy="51491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4915C-136C-4FC2-BF59-AD022395111C}"/>
                </a:ext>
              </a:extLst>
            </p:cNvPr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E04BEB-E98D-416B-9FED-EB8E896921D3}"/>
                </a:ext>
              </a:extLst>
            </p:cNvPr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rtlCol="0">
            <a:normAutofit/>
          </a:bodyPr>
          <a:lstStyle>
            <a:lvl1pPr>
              <a:defRPr lang="en-US" sz="32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770F278-BA4D-4006-99BF-3EC5479964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6688" y="5470525"/>
            <a:ext cx="3082925" cy="31908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9EF55FC4-3685-4C3A-A99A-9A99D3135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8275" y="319088"/>
            <a:ext cx="3081338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F557109-EBB6-40F7-A42F-2A6D76DB8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F61A5-6EB4-48A8-A197-E75B4030A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35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DB4C9-BD73-4462-A112-D0F759D1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9FCE-3868-4119-B687-2FBBD2C53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E32FF-182B-4EB5-9230-6A95A9CCF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60866-96B9-4EDB-9678-BCACE96E6A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011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46615-3C85-4065-A056-07F65D60E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9A491-E91C-4EC5-A76D-9B258767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ACEAB-6760-4F4E-9C38-4B514C0A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454EF-4DA9-4FC6-9240-133CF1A9EC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72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4EE629-456E-40E3-A2C9-F1213A088216}"/>
              </a:ext>
            </a:extLst>
          </p:cNvPr>
          <p:cNvSpPr/>
          <p:nvPr/>
        </p:nvSpPr>
        <p:spPr>
          <a:xfrm>
            <a:off x="0" y="3622675"/>
            <a:ext cx="9144000" cy="251142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7" name="Picture 10">
            <a:extLst>
              <a:ext uri="{FF2B5EF4-FFF2-40B4-BE49-F238E27FC236}">
                <a16:creationId xmlns:a16="http://schemas.microsoft.com/office/drawing/2014/main" id="{63563E0B-C2AE-4657-857E-FF423D373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>
            <a:fillRect/>
          </a:stretch>
        </p:blipFill>
        <p:spPr bwMode="auto">
          <a:xfrm>
            <a:off x="0" y="6135688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1E5685-DDFC-4464-A797-2A8701522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038" y="804863"/>
            <a:ext cx="6251575" cy="1049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5494000B-D17C-464B-8A63-E45C4013A8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3038" y="2016125"/>
            <a:ext cx="6251575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65CAC-6D4F-4545-A89B-576B58A2C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26063" y="330200"/>
            <a:ext cx="2368550" cy="309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D2230-7B81-43F0-9788-8A3E9B7FA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038" y="328613"/>
            <a:ext cx="3719512" cy="30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Marion Leen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8BAA7-6546-4373-B628-F4016174D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7363" y="798513"/>
            <a:ext cx="795337" cy="5048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E23E6738-72F1-4AD8-A147-7665CF65DA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02A344-D417-46D2-8C0A-AC88785C42F9}"/>
              </a:ext>
            </a:extLst>
          </p:cNvPr>
          <p:cNvCxnSpPr/>
          <p:nvPr/>
        </p:nvCxnSpPr>
        <p:spPr>
          <a:xfrm>
            <a:off x="0" y="61452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22" r:id="rId9"/>
    <p:sldLayoutId id="2147483719" r:id="rId10"/>
    <p:sldLayoutId id="2147483720" r:id="rId11"/>
  </p:sldLayoutIdLst>
  <p:hf sldNum="0" hdr="0" dt="0"/>
  <p:txStyles>
    <p:titleStyle>
      <a:lvl1pPr algn="ctr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2pPr>
      <a:lvl3pPr algn="ctr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3pPr>
      <a:lvl4pPr algn="ctr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4pPr>
      <a:lvl5pPr algn="ctr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5pPr>
      <a:lvl6pPr marL="457200" algn="ctr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6pPr>
      <a:lvl7pPr marL="914400" algn="ctr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7pPr>
      <a:lvl8pPr marL="1371600" algn="ctr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8pPr>
      <a:lvl9pPr marL="1828800" algn="ctr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Rockwell" panose="02060603020205020403" pitchFamily="18" charset="0"/>
        </a:defRPr>
      </a:lvl9pPr>
    </p:titleStyle>
    <p:bodyStyle>
      <a:lvl1pPr marL="228600" indent="-228600" algn="l" defTabSz="685800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bilingualprogrammusic.blogspot.com.es/p/unit-1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File:Aflat_clarinet_001.jpg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Violin-with-bow.png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Harp,_Metropolitan_Museum_of_Art.jpg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msbegband09.wikispaces.com/shantelg" TargetMode="Externa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commons.wikimedia.org/wiki/File:Trombone_CG_Bach42AG.jpg" TargetMode="Externa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4.0/" TargetMode="External"/><Relationship Id="rId5" Type="http://schemas.openxmlformats.org/officeDocument/2006/relationships/hyperlink" Target="http://harp.andrewzajac.ca/sandwitch" TargetMode="Externa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hyperlink" Target="https://creativecommons.org/licenses/by-nd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awyersandsettlements.com/blog/bp-oil-spill-fix-13-psychological-warfare.html" TargetMode="External"/><Relationship Id="rId5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French_horn_back.png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usic.stackexchange.com/questions/16973/why-does-the-5th-string-of-a-5-string-banjo-usually-start-from-the-5th-fret" TargetMode="Externa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AutoShape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EE4FCE4-ED6E-462C-B8A0-5523DD89E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6165304"/>
            <a:ext cx="2303462" cy="687744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IE" altLang="en-US" sz="1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F9B7D5-9CD2-45BA-9AF3-47EB72DE5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5496" y="1052736"/>
            <a:ext cx="9108504" cy="49685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266E9C-94E9-4F6C-AAAE-761F4462B7E2}"/>
              </a:ext>
            </a:extLst>
          </p:cNvPr>
          <p:cNvSpPr txBox="1"/>
          <p:nvPr/>
        </p:nvSpPr>
        <p:spPr>
          <a:xfrm>
            <a:off x="106237" y="6179087"/>
            <a:ext cx="8889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4" tooltip="http://bilingualprogrammusic.blogspot.com.es/p/unit-1.html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5" tooltip="https://creativecommons.org/licenses/by-nc-sa/3.0/"/>
              </a:rPr>
              <a:t>CC BY-NC-SA</a:t>
            </a:r>
            <a:endParaRPr lang="en-IE" sz="900" dirty="0"/>
          </a:p>
        </p:txBody>
      </p:sp>
      <p:sp>
        <p:nvSpPr>
          <p:cNvPr id="2064" name="WordArt 16">
            <a:extLst>
              <a:ext uri="{FF2B5EF4-FFF2-40B4-BE49-F238E27FC236}">
                <a16:creationId xmlns:a16="http://schemas.microsoft.com/office/drawing/2014/main" id="{F6646D3E-C5D7-4CAD-8FE3-64120C34D0D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71662" y="237187"/>
            <a:ext cx="5400675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Musical Instruments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A5D007-CB2C-49E9-85B4-6FD31986CA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9B0F519-E419-4D65-B7AF-32641890F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9512" y="207007"/>
            <a:ext cx="3719512" cy="309562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Marion Leen</a:t>
            </a:r>
          </a:p>
        </p:txBody>
      </p:sp>
    </p:spTree>
  </p:cSld>
  <p:clrMapOvr>
    <a:masterClrMapping/>
  </p:clrMapOvr>
  <p:transition spd="med">
    <p:pull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2842F50-1BC4-49DC-BD0F-99BC5614AF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95413" y="101600"/>
            <a:ext cx="6251575" cy="1049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124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AEE0AF3-784B-4158-9898-AE6A79F7F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3284538"/>
            <a:ext cx="2808288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Oboe</a:t>
            </a:r>
            <a:endParaRPr lang="en-US" altLang="en-US" sz="1800"/>
          </a:p>
        </p:txBody>
      </p:sp>
      <p:sp>
        <p:nvSpPr>
          <p:cNvPr id="5125" name="AutoShape 8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9A085F55-F810-4C0B-AF66-CB1A69DE3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233863"/>
            <a:ext cx="2808287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Clarinet</a:t>
            </a:r>
            <a:endParaRPr lang="en-US" altLang="en-US" sz="1800"/>
          </a:p>
        </p:txBody>
      </p:sp>
      <p:sp>
        <p:nvSpPr>
          <p:cNvPr id="5126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98F6EEE7-3D0C-44D2-8E30-E2ECDB898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5111750"/>
            <a:ext cx="2808288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Bassoon</a:t>
            </a:r>
            <a:endParaRPr lang="en-US" altLang="en-US" sz="1800"/>
          </a:p>
        </p:txBody>
      </p:sp>
      <p:sp>
        <p:nvSpPr>
          <p:cNvPr id="5127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5770D5FF-58F1-41AC-A632-236C1BF4B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0900" y="1462088"/>
            <a:ext cx="28384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5128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EA92F31-80A1-420D-9A6F-9F3E7E69B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9950" y="2300288"/>
            <a:ext cx="281940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</a:t>
            </a:r>
            <a:endParaRPr lang="en-US" altLang="en-US" sz="1800"/>
          </a:p>
        </p:txBody>
      </p:sp>
      <p:sp>
        <p:nvSpPr>
          <p:cNvPr id="5129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3A9B8344-929B-4637-8356-42FDB276A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1225" y="3184525"/>
            <a:ext cx="2797175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Trumpet</a:t>
            </a:r>
            <a:endParaRPr lang="en-US" altLang="en-US" sz="1800"/>
          </a:p>
        </p:txBody>
      </p:sp>
      <p:sp>
        <p:nvSpPr>
          <p:cNvPr id="5130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F11F6BB-8F8B-4A15-A262-28A335979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4563" y="4135438"/>
            <a:ext cx="2757487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Trombone</a:t>
            </a:r>
            <a:endParaRPr lang="en-US" altLang="en-US" sz="1800"/>
          </a:p>
        </p:txBody>
      </p:sp>
      <p:sp>
        <p:nvSpPr>
          <p:cNvPr id="5131" name="AutoShape 1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335194C4-8ADC-44A3-A2CE-D5B51A8D2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4563" y="5084763"/>
            <a:ext cx="27241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Tuba</a:t>
            </a:r>
            <a:endParaRPr lang="en-US" altLang="en-US" sz="1800"/>
          </a:p>
        </p:txBody>
      </p:sp>
      <p:sp>
        <p:nvSpPr>
          <p:cNvPr id="5132" name="AutoShape 1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A5A2B09-8329-454D-A3A7-9759326F0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88" y="4330700"/>
            <a:ext cx="272573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5133" name="AutoShape 1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617BD90-E019-4467-BB6B-1B1A8534E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484313"/>
            <a:ext cx="27368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5134" name="AutoShape 1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0FC3DCF3-772C-479F-9FD4-3B81E8D72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49500"/>
            <a:ext cx="27368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Violin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154A72-23CD-43E9-8140-114C092A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288" y="230560"/>
            <a:ext cx="3719512" cy="309562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Marion Leen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9541C1-9690-41A3-9B1B-344BAD445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A144204-2D8B-41B1-88A6-6B25DCA41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192859" y="1436678"/>
            <a:ext cx="2704703" cy="40132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19C841-5E8C-4B91-A301-ED89F0966CFE}"/>
              </a:ext>
            </a:extLst>
          </p:cNvPr>
          <p:cNvSpPr txBox="1"/>
          <p:nvPr/>
        </p:nvSpPr>
        <p:spPr>
          <a:xfrm>
            <a:off x="3192859" y="5449878"/>
            <a:ext cx="2704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://en.wikipedia.org/wiki/File:Aflat_clarinet_001.jpg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sa/3.0/"/>
              </a:rPr>
              <a:t>CC BY-SA</a:t>
            </a:r>
            <a:endParaRPr lang="en-IE" sz="90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4">
            <a:extLst>
              <a:ext uri="{FF2B5EF4-FFF2-40B4-BE49-F238E27FC236}">
                <a16:creationId xmlns:a16="http://schemas.microsoft.com/office/drawing/2014/main" id="{14B5F6A9-5AD0-4BDE-84C7-609854210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dirty="0"/>
              <a:t>Correct !</a:t>
            </a:r>
            <a:endParaRPr lang="en-US" altLang="en-US" sz="4400" dirty="0"/>
          </a:p>
        </p:txBody>
      </p:sp>
      <p:sp>
        <p:nvSpPr>
          <p:cNvPr id="7173" name="AutoShape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EB73FEF-DDD9-4B55-BC4E-946CCB709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365625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/>
              <a:t>Next</a:t>
            </a:r>
            <a:endParaRPr lang="en-US" altLang="en-US" sz="1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B22A62-98D0-46F5-8BBD-73461A810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B702A9-0CD9-44ED-B925-4DAAA20B3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2CE18DE-F33D-4741-B3BE-A4AFCAB796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6213" y="-11113"/>
            <a:ext cx="6251575" cy="1049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172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9BEF299C-56F0-400C-9912-B3622BCEA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22922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Oboe</a:t>
            </a:r>
            <a:endParaRPr lang="en-US" altLang="en-US" sz="1800"/>
          </a:p>
        </p:txBody>
      </p:sp>
      <p:sp>
        <p:nvSpPr>
          <p:cNvPr id="7173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8E9B67C-5091-4AE7-A80B-A52D6A41E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508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Clarinet</a:t>
            </a:r>
            <a:endParaRPr lang="en-US" altLang="en-US" sz="1800"/>
          </a:p>
        </p:txBody>
      </p:sp>
      <p:sp>
        <p:nvSpPr>
          <p:cNvPr id="7174" name="AutoShape 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95000B2-F140-47CE-85F5-975D9057D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78936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Bassoon</a:t>
            </a:r>
            <a:endParaRPr lang="en-US" altLang="en-US" sz="1800"/>
          </a:p>
        </p:txBody>
      </p:sp>
      <p:sp>
        <p:nvSpPr>
          <p:cNvPr id="7175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9DE9472-2277-4BDF-9A86-12A9261E6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5140213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7176" name="AutoShape 8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F23AF395-06AE-4AEB-8F9D-AF978F7F2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</a:t>
            </a:r>
            <a:endParaRPr lang="en-US" altLang="en-US" sz="1800"/>
          </a:p>
        </p:txBody>
      </p:sp>
      <p:sp>
        <p:nvSpPr>
          <p:cNvPr id="7177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609107B5-ECBF-4D01-8FE0-B7E546F70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49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Trumpet</a:t>
            </a:r>
            <a:endParaRPr lang="en-US" altLang="en-US" sz="1800"/>
          </a:p>
        </p:txBody>
      </p:sp>
      <p:sp>
        <p:nvSpPr>
          <p:cNvPr id="7178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393D66A0-6C11-4374-BEC8-69D0A97BB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24923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Trombone</a:t>
            </a:r>
            <a:endParaRPr lang="en-US" altLang="en-US" sz="1800"/>
          </a:p>
        </p:txBody>
      </p:sp>
      <p:sp>
        <p:nvSpPr>
          <p:cNvPr id="7179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F399BAB1-4A3A-4050-9346-FC2D1C030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332394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Tuba</a:t>
            </a:r>
            <a:endParaRPr lang="en-US" altLang="en-US" sz="1800"/>
          </a:p>
        </p:txBody>
      </p:sp>
      <p:sp>
        <p:nvSpPr>
          <p:cNvPr id="7180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536A7F5D-52F3-4030-BC51-637F188A8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6287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7181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79FCCA9-C6E2-4F02-A657-B7B34F81A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166080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/>
              <a:t>French Horn</a:t>
            </a:r>
            <a:endParaRPr lang="en-US" altLang="en-US" sz="1800" dirty="0"/>
          </a:p>
        </p:txBody>
      </p:sp>
      <p:sp>
        <p:nvSpPr>
          <p:cNvPr id="7182" name="AutoShape 14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BF74D053-E3D8-4583-BDCA-15B8201F9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4202717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Violin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57C202-35D9-44BF-A9F5-6477DDC4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552" y="358775"/>
            <a:ext cx="3719512" cy="309562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Marion Leen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FA3EA5-D071-458E-A7DB-EEAC106A4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4553F7-BAF1-4E64-8C80-087CE923E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302794" y="1588520"/>
            <a:ext cx="3240360" cy="34496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12F48E-75FC-4B23-B60B-75B331C65397}"/>
              </a:ext>
            </a:extLst>
          </p:cNvPr>
          <p:cNvSpPr txBox="1"/>
          <p:nvPr/>
        </p:nvSpPr>
        <p:spPr>
          <a:xfrm>
            <a:off x="3302794" y="615271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6" tooltip="http://commons.wikimedia.org/wiki/File:Violin-with-bow.png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7" tooltip="https://creativecommons.org/licenses/by-sa/3.0/"/>
              </a:rPr>
              <a:t>CC BY-SA</a:t>
            </a:r>
            <a:endParaRPr lang="en-IE" sz="900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>
            <a:extLst>
              <a:ext uri="{FF2B5EF4-FFF2-40B4-BE49-F238E27FC236}">
                <a16:creationId xmlns:a16="http://schemas.microsoft.com/office/drawing/2014/main" id="{249CB806-C166-4F77-82D5-8C63349A6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dirty="0"/>
              <a:t>Correct !</a:t>
            </a:r>
            <a:endParaRPr lang="en-US" altLang="en-US" sz="4400" dirty="0"/>
          </a:p>
        </p:txBody>
      </p:sp>
      <p:sp>
        <p:nvSpPr>
          <p:cNvPr id="37891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488F040-6E04-4667-9DDD-BE8251119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365625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AE9BC3-E9F8-4B64-AC54-BF5BB8978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80AFF-BA3D-442B-999F-608C0BFE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  <p:sndAc>
          <p:stSnd>
            <p:snd r:embed="rId2" name="crowdhomerunapplause.wav"/>
          </p:stSnd>
        </p:sndAc>
      </p:transition>
    </mc:Choice>
    <mc:Fallback>
      <p:transition spd="slow">
        <p:fade/>
        <p:sndAc>
          <p:stSnd>
            <p:snd r:embed="rId2" name="crowdhomerun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  <p:bldP spid="378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76040792-F7CD-43D5-AD3C-82D4F7A77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6213" y="331788"/>
            <a:ext cx="6251575" cy="1049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220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F38292D-C620-498B-A0B0-2550CB858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484" y="4220368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Oboe</a:t>
            </a:r>
            <a:endParaRPr lang="en-US" altLang="en-US" sz="1800"/>
          </a:p>
        </p:txBody>
      </p:sp>
      <p:sp>
        <p:nvSpPr>
          <p:cNvPr id="9221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A01D909-2FC9-43CD-8E87-14AED43CE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508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Clarinet</a:t>
            </a:r>
            <a:endParaRPr lang="en-US" altLang="en-US" sz="1800"/>
          </a:p>
        </p:txBody>
      </p:sp>
      <p:sp>
        <p:nvSpPr>
          <p:cNvPr id="9222" name="AutoShape 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83128DE-4858-4AA6-BED2-BCF197969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392" y="5153819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Bassoon</a:t>
            </a:r>
            <a:endParaRPr lang="en-US" altLang="en-US" sz="1800"/>
          </a:p>
        </p:txBody>
      </p:sp>
      <p:sp>
        <p:nvSpPr>
          <p:cNvPr id="9223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E75ACE08-BADD-458A-8F10-6C83EA81E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78936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9224" name="AutoShape 8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97B813A2-3E44-4AEF-AC69-629F394B6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2665" y="2547116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</a:t>
            </a:r>
            <a:endParaRPr lang="en-US" altLang="en-US" sz="1800"/>
          </a:p>
        </p:txBody>
      </p:sp>
      <p:sp>
        <p:nvSpPr>
          <p:cNvPr id="9225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E8AD9F7E-664E-4661-B250-EC0DB8BCB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49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Trumpet</a:t>
            </a:r>
            <a:endParaRPr lang="en-US" altLang="en-US" sz="1800"/>
          </a:p>
        </p:txBody>
      </p:sp>
      <p:sp>
        <p:nvSpPr>
          <p:cNvPr id="9226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25706EF-6287-4F4A-B954-306F3E024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Trombone</a:t>
            </a:r>
            <a:endParaRPr lang="en-US" altLang="en-US" sz="1800"/>
          </a:p>
        </p:txBody>
      </p:sp>
      <p:sp>
        <p:nvSpPr>
          <p:cNvPr id="9227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4F1795F-6365-4933-B540-1DC19846A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6287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Tuba</a:t>
            </a:r>
            <a:endParaRPr lang="en-US" altLang="en-US" sz="1800"/>
          </a:p>
        </p:txBody>
      </p:sp>
      <p:sp>
        <p:nvSpPr>
          <p:cNvPr id="9228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2D7CD7F-15DA-4F05-B230-947F92E44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392" y="3397414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9229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A460D93-E383-44E3-91F9-ED2B1144E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2665" y="1752796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9230" name="AutoShape 1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9F1401A-951A-4D59-BEE5-935BEFA9D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22922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Violin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47AC9B-5380-4793-8755-366F6328A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7D83559-A870-4DEB-9B6B-33D4373C6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D55B36-7F65-4E86-8D11-A50FFBAAD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558332" y="1704181"/>
            <a:ext cx="2309261" cy="34496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DCC9A2-922D-423F-BB78-7F4F000B382A}"/>
              </a:ext>
            </a:extLst>
          </p:cNvPr>
          <p:cNvSpPr txBox="1"/>
          <p:nvPr/>
        </p:nvSpPr>
        <p:spPr>
          <a:xfrm>
            <a:off x="3603689" y="5206946"/>
            <a:ext cx="2309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6" tooltip="http://commons.wikimedia.org/wiki/File:Harp,_Metropolitan_Museum_of_Art.jpg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7" tooltip="https://creativecommons.org/licenses/by-sa/3.0/"/>
              </a:rPr>
              <a:t>CC BY-SA</a:t>
            </a:r>
            <a:endParaRPr lang="en-IE" sz="900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>
            <a:extLst>
              <a:ext uri="{FF2B5EF4-FFF2-40B4-BE49-F238E27FC236}">
                <a16:creationId xmlns:a16="http://schemas.microsoft.com/office/drawing/2014/main" id="{5E8D7504-F232-4CBC-9EC6-5BFB1C5D7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/>
              <a:t>Correct !</a:t>
            </a:r>
            <a:endParaRPr lang="en-US" altLang="en-US" sz="4400"/>
          </a:p>
        </p:txBody>
      </p:sp>
      <p:sp>
        <p:nvSpPr>
          <p:cNvPr id="38915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9EB16A0-C7A1-41A5-98B5-39D31FECD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292600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A7E5A8-5958-4108-9E03-2307042E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FB3DE8-2475-45FC-BBF3-B10B8BBDF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  <p:bldP spid="389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3645E4E-ACB6-4F92-BF4C-224FA2D4D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latin typeface="Tahoma" panose="020B0604030504040204" pitchFamily="34" charset="0"/>
              </a:rPr>
              <a:t>What is this instrument?</a:t>
            </a:r>
            <a:endParaRPr lang="en-US" altLang="en-US">
              <a:latin typeface="Tahoma" panose="020B0604030504040204" pitchFamily="34" charset="0"/>
            </a:endParaRPr>
          </a:p>
        </p:txBody>
      </p:sp>
      <p:sp>
        <p:nvSpPr>
          <p:cNvPr id="11268" name="AutoShape 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39DD5F3-D609-426E-8DB0-33381D73E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6287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Oboe</a:t>
            </a:r>
            <a:endParaRPr lang="en-US" altLang="en-US" sz="1800"/>
          </a:p>
        </p:txBody>
      </p:sp>
      <p:sp>
        <p:nvSpPr>
          <p:cNvPr id="11269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8AEB392-C8A7-4D52-AA9D-61B49A5B3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3" y="473392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Clarinet</a:t>
            </a:r>
            <a:endParaRPr lang="en-US" altLang="en-US" sz="1800"/>
          </a:p>
        </p:txBody>
      </p:sp>
      <p:sp>
        <p:nvSpPr>
          <p:cNvPr id="11270" name="AutoShape 5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3F8151E1-0E09-42B2-9FAF-5D971BE88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8813" y="48466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Bassoon</a:t>
            </a:r>
            <a:endParaRPr lang="en-US" altLang="en-US" sz="1800"/>
          </a:p>
        </p:txBody>
      </p:sp>
      <p:sp>
        <p:nvSpPr>
          <p:cNvPr id="11271" name="AutoShape 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DA71FFB4-4427-4B28-992D-A4F99785E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4838" y="1814513"/>
            <a:ext cx="3168650" cy="574675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11272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037721D-AC62-42CF-BB54-FC7B5FC65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78936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</a:t>
            </a:r>
            <a:endParaRPr lang="en-US" altLang="en-US" sz="1800"/>
          </a:p>
        </p:txBody>
      </p:sp>
      <p:sp>
        <p:nvSpPr>
          <p:cNvPr id="11273" name="AutoShape 8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4856A90-FF60-4D01-9006-B6D8357CD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49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Trumpet</a:t>
            </a:r>
            <a:endParaRPr lang="en-US" altLang="en-US" sz="1800"/>
          </a:p>
        </p:txBody>
      </p:sp>
      <p:sp>
        <p:nvSpPr>
          <p:cNvPr id="11274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9AA6911-5D0D-4029-B0C0-9DFB65965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Trombone</a:t>
            </a:r>
            <a:endParaRPr lang="en-US" altLang="en-US" sz="1800"/>
          </a:p>
        </p:txBody>
      </p:sp>
      <p:sp>
        <p:nvSpPr>
          <p:cNvPr id="11275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6FEAE312-F195-4457-A3D3-88A4B900C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2775" y="2636838"/>
            <a:ext cx="3168650" cy="577850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Tuba</a:t>
            </a:r>
            <a:endParaRPr lang="en-US" altLang="en-US" sz="1800"/>
          </a:p>
        </p:txBody>
      </p:sp>
      <p:sp>
        <p:nvSpPr>
          <p:cNvPr id="11276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AB18907-5E3D-4F5D-AA1B-BE71D9716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3988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11277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548F7AF6-E2AC-4C9E-A8E4-10C100E67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1227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11278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B9C3015-86CE-4984-8B10-EF8E0C23E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545465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Violin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77FEDA-F0C2-46D6-A498-5B740473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45FE3E8-802B-4CAC-95B8-098511F66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D8A761-9EC9-4D5D-A733-EDBA2DF0D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603484" y="1654174"/>
            <a:ext cx="2064033" cy="34496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4F8F8E-FFB4-47FA-8261-229EA58E99EB}"/>
              </a:ext>
            </a:extLst>
          </p:cNvPr>
          <p:cNvSpPr txBox="1"/>
          <p:nvPr/>
        </p:nvSpPr>
        <p:spPr>
          <a:xfrm>
            <a:off x="3603484" y="5103812"/>
            <a:ext cx="206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s://wmsbegband09.wikispaces.com/shantelg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sa/3.0/"/>
              </a:rPr>
              <a:t>CC BY-SA</a:t>
            </a:r>
            <a:endParaRPr lang="en-IE" sz="90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>
            <a:extLst>
              <a:ext uri="{FF2B5EF4-FFF2-40B4-BE49-F238E27FC236}">
                <a16:creationId xmlns:a16="http://schemas.microsoft.com/office/drawing/2014/main" id="{3FAFE8DE-CD65-4920-8B5E-2AC76D219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/>
              <a:t>Correct !</a:t>
            </a:r>
            <a:endParaRPr lang="en-US" altLang="en-US" sz="4400"/>
          </a:p>
        </p:txBody>
      </p:sp>
      <p:sp>
        <p:nvSpPr>
          <p:cNvPr id="39939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664D32-4013-4E9D-9522-DB224568C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292600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DCD714-EE50-4446-80D0-D22FD13AD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7C143-E783-413F-AE7F-1B83CEE15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  <p:bldP spid="399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>
            <a:extLst>
              <a:ext uri="{FF2B5EF4-FFF2-40B4-BE49-F238E27FC236}">
                <a16:creationId xmlns:a16="http://schemas.microsoft.com/office/drawing/2014/main" id="{EB046F60-2722-46B6-A605-24B2FBAE8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98463"/>
            <a:ext cx="6251575" cy="1049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13316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6B48D2B-D90A-4AF0-8F60-0D00E637C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25" y="3098800"/>
            <a:ext cx="2924175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Oboe</a:t>
            </a:r>
            <a:endParaRPr lang="en-US" altLang="en-US" sz="1800"/>
          </a:p>
        </p:txBody>
      </p:sp>
      <p:sp>
        <p:nvSpPr>
          <p:cNvPr id="13317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31F0D09-4D40-4E84-B176-A49BFE062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508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Clarinet</a:t>
            </a:r>
            <a:endParaRPr lang="en-US" altLang="en-US" sz="1800"/>
          </a:p>
        </p:txBody>
      </p:sp>
      <p:sp>
        <p:nvSpPr>
          <p:cNvPr id="13318" name="AutoShape 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D4173A6-C797-4364-985A-B2833D64F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583113"/>
            <a:ext cx="2986087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Bassoon</a:t>
            </a:r>
            <a:endParaRPr lang="en-US" altLang="en-US" sz="1800"/>
          </a:p>
        </p:txBody>
      </p:sp>
      <p:sp>
        <p:nvSpPr>
          <p:cNvPr id="13319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DC01075C-890E-4587-B0DD-6C089C3B7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2838" y="3802063"/>
            <a:ext cx="2924175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13320" name="AutoShape 8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755A32F-D074-4666-BF0A-18405B755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78936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</a:t>
            </a:r>
            <a:endParaRPr lang="en-US" altLang="en-US" sz="1800"/>
          </a:p>
        </p:txBody>
      </p:sp>
      <p:sp>
        <p:nvSpPr>
          <p:cNvPr id="13321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D4D55D36-D732-4A89-9B09-D56A2D897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349500"/>
            <a:ext cx="29860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Trumpet</a:t>
            </a:r>
            <a:endParaRPr lang="en-US" altLang="en-US" sz="1800"/>
          </a:p>
        </p:txBody>
      </p:sp>
      <p:sp>
        <p:nvSpPr>
          <p:cNvPr id="13322" name="AutoShape 10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3C699D0D-B3AB-4CE9-B494-57D12D865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Trombone</a:t>
            </a:r>
            <a:endParaRPr lang="en-US" altLang="en-US" sz="1800"/>
          </a:p>
        </p:txBody>
      </p:sp>
      <p:sp>
        <p:nvSpPr>
          <p:cNvPr id="13323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819677E3-B2B8-4292-A187-454045435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49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Tuba</a:t>
            </a:r>
            <a:endParaRPr lang="en-US" altLang="en-US" sz="1800"/>
          </a:p>
        </p:txBody>
      </p:sp>
      <p:sp>
        <p:nvSpPr>
          <p:cNvPr id="13324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94D49201-DC77-4B03-9A86-465173FB9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9663" y="5229225"/>
            <a:ext cx="29225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13325" name="AutoShape 1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57C4E5C7-7BB7-4B3D-983E-D03E69C22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22922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Violin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AF5695-BB36-4FDA-A229-BB3CD6A94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AD79621-6637-496C-850F-4B6E6E8CC9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63938" y="2274887"/>
            <a:ext cx="2581275" cy="319087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B5E6FB-BE1F-4478-B2C4-F4ABE19E29D6}"/>
              </a:ext>
            </a:extLst>
          </p:cNvPr>
          <p:cNvSpPr txBox="1"/>
          <p:nvPr/>
        </p:nvSpPr>
        <p:spPr>
          <a:xfrm>
            <a:off x="3563938" y="5465763"/>
            <a:ext cx="2581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5" tooltip="http://commons.wikimedia.org/wiki/File:Trombone_CG_Bach42AG.jpg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6" tooltip="https://creativecommons.org/licenses/by-sa/3.0/"/>
              </a:rPr>
              <a:t>CC BY-SA</a:t>
            </a:r>
            <a:endParaRPr lang="en-IE" sz="90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>
            <a:extLst>
              <a:ext uri="{FF2B5EF4-FFF2-40B4-BE49-F238E27FC236}">
                <a16:creationId xmlns:a16="http://schemas.microsoft.com/office/drawing/2014/main" id="{46DF26C7-B04A-4FB6-AF5D-8FD51286A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/>
              <a:t>Correct !</a:t>
            </a:r>
            <a:endParaRPr lang="en-US" altLang="en-US" sz="4400"/>
          </a:p>
        </p:txBody>
      </p:sp>
      <p:sp>
        <p:nvSpPr>
          <p:cNvPr id="40963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95951B2-1955-437C-9284-B9C58D694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4362450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73194F-F96A-4702-9F90-3B797F240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3A373-01BA-4A34-9809-B1196F907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46E7844E-21AF-47EE-B11D-9189FB4FF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6213" y="387350"/>
            <a:ext cx="6251575" cy="1049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15364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90BD71A-8EFD-47FD-B253-D4A0169D3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4508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Harpsichord</a:t>
            </a:r>
            <a:endParaRPr lang="en-US" altLang="en-US" sz="1800"/>
          </a:p>
        </p:txBody>
      </p:sp>
      <p:sp>
        <p:nvSpPr>
          <p:cNvPr id="15365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DB78B8B-D3D4-478C-AF82-B7A389DBF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508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Jew’s Harp</a:t>
            </a:r>
            <a:endParaRPr lang="en-US" altLang="en-US" sz="1800"/>
          </a:p>
        </p:txBody>
      </p:sp>
      <p:sp>
        <p:nvSpPr>
          <p:cNvPr id="15366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3CD9D7D2-D56C-47A7-A2B8-6D769F0CB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22922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15367" name="AutoShape 8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B48328D5-8568-4275-BA52-E55EC9C48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800637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Harmonica</a:t>
            </a:r>
            <a:endParaRPr lang="en-US" altLang="en-US" sz="1800"/>
          </a:p>
        </p:txBody>
      </p:sp>
      <p:sp>
        <p:nvSpPr>
          <p:cNvPr id="15368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92D37361-7988-46FB-A8B5-CE2328F1C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378936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Cor Anglais</a:t>
            </a:r>
            <a:endParaRPr lang="en-US" altLang="en-US" sz="1800"/>
          </a:p>
        </p:txBody>
      </p:sp>
      <p:sp>
        <p:nvSpPr>
          <p:cNvPr id="15369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D3C856C-F34E-49CF-A7CB-B3DBFB1B0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Bagpipe</a:t>
            </a:r>
            <a:endParaRPr lang="en-US" altLang="en-US" sz="1800"/>
          </a:p>
        </p:txBody>
      </p:sp>
      <p:sp>
        <p:nvSpPr>
          <p:cNvPr id="15370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51337B3-A0D4-40FA-8ECA-9279A3F27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495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Balalaika</a:t>
            </a:r>
            <a:endParaRPr lang="en-US" altLang="en-US" sz="1800"/>
          </a:p>
        </p:txBody>
      </p:sp>
      <p:sp>
        <p:nvSpPr>
          <p:cNvPr id="15371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ADA637F-A4A5-4C50-B133-7B0198BFD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6287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15372" name="AutoShape 1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1AECFFE-5456-43BA-914A-4B39F405D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22922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Ukelele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7080C9-D039-422A-B479-B385E4615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EA1E6D-079C-4DE7-A057-5D77DB717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851919" y="1699891"/>
            <a:ext cx="4845297" cy="201714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015F63-E154-43B5-94CE-39AC9CE67B53}"/>
              </a:ext>
            </a:extLst>
          </p:cNvPr>
          <p:cNvSpPr txBox="1"/>
          <p:nvPr/>
        </p:nvSpPr>
        <p:spPr>
          <a:xfrm>
            <a:off x="5652120" y="6224266"/>
            <a:ext cx="5238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5" tooltip="http://harp.andrewzajac.ca/sandwitch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6" tooltip="https://creativecommons.org/licenses/by-sa/4.0/"/>
              </a:rPr>
              <a:t>CC BY-SA</a:t>
            </a:r>
            <a:endParaRPr lang="en-IE" sz="900" dirty="0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>
            <a:extLst>
              <a:ext uri="{FF2B5EF4-FFF2-40B4-BE49-F238E27FC236}">
                <a16:creationId xmlns:a16="http://schemas.microsoft.com/office/drawing/2014/main" id="{D79CE695-919B-4A73-A5FE-0A745132B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dirty="0"/>
              <a:t>Correct !</a:t>
            </a:r>
            <a:endParaRPr lang="en-US" altLang="en-US" sz="4400" dirty="0"/>
          </a:p>
        </p:txBody>
      </p:sp>
      <p:sp>
        <p:nvSpPr>
          <p:cNvPr id="41987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81BB2D9-5F6C-499D-AD96-31CA9EE12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088" y="4365625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7599F1-BDCE-4845-9B8D-19FF26FAA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71FA88-D408-469E-88C1-D7597117C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  <p:bldP spid="419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65E2DAAD-5127-4140-B53C-E23CAE3E3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0175" y="363538"/>
            <a:ext cx="6251575" cy="1049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17412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8E008FCD-DA07-4E3E-9A5A-37716B531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789363"/>
            <a:ext cx="3024187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Harpsichord</a:t>
            </a:r>
            <a:endParaRPr lang="en-US" altLang="en-US" sz="1800"/>
          </a:p>
        </p:txBody>
      </p:sp>
      <p:sp>
        <p:nvSpPr>
          <p:cNvPr id="17413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5DC36CAB-1315-46E2-AAA3-548DC3265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628775"/>
            <a:ext cx="30241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Jew’s Harp</a:t>
            </a:r>
            <a:endParaRPr lang="en-US" altLang="en-US" sz="1800"/>
          </a:p>
        </p:txBody>
      </p:sp>
      <p:sp>
        <p:nvSpPr>
          <p:cNvPr id="17414" name="AutoShape 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42F4C98-1792-42C4-856F-0624A4EE3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508500"/>
            <a:ext cx="30241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Banjo</a:t>
            </a:r>
            <a:endParaRPr lang="en-US" altLang="en-US" sz="1800"/>
          </a:p>
        </p:txBody>
      </p:sp>
      <p:sp>
        <p:nvSpPr>
          <p:cNvPr id="17415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A5023E8-7355-4DAB-87B8-736066D4C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4508500"/>
            <a:ext cx="30241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17416" name="AutoShape 8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6D825369-1C60-4FC7-8BF2-48404084D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3024187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Harmonica</a:t>
            </a:r>
            <a:endParaRPr lang="en-US" altLang="en-US" sz="1800"/>
          </a:p>
        </p:txBody>
      </p:sp>
      <p:sp>
        <p:nvSpPr>
          <p:cNvPr id="17417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66C3606E-DBAA-466B-B0DB-274FECEF1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530066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Cor Anglais</a:t>
            </a:r>
            <a:endParaRPr lang="en-US" altLang="en-US" sz="1800"/>
          </a:p>
        </p:txBody>
      </p:sp>
      <p:sp>
        <p:nvSpPr>
          <p:cNvPr id="17418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63F5083-B89A-473B-996F-A3B3BCDC3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349500"/>
            <a:ext cx="30241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Bagpipe</a:t>
            </a:r>
            <a:endParaRPr lang="en-US" altLang="en-US" sz="1800"/>
          </a:p>
        </p:txBody>
      </p:sp>
      <p:sp>
        <p:nvSpPr>
          <p:cNvPr id="17419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74244A01-34F5-4422-87AD-4F7B11447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49500"/>
            <a:ext cx="30241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Balalaika</a:t>
            </a:r>
            <a:endParaRPr lang="en-US" altLang="en-US" sz="1800"/>
          </a:p>
        </p:txBody>
      </p:sp>
      <p:sp>
        <p:nvSpPr>
          <p:cNvPr id="17420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31C7A0E3-B718-4CD7-86A0-BC6DC6CAD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628775"/>
            <a:ext cx="30241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17421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0B8B4705-F621-4C6C-9F71-67C3DD75A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068638"/>
            <a:ext cx="3024187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17422" name="AutoShape 14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80E4A647-E460-4E0F-A128-9DC4F92C9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789363"/>
            <a:ext cx="3024187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Ukelele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594709-2C1D-45D4-B987-621D5A4AB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388DDE9-335C-4B60-866A-332CD55E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2CB4D1D-6217-4BF9-A5B6-1B704BAED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859" y="1590034"/>
            <a:ext cx="2666282" cy="3449638"/>
          </a:xfr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>
            <a:extLst>
              <a:ext uri="{FF2B5EF4-FFF2-40B4-BE49-F238E27FC236}">
                <a16:creationId xmlns:a16="http://schemas.microsoft.com/office/drawing/2014/main" id="{AA871C15-E771-420E-A48A-0EFA60D19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dirty="0"/>
              <a:t>Correct !</a:t>
            </a:r>
            <a:endParaRPr lang="en-US" altLang="en-US" sz="4400" dirty="0"/>
          </a:p>
        </p:txBody>
      </p:sp>
      <p:sp>
        <p:nvSpPr>
          <p:cNvPr id="43011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56122CE-2057-46D1-A14A-6DB816AF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221163"/>
            <a:ext cx="2808287" cy="1655762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C80C99-46EC-432F-95C6-FB89B7CC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D72BF-5513-4E6C-A3D5-DE3DEA6A2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/>
      <p:bldP spid="430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D6A984A9-6388-4977-9F01-16F58C230B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0175" y="-17463"/>
            <a:ext cx="6249988" cy="1049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19460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9DC7896-2849-4E00-8293-653F12765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550" y="2297113"/>
            <a:ext cx="23431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Harpsichord</a:t>
            </a:r>
            <a:endParaRPr lang="en-US" altLang="en-US" sz="1800"/>
          </a:p>
        </p:txBody>
      </p:sp>
      <p:sp>
        <p:nvSpPr>
          <p:cNvPr id="19461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BBCBA2F-1B54-4862-9211-F980F5E36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688" y="4046538"/>
            <a:ext cx="2232025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Jew’s Harp</a:t>
            </a:r>
            <a:endParaRPr lang="en-US" altLang="en-US" sz="1800"/>
          </a:p>
        </p:txBody>
      </p:sp>
      <p:sp>
        <p:nvSpPr>
          <p:cNvPr id="19462" name="AutoShape 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902907FC-ACB1-43E4-81DC-7BEC31812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3" y="492125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Banjo</a:t>
            </a:r>
            <a:endParaRPr lang="en-US" altLang="en-US" sz="1800"/>
          </a:p>
        </p:txBody>
      </p:sp>
      <p:sp>
        <p:nvSpPr>
          <p:cNvPr id="19463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19C3BA37-DCB5-4E9F-8141-250C67A8E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3143250"/>
            <a:ext cx="226218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19464" name="AutoShape 8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D268F9F-E031-41E8-A791-849497B06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17182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Harmonica</a:t>
            </a:r>
            <a:endParaRPr lang="en-US" altLang="en-US" sz="1800"/>
          </a:p>
        </p:txBody>
      </p:sp>
      <p:sp>
        <p:nvSpPr>
          <p:cNvPr id="19465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6B843F11-912D-42EE-83A7-040EE4BE8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6287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Cor Anglais</a:t>
            </a:r>
            <a:endParaRPr lang="en-US" altLang="en-US" sz="1800"/>
          </a:p>
        </p:txBody>
      </p:sp>
      <p:sp>
        <p:nvSpPr>
          <p:cNvPr id="19466" name="AutoShape 10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CBE18E09-D51F-43F3-9888-66AC2B9E7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1474788"/>
            <a:ext cx="2343150" cy="574675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Bagpipe</a:t>
            </a:r>
            <a:endParaRPr lang="en-US" altLang="en-US" sz="1800"/>
          </a:p>
        </p:txBody>
      </p:sp>
      <p:sp>
        <p:nvSpPr>
          <p:cNvPr id="19467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E699FFF7-51DC-4E73-BA31-267BB8811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23876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Balalaika</a:t>
            </a:r>
            <a:endParaRPr lang="en-US" altLang="en-US" sz="1800"/>
          </a:p>
        </p:txBody>
      </p:sp>
      <p:sp>
        <p:nvSpPr>
          <p:cNvPr id="19468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A9E7D921-4AC4-4E15-9ED7-BF005FE3E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9575" y="4921250"/>
            <a:ext cx="2262188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19469" name="AutoShape 1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07896DF-3BD7-4616-98BF-6D31E88D8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" y="39957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Ukelele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B62975-D720-49BC-B6ED-5C7CA5ACD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1800" y="269082"/>
            <a:ext cx="3719512" cy="309562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Marion Leen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F5B84F-23F9-453F-9B77-A2B71BA4D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940DBE7-96CD-4FB7-8ED4-31814E0340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719346" y="1628775"/>
            <a:ext cx="2656221" cy="34496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5BE5CB-BEC1-4A8B-A022-90899D99572A}"/>
              </a:ext>
            </a:extLst>
          </p:cNvPr>
          <p:cNvSpPr txBox="1"/>
          <p:nvPr/>
        </p:nvSpPr>
        <p:spPr>
          <a:xfrm>
            <a:off x="3719346" y="5078413"/>
            <a:ext cx="265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://www.lawyersandsettlements.com/blog/bp-oil-spill-fix-13-psychological-warfare.htm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nd/3.0/"/>
              </a:rPr>
              <a:t>CC BY-ND</a:t>
            </a:r>
            <a:endParaRPr lang="en-IE" sz="90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>
            <a:extLst>
              <a:ext uri="{FF2B5EF4-FFF2-40B4-BE49-F238E27FC236}">
                <a16:creationId xmlns:a16="http://schemas.microsoft.com/office/drawing/2014/main" id="{C9FBAE01-AE41-4928-9877-AE23957A3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/>
              <a:t>Correct !</a:t>
            </a:r>
            <a:endParaRPr lang="en-US" altLang="en-US" sz="4400"/>
          </a:p>
        </p:txBody>
      </p:sp>
      <p:sp>
        <p:nvSpPr>
          <p:cNvPr id="44035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CF47D2D-71A5-4CD8-A5C4-908ACAC30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4362450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75E1E3-082E-458C-856C-C22C514F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5D9CBC-6B23-435A-8A1F-5C670229B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  <p:bldP spid="440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>
            <a:extLst>
              <a:ext uri="{FF2B5EF4-FFF2-40B4-BE49-F238E27FC236}">
                <a16:creationId xmlns:a16="http://schemas.microsoft.com/office/drawing/2014/main" id="{CB7D68C1-7F83-4FAF-8435-C3DC29665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193675"/>
            <a:ext cx="6251575" cy="1049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21508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35C6585B-DD7F-4B54-911E-6734F5AA0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297113"/>
            <a:ext cx="2595563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Harpsichord</a:t>
            </a:r>
            <a:endParaRPr lang="en-US" altLang="en-US" sz="1800"/>
          </a:p>
        </p:txBody>
      </p:sp>
      <p:sp>
        <p:nvSpPr>
          <p:cNvPr id="21509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F51807BC-4456-413E-BC5B-C2E81D631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7925" y="3816350"/>
            <a:ext cx="2619375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Jew’s Harp</a:t>
            </a:r>
            <a:endParaRPr lang="en-US" altLang="en-US" sz="1800"/>
          </a:p>
        </p:txBody>
      </p:sp>
      <p:sp>
        <p:nvSpPr>
          <p:cNvPr id="21510" name="AutoShape 6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A0B8453-219C-4DFD-8FA1-FEF2F77C1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4508500"/>
            <a:ext cx="2735263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Banjo</a:t>
            </a:r>
            <a:endParaRPr lang="en-US" altLang="en-US" sz="1800"/>
          </a:p>
        </p:txBody>
      </p:sp>
      <p:sp>
        <p:nvSpPr>
          <p:cNvPr id="21511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8164CC62-DEBD-4A3B-A8A4-BD0F8CC13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048000"/>
            <a:ext cx="2595563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21512" name="AutoShape 8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1094841D-5499-4858-A0CA-CFF1C5400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974975"/>
            <a:ext cx="2735263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Harmonica</a:t>
            </a:r>
            <a:endParaRPr lang="en-US" altLang="en-US" sz="1800"/>
          </a:p>
        </p:txBody>
      </p:sp>
      <p:sp>
        <p:nvSpPr>
          <p:cNvPr id="21513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C44C396E-2BDA-4F93-A328-D8FFA280E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481138"/>
            <a:ext cx="2735263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Cor Anglais</a:t>
            </a:r>
            <a:endParaRPr lang="en-US" altLang="en-US" sz="1800"/>
          </a:p>
        </p:txBody>
      </p:sp>
      <p:sp>
        <p:nvSpPr>
          <p:cNvPr id="21514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E0D004B3-A7E4-4AA6-98C8-7CD666A4B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588" y="1481138"/>
            <a:ext cx="2619375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Bagpipe</a:t>
            </a:r>
            <a:endParaRPr lang="en-US" altLang="en-US" sz="1800"/>
          </a:p>
        </p:txBody>
      </p:sp>
      <p:sp>
        <p:nvSpPr>
          <p:cNvPr id="21515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646E7781-67AB-40DF-B6A5-743149908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274888"/>
            <a:ext cx="2735263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Balalaika</a:t>
            </a:r>
            <a:endParaRPr lang="en-US" altLang="en-US" sz="1800"/>
          </a:p>
        </p:txBody>
      </p:sp>
      <p:sp>
        <p:nvSpPr>
          <p:cNvPr id="21516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98242E6C-53B2-4569-A2E2-5CAC415C6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588" y="4594225"/>
            <a:ext cx="267493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21517" name="AutoShape 13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F128E562-F2AE-4930-B03F-45FE574FC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288" y="5332413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21518" name="AutoShape 1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1C23BBB0-8AC4-43EA-A4CF-6BC0DB342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789363"/>
            <a:ext cx="2735263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Ukelele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E4877C-ABFA-4314-AD88-40C00D4A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528" y="327820"/>
            <a:ext cx="3719512" cy="309562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Marion Leen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4D7FBDD-71D8-4143-9CA0-049556B38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23F61A-9D34-45CA-B291-6DF861164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917972" y="1494660"/>
            <a:ext cx="3312966" cy="34496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DFD10F-BFA2-4379-B397-1632FF06F0E7}"/>
              </a:ext>
            </a:extLst>
          </p:cNvPr>
          <p:cNvSpPr txBox="1"/>
          <p:nvPr/>
        </p:nvSpPr>
        <p:spPr>
          <a:xfrm>
            <a:off x="2917972" y="4944298"/>
            <a:ext cx="33129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://commons.wikimedia.org/wiki/File:French_horn_back.png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sa/3.0/"/>
              </a:rPr>
              <a:t>CC BY-SA</a:t>
            </a:r>
            <a:endParaRPr lang="en-IE" sz="900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>
            <a:extLst>
              <a:ext uri="{FF2B5EF4-FFF2-40B4-BE49-F238E27FC236}">
                <a16:creationId xmlns:a16="http://schemas.microsoft.com/office/drawing/2014/main" id="{23EC47EF-7643-49FF-AA81-E8B1B88F1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/>
              <a:t>Correct !</a:t>
            </a:r>
            <a:endParaRPr lang="en-US" altLang="en-US" sz="4400"/>
          </a:p>
        </p:txBody>
      </p:sp>
      <p:sp>
        <p:nvSpPr>
          <p:cNvPr id="45059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CF60EB0-585E-4D09-B170-3CFD586FD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292600"/>
            <a:ext cx="2808287" cy="16557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Next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8CB4DE-37E0-486F-98F7-545DC9E3B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E9356A-E7CF-4411-83BF-FA0BFC5D8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crowdhomerun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nimBg="1"/>
      <p:bldP spid="4505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1031EC38-8020-460F-AB95-320C0E5D9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6213" y="327025"/>
            <a:ext cx="6251575" cy="1049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Tahoma" panose="020B0604030504040204" pitchFamily="34" charset="0"/>
              </a:rPr>
              <a:t>What is this instrument?</a:t>
            </a:r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23556" name="AutoShape 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2095A22-3634-4E6E-B138-3C3C4CD38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975" y="2090738"/>
            <a:ext cx="290830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Harpsichord</a:t>
            </a:r>
            <a:endParaRPr lang="en-US" altLang="en-US" sz="1800"/>
          </a:p>
        </p:txBody>
      </p:sp>
      <p:sp>
        <p:nvSpPr>
          <p:cNvPr id="23557" name="AutoShape 5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6312EC40-5A1D-43C2-9BF6-3F1866349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3930650"/>
            <a:ext cx="2913062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Jew’s Harp</a:t>
            </a:r>
            <a:endParaRPr lang="en-US" altLang="en-US" sz="1800"/>
          </a:p>
        </p:txBody>
      </p:sp>
      <p:sp>
        <p:nvSpPr>
          <p:cNvPr id="23558" name="AutoShape 6">
            <a:hlinkClick r:id="" action="ppaction://hlinkshowjump?jump=nextslide" highlightClick="1">
              <a:snd r:embed="rId3" name="crowdhomerunapplause.wav"/>
            </a:hlinkClick>
            <a:extLst>
              <a:ext uri="{FF2B5EF4-FFF2-40B4-BE49-F238E27FC236}">
                <a16:creationId xmlns:a16="http://schemas.microsoft.com/office/drawing/2014/main" id="{CFCE8336-BA08-44F3-9960-F4C4CAF0C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" y="38385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Banjo</a:t>
            </a:r>
            <a:endParaRPr lang="en-US" altLang="en-US" sz="1800"/>
          </a:p>
        </p:txBody>
      </p:sp>
      <p:sp>
        <p:nvSpPr>
          <p:cNvPr id="23559" name="AutoShape 7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F8BC8041-9866-4D7E-8BFC-54CF4AB6F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150" y="53721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Cello</a:t>
            </a:r>
            <a:endParaRPr lang="en-US" altLang="en-US" sz="1800"/>
          </a:p>
        </p:txBody>
      </p:sp>
      <p:sp>
        <p:nvSpPr>
          <p:cNvPr id="23560" name="AutoShape 8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4E5C784-75FF-4779-9BC6-9FE2117E2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" y="2027238"/>
            <a:ext cx="3168650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Harmonica</a:t>
            </a:r>
            <a:endParaRPr lang="en-US" altLang="en-US" sz="1800"/>
          </a:p>
        </p:txBody>
      </p:sp>
      <p:sp>
        <p:nvSpPr>
          <p:cNvPr id="23561" name="AutoShape 9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0BC1A85C-4D12-47FB-AD71-8AAFABAF4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" y="1247775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Cor Anglais</a:t>
            </a:r>
            <a:endParaRPr lang="en-US" altLang="en-US" sz="1800"/>
          </a:p>
        </p:txBody>
      </p:sp>
      <p:sp>
        <p:nvSpPr>
          <p:cNvPr id="23562" name="AutoShape 10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0C1C38D-14E9-414B-A08C-AA505D8A4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800" y="1279525"/>
            <a:ext cx="3019425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Bagpipe</a:t>
            </a:r>
            <a:endParaRPr lang="en-US" altLang="en-US" sz="1800"/>
          </a:p>
        </p:txBody>
      </p:sp>
      <p:sp>
        <p:nvSpPr>
          <p:cNvPr id="23563" name="AutoShape 11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E028921-24D3-459F-A684-718D016CC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657725"/>
            <a:ext cx="2890837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Balalaika</a:t>
            </a:r>
            <a:endParaRPr lang="en-US" altLang="en-US" sz="1800"/>
          </a:p>
        </p:txBody>
      </p:sp>
      <p:sp>
        <p:nvSpPr>
          <p:cNvPr id="23564" name="AutoShape 12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228E49AE-A54D-4D4C-B96D-83EC5C34A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75" y="46863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Flute</a:t>
            </a:r>
            <a:endParaRPr lang="en-US" altLang="en-US" sz="1800"/>
          </a:p>
        </p:txBody>
      </p:sp>
      <p:sp>
        <p:nvSpPr>
          <p:cNvPr id="23565" name="AutoShape 13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B3DA7042-EC6C-4F94-9777-57C5730F4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4575" y="2928938"/>
            <a:ext cx="3019425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French Horn</a:t>
            </a:r>
            <a:endParaRPr lang="en-US" altLang="en-US" sz="1800"/>
          </a:p>
        </p:txBody>
      </p:sp>
      <p:sp>
        <p:nvSpPr>
          <p:cNvPr id="23566" name="AutoShape 14">
            <a:hlinkClick r:id="" action="ppaction://noaction" highlightClick="1">
              <a:snd r:embed="rId2" name="uh-uhhh.wav"/>
            </a:hlinkClick>
            <a:extLst>
              <a:ext uri="{FF2B5EF4-FFF2-40B4-BE49-F238E27FC236}">
                <a16:creationId xmlns:a16="http://schemas.microsoft.com/office/drawing/2014/main" id="{4F379539-D21F-40CA-B750-4F3667848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" y="2921000"/>
            <a:ext cx="3168650" cy="5762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Ukelele</a:t>
            </a:r>
            <a:endParaRPr lang="en-US" altLang="en-US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89EC4A-725D-40BF-9154-0D233BF7F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71CA96-74CC-4E0C-BE35-9017F4F7F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048017-A529-478B-801F-05B412CDFD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6200000">
            <a:off x="2504766" y="1955314"/>
            <a:ext cx="4302744" cy="218376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DF05CD-07D5-4109-8554-47AA85ADB213}"/>
              </a:ext>
            </a:extLst>
          </p:cNvPr>
          <p:cNvSpPr txBox="1"/>
          <p:nvPr/>
        </p:nvSpPr>
        <p:spPr>
          <a:xfrm>
            <a:off x="3011178" y="6166322"/>
            <a:ext cx="43027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6" tooltip="http://music.stackexchange.com/questions/16973/why-does-the-5th-string-of-a-5-string-banjo-usually-start-from-the-5th-fret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7" tooltip="https://creativecommons.org/licenses/by-sa/3.0/"/>
              </a:rPr>
              <a:t>CC BY-SA</a:t>
            </a:r>
            <a:endParaRPr lang="en-IE" sz="900" dirty="0"/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>
            <a:extLst>
              <a:ext uri="{FF2B5EF4-FFF2-40B4-BE49-F238E27FC236}">
                <a16:creationId xmlns:a16="http://schemas.microsoft.com/office/drawing/2014/main" id="{5FC612D6-3BA0-435A-A112-6A1DE4F0B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133600"/>
            <a:ext cx="8532813" cy="1871663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/>
              <a:t>Correct !</a:t>
            </a:r>
            <a:endParaRPr lang="en-US" altLang="en-US" sz="44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283ECB-7218-4FC1-AD47-5E3E841A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Marion Leen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A98C9-A9AC-4495-A22F-72AAC1139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645" y="332656"/>
            <a:ext cx="865880" cy="125667"/>
          </a:xfrm>
          <a:prstGeom prst="rect">
            <a:avLst/>
          </a:prstGeom>
        </p:spPr>
      </p:pic>
      <p:sp>
        <p:nvSpPr>
          <p:cNvPr id="3" name="Double Wave 2">
            <a:extLst>
              <a:ext uri="{FF2B5EF4-FFF2-40B4-BE49-F238E27FC236}">
                <a16:creationId xmlns:a16="http://schemas.microsoft.com/office/drawing/2014/main" id="{600A405C-35D6-4A80-B29D-515BBAC60AD0}"/>
              </a:ext>
            </a:extLst>
          </p:cNvPr>
          <p:cNvSpPr/>
          <p:nvPr/>
        </p:nvSpPr>
        <p:spPr>
          <a:xfrm>
            <a:off x="2987824" y="4581128"/>
            <a:ext cx="3456384" cy="1584176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The End</a:t>
            </a:r>
          </a:p>
        </p:txBody>
      </p:sp>
    </p:spTree>
  </p:cSld>
  <p:clrMapOvr>
    <a:masterClrMapping/>
  </p:clrMapOvr>
  <p:transition spd="slow">
    <p:sndAc>
      <p:stSnd>
        <p:snd r:embed="rId2" name="crowdhomerunapplause.wav"/>
      </p:stSnd>
    </p:sndAc>
  </p:transition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835</TotalTime>
  <Words>350</Words>
  <Application>Microsoft Office PowerPoint</Application>
  <PresentationFormat>On-screen Show (4:3)</PresentationFormat>
  <Paragraphs>168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Impact</vt:lpstr>
      <vt:lpstr>Rockwell</vt:lpstr>
      <vt:lpstr>Tahoma</vt:lpstr>
      <vt:lpstr>Gallery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  <vt:lpstr>What is this instrument?</vt:lpstr>
      <vt:lpstr>PowerPoint Presentation</vt:lpstr>
    </vt:vector>
  </TitlesOfParts>
  <Company>HCData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Marion Leen</dc:creator>
  <cp:lastModifiedBy>Marion Leen</cp:lastModifiedBy>
  <cp:revision>24</cp:revision>
  <dcterms:created xsi:type="dcterms:W3CDTF">2005-07-26T18:52:31Z</dcterms:created>
  <dcterms:modified xsi:type="dcterms:W3CDTF">2018-05-14T10:36:41Z</dcterms:modified>
</cp:coreProperties>
</file>