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64" r:id="rId3"/>
    <p:sldId id="266" r:id="rId4"/>
    <p:sldId id="267" r:id="rId5"/>
    <p:sldId id="268" r:id="rId6"/>
    <p:sldId id="269" r:id="rId7"/>
    <p:sldId id="270" r:id="rId8"/>
    <p:sldId id="276" r:id="rId9"/>
    <p:sldId id="277" r:id="rId10"/>
    <p:sldId id="278" r:id="rId11"/>
    <p:sldId id="274" r:id="rId12"/>
    <p:sldId id="279" r:id="rId13"/>
    <p:sldId id="261" r:id="rId14"/>
    <p:sldId id="262" r:id="rId15"/>
    <p:sldId id="263" r:id="rId16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  <p:embeddedFont>
      <p:font typeface="Tahoma" panose="020B0604030504040204" pitchFamily="34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9E1EADE-A4FB-4AFE-ABCB-E2883EDBD183}">
  <a:tblStyle styleId="{B9E1EADE-A4FB-4AFE-ABCB-E2883EDBD1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61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4.wmf"/><Relationship Id="rId7" Type="http://schemas.openxmlformats.org/officeDocument/2006/relationships/image" Target="../media/image37.wmf"/><Relationship Id="rId2" Type="http://schemas.openxmlformats.org/officeDocument/2006/relationships/image" Target="../media/image33.wmf"/><Relationship Id="rId1" Type="http://schemas.openxmlformats.org/officeDocument/2006/relationships/image" Target="../media/image22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10" Type="http://schemas.openxmlformats.org/officeDocument/2006/relationships/image" Target="../media/image40.wmf"/><Relationship Id="rId4" Type="http://schemas.openxmlformats.org/officeDocument/2006/relationships/image" Target="../media/image25.wmf"/><Relationship Id="rId9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CF71E435-FEAC-4321-A94A-746DACB48C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CE3978FE-76BE-4620-B2E1-241C2ADB3D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Anne Gilleran</a:t>
            </a:r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21AD559B-CAA5-489D-8A9E-7957C9CACC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A11A02-4C71-4BAD-8287-1AA8D36C2C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604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10000" cy="1485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200400"/>
            <a:ext cx="3810000" cy="1485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Rectangle 32">
            <a:extLst>
              <a:ext uri="{FF2B5EF4-FFF2-40B4-BE49-F238E27FC236}">
                <a16:creationId xmlns:a16="http://schemas.microsoft.com/office/drawing/2014/main" id="{D4654B60-7D6F-4215-8BB6-D7C7ED14F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33">
            <a:extLst>
              <a:ext uri="{FF2B5EF4-FFF2-40B4-BE49-F238E27FC236}">
                <a16:creationId xmlns:a16="http://schemas.microsoft.com/office/drawing/2014/main" id="{02BA163A-271E-4BDF-8B7F-3637A1347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Anne Gilleran</a:t>
            </a:r>
          </a:p>
        </p:txBody>
      </p:sp>
      <p:sp>
        <p:nvSpPr>
          <p:cNvPr id="8" name="Rectangle 34">
            <a:extLst>
              <a:ext uri="{FF2B5EF4-FFF2-40B4-BE49-F238E27FC236}">
                <a16:creationId xmlns:a16="http://schemas.microsoft.com/office/drawing/2014/main" id="{066755DA-5560-452E-B5CB-D1C438F89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A430B-4053-4959-91B2-284A81581C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5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002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F1F61DCB-34A0-400C-A131-54A4AF4EA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45EDF3A2-5FCD-47CE-8471-7CA58FE57E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Anne Gilleran</a:t>
            </a:r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3127CCD3-D391-4497-9040-370345A126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E3172A-AA20-49DF-9A4E-05D9A7A992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9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26.bin"/><Relationship Id="rId3" Type="http://schemas.openxmlformats.org/officeDocument/2006/relationships/oleObject" Target="../embeddings/oleObject18.bin"/><Relationship Id="rId21" Type="http://schemas.openxmlformats.org/officeDocument/2006/relationships/image" Target="../media/image30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28.wmf"/><Relationship Id="rId25" Type="http://schemas.openxmlformats.org/officeDocument/2006/relationships/image" Target="../media/image32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5.wmf"/><Relationship Id="rId24" Type="http://schemas.openxmlformats.org/officeDocument/2006/relationships/oleObject" Target="../embeddings/oleObject29.bin"/><Relationship Id="rId5" Type="http://schemas.openxmlformats.org/officeDocument/2006/relationships/image" Target="../media/image22.wmf"/><Relationship Id="rId15" Type="http://schemas.openxmlformats.org/officeDocument/2006/relationships/image" Target="../media/image27.wmf"/><Relationship Id="rId23" Type="http://schemas.openxmlformats.org/officeDocument/2006/relationships/image" Target="../media/image31.wmf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35.wmf"/><Relationship Id="rId18" Type="http://schemas.openxmlformats.org/officeDocument/2006/relationships/oleObject" Target="../embeddings/oleObject38.bin"/><Relationship Id="rId3" Type="http://schemas.openxmlformats.org/officeDocument/2006/relationships/oleObject" Target="../embeddings/oleObject30.bin"/><Relationship Id="rId21" Type="http://schemas.openxmlformats.org/officeDocument/2006/relationships/image" Target="../media/image39.wmf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37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39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5" Type="http://schemas.openxmlformats.org/officeDocument/2006/relationships/image" Target="../media/image36.wmf"/><Relationship Id="rId23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19" Type="http://schemas.openxmlformats.org/officeDocument/2006/relationships/image" Target="../media/image38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4.wmf"/><Relationship Id="rId14" Type="http://schemas.openxmlformats.org/officeDocument/2006/relationships/oleObject" Target="../embeddings/oleObject36.bin"/><Relationship Id="rId22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1619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Title: </a:t>
            </a:r>
            <a:r>
              <a:rPr lang="en-GB" b="1" u="sng" dirty="0"/>
              <a:t>Slope of A Line</a:t>
            </a:r>
            <a:endParaRPr b="1" u="sng" dirty="0"/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00"/>
                </a:solidFill>
              </a:rPr>
              <a:t>What you will learn…</a:t>
            </a:r>
          </a:p>
          <a:p>
            <a:pPr marL="342900" lv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rgbClr val="FFFF00"/>
                </a:solidFill>
              </a:rPr>
              <a:t>To learn what slope is</a:t>
            </a:r>
          </a:p>
          <a:p>
            <a:pPr marL="342900" lv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rgbClr val="FFFF00"/>
                </a:solidFill>
              </a:rPr>
              <a:t>To learn what a line looks like when it is has positive, negative, zero or undefined slope</a:t>
            </a:r>
          </a:p>
          <a:p>
            <a:pPr marL="342900" lv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rgbClr val="FFFF00"/>
                </a:solidFill>
              </a:rPr>
              <a:t>To learn how to find the slope of a graph</a:t>
            </a:r>
          </a:p>
          <a:p>
            <a:pPr marL="342900" lv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rgbClr val="FFFF00"/>
                </a:solidFill>
              </a:rPr>
              <a:t>To learn how to find the slope when given two points</a:t>
            </a:r>
            <a:br>
              <a:rPr lang="en-GB" dirty="0">
                <a:solidFill>
                  <a:srgbClr val="FFFF00"/>
                </a:solidFill>
              </a:rPr>
            </a:br>
            <a:endParaRPr lang="en-GB" dirty="0">
              <a:solidFill>
                <a:srgbClr val="FFFF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Shape 6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0" name="Shape 70" descr="Free illustration: Questionnaire, Customer, Examining - Free Imag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025" y="962375"/>
            <a:ext cx="3066325" cy="306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 descr="scoilnet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2052" y="240450"/>
            <a:ext cx="1855275" cy="3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07457E-9464-4C82-B589-88878FFE99AC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B4717-7615-4B3C-98C5-41BE6BA2C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slope? </a:t>
            </a:r>
            <a:endParaRPr lang="en-IE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36851F18-738B-4A2E-895F-B7C87001F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081" y="1690816"/>
            <a:ext cx="5767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Slope is the rate of change of a line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77DB6C5-9B1C-4277-AA05-10910F8B4C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768751"/>
              </p:ext>
            </p:extLst>
          </p:nvPr>
        </p:nvGraphicFramePr>
        <p:xfrm>
          <a:off x="589006" y="2438188"/>
          <a:ext cx="2286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781050" imgH="381000" progId="Equation.3">
                  <p:embed/>
                </p:oleObj>
              </mc:Choice>
              <mc:Fallback>
                <p:oleObj name="Equation" r:id="rId3" imgW="781050" imgH="381000" progId="Equation.3">
                  <p:embed/>
                  <p:pic>
                    <p:nvPicPr>
                      <p:cNvPr id="7172" name="Object 4">
                        <a:extLst>
                          <a:ext uri="{FF2B5EF4-FFF2-40B4-BE49-F238E27FC236}">
                            <a16:creationId xmlns:a16="http://schemas.microsoft.com/office/drawing/2014/main" id="{CDEC141B-2822-420C-9DBF-DD4F22A319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006" y="2438188"/>
                        <a:ext cx="2286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>
            <a:extLst>
              <a:ext uri="{FF2B5EF4-FFF2-40B4-BE49-F238E27FC236}">
                <a16:creationId xmlns:a16="http://schemas.microsoft.com/office/drawing/2014/main" id="{ECB2B8CA-E5E1-475B-ADBD-C5B3CC9C3F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032545"/>
              </p:ext>
            </p:extLst>
          </p:nvPr>
        </p:nvGraphicFramePr>
        <p:xfrm>
          <a:off x="4621427" y="2438188"/>
          <a:ext cx="2967038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952500" imgH="419100" progId="Equation.3">
                  <p:embed/>
                </p:oleObj>
              </mc:Choice>
              <mc:Fallback>
                <p:oleObj name="Equation" r:id="rId5" imgW="952500" imgH="419100" progId="Equation.3">
                  <p:embed/>
                  <p:pic>
                    <p:nvPicPr>
                      <p:cNvPr id="7177" name="Object 9">
                        <a:extLst>
                          <a:ext uri="{FF2B5EF4-FFF2-40B4-BE49-F238E27FC236}">
                            <a16:creationId xmlns:a16="http://schemas.microsoft.com/office/drawing/2014/main" id="{059FA67B-8F30-4D00-AFDD-F7AB4F2A85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427" y="2438188"/>
                        <a:ext cx="2967038" cy="132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71819AD-BCC0-4894-9BB0-BFA332779D0A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9837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716C231-245B-42E4-B209-8CF032027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What does the line look like when…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5ACE531-6E0B-47E8-8FAA-2721C38FAED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6343650" cy="971550"/>
          </a:xfrm>
        </p:spPr>
        <p:txBody>
          <a:bodyPr/>
          <a:lstStyle/>
          <a:p>
            <a:r>
              <a:rPr lang="en-US" altLang="en-US" dirty="0">
                <a:solidFill>
                  <a:sysClr val="windowText" lastClr="000000"/>
                </a:solidFill>
              </a:rPr>
              <a:t>You have positive slope?</a:t>
            </a:r>
          </a:p>
          <a:p>
            <a:pPr>
              <a:buFontTx/>
              <a:buNone/>
            </a:pPr>
            <a:endParaRPr lang="en-US" altLang="en-US" dirty="0">
              <a:solidFill>
                <a:sysClr val="windowText" lastClr="000000"/>
              </a:solidFill>
            </a:endParaRPr>
          </a:p>
          <a:p>
            <a:endParaRPr lang="en-US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B03CB617-5C04-4E67-84A8-6D7AA35929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00650" y="1085850"/>
            <a:ext cx="2057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C7593212-6DB9-44C7-A272-036DF9A3F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000250"/>
            <a:ext cx="64579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You have negative slope?</a:t>
            </a:r>
          </a:p>
          <a:p>
            <a:pPr>
              <a:buFontTx/>
              <a:buNone/>
            </a:pPr>
            <a:endParaRPr lang="en-US" altLang="en-US" sz="2400"/>
          </a:p>
          <a:p>
            <a:endParaRPr lang="en-US" altLang="en-US" sz="2400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D266183F-0AC6-48BD-95FD-A5C361071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71700"/>
            <a:ext cx="188595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AB1315F7-9E95-4FA9-9B36-67DD65A5B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971800"/>
            <a:ext cx="63436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You have zero slope?</a:t>
            </a:r>
          </a:p>
          <a:p>
            <a:pPr>
              <a:buFontTx/>
              <a:buNone/>
            </a:pPr>
            <a:endParaRPr lang="en-US" altLang="en-US" sz="2400"/>
          </a:p>
          <a:p>
            <a:endParaRPr lang="en-US" altLang="en-US" sz="2400"/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B2D71BD6-FACF-438D-B365-87F366422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000500"/>
            <a:ext cx="64008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You have NO slope?</a:t>
            </a:r>
          </a:p>
          <a:p>
            <a:pPr>
              <a:buFontTx/>
              <a:buNone/>
            </a:pPr>
            <a:endParaRPr lang="en-US" altLang="en-US" sz="2400"/>
          </a:p>
          <a:p>
            <a:endParaRPr lang="en-US" altLang="en-US" sz="2400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0C5413DE-6243-41DF-85AD-BDAFA36BF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1700" y="3600450"/>
            <a:ext cx="2857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F6B372C3-9D4C-4D61-82F1-0BEE422E2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82905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8203" name="WordArt 11" descr="White marble">
            <a:extLst>
              <a:ext uri="{FF2B5EF4-FFF2-40B4-BE49-F238E27FC236}">
                <a16:creationId xmlns:a16="http://schemas.microsoft.com/office/drawing/2014/main" id="{842FB01D-0E4C-4ABD-8B3D-E95492B429B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429000" y="3371850"/>
            <a:ext cx="2286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IE" sz="2700" kern="10" dirty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204" name="Line 12">
            <a:extLst>
              <a:ext uri="{FF2B5EF4-FFF2-40B4-BE49-F238E27FC236}">
                <a16:creationId xmlns:a16="http://schemas.microsoft.com/office/drawing/2014/main" id="{686333E5-6220-4990-BDFE-6A81E4E36D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1850" y="36004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8205" name="WordArt 13" descr="White marble">
            <a:extLst>
              <a:ext uri="{FF2B5EF4-FFF2-40B4-BE49-F238E27FC236}">
                <a16:creationId xmlns:a16="http://schemas.microsoft.com/office/drawing/2014/main" id="{7DAA5CCA-C7DC-4350-BB36-AA9DFD5101C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255724">
            <a:off x="6215063" y="3871913"/>
            <a:ext cx="2286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IE" sz="27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06F3CD08-42BB-4AFF-8198-54CE17F2CD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43650" y="3943350"/>
            <a:ext cx="0" cy="17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9449E9-2E9F-488A-A71D-C11B9A4AC1F1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3572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8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0 0.33295  E" pathEditMode="relative" ptsTypes="">
                                      <p:cBhvr>
                                        <p:cTn id="65" dur="2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46821E-7 L 0.00208 0.288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44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7" grpId="0" build="p"/>
      <p:bldP spid="8199" grpId="0" build="p"/>
      <p:bldP spid="820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05146-4A85-400E-9571-EF93BCAE7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9218" name="Picture 2" descr="MMj02836700000[1]">
            <a:extLst>
              <a:ext uri="{FF2B5EF4-FFF2-40B4-BE49-F238E27FC236}">
                <a16:creationId xmlns:a16="http://schemas.microsoft.com/office/drawing/2014/main" id="{E0BFC742-71CC-45D0-B46E-CDBD6C4E7DE7}"/>
              </a:ext>
            </a:extLst>
          </p:cNvPr>
          <p:cNvPicPr>
            <a:picLocks noChangeAspect="1" noChangeArrowheads="1" noCro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309612">
            <a:off x="184194" y="2300286"/>
            <a:ext cx="750888" cy="785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9" name="Picture 3" descr="MMj02836700000[1]">
            <a:extLst>
              <a:ext uri="{FF2B5EF4-FFF2-40B4-BE49-F238E27FC236}">
                <a16:creationId xmlns:a16="http://schemas.microsoft.com/office/drawing/2014/main" id="{C5B76D90-8E8C-410A-A73D-F57B587CEDE7}"/>
              </a:ext>
            </a:extLst>
          </p:cNvPr>
          <p:cNvPicPr>
            <a:picLocks noChangeAspect="1" noChangeArrowheads="1" noCrop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440395">
            <a:off x="2638465" y="-190198"/>
            <a:ext cx="750888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5" name="Picture 9" descr="MMj02836700000[1]">
            <a:extLst>
              <a:ext uri="{FF2B5EF4-FFF2-40B4-BE49-F238E27FC236}">
                <a16:creationId xmlns:a16="http://schemas.microsoft.com/office/drawing/2014/main" id="{90B362D9-55A7-4E1B-8B6D-43363E993931}"/>
              </a:ext>
            </a:extLst>
          </p:cNvPr>
          <p:cNvPicPr>
            <a:picLocks noChangeAspect="1" noChangeArrowheads="1" noCrop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629992">
            <a:off x="6859960" y="2124721"/>
            <a:ext cx="750887" cy="785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Line 4">
            <a:extLst>
              <a:ext uri="{FF2B5EF4-FFF2-40B4-BE49-F238E27FC236}">
                <a16:creationId xmlns:a16="http://schemas.microsoft.com/office/drawing/2014/main" id="{8AE47C6B-4F61-46D0-8380-D3A85707F1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628650"/>
            <a:ext cx="3086100" cy="29873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7173" name="Line 5">
            <a:extLst>
              <a:ext uri="{FF2B5EF4-FFF2-40B4-BE49-F238E27FC236}">
                <a16:creationId xmlns:a16="http://schemas.microsoft.com/office/drawing/2014/main" id="{700A2C68-ECEE-4CAC-8108-9407CD098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6100" y="628650"/>
            <a:ext cx="2114550" cy="217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D4A562ED-ADCE-4E1A-AB01-B1D9DCDCB5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0650" y="280035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D9BD2C32-A21B-4756-A82C-7831CDE3BE6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9450" y="2800350"/>
            <a:ext cx="0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pic>
        <p:nvPicPr>
          <p:cNvPr id="9224" name="Picture 8" descr="MMj02836700000[1]">
            <a:extLst>
              <a:ext uri="{FF2B5EF4-FFF2-40B4-BE49-F238E27FC236}">
                <a16:creationId xmlns:a16="http://schemas.microsoft.com/office/drawing/2014/main" id="{688BF126-0D2B-41DC-8F7F-D04F575E4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7411">
            <a:off x="5847735" y="1888820"/>
            <a:ext cx="750094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AutoShape 11">
            <a:extLst>
              <a:ext uri="{FF2B5EF4-FFF2-40B4-BE49-F238E27FC236}">
                <a16:creationId xmlns:a16="http://schemas.microsoft.com/office/drawing/2014/main" id="{5A13E911-A460-47E4-BA74-DC82EB6A0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638" y="1142773"/>
            <a:ext cx="914400" cy="685800"/>
          </a:xfrm>
          <a:prstGeom prst="cloudCallout">
            <a:avLst>
              <a:gd name="adj1" fmla="val -51565"/>
              <a:gd name="adj2" fmla="val 10503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Positive slope, </a:t>
            </a:r>
          </a:p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+ work</a:t>
            </a:r>
          </a:p>
        </p:txBody>
      </p:sp>
      <p:sp>
        <p:nvSpPr>
          <p:cNvPr id="9228" name="AutoShape 12">
            <a:extLst>
              <a:ext uri="{FF2B5EF4-FFF2-40B4-BE49-F238E27FC236}">
                <a16:creationId xmlns:a16="http://schemas.microsoft.com/office/drawing/2014/main" id="{5D087CB9-5907-41B0-BFF7-F49999F31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00050"/>
            <a:ext cx="1007488" cy="628650"/>
          </a:xfrm>
          <a:prstGeom prst="cloudCallout">
            <a:avLst>
              <a:gd name="adj1" fmla="val -88671"/>
              <a:gd name="adj2" fmla="val -4280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Negative slope, </a:t>
            </a:r>
          </a:p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- work</a:t>
            </a:r>
          </a:p>
        </p:txBody>
      </p:sp>
      <p:sp>
        <p:nvSpPr>
          <p:cNvPr id="9229" name="AutoShape 13">
            <a:extLst>
              <a:ext uri="{FF2B5EF4-FFF2-40B4-BE49-F238E27FC236}">
                <a16:creationId xmlns:a16="http://schemas.microsoft.com/office/drawing/2014/main" id="{81FF9DE8-4B7E-44AF-9407-C052E7A7E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311581"/>
            <a:ext cx="971550" cy="685800"/>
          </a:xfrm>
          <a:prstGeom prst="cloudCallout">
            <a:avLst>
              <a:gd name="adj1" fmla="val 43620"/>
              <a:gd name="adj2" fmla="val 541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Zero slope is zero fun!</a:t>
            </a:r>
          </a:p>
        </p:txBody>
      </p:sp>
      <p:sp>
        <p:nvSpPr>
          <p:cNvPr id="9230" name="AutoShape 14">
            <a:extLst>
              <a:ext uri="{FF2B5EF4-FFF2-40B4-BE49-F238E27FC236}">
                <a16:creationId xmlns:a16="http://schemas.microsoft.com/office/drawing/2014/main" id="{C3F28073-621C-4A2A-93EC-67E7D131C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166" y="642439"/>
            <a:ext cx="971550" cy="955702"/>
          </a:xfrm>
          <a:prstGeom prst="cloudCallout">
            <a:avLst>
              <a:gd name="adj1" fmla="val 19606"/>
              <a:gd name="adj2" fmla="val 16362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NO slope.</a:t>
            </a:r>
          </a:p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en-US" alt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Oh No!!!!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06BBD-F0C2-4D24-B6A8-C940C949FAE4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BA3947-4021-4FD3-95BF-6BD8BA8CDA81}"/>
              </a:ext>
            </a:extLst>
          </p:cNvPr>
          <p:cNvSpPr txBox="1"/>
          <p:nvPr/>
        </p:nvSpPr>
        <p:spPr>
          <a:xfrm>
            <a:off x="2277762" y="2360141"/>
            <a:ext cx="1775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Slope Mountain</a:t>
            </a:r>
            <a:endParaRPr lang="en-IE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20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28 0.16759 L 0.25625 -0.4561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6" y="-3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5 0.02808 L 0.24271 0.4503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43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33 0.04599 L 0.14167 0.0459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95062E-6 L 4.44444E-6 0.3333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nimBg="1"/>
      <p:bldP spid="9228" grpId="0" animBg="1"/>
      <p:bldP spid="9229" grpId="0" animBg="1"/>
      <p:bldP spid="92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F4A08C8-8496-43FE-96D0-DEA5E32BE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Type of Slope is Shown?</a:t>
            </a:r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2A3E63B8-2FBE-4B7B-87A3-4B7C386DCA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8850" y="1943100"/>
            <a:ext cx="200025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9220" name="Text Box 5">
            <a:extLst>
              <a:ext uri="{FF2B5EF4-FFF2-40B4-BE49-F238E27FC236}">
                <a16:creationId xmlns:a16="http://schemas.microsoft.com/office/drawing/2014/main" id="{DE780BC9-DA12-4731-B825-2A107FB6F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951" y="1657350"/>
            <a:ext cx="20553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Positive Slope</a:t>
            </a:r>
          </a:p>
        </p:txBody>
      </p:sp>
      <p:sp>
        <p:nvSpPr>
          <p:cNvPr id="9221" name="Text Box 6">
            <a:extLst>
              <a:ext uri="{FF2B5EF4-FFF2-40B4-BE49-F238E27FC236}">
                <a16:creationId xmlns:a16="http://schemas.microsoft.com/office/drawing/2014/main" id="{51E0BBD8-7B74-48FE-9FAA-D23F73121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3" y="2228850"/>
            <a:ext cx="22092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Negative Slope</a:t>
            </a:r>
          </a:p>
        </p:txBody>
      </p:sp>
      <p:sp>
        <p:nvSpPr>
          <p:cNvPr id="9222" name="Text Box 7">
            <a:extLst>
              <a:ext uri="{FF2B5EF4-FFF2-40B4-BE49-F238E27FC236}">
                <a16:creationId xmlns:a16="http://schemas.microsoft.com/office/drawing/2014/main" id="{D3EA23F0-E142-48A5-A207-FE70CAB6B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800350"/>
            <a:ext cx="16321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Zero Slope</a:t>
            </a:r>
          </a:p>
        </p:txBody>
      </p:sp>
      <p:sp>
        <p:nvSpPr>
          <p:cNvPr id="9223" name="Text Box 8">
            <a:extLst>
              <a:ext uri="{FF2B5EF4-FFF2-40B4-BE49-F238E27FC236}">
                <a16:creationId xmlns:a16="http://schemas.microsoft.com/office/drawing/2014/main" id="{21202D1F-17B9-4DC1-9B2E-49AEED009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050" y="3439716"/>
            <a:ext cx="28575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No Slope/Undefined</a:t>
            </a:r>
          </a:p>
        </p:txBody>
      </p:sp>
      <p:sp>
        <p:nvSpPr>
          <p:cNvPr id="11273" name="Rectangle 9">
            <a:extLst>
              <a:ext uri="{FF2B5EF4-FFF2-40B4-BE49-F238E27FC236}">
                <a16:creationId xmlns:a16="http://schemas.microsoft.com/office/drawing/2014/main" id="{CEC240DD-4AE1-4EC7-8C27-C52CBF24C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1657350"/>
            <a:ext cx="2343150" cy="457200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1274" name="Rectangle 10">
            <a:extLst>
              <a:ext uri="{FF2B5EF4-FFF2-40B4-BE49-F238E27FC236}">
                <a16:creationId xmlns:a16="http://schemas.microsoft.com/office/drawing/2014/main" id="{BC617A37-282F-48ED-8451-6987E6F17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2228850"/>
            <a:ext cx="2343150" cy="457200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1275" name="Rectangle 11">
            <a:extLst>
              <a:ext uri="{FF2B5EF4-FFF2-40B4-BE49-F238E27FC236}">
                <a16:creationId xmlns:a16="http://schemas.microsoft.com/office/drawing/2014/main" id="{F720D261-906B-4EDB-B142-DA688F8FA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3429000"/>
            <a:ext cx="2857500" cy="514350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1276" name="Rectangle 12">
            <a:extLst>
              <a:ext uri="{FF2B5EF4-FFF2-40B4-BE49-F238E27FC236}">
                <a16:creationId xmlns:a16="http://schemas.microsoft.com/office/drawing/2014/main" id="{F2AF5B29-CD3E-4DE4-BEEB-15435D039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1657350"/>
            <a:ext cx="2343150" cy="457200"/>
          </a:xfrm>
          <a:prstGeom prst="rect">
            <a:avLst/>
          </a:prstGeom>
          <a:solidFill>
            <a:schemeClr val="bg1">
              <a:alpha val="3098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</a:endParaRPr>
          </a:p>
        </p:txBody>
      </p:sp>
      <p:sp>
        <p:nvSpPr>
          <p:cNvPr id="11278" name="Rectangle 14">
            <a:extLst>
              <a:ext uri="{FF2B5EF4-FFF2-40B4-BE49-F238E27FC236}">
                <a16:creationId xmlns:a16="http://schemas.microsoft.com/office/drawing/2014/main" id="{015082A9-40D7-4AC2-87FD-66657906E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250" y="2857500"/>
            <a:ext cx="1657350" cy="400050"/>
          </a:xfrm>
          <a:prstGeom prst="rect">
            <a:avLst/>
          </a:prstGeom>
          <a:solidFill>
            <a:srgbClr val="FF0000">
              <a:alpha val="3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A700A586-4628-4C9E-83DB-C134D3CD2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3429000"/>
            <a:ext cx="2857500" cy="514350"/>
          </a:xfrm>
          <a:prstGeom prst="rect">
            <a:avLst/>
          </a:prstGeom>
          <a:solidFill>
            <a:schemeClr val="accent4">
              <a:alpha val="3098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1280" name="Rectangle 16">
            <a:extLst>
              <a:ext uri="{FF2B5EF4-FFF2-40B4-BE49-F238E27FC236}">
                <a16:creationId xmlns:a16="http://schemas.microsoft.com/office/drawing/2014/main" id="{AAB26925-D4C1-4845-9DCD-B18FA8137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2228850"/>
            <a:ext cx="2343150" cy="457200"/>
          </a:xfrm>
          <a:prstGeom prst="rect">
            <a:avLst/>
          </a:prstGeom>
          <a:solidFill>
            <a:schemeClr val="bg1">
              <a:alpha val="3098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1281" name="Rectangle 17">
            <a:extLst>
              <a:ext uri="{FF2B5EF4-FFF2-40B4-BE49-F238E27FC236}">
                <a16:creationId xmlns:a16="http://schemas.microsoft.com/office/drawing/2014/main" id="{E0FC4110-2994-473B-926C-293AD5158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250" y="2857500"/>
            <a:ext cx="1657350" cy="400050"/>
          </a:xfrm>
          <a:prstGeom prst="rect">
            <a:avLst/>
          </a:prstGeom>
          <a:solidFill>
            <a:schemeClr val="accent4">
              <a:alpha val="3098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2DCBFB-5185-433A-8FBE-F59C6DA7BAB3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42479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23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640000">
                                      <p:cBhvr>
                                        <p:cTn id="36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600000">
                                      <p:cBhvr>
                                        <p:cTn id="49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62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0">
                                      <p:cBhvr>
                                        <p:cTn id="75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3760000">
                                      <p:cBhvr>
                                        <p:cTn id="88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4840000">
                                      <p:cBhvr>
                                        <p:cTn id="101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/>
      <p:bldP spid="11273" grpId="1" animBg="1"/>
      <p:bldP spid="11274" grpId="0" animBg="1"/>
      <p:bldP spid="11274" grpId="1" animBg="1"/>
      <p:bldP spid="11275" grpId="0" animBg="1"/>
      <p:bldP spid="11275" grpId="1" animBg="1"/>
      <p:bldP spid="11276" grpId="0" animBg="1"/>
      <p:bldP spid="11276" grpId="1" animBg="1"/>
      <p:bldP spid="11278" grpId="0" animBg="1"/>
      <p:bldP spid="11278" grpId="1" animBg="1"/>
      <p:bldP spid="11279" grpId="0" animBg="1"/>
      <p:bldP spid="11279" grpId="1" animBg="1"/>
      <p:bldP spid="11280" grpId="0" animBg="1"/>
      <p:bldP spid="11280" grpId="1" animBg="1"/>
      <p:bldP spid="11281" grpId="0" animBg="1"/>
      <p:bldP spid="1128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9CC0AF2-5B4C-4401-A8B0-5F1E41FBCF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Graph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ADF3ED9-8AF0-49DD-9D1B-CBC63DA4E6B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20750" y="1919288"/>
            <a:ext cx="8223250" cy="2709862"/>
          </a:xfrm>
        </p:spPr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</a:rPr>
              <a:t>When slope is positive or negative we need to find the actual value of the slope or rate of change</a:t>
            </a:r>
          </a:p>
          <a:p>
            <a:r>
              <a:rPr lang="en-US" altLang="en-US" dirty="0">
                <a:solidFill>
                  <a:schemeClr val="bg2"/>
                </a:solidFill>
              </a:rPr>
              <a:t>When given a graph, we can find the slope from the formula: 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E661E33C-877F-41C3-A9A8-F36B637E4A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1700" y="3486150"/>
          <a:ext cx="20574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781050" imgH="381000" progId="Equation.3">
                  <p:embed/>
                </p:oleObj>
              </mc:Choice>
              <mc:Fallback>
                <p:oleObj name="Equation" r:id="rId3" imgW="781050" imgH="381000" progId="Equation.3">
                  <p:embed/>
                  <p:pic>
                    <p:nvPicPr>
                      <p:cNvPr id="12292" name="Object 4">
                        <a:extLst>
                          <a:ext uri="{FF2B5EF4-FFF2-40B4-BE49-F238E27FC236}">
                            <a16:creationId xmlns:a16="http://schemas.microsoft.com/office/drawing/2014/main" id="{E661E33C-877F-41C3-A9A8-F36B637E4A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3486150"/>
                        <a:ext cx="20574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Line 5">
            <a:extLst>
              <a:ext uri="{FF2B5EF4-FFF2-40B4-BE49-F238E27FC236}">
                <a16:creationId xmlns:a16="http://schemas.microsoft.com/office/drawing/2014/main" id="{8E671BAC-7F13-4F45-937E-43247CAE6B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71950" y="3543300"/>
            <a:ext cx="914400" cy="17145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859DBDFB-1F82-46AB-B831-BC8583374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9681" y="3371850"/>
            <a:ext cx="280878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500">
                <a:solidFill>
                  <a:srgbClr val="3366FF"/>
                </a:solidFill>
              </a:rPr>
              <a:t>How far up or down it changes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CB900353-5D37-4E56-B224-55473445A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1" y="4102894"/>
            <a:ext cx="2794355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500">
                <a:solidFill>
                  <a:srgbClr val="3366FF"/>
                </a:solidFill>
              </a:rPr>
              <a:t>How far left or right it changes</a:t>
            </a:r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C008EEB6-6910-4EC7-87E5-13E6A54CFE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71950" y="4229100"/>
            <a:ext cx="971550" cy="1143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290E18-9E7F-46C1-ABEF-3BFAB3D5E6E2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9008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12294" grpId="0"/>
      <p:bldP spid="122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5516101-B765-44DC-98B2-368241D2C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r>
              <a:rPr lang="en-US" altLang="en-US"/>
              <a:t>Slope of a Graph</a:t>
            </a:r>
          </a:p>
        </p:txBody>
      </p:sp>
      <p:grpSp>
        <p:nvGrpSpPr>
          <p:cNvPr id="11267" name="Group 4">
            <a:extLst>
              <a:ext uri="{FF2B5EF4-FFF2-40B4-BE49-F238E27FC236}">
                <a16:creationId xmlns:a16="http://schemas.microsoft.com/office/drawing/2014/main" id="{E1B9C37C-FC54-4C24-A0CA-36D71EBC706A}"/>
              </a:ext>
            </a:extLst>
          </p:cNvPr>
          <p:cNvGrpSpPr>
            <a:grpSpLocks/>
          </p:cNvGrpSpPr>
          <p:nvPr/>
        </p:nvGrpSpPr>
        <p:grpSpPr bwMode="auto">
          <a:xfrm>
            <a:off x="4057650" y="1085850"/>
            <a:ext cx="3714750" cy="3543300"/>
            <a:chOff x="2700" y="2160"/>
            <a:chExt cx="7920" cy="7920"/>
          </a:xfrm>
        </p:grpSpPr>
        <p:grpSp>
          <p:nvGrpSpPr>
            <p:cNvPr id="11282" name="Group 5">
              <a:extLst>
                <a:ext uri="{FF2B5EF4-FFF2-40B4-BE49-F238E27FC236}">
                  <a16:creationId xmlns:a16="http://schemas.microsoft.com/office/drawing/2014/main" id="{2854D974-DE28-43AB-96EB-093F7A17F5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0" y="2520"/>
              <a:ext cx="7200" cy="7200"/>
              <a:chOff x="3060" y="2520"/>
              <a:chExt cx="7200" cy="7200"/>
            </a:xfrm>
          </p:grpSpPr>
          <p:sp>
            <p:nvSpPr>
              <p:cNvPr id="11285" name="Rectangle 6">
                <a:extLst>
                  <a:ext uri="{FF2B5EF4-FFF2-40B4-BE49-F238E27FC236}">
                    <a16:creationId xmlns:a16="http://schemas.microsoft.com/office/drawing/2014/main" id="{11F01674-313D-4337-8491-D2F4A6C0A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86" name="Rectangle 7">
                <a:extLst>
                  <a:ext uri="{FF2B5EF4-FFF2-40B4-BE49-F238E27FC236}">
                    <a16:creationId xmlns:a16="http://schemas.microsoft.com/office/drawing/2014/main" id="{26153762-743A-4972-8266-F11D8C096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87" name="Rectangle 8">
                <a:extLst>
                  <a:ext uri="{FF2B5EF4-FFF2-40B4-BE49-F238E27FC236}">
                    <a16:creationId xmlns:a16="http://schemas.microsoft.com/office/drawing/2014/main" id="{35EEEEF0-91FB-4725-9180-433708F37A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88" name="Rectangle 9">
                <a:extLst>
                  <a:ext uri="{FF2B5EF4-FFF2-40B4-BE49-F238E27FC236}">
                    <a16:creationId xmlns:a16="http://schemas.microsoft.com/office/drawing/2014/main" id="{61C01C33-DAD1-4F22-A30D-3BDD759AB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89" name="Rectangle 10">
                <a:extLst>
                  <a:ext uri="{FF2B5EF4-FFF2-40B4-BE49-F238E27FC236}">
                    <a16:creationId xmlns:a16="http://schemas.microsoft.com/office/drawing/2014/main" id="{F491E6F4-CAB8-4686-9DC3-35950100A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0" name="Rectangle 11">
                <a:extLst>
                  <a:ext uri="{FF2B5EF4-FFF2-40B4-BE49-F238E27FC236}">
                    <a16:creationId xmlns:a16="http://schemas.microsoft.com/office/drawing/2014/main" id="{53217609-BCAE-4F85-A9C5-2FFDCF2B95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1" name="Rectangle 12">
                <a:extLst>
                  <a:ext uri="{FF2B5EF4-FFF2-40B4-BE49-F238E27FC236}">
                    <a16:creationId xmlns:a16="http://schemas.microsoft.com/office/drawing/2014/main" id="{AE07F4DD-3030-4A5E-BC92-AECE60666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2" name="Rectangle 13">
                <a:extLst>
                  <a:ext uri="{FF2B5EF4-FFF2-40B4-BE49-F238E27FC236}">
                    <a16:creationId xmlns:a16="http://schemas.microsoft.com/office/drawing/2014/main" id="{2B0540E2-81AB-4811-AFB9-1E15B910A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3" name="Rectangle 14">
                <a:extLst>
                  <a:ext uri="{FF2B5EF4-FFF2-40B4-BE49-F238E27FC236}">
                    <a16:creationId xmlns:a16="http://schemas.microsoft.com/office/drawing/2014/main" id="{2AB16935-FEB9-4B60-BCFA-AE0EBCA8A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4" name="Rectangle 15">
                <a:extLst>
                  <a:ext uri="{FF2B5EF4-FFF2-40B4-BE49-F238E27FC236}">
                    <a16:creationId xmlns:a16="http://schemas.microsoft.com/office/drawing/2014/main" id="{9E4D7FA5-34B5-4572-A663-07416B8A7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5" name="Rectangle 16">
                <a:extLst>
                  <a:ext uri="{FF2B5EF4-FFF2-40B4-BE49-F238E27FC236}">
                    <a16:creationId xmlns:a16="http://schemas.microsoft.com/office/drawing/2014/main" id="{1C279A2E-5303-46E5-B39B-2E5A78736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6" name="Rectangle 17">
                <a:extLst>
                  <a:ext uri="{FF2B5EF4-FFF2-40B4-BE49-F238E27FC236}">
                    <a16:creationId xmlns:a16="http://schemas.microsoft.com/office/drawing/2014/main" id="{42BAEDDF-1393-428E-9AFA-7E4918AA8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7" name="Rectangle 18">
                <a:extLst>
                  <a:ext uri="{FF2B5EF4-FFF2-40B4-BE49-F238E27FC236}">
                    <a16:creationId xmlns:a16="http://schemas.microsoft.com/office/drawing/2014/main" id="{27EB7323-8AF6-4720-A677-A5333564F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8" name="Rectangle 19">
                <a:extLst>
                  <a:ext uri="{FF2B5EF4-FFF2-40B4-BE49-F238E27FC236}">
                    <a16:creationId xmlns:a16="http://schemas.microsoft.com/office/drawing/2014/main" id="{9FB5B7E0-DAD0-4F41-9CFE-0E13451BB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299" name="Rectangle 20">
                <a:extLst>
                  <a:ext uri="{FF2B5EF4-FFF2-40B4-BE49-F238E27FC236}">
                    <a16:creationId xmlns:a16="http://schemas.microsoft.com/office/drawing/2014/main" id="{F918ADAB-D098-4A39-8F71-65E41BFBD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0" name="Rectangle 21">
                <a:extLst>
                  <a:ext uri="{FF2B5EF4-FFF2-40B4-BE49-F238E27FC236}">
                    <a16:creationId xmlns:a16="http://schemas.microsoft.com/office/drawing/2014/main" id="{0F770605-4171-4004-9C99-7630E0A7C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1" name="Rectangle 22">
                <a:extLst>
                  <a:ext uri="{FF2B5EF4-FFF2-40B4-BE49-F238E27FC236}">
                    <a16:creationId xmlns:a16="http://schemas.microsoft.com/office/drawing/2014/main" id="{4229C032-E357-4003-98EF-ABFEC669C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2" name="Rectangle 23">
                <a:extLst>
                  <a:ext uri="{FF2B5EF4-FFF2-40B4-BE49-F238E27FC236}">
                    <a16:creationId xmlns:a16="http://schemas.microsoft.com/office/drawing/2014/main" id="{10E9627F-2F74-4FE5-BA24-5D8BF39120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3" name="Rectangle 24">
                <a:extLst>
                  <a:ext uri="{FF2B5EF4-FFF2-40B4-BE49-F238E27FC236}">
                    <a16:creationId xmlns:a16="http://schemas.microsoft.com/office/drawing/2014/main" id="{565D2E43-044C-4019-BD7F-C194638DB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4" name="Rectangle 25">
                <a:extLst>
                  <a:ext uri="{FF2B5EF4-FFF2-40B4-BE49-F238E27FC236}">
                    <a16:creationId xmlns:a16="http://schemas.microsoft.com/office/drawing/2014/main" id="{3C19BE3C-ABA4-456B-AA3A-EFD199017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5" name="Rectangle 26">
                <a:extLst>
                  <a:ext uri="{FF2B5EF4-FFF2-40B4-BE49-F238E27FC236}">
                    <a16:creationId xmlns:a16="http://schemas.microsoft.com/office/drawing/2014/main" id="{8BB2446C-4B99-4A25-94DA-5E616BAD2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6" name="Rectangle 27">
                <a:extLst>
                  <a:ext uri="{FF2B5EF4-FFF2-40B4-BE49-F238E27FC236}">
                    <a16:creationId xmlns:a16="http://schemas.microsoft.com/office/drawing/2014/main" id="{118D5906-946D-490A-8580-D9F087C3FE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7" name="Rectangle 28">
                <a:extLst>
                  <a:ext uri="{FF2B5EF4-FFF2-40B4-BE49-F238E27FC236}">
                    <a16:creationId xmlns:a16="http://schemas.microsoft.com/office/drawing/2014/main" id="{306FBC59-73A2-4BA5-A768-610926BC90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8" name="Rectangle 29">
                <a:extLst>
                  <a:ext uri="{FF2B5EF4-FFF2-40B4-BE49-F238E27FC236}">
                    <a16:creationId xmlns:a16="http://schemas.microsoft.com/office/drawing/2014/main" id="{FEA0F46F-500C-4571-869F-53070DA13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09" name="Rectangle 30">
                <a:extLst>
                  <a:ext uri="{FF2B5EF4-FFF2-40B4-BE49-F238E27FC236}">
                    <a16:creationId xmlns:a16="http://schemas.microsoft.com/office/drawing/2014/main" id="{C649F773-F1F1-4A88-A590-1D4199746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0" name="Rectangle 31">
                <a:extLst>
                  <a:ext uri="{FF2B5EF4-FFF2-40B4-BE49-F238E27FC236}">
                    <a16:creationId xmlns:a16="http://schemas.microsoft.com/office/drawing/2014/main" id="{978693FD-B02E-4137-BA46-C1BE08D84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1" name="Rectangle 32">
                <a:extLst>
                  <a:ext uri="{FF2B5EF4-FFF2-40B4-BE49-F238E27FC236}">
                    <a16:creationId xmlns:a16="http://schemas.microsoft.com/office/drawing/2014/main" id="{099409AE-EF63-4B48-A641-C0607E0C1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2" name="Rectangle 33">
                <a:extLst>
                  <a:ext uri="{FF2B5EF4-FFF2-40B4-BE49-F238E27FC236}">
                    <a16:creationId xmlns:a16="http://schemas.microsoft.com/office/drawing/2014/main" id="{DBB39514-6CE1-4F47-9957-F281199F5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3" name="Rectangle 34">
                <a:extLst>
                  <a:ext uri="{FF2B5EF4-FFF2-40B4-BE49-F238E27FC236}">
                    <a16:creationId xmlns:a16="http://schemas.microsoft.com/office/drawing/2014/main" id="{D797ABCE-0481-4C0F-902E-904A331D3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4" name="Rectangle 35">
                <a:extLst>
                  <a:ext uri="{FF2B5EF4-FFF2-40B4-BE49-F238E27FC236}">
                    <a16:creationId xmlns:a16="http://schemas.microsoft.com/office/drawing/2014/main" id="{0705F110-84CD-4885-8FF3-1C3C59486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5" name="Rectangle 36">
                <a:extLst>
                  <a:ext uri="{FF2B5EF4-FFF2-40B4-BE49-F238E27FC236}">
                    <a16:creationId xmlns:a16="http://schemas.microsoft.com/office/drawing/2014/main" id="{941378B8-AD47-47F8-9E2F-7DA233EF8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6" name="Rectangle 37">
                <a:extLst>
                  <a:ext uri="{FF2B5EF4-FFF2-40B4-BE49-F238E27FC236}">
                    <a16:creationId xmlns:a16="http://schemas.microsoft.com/office/drawing/2014/main" id="{34CA03FA-F738-459F-AAD1-729ECC658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7" name="Rectangle 38">
                <a:extLst>
                  <a:ext uri="{FF2B5EF4-FFF2-40B4-BE49-F238E27FC236}">
                    <a16:creationId xmlns:a16="http://schemas.microsoft.com/office/drawing/2014/main" id="{41482AE1-29C9-41F6-BDF5-C7002B460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8" name="Rectangle 39">
                <a:extLst>
                  <a:ext uri="{FF2B5EF4-FFF2-40B4-BE49-F238E27FC236}">
                    <a16:creationId xmlns:a16="http://schemas.microsoft.com/office/drawing/2014/main" id="{FEA1F26E-320B-4BB0-81C5-F4AB1F585F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19" name="Rectangle 40">
                <a:extLst>
                  <a:ext uri="{FF2B5EF4-FFF2-40B4-BE49-F238E27FC236}">
                    <a16:creationId xmlns:a16="http://schemas.microsoft.com/office/drawing/2014/main" id="{4709C05F-E04D-4C30-B05A-0A7652023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0" name="Rectangle 41">
                <a:extLst>
                  <a:ext uri="{FF2B5EF4-FFF2-40B4-BE49-F238E27FC236}">
                    <a16:creationId xmlns:a16="http://schemas.microsoft.com/office/drawing/2014/main" id="{75BFED68-ED15-4C48-BE0D-F2522092F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1" name="Rectangle 42">
                <a:extLst>
                  <a:ext uri="{FF2B5EF4-FFF2-40B4-BE49-F238E27FC236}">
                    <a16:creationId xmlns:a16="http://schemas.microsoft.com/office/drawing/2014/main" id="{4C290BAC-91E9-4431-BF1B-8DEF9C990E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2" name="Rectangle 43">
                <a:extLst>
                  <a:ext uri="{FF2B5EF4-FFF2-40B4-BE49-F238E27FC236}">
                    <a16:creationId xmlns:a16="http://schemas.microsoft.com/office/drawing/2014/main" id="{C31B1361-D2DB-4783-8080-1465A7FE3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3" name="Rectangle 44">
                <a:extLst>
                  <a:ext uri="{FF2B5EF4-FFF2-40B4-BE49-F238E27FC236}">
                    <a16:creationId xmlns:a16="http://schemas.microsoft.com/office/drawing/2014/main" id="{65EECFA1-793D-4635-877A-093441FE8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4" name="Rectangle 45">
                <a:extLst>
                  <a:ext uri="{FF2B5EF4-FFF2-40B4-BE49-F238E27FC236}">
                    <a16:creationId xmlns:a16="http://schemas.microsoft.com/office/drawing/2014/main" id="{769326B5-58D8-4983-B7FB-ACEAEE4C4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5" name="Rectangle 46">
                <a:extLst>
                  <a:ext uri="{FF2B5EF4-FFF2-40B4-BE49-F238E27FC236}">
                    <a16:creationId xmlns:a16="http://schemas.microsoft.com/office/drawing/2014/main" id="{FAF8EF47-633C-4CE4-B33C-E7B6EFEE9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6" name="Rectangle 47">
                <a:extLst>
                  <a:ext uri="{FF2B5EF4-FFF2-40B4-BE49-F238E27FC236}">
                    <a16:creationId xmlns:a16="http://schemas.microsoft.com/office/drawing/2014/main" id="{37652DD0-79E2-461B-8E99-50FF9871D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7" name="Rectangle 48">
                <a:extLst>
                  <a:ext uri="{FF2B5EF4-FFF2-40B4-BE49-F238E27FC236}">
                    <a16:creationId xmlns:a16="http://schemas.microsoft.com/office/drawing/2014/main" id="{993FDDCD-5B7A-49BD-A187-86FBFE0B3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8" name="Rectangle 49">
                <a:extLst>
                  <a:ext uri="{FF2B5EF4-FFF2-40B4-BE49-F238E27FC236}">
                    <a16:creationId xmlns:a16="http://schemas.microsoft.com/office/drawing/2014/main" id="{68CE360D-CC93-4DFA-98E4-EFC027C61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29" name="Rectangle 50">
                <a:extLst>
                  <a:ext uri="{FF2B5EF4-FFF2-40B4-BE49-F238E27FC236}">
                    <a16:creationId xmlns:a16="http://schemas.microsoft.com/office/drawing/2014/main" id="{9B36114F-E15C-4517-ADF8-190F90566B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0" name="Rectangle 51">
                <a:extLst>
                  <a:ext uri="{FF2B5EF4-FFF2-40B4-BE49-F238E27FC236}">
                    <a16:creationId xmlns:a16="http://schemas.microsoft.com/office/drawing/2014/main" id="{B922CDAB-ACBD-4854-86BC-C3C1A360C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1" name="Rectangle 52">
                <a:extLst>
                  <a:ext uri="{FF2B5EF4-FFF2-40B4-BE49-F238E27FC236}">
                    <a16:creationId xmlns:a16="http://schemas.microsoft.com/office/drawing/2014/main" id="{306A5ED0-21A9-4ACA-929A-C33CEC4B92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2" name="Rectangle 53">
                <a:extLst>
                  <a:ext uri="{FF2B5EF4-FFF2-40B4-BE49-F238E27FC236}">
                    <a16:creationId xmlns:a16="http://schemas.microsoft.com/office/drawing/2014/main" id="{0D425125-D024-4B60-B059-E8C31337B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3" name="Rectangle 54">
                <a:extLst>
                  <a:ext uri="{FF2B5EF4-FFF2-40B4-BE49-F238E27FC236}">
                    <a16:creationId xmlns:a16="http://schemas.microsoft.com/office/drawing/2014/main" id="{0494639A-21EC-4776-89F0-919C895A2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4" name="Rectangle 55">
                <a:extLst>
                  <a:ext uri="{FF2B5EF4-FFF2-40B4-BE49-F238E27FC236}">
                    <a16:creationId xmlns:a16="http://schemas.microsoft.com/office/drawing/2014/main" id="{8B519BB9-1F27-4266-BA2E-BD75C1085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5" name="Rectangle 56">
                <a:extLst>
                  <a:ext uri="{FF2B5EF4-FFF2-40B4-BE49-F238E27FC236}">
                    <a16:creationId xmlns:a16="http://schemas.microsoft.com/office/drawing/2014/main" id="{4CCB7595-9436-421F-8A3E-3EEB1BFAB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6" name="Rectangle 57">
                <a:extLst>
                  <a:ext uri="{FF2B5EF4-FFF2-40B4-BE49-F238E27FC236}">
                    <a16:creationId xmlns:a16="http://schemas.microsoft.com/office/drawing/2014/main" id="{402DF4BA-3531-4892-8DCC-8A91826A8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7" name="Rectangle 58">
                <a:extLst>
                  <a:ext uri="{FF2B5EF4-FFF2-40B4-BE49-F238E27FC236}">
                    <a16:creationId xmlns:a16="http://schemas.microsoft.com/office/drawing/2014/main" id="{07CD6B39-6F65-4BE0-B4CC-C4646AA9E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8" name="Rectangle 59">
                <a:extLst>
                  <a:ext uri="{FF2B5EF4-FFF2-40B4-BE49-F238E27FC236}">
                    <a16:creationId xmlns:a16="http://schemas.microsoft.com/office/drawing/2014/main" id="{661E915F-FA5B-48BD-B15B-F3FE40470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39" name="Rectangle 60">
                <a:extLst>
                  <a:ext uri="{FF2B5EF4-FFF2-40B4-BE49-F238E27FC236}">
                    <a16:creationId xmlns:a16="http://schemas.microsoft.com/office/drawing/2014/main" id="{5ED4ABC2-959F-4DE3-952C-EE400BBC3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0" name="Rectangle 61">
                <a:extLst>
                  <a:ext uri="{FF2B5EF4-FFF2-40B4-BE49-F238E27FC236}">
                    <a16:creationId xmlns:a16="http://schemas.microsoft.com/office/drawing/2014/main" id="{EC283398-AEEA-4D35-9938-30B4F1D96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1" name="Rectangle 62">
                <a:extLst>
                  <a:ext uri="{FF2B5EF4-FFF2-40B4-BE49-F238E27FC236}">
                    <a16:creationId xmlns:a16="http://schemas.microsoft.com/office/drawing/2014/main" id="{0A514292-8D48-4B45-9242-C10481DDC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2" name="Rectangle 63">
                <a:extLst>
                  <a:ext uri="{FF2B5EF4-FFF2-40B4-BE49-F238E27FC236}">
                    <a16:creationId xmlns:a16="http://schemas.microsoft.com/office/drawing/2014/main" id="{B8489A51-C6EB-4B21-BEDE-D0C554760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3" name="Rectangle 64">
                <a:extLst>
                  <a:ext uri="{FF2B5EF4-FFF2-40B4-BE49-F238E27FC236}">
                    <a16:creationId xmlns:a16="http://schemas.microsoft.com/office/drawing/2014/main" id="{FABF2F05-18DA-4021-9859-3EBD8CAD0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4" name="Rectangle 65">
                <a:extLst>
                  <a:ext uri="{FF2B5EF4-FFF2-40B4-BE49-F238E27FC236}">
                    <a16:creationId xmlns:a16="http://schemas.microsoft.com/office/drawing/2014/main" id="{7EBDEACD-2963-482E-AB94-076B982DF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5" name="Rectangle 66">
                <a:extLst>
                  <a:ext uri="{FF2B5EF4-FFF2-40B4-BE49-F238E27FC236}">
                    <a16:creationId xmlns:a16="http://schemas.microsoft.com/office/drawing/2014/main" id="{6CE49BDA-68D8-4648-A036-9722053F1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6" name="Rectangle 67">
                <a:extLst>
                  <a:ext uri="{FF2B5EF4-FFF2-40B4-BE49-F238E27FC236}">
                    <a16:creationId xmlns:a16="http://schemas.microsoft.com/office/drawing/2014/main" id="{A1FC6A20-5B28-416C-AC8B-7671AB446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7" name="Rectangle 68">
                <a:extLst>
                  <a:ext uri="{FF2B5EF4-FFF2-40B4-BE49-F238E27FC236}">
                    <a16:creationId xmlns:a16="http://schemas.microsoft.com/office/drawing/2014/main" id="{A01D5D7D-E970-41B2-AB42-AB612E3CF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8" name="Rectangle 69">
                <a:extLst>
                  <a:ext uri="{FF2B5EF4-FFF2-40B4-BE49-F238E27FC236}">
                    <a16:creationId xmlns:a16="http://schemas.microsoft.com/office/drawing/2014/main" id="{D26E69AB-8516-4AD0-8080-ECF812D3C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49" name="Rectangle 70">
                <a:extLst>
                  <a:ext uri="{FF2B5EF4-FFF2-40B4-BE49-F238E27FC236}">
                    <a16:creationId xmlns:a16="http://schemas.microsoft.com/office/drawing/2014/main" id="{0231A6C5-3522-4E31-85E8-13247B3C8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0" name="Rectangle 71">
                <a:extLst>
                  <a:ext uri="{FF2B5EF4-FFF2-40B4-BE49-F238E27FC236}">
                    <a16:creationId xmlns:a16="http://schemas.microsoft.com/office/drawing/2014/main" id="{0BFE868D-73BA-4BEE-B862-C241A5F4E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1" name="Rectangle 72">
                <a:extLst>
                  <a:ext uri="{FF2B5EF4-FFF2-40B4-BE49-F238E27FC236}">
                    <a16:creationId xmlns:a16="http://schemas.microsoft.com/office/drawing/2014/main" id="{EBCAB86B-7258-4416-8BB1-FC178C982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2" name="Rectangle 73">
                <a:extLst>
                  <a:ext uri="{FF2B5EF4-FFF2-40B4-BE49-F238E27FC236}">
                    <a16:creationId xmlns:a16="http://schemas.microsoft.com/office/drawing/2014/main" id="{AAFF85FC-971A-44BD-B4F6-B5466D7B2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3" name="Rectangle 74">
                <a:extLst>
                  <a:ext uri="{FF2B5EF4-FFF2-40B4-BE49-F238E27FC236}">
                    <a16:creationId xmlns:a16="http://schemas.microsoft.com/office/drawing/2014/main" id="{97FCC1F9-AD6C-42E1-8699-88B5D4C5E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4" name="Rectangle 75">
                <a:extLst>
                  <a:ext uri="{FF2B5EF4-FFF2-40B4-BE49-F238E27FC236}">
                    <a16:creationId xmlns:a16="http://schemas.microsoft.com/office/drawing/2014/main" id="{06740CA2-09B1-401B-86E3-D7FCF9AA3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5" name="Rectangle 76">
                <a:extLst>
                  <a:ext uri="{FF2B5EF4-FFF2-40B4-BE49-F238E27FC236}">
                    <a16:creationId xmlns:a16="http://schemas.microsoft.com/office/drawing/2014/main" id="{652579A4-7850-4B63-85A8-CEE93CD24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6" name="Rectangle 77">
                <a:extLst>
                  <a:ext uri="{FF2B5EF4-FFF2-40B4-BE49-F238E27FC236}">
                    <a16:creationId xmlns:a16="http://schemas.microsoft.com/office/drawing/2014/main" id="{82C9BF40-E1AC-4A9F-9C11-8C8A7C8A0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7" name="Rectangle 78">
                <a:extLst>
                  <a:ext uri="{FF2B5EF4-FFF2-40B4-BE49-F238E27FC236}">
                    <a16:creationId xmlns:a16="http://schemas.microsoft.com/office/drawing/2014/main" id="{C5674C28-C215-4C5B-A4B6-4BE93D904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8" name="Rectangle 79">
                <a:extLst>
                  <a:ext uri="{FF2B5EF4-FFF2-40B4-BE49-F238E27FC236}">
                    <a16:creationId xmlns:a16="http://schemas.microsoft.com/office/drawing/2014/main" id="{99246B84-BACA-461E-B8D5-0BB97F166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59" name="Rectangle 80">
                <a:extLst>
                  <a:ext uri="{FF2B5EF4-FFF2-40B4-BE49-F238E27FC236}">
                    <a16:creationId xmlns:a16="http://schemas.microsoft.com/office/drawing/2014/main" id="{A38415EA-962D-4762-A3BA-70E5990ED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0" name="Rectangle 81">
                <a:extLst>
                  <a:ext uri="{FF2B5EF4-FFF2-40B4-BE49-F238E27FC236}">
                    <a16:creationId xmlns:a16="http://schemas.microsoft.com/office/drawing/2014/main" id="{991DFC7D-E3F1-4555-A272-507AC5211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1" name="Rectangle 82">
                <a:extLst>
                  <a:ext uri="{FF2B5EF4-FFF2-40B4-BE49-F238E27FC236}">
                    <a16:creationId xmlns:a16="http://schemas.microsoft.com/office/drawing/2014/main" id="{DE6B659C-EE9B-400A-85AB-56BB7A013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2" name="Rectangle 83">
                <a:extLst>
                  <a:ext uri="{FF2B5EF4-FFF2-40B4-BE49-F238E27FC236}">
                    <a16:creationId xmlns:a16="http://schemas.microsoft.com/office/drawing/2014/main" id="{61415CF4-2334-476C-AFC1-8E98B1968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3" name="Rectangle 84">
                <a:extLst>
                  <a:ext uri="{FF2B5EF4-FFF2-40B4-BE49-F238E27FC236}">
                    <a16:creationId xmlns:a16="http://schemas.microsoft.com/office/drawing/2014/main" id="{82B295E3-F3FC-40D2-A2EE-E07F5989D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4" name="Rectangle 85">
                <a:extLst>
                  <a:ext uri="{FF2B5EF4-FFF2-40B4-BE49-F238E27FC236}">
                    <a16:creationId xmlns:a16="http://schemas.microsoft.com/office/drawing/2014/main" id="{0989AF08-2C42-4F06-9BFC-7E20C03648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5" name="Rectangle 86">
                <a:extLst>
                  <a:ext uri="{FF2B5EF4-FFF2-40B4-BE49-F238E27FC236}">
                    <a16:creationId xmlns:a16="http://schemas.microsoft.com/office/drawing/2014/main" id="{2FBA27A5-8FBB-4684-ABD9-67605349A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6" name="Rectangle 87">
                <a:extLst>
                  <a:ext uri="{FF2B5EF4-FFF2-40B4-BE49-F238E27FC236}">
                    <a16:creationId xmlns:a16="http://schemas.microsoft.com/office/drawing/2014/main" id="{4E29C303-3DF2-4C80-B326-817F62BE9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7" name="Rectangle 88">
                <a:extLst>
                  <a:ext uri="{FF2B5EF4-FFF2-40B4-BE49-F238E27FC236}">
                    <a16:creationId xmlns:a16="http://schemas.microsoft.com/office/drawing/2014/main" id="{BBB9085A-D3FE-467A-A835-4C5BCEF6F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8" name="Rectangle 89">
                <a:extLst>
                  <a:ext uri="{FF2B5EF4-FFF2-40B4-BE49-F238E27FC236}">
                    <a16:creationId xmlns:a16="http://schemas.microsoft.com/office/drawing/2014/main" id="{5649D823-FEF0-4049-AF15-007714C90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69" name="Rectangle 90">
                <a:extLst>
                  <a:ext uri="{FF2B5EF4-FFF2-40B4-BE49-F238E27FC236}">
                    <a16:creationId xmlns:a16="http://schemas.microsoft.com/office/drawing/2014/main" id="{55D2B047-605A-4AF7-821B-906E72309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0" name="Rectangle 91">
                <a:extLst>
                  <a:ext uri="{FF2B5EF4-FFF2-40B4-BE49-F238E27FC236}">
                    <a16:creationId xmlns:a16="http://schemas.microsoft.com/office/drawing/2014/main" id="{9F6EE7AF-4221-4406-A349-53A9650F52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1" name="Rectangle 92">
                <a:extLst>
                  <a:ext uri="{FF2B5EF4-FFF2-40B4-BE49-F238E27FC236}">
                    <a16:creationId xmlns:a16="http://schemas.microsoft.com/office/drawing/2014/main" id="{0C1CFD7C-9057-4EB5-9ACF-AF736D6615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2" name="Rectangle 93">
                <a:extLst>
                  <a:ext uri="{FF2B5EF4-FFF2-40B4-BE49-F238E27FC236}">
                    <a16:creationId xmlns:a16="http://schemas.microsoft.com/office/drawing/2014/main" id="{CC8F1C5F-1B2E-4A0A-B789-CF4AA0B4E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3" name="Rectangle 94">
                <a:extLst>
                  <a:ext uri="{FF2B5EF4-FFF2-40B4-BE49-F238E27FC236}">
                    <a16:creationId xmlns:a16="http://schemas.microsoft.com/office/drawing/2014/main" id="{DFB217F5-913F-4D1C-AB0D-0515ABEE2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4" name="Rectangle 95">
                <a:extLst>
                  <a:ext uri="{FF2B5EF4-FFF2-40B4-BE49-F238E27FC236}">
                    <a16:creationId xmlns:a16="http://schemas.microsoft.com/office/drawing/2014/main" id="{03563553-1015-4C6E-8270-7D76ED65E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5" name="Rectangle 96">
                <a:extLst>
                  <a:ext uri="{FF2B5EF4-FFF2-40B4-BE49-F238E27FC236}">
                    <a16:creationId xmlns:a16="http://schemas.microsoft.com/office/drawing/2014/main" id="{5FC6FD43-B3B4-4ABB-9147-7A1F3E2A1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6" name="Rectangle 97">
                <a:extLst>
                  <a:ext uri="{FF2B5EF4-FFF2-40B4-BE49-F238E27FC236}">
                    <a16:creationId xmlns:a16="http://schemas.microsoft.com/office/drawing/2014/main" id="{1E49A66F-0FA6-44C7-8AE9-E1D76F91D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7" name="Rectangle 98">
                <a:extLst>
                  <a:ext uri="{FF2B5EF4-FFF2-40B4-BE49-F238E27FC236}">
                    <a16:creationId xmlns:a16="http://schemas.microsoft.com/office/drawing/2014/main" id="{45EBB632-DFFE-41E5-9BE3-12A7EEB56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8" name="Rectangle 99">
                <a:extLst>
                  <a:ext uri="{FF2B5EF4-FFF2-40B4-BE49-F238E27FC236}">
                    <a16:creationId xmlns:a16="http://schemas.microsoft.com/office/drawing/2014/main" id="{5D547877-DECA-40B1-A328-58242BDE1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79" name="Rectangle 100">
                <a:extLst>
                  <a:ext uri="{FF2B5EF4-FFF2-40B4-BE49-F238E27FC236}">
                    <a16:creationId xmlns:a16="http://schemas.microsoft.com/office/drawing/2014/main" id="{C592FE1B-5EF0-46B1-8C69-48B8EDC8DA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0" name="Rectangle 101">
                <a:extLst>
                  <a:ext uri="{FF2B5EF4-FFF2-40B4-BE49-F238E27FC236}">
                    <a16:creationId xmlns:a16="http://schemas.microsoft.com/office/drawing/2014/main" id="{380A1698-CAD1-4B66-9865-AF6368817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1" name="Rectangle 102">
                <a:extLst>
                  <a:ext uri="{FF2B5EF4-FFF2-40B4-BE49-F238E27FC236}">
                    <a16:creationId xmlns:a16="http://schemas.microsoft.com/office/drawing/2014/main" id="{E1440C94-7052-4A5C-A3A0-09EF77571B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2" name="Rectangle 103">
                <a:extLst>
                  <a:ext uri="{FF2B5EF4-FFF2-40B4-BE49-F238E27FC236}">
                    <a16:creationId xmlns:a16="http://schemas.microsoft.com/office/drawing/2014/main" id="{12042C8F-EABC-43EE-B0A9-17EA3E2E3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3" name="Rectangle 104">
                <a:extLst>
                  <a:ext uri="{FF2B5EF4-FFF2-40B4-BE49-F238E27FC236}">
                    <a16:creationId xmlns:a16="http://schemas.microsoft.com/office/drawing/2014/main" id="{D7A6BA88-8623-4836-8E98-4E0D3A201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4" name="Rectangle 105">
                <a:extLst>
                  <a:ext uri="{FF2B5EF4-FFF2-40B4-BE49-F238E27FC236}">
                    <a16:creationId xmlns:a16="http://schemas.microsoft.com/office/drawing/2014/main" id="{D6E57252-80CB-4C68-B629-C9C34311B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5" name="Rectangle 106">
                <a:extLst>
                  <a:ext uri="{FF2B5EF4-FFF2-40B4-BE49-F238E27FC236}">
                    <a16:creationId xmlns:a16="http://schemas.microsoft.com/office/drawing/2014/main" id="{00194E70-CFD4-4403-828C-45C4EE4EF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6" name="Rectangle 107">
                <a:extLst>
                  <a:ext uri="{FF2B5EF4-FFF2-40B4-BE49-F238E27FC236}">
                    <a16:creationId xmlns:a16="http://schemas.microsoft.com/office/drawing/2014/main" id="{D76CC69E-0CD2-4813-A450-4AD49B7B6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7" name="Rectangle 108">
                <a:extLst>
                  <a:ext uri="{FF2B5EF4-FFF2-40B4-BE49-F238E27FC236}">
                    <a16:creationId xmlns:a16="http://schemas.microsoft.com/office/drawing/2014/main" id="{3CE10E87-38C7-45B4-A509-D5A786A97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8" name="Rectangle 109">
                <a:extLst>
                  <a:ext uri="{FF2B5EF4-FFF2-40B4-BE49-F238E27FC236}">
                    <a16:creationId xmlns:a16="http://schemas.microsoft.com/office/drawing/2014/main" id="{18FE8A47-DB9D-4182-9665-ACA4E4E01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89" name="Rectangle 110">
                <a:extLst>
                  <a:ext uri="{FF2B5EF4-FFF2-40B4-BE49-F238E27FC236}">
                    <a16:creationId xmlns:a16="http://schemas.microsoft.com/office/drawing/2014/main" id="{370D548E-A086-40AE-817E-5696A120B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0" name="Rectangle 111">
                <a:extLst>
                  <a:ext uri="{FF2B5EF4-FFF2-40B4-BE49-F238E27FC236}">
                    <a16:creationId xmlns:a16="http://schemas.microsoft.com/office/drawing/2014/main" id="{16B03077-5EAE-42CB-9D10-74BCD047C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1" name="Rectangle 112">
                <a:extLst>
                  <a:ext uri="{FF2B5EF4-FFF2-40B4-BE49-F238E27FC236}">
                    <a16:creationId xmlns:a16="http://schemas.microsoft.com/office/drawing/2014/main" id="{0B85AA6C-B206-45B5-9F6C-234BFB94B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2" name="Rectangle 113">
                <a:extLst>
                  <a:ext uri="{FF2B5EF4-FFF2-40B4-BE49-F238E27FC236}">
                    <a16:creationId xmlns:a16="http://schemas.microsoft.com/office/drawing/2014/main" id="{98F62C60-BD10-46C2-97B5-F83CC4ADC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3" name="Rectangle 114">
                <a:extLst>
                  <a:ext uri="{FF2B5EF4-FFF2-40B4-BE49-F238E27FC236}">
                    <a16:creationId xmlns:a16="http://schemas.microsoft.com/office/drawing/2014/main" id="{B33573A0-A4CD-4C9C-8DD6-D73BB1D61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4" name="Rectangle 115">
                <a:extLst>
                  <a:ext uri="{FF2B5EF4-FFF2-40B4-BE49-F238E27FC236}">
                    <a16:creationId xmlns:a16="http://schemas.microsoft.com/office/drawing/2014/main" id="{D0A5F68A-9CAE-46C5-9673-30ED9D672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5" name="Rectangle 116">
                <a:extLst>
                  <a:ext uri="{FF2B5EF4-FFF2-40B4-BE49-F238E27FC236}">
                    <a16:creationId xmlns:a16="http://schemas.microsoft.com/office/drawing/2014/main" id="{83A65DBC-2EC3-4C4F-BC31-A92E9C3AA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6" name="Rectangle 117">
                <a:extLst>
                  <a:ext uri="{FF2B5EF4-FFF2-40B4-BE49-F238E27FC236}">
                    <a16:creationId xmlns:a16="http://schemas.microsoft.com/office/drawing/2014/main" id="{D9BBAEB3-B657-4AC9-ACA8-107187C48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7" name="Rectangle 118">
                <a:extLst>
                  <a:ext uri="{FF2B5EF4-FFF2-40B4-BE49-F238E27FC236}">
                    <a16:creationId xmlns:a16="http://schemas.microsoft.com/office/drawing/2014/main" id="{D2AA8ABB-D9BE-491D-B03B-87628AB42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8" name="Rectangle 119">
                <a:extLst>
                  <a:ext uri="{FF2B5EF4-FFF2-40B4-BE49-F238E27FC236}">
                    <a16:creationId xmlns:a16="http://schemas.microsoft.com/office/drawing/2014/main" id="{8D4715F6-83B0-4F80-ADFF-A74A6414A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399" name="Rectangle 120">
                <a:extLst>
                  <a:ext uri="{FF2B5EF4-FFF2-40B4-BE49-F238E27FC236}">
                    <a16:creationId xmlns:a16="http://schemas.microsoft.com/office/drawing/2014/main" id="{DD5467AA-3499-4FEC-8A02-FE901E817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0" name="Rectangle 121">
                <a:extLst>
                  <a:ext uri="{FF2B5EF4-FFF2-40B4-BE49-F238E27FC236}">
                    <a16:creationId xmlns:a16="http://schemas.microsoft.com/office/drawing/2014/main" id="{66ED012D-736A-4F1D-99B7-3E1B64452F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1" name="Rectangle 122">
                <a:extLst>
                  <a:ext uri="{FF2B5EF4-FFF2-40B4-BE49-F238E27FC236}">
                    <a16:creationId xmlns:a16="http://schemas.microsoft.com/office/drawing/2014/main" id="{766E1C2D-0CF5-4C80-BAE9-134F49071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2" name="Rectangle 123">
                <a:extLst>
                  <a:ext uri="{FF2B5EF4-FFF2-40B4-BE49-F238E27FC236}">
                    <a16:creationId xmlns:a16="http://schemas.microsoft.com/office/drawing/2014/main" id="{6EC132F9-4CAD-49F5-B376-5F75738733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3" name="Rectangle 124">
                <a:extLst>
                  <a:ext uri="{FF2B5EF4-FFF2-40B4-BE49-F238E27FC236}">
                    <a16:creationId xmlns:a16="http://schemas.microsoft.com/office/drawing/2014/main" id="{377C904A-0DCA-40D1-BC64-62BFF545A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4" name="Rectangle 125">
                <a:extLst>
                  <a:ext uri="{FF2B5EF4-FFF2-40B4-BE49-F238E27FC236}">
                    <a16:creationId xmlns:a16="http://schemas.microsoft.com/office/drawing/2014/main" id="{AFE90439-1F13-41F1-9774-9F4EF5DD34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5" name="Rectangle 126">
                <a:extLst>
                  <a:ext uri="{FF2B5EF4-FFF2-40B4-BE49-F238E27FC236}">
                    <a16:creationId xmlns:a16="http://schemas.microsoft.com/office/drawing/2014/main" id="{BB5A93F0-9C61-4C1A-93F5-4A66040116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6" name="Rectangle 127">
                <a:extLst>
                  <a:ext uri="{FF2B5EF4-FFF2-40B4-BE49-F238E27FC236}">
                    <a16:creationId xmlns:a16="http://schemas.microsoft.com/office/drawing/2014/main" id="{D19227BC-0DB1-4763-B355-DBDFDB5A7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7" name="Rectangle 128">
                <a:extLst>
                  <a:ext uri="{FF2B5EF4-FFF2-40B4-BE49-F238E27FC236}">
                    <a16:creationId xmlns:a16="http://schemas.microsoft.com/office/drawing/2014/main" id="{C3C33A6E-DEF8-4733-BD71-6ACCDC93F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8" name="Rectangle 129">
                <a:extLst>
                  <a:ext uri="{FF2B5EF4-FFF2-40B4-BE49-F238E27FC236}">
                    <a16:creationId xmlns:a16="http://schemas.microsoft.com/office/drawing/2014/main" id="{5836F99F-304A-423A-B32E-3DF65AA7C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09" name="Rectangle 130">
                <a:extLst>
                  <a:ext uri="{FF2B5EF4-FFF2-40B4-BE49-F238E27FC236}">
                    <a16:creationId xmlns:a16="http://schemas.microsoft.com/office/drawing/2014/main" id="{703F5AE2-83B1-4AD2-A4B0-AB8A549B3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0" name="Rectangle 131">
                <a:extLst>
                  <a:ext uri="{FF2B5EF4-FFF2-40B4-BE49-F238E27FC236}">
                    <a16:creationId xmlns:a16="http://schemas.microsoft.com/office/drawing/2014/main" id="{0495CBB6-2729-4D1A-9B54-22D084639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1" name="Rectangle 132">
                <a:extLst>
                  <a:ext uri="{FF2B5EF4-FFF2-40B4-BE49-F238E27FC236}">
                    <a16:creationId xmlns:a16="http://schemas.microsoft.com/office/drawing/2014/main" id="{8F07D358-D029-4CDA-8DCB-E78B667F4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2" name="Rectangle 133">
                <a:extLst>
                  <a:ext uri="{FF2B5EF4-FFF2-40B4-BE49-F238E27FC236}">
                    <a16:creationId xmlns:a16="http://schemas.microsoft.com/office/drawing/2014/main" id="{8DD5E25B-330B-40FD-8A92-BA2E48F318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3" name="Rectangle 134">
                <a:extLst>
                  <a:ext uri="{FF2B5EF4-FFF2-40B4-BE49-F238E27FC236}">
                    <a16:creationId xmlns:a16="http://schemas.microsoft.com/office/drawing/2014/main" id="{5F8EB7DA-071F-4A35-B433-6424E1274B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4" name="Rectangle 135">
                <a:extLst>
                  <a:ext uri="{FF2B5EF4-FFF2-40B4-BE49-F238E27FC236}">
                    <a16:creationId xmlns:a16="http://schemas.microsoft.com/office/drawing/2014/main" id="{2696B1CD-01CA-4914-B397-42D9052F9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5" name="Rectangle 136">
                <a:extLst>
                  <a:ext uri="{FF2B5EF4-FFF2-40B4-BE49-F238E27FC236}">
                    <a16:creationId xmlns:a16="http://schemas.microsoft.com/office/drawing/2014/main" id="{534FC726-E966-4C8E-9946-5DCD3BCCE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6" name="Rectangle 137">
                <a:extLst>
                  <a:ext uri="{FF2B5EF4-FFF2-40B4-BE49-F238E27FC236}">
                    <a16:creationId xmlns:a16="http://schemas.microsoft.com/office/drawing/2014/main" id="{FE365CFA-CE25-4E42-9A0D-B8766CD4A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7" name="Rectangle 138">
                <a:extLst>
                  <a:ext uri="{FF2B5EF4-FFF2-40B4-BE49-F238E27FC236}">
                    <a16:creationId xmlns:a16="http://schemas.microsoft.com/office/drawing/2014/main" id="{DB38F2F1-203E-4C50-99DB-8BD87CD65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8" name="Rectangle 139">
                <a:extLst>
                  <a:ext uri="{FF2B5EF4-FFF2-40B4-BE49-F238E27FC236}">
                    <a16:creationId xmlns:a16="http://schemas.microsoft.com/office/drawing/2014/main" id="{C7F40A76-CF29-40B0-844F-FDDCFF43C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19" name="Rectangle 140">
                <a:extLst>
                  <a:ext uri="{FF2B5EF4-FFF2-40B4-BE49-F238E27FC236}">
                    <a16:creationId xmlns:a16="http://schemas.microsoft.com/office/drawing/2014/main" id="{3EA3CE7C-E90F-4BBC-BBAA-8D34E2940E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0" name="Rectangle 141">
                <a:extLst>
                  <a:ext uri="{FF2B5EF4-FFF2-40B4-BE49-F238E27FC236}">
                    <a16:creationId xmlns:a16="http://schemas.microsoft.com/office/drawing/2014/main" id="{BCBD8233-C2E2-4BCA-9D49-0AD5643F0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1" name="Rectangle 142">
                <a:extLst>
                  <a:ext uri="{FF2B5EF4-FFF2-40B4-BE49-F238E27FC236}">
                    <a16:creationId xmlns:a16="http://schemas.microsoft.com/office/drawing/2014/main" id="{F23AD2E1-B62C-4FBB-9B35-4DE4ED451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2" name="Rectangle 143">
                <a:extLst>
                  <a:ext uri="{FF2B5EF4-FFF2-40B4-BE49-F238E27FC236}">
                    <a16:creationId xmlns:a16="http://schemas.microsoft.com/office/drawing/2014/main" id="{CC38F77E-B9A0-47AB-889D-9B281371C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3" name="Rectangle 144">
                <a:extLst>
                  <a:ext uri="{FF2B5EF4-FFF2-40B4-BE49-F238E27FC236}">
                    <a16:creationId xmlns:a16="http://schemas.microsoft.com/office/drawing/2014/main" id="{B0C04B03-B54D-4ED3-8193-9B27BCECF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4" name="Rectangle 145">
                <a:extLst>
                  <a:ext uri="{FF2B5EF4-FFF2-40B4-BE49-F238E27FC236}">
                    <a16:creationId xmlns:a16="http://schemas.microsoft.com/office/drawing/2014/main" id="{9AF23B05-8961-4D2E-9D07-B1990492A4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5" name="Rectangle 146">
                <a:extLst>
                  <a:ext uri="{FF2B5EF4-FFF2-40B4-BE49-F238E27FC236}">
                    <a16:creationId xmlns:a16="http://schemas.microsoft.com/office/drawing/2014/main" id="{E885EA32-8E93-40B1-8413-1FB585F2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6" name="Rectangle 147">
                <a:extLst>
                  <a:ext uri="{FF2B5EF4-FFF2-40B4-BE49-F238E27FC236}">
                    <a16:creationId xmlns:a16="http://schemas.microsoft.com/office/drawing/2014/main" id="{F25D2BB0-0468-419C-8B8F-7769E2197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7" name="Rectangle 148">
                <a:extLst>
                  <a:ext uri="{FF2B5EF4-FFF2-40B4-BE49-F238E27FC236}">
                    <a16:creationId xmlns:a16="http://schemas.microsoft.com/office/drawing/2014/main" id="{13A6C4DD-A9EF-472A-B104-88D02EA18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8" name="Rectangle 149">
                <a:extLst>
                  <a:ext uri="{FF2B5EF4-FFF2-40B4-BE49-F238E27FC236}">
                    <a16:creationId xmlns:a16="http://schemas.microsoft.com/office/drawing/2014/main" id="{E0DB41FA-C8EE-4200-87A9-3A8278097B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29" name="Rectangle 150">
                <a:extLst>
                  <a:ext uri="{FF2B5EF4-FFF2-40B4-BE49-F238E27FC236}">
                    <a16:creationId xmlns:a16="http://schemas.microsoft.com/office/drawing/2014/main" id="{417E4617-A494-4DED-8CD9-48F701434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0" name="Rectangle 151">
                <a:extLst>
                  <a:ext uri="{FF2B5EF4-FFF2-40B4-BE49-F238E27FC236}">
                    <a16:creationId xmlns:a16="http://schemas.microsoft.com/office/drawing/2014/main" id="{8B27E6CD-F81E-4229-94DD-856A6FB28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1" name="Rectangle 152">
                <a:extLst>
                  <a:ext uri="{FF2B5EF4-FFF2-40B4-BE49-F238E27FC236}">
                    <a16:creationId xmlns:a16="http://schemas.microsoft.com/office/drawing/2014/main" id="{E62CC9C0-C3DD-4C5C-B75A-0804F02F4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2" name="Rectangle 153">
                <a:extLst>
                  <a:ext uri="{FF2B5EF4-FFF2-40B4-BE49-F238E27FC236}">
                    <a16:creationId xmlns:a16="http://schemas.microsoft.com/office/drawing/2014/main" id="{D2C131C5-1C3B-4DA7-80B8-359D2F852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3" name="Rectangle 154">
                <a:extLst>
                  <a:ext uri="{FF2B5EF4-FFF2-40B4-BE49-F238E27FC236}">
                    <a16:creationId xmlns:a16="http://schemas.microsoft.com/office/drawing/2014/main" id="{D7210A55-620B-4D0E-AE6D-7DB2E5157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4" name="Rectangle 155">
                <a:extLst>
                  <a:ext uri="{FF2B5EF4-FFF2-40B4-BE49-F238E27FC236}">
                    <a16:creationId xmlns:a16="http://schemas.microsoft.com/office/drawing/2014/main" id="{3A77570A-4E0C-483E-A628-D5DDE44EB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5" name="Rectangle 156">
                <a:extLst>
                  <a:ext uri="{FF2B5EF4-FFF2-40B4-BE49-F238E27FC236}">
                    <a16:creationId xmlns:a16="http://schemas.microsoft.com/office/drawing/2014/main" id="{B7EF0249-9057-4861-8EFF-DAA003211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6" name="Rectangle 157">
                <a:extLst>
                  <a:ext uri="{FF2B5EF4-FFF2-40B4-BE49-F238E27FC236}">
                    <a16:creationId xmlns:a16="http://schemas.microsoft.com/office/drawing/2014/main" id="{51C09CFB-2A00-4AE4-AE1D-B62427BEF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7" name="Rectangle 158">
                <a:extLst>
                  <a:ext uri="{FF2B5EF4-FFF2-40B4-BE49-F238E27FC236}">
                    <a16:creationId xmlns:a16="http://schemas.microsoft.com/office/drawing/2014/main" id="{2A743B69-80E5-434A-A1B3-872B3E140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8" name="Rectangle 159">
                <a:extLst>
                  <a:ext uri="{FF2B5EF4-FFF2-40B4-BE49-F238E27FC236}">
                    <a16:creationId xmlns:a16="http://schemas.microsoft.com/office/drawing/2014/main" id="{4CA1573A-F084-4629-95F8-57F0EFE38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39" name="Rectangle 160">
                <a:extLst>
                  <a:ext uri="{FF2B5EF4-FFF2-40B4-BE49-F238E27FC236}">
                    <a16:creationId xmlns:a16="http://schemas.microsoft.com/office/drawing/2014/main" id="{162C2351-DDC9-44B5-A808-F160EB3B0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0" name="Rectangle 161">
                <a:extLst>
                  <a:ext uri="{FF2B5EF4-FFF2-40B4-BE49-F238E27FC236}">
                    <a16:creationId xmlns:a16="http://schemas.microsoft.com/office/drawing/2014/main" id="{63D5CCFF-BEEE-4A4D-B249-4B47B5D99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1" name="Rectangle 162">
                <a:extLst>
                  <a:ext uri="{FF2B5EF4-FFF2-40B4-BE49-F238E27FC236}">
                    <a16:creationId xmlns:a16="http://schemas.microsoft.com/office/drawing/2014/main" id="{B62050BB-1174-4EEE-A803-172F779AC9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2" name="Rectangle 163">
                <a:extLst>
                  <a:ext uri="{FF2B5EF4-FFF2-40B4-BE49-F238E27FC236}">
                    <a16:creationId xmlns:a16="http://schemas.microsoft.com/office/drawing/2014/main" id="{AA3DA1E7-07B8-4B5F-BEF2-96445ECD7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3" name="Rectangle 164">
                <a:extLst>
                  <a:ext uri="{FF2B5EF4-FFF2-40B4-BE49-F238E27FC236}">
                    <a16:creationId xmlns:a16="http://schemas.microsoft.com/office/drawing/2014/main" id="{F325E976-9D55-45D0-BEF7-DB45413C2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4" name="Rectangle 165">
                <a:extLst>
                  <a:ext uri="{FF2B5EF4-FFF2-40B4-BE49-F238E27FC236}">
                    <a16:creationId xmlns:a16="http://schemas.microsoft.com/office/drawing/2014/main" id="{10C5C11F-8C01-42DB-B88A-00596BEC1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5" name="Rectangle 166">
                <a:extLst>
                  <a:ext uri="{FF2B5EF4-FFF2-40B4-BE49-F238E27FC236}">
                    <a16:creationId xmlns:a16="http://schemas.microsoft.com/office/drawing/2014/main" id="{B529D595-B5C7-48AC-87CD-F5A32AA9A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6" name="Rectangle 167">
                <a:extLst>
                  <a:ext uri="{FF2B5EF4-FFF2-40B4-BE49-F238E27FC236}">
                    <a16:creationId xmlns:a16="http://schemas.microsoft.com/office/drawing/2014/main" id="{508AE887-3755-43F3-8365-FDE2C83310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7" name="Rectangle 168">
                <a:extLst>
                  <a:ext uri="{FF2B5EF4-FFF2-40B4-BE49-F238E27FC236}">
                    <a16:creationId xmlns:a16="http://schemas.microsoft.com/office/drawing/2014/main" id="{46ADC2AE-977F-4210-ACAB-3C21B987B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8" name="Rectangle 169">
                <a:extLst>
                  <a:ext uri="{FF2B5EF4-FFF2-40B4-BE49-F238E27FC236}">
                    <a16:creationId xmlns:a16="http://schemas.microsoft.com/office/drawing/2014/main" id="{B5739F86-8077-4F1A-9B46-A44B0F0DA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49" name="Rectangle 170">
                <a:extLst>
                  <a:ext uri="{FF2B5EF4-FFF2-40B4-BE49-F238E27FC236}">
                    <a16:creationId xmlns:a16="http://schemas.microsoft.com/office/drawing/2014/main" id="{B0BBC7EB-5037-4DB2-9548-C48A60063E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0" name="Rectangle 171">
                <a:extLst>
                  <a:ext uri="{FF2B5EF4-FFF2-40B4-BE49-F238E27FC236}">
                    <a16:creationId xmlns:a16="http://schemas.microsoft.com/office/drawing/2014/main" id="{3A39841D-A244-4AC5-A7CE-E40C43718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1" name="Rectangle 172">
                <a:extLst>
                  <a:ext uri="{FF2B5EF4-FFF2-40B4-BE49-F238E27FC236}">
                    <a16:creationId xmlns:a16="http://schemas.microsoft.com/office/drawing/2014/main" id="{EB117929-480E-4C62-BB2F-6484EE2E20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2" name="Rectangle 173">
                <a:extLst>
                  <a:ext uri="{FF2B5EF4-FFF2-40B4-BE49-F238E27FC236}">
                    <a16:creationId xmlns:a16="http://schemas.microsoft.com/office/drawing/2014/main" id="{3F7320C3-BFFA-44D4-B79D-FD16FE544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3" name="Rectangle 174">
                <a:extLst>
                  <a:ext uri="{FF2B5EF4-FFF2-40B4-BE49-F238E27FC236}">
                    <a16:creationId xmlns:a16="http://schemas.microsoft.com/office/drawing/2014/main" id="{B3B58EBC-935B-4F1A-8ED1-7D6DF36DB1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4" name="Rectangle 175">
                <a:extLst>
                  <a:ext uri="{FF2B5EF4-FFF2-40B4-BE49-F238E27FC236}">
                    <a16:creationId xmlns:a16="http://schemas.microsoft.com/office/drawing/2014/main" id="{80D0926C-1C6A-49DD-A93F-222D2BD91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5" name="Rectangle 176">
                <a:extLst>
                  <a:ext uri="{FF2B5EF4-FFF2-40B4-BE49-F238E27FC236}">
                    <a16:creationId xmlns:a16="http://schemas.microsoft.com/office/drawing/2014/main" id="{28A744B4-FD18-470A-83D8-627DA14E2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6" name="Rectangle 177">
                <a:extLst>
                  <a:ext uri="{FF2B5EF4-FFF2-40B4-BE49-F238E27FC236}">
                    <a16:creationId xmlns:a16="http://schemas.microsoft.com/office/drawing/2014/main" id="{DA8CA8D2-027D-45E6-BE2D-48506909A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7" name="Rectangle 178">
                <a:extLst>
                  <a:ext uri="{FF2B5EF4-FFF2-40B4-BE49-F238E27FC236}">
                    <a16:creationId xmlns:a16="http://schemas.microsoft.com/office/drawing/2014/main" id="{02A5FB81-FEF7-4A58-96E2-DABCDCDAC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8" name="Rectangle 179">
                <a:extLst>
                  <a:ext uri="{FF2B5EF4-FFF2-40B4-BE49-F238E27FC236}">
                    <a16:creationId xmlns:a16="http://schemas.microsoft.com/office/drawing/2014/main" id="{93185271-65A9-4268-9D06-B93C3184A7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59" name="Rectangle 180">
                <a:extLst>
                  <a:ext uri="{FF2B5EF4-FFF2-40B4-BE49-F238E27FC236}">
                    <a16:creationId xmlns:a16="http://schemas.microsoft.com/office/drawing/2014/main" id="{5A7D8AFC-60BB-4FBE-9F9D-B989BB1A7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0" name="Rectangle 181">
                <a:extLst>
                  <a:ext uri="{FF2B5EF4-FFF2-40B4-BE49-F238E27FC236}">
                    <a16:creationId xmlns:a16="http://schemas.microsoft.com/office/drawing/2014/main" id="{AF57F78E-6E10-46FA-A360-FABB14245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1" name="Rectangle 182">
                <a:extLst>
                  <a:ext uri="{FF2B5EF4-FFF2-40B4-BE49-F238E27FC236}">
                    <a16:creationId xmlns:a16="http://schemas.microsoft.com/office/drawing/2014/main" id="{B136C22A-8EB2-4CB4-982B-0D90E611E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2" name="Rectangle 183">
                <a:extLst>
                  <a:ext uri="{FF2B5EF4-FFF2-40B4-BE49-F238E27FC236}">
                    <a16:creationId xmlns:a16="http://schemas.microsoft.com/office/drawing/2014/main" id="{ABF55E75-DAD2-4439-91E9-0E9A565F8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3" name="Rectangle 184">
                <a:extLst>
                  <a:ext uri="{FF2B5EF4-FFF2-40B4-BE49-F238E27FC236}">
                    <a16:creationId xmlns:a16="http://schemas.microsoft.com/office/drawing/2014/main" id="{D047C440-394F-4812-97E7-B6069B4D6D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4" name="Rectangle 185">
                <a:extLst>
                  <a:ext uri="{FF2B5EF4-FFF2-40B4-BE49-F238E27FC236}">
                    <a16:creationId xmlns:a16="http://schemas.microsoft.com/office/drawing/2014/main" id="{2CF74281-BC0C-44DE-A3DE-EE7C222FE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5" name="Rectangle 186">
                <a:extLst>
                  <a:ext uri="{FF2B5EF4-FFF2-40B4-BE49-F238E27FC236}">
                    <a16:creationId xmlns:a16="http://schemas.microsoft.com/office/drawing/2014/main" id="{BDE2FD31-DEA6-4009-A5A2-C776DEA91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6" name="Rectangle 187">
                <a:extLst>
                  <a:ext uri="{FF2B5EF4-FFF2-40B4-BE49-F238E27FC236}">
                    <a16:creationId xmlns:a16="http://schemas.microsoft.com/office/drawing/2014/main" id="{4453CC28-8B6A-4F4E-A03C-856D0557E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7" name="Rectangle 188">
                <a:extLst>
                  <a:ext uri="{FF2B5EF4-FFF2-40B4-BE49-F238E27FC236}">
                    <a16:creationId xmlns:a16="http://schemas.microsoft.com/office/drawing/2014/main" id="{0CA2691E-F2C8-4234-A749-E3051475DF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8" name="Rectangle 189">
                <a:extLst>
                  <a:ext uri="{FF2B5EF4-FFF2-40B4-BE49-F238E27FC236}">
                    <a16:creationId xmlns:a16="http://schemas.microsoft.com/office/drawing/2014/main" id="{4BAEB984-B908-4962-912C-46897DE3D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69" name="Rectangle 190">
                <a:extLst>
                  <a:ext uri="{FF2B5EF4-FFF2-40B4-BE49-F238E27FC236}">
                    <a16:creationId xmlns:a16="http://schemas.microsoft.com/office/drawing/2014/main" id="{810B9AA1-DA3D-4507-9322-0E1C49E278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0" name="Rectangle 191">
                <a:extLst>
                  <a:ext uri="{FF2B5EF4-FFF2-40B4-BE49-F238E27FC236}">
                    <a16:creationId xmlns:a16="http://schemas.microsoft.com/office/drawing/2014/main" id="{1249FACD-9D49-4717-8EF6-7F2F32B8FE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1" name="Rectangle 192">
                <a:extLst>
                  <a:ext uri="{FF2B5EF4-FFF2-40B4-BE49-F238E27FC236}">
                    <a16:creationId xmlns:a16="http://schemas.microsoft.com/office/drawing/2014/main" id="{452D40C1-A90F-4C7A-98A2-AD1BAFE70D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2" name="Rectangle 193">
                <a:extLst>
                  <a:ext uri="{FF2B5EF4-FFF2-40B4-BE49-F238E27FC236}">
                    <a16:creationId xmlns:a16="http://schemas.microsoft.com/office/drawing/2014/main" id="{049B22DF-D318-4659-9D00-62FCBBAD0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3" name="Rectangle 194">
                <a:extLst>
                  <a:ext uri="{FF2B5EF4-FFF2-40B4-BE49-F238E27FC236}">
                    <a16:creationId xmlns:a16="http://schemas.microsoft.com/office/drawing/2014/main" id="{331CB8AB-56AF-4A8C-8E9E-7B3DFFD08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4" name="Rectangle 195">
                <a:extLst>
                  <a:ext uri="{FF2B5EF4-FFF2-40B4-BE49-F238E27FC236}">
                    <a16:creationId xmlns:a16="http://schemas.microsoft.com/office/drawing/2014/main" id="{165D4454-CE42-4E23-A3FD-55DF944A5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5" name="Rectangle 196">
                <a:extLst>
                  <a:ext uri="{FF2B5EF4-FFF2-40B4-BE49-F238E27FC236}">
                    <a16:creationId xmlns:a16="http://schemas.microsoft.com/office/drawing/2014/main" id="{C5D020BE-1861-4581-97CB-A13005641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6" name="Rectangle 197">
                <a:extLst>
                  <a:ext uri="{FF2B5EF4-FFF2-40B4-BE49-F238E27FC236}">
                    <a16:creationId xmlns:a16="http://schemas.microsoft.com/office/drawing/2014/main" id="{7BEDFC24-79DB-435C-AF5B-D1F2749FA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7" name="Rectangle 198">
                <a:extLst>
                  <a:ext uri="{FF2B5EF4-FFF2-40B4-BE49-F238E27FC236}">
                    <a16:creationId xmlns:a16="http://schemas.microsoft.com/office/drawing/2014/main" id="{5F7A87B8-90F0-49C0-97CF-3AD8A6534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8" name="Rectangle 199">
                <a:extLst>
                  <a:ext uri="{FF2B5EF4-FFF2-40B4-BE49-F238E27FC236}">
                    <a16:creationId xmlns:a16="http://schemas.microsoft.com/office/drawing/2014/main" id="{C102033D-3D42-4590-8A3E-5CCE973B8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79" name="Rectangle 200">
                <a:extLst>
                  <a:ext uri="{FF2B5EF4-FFF2-40B4-BE49-F238E27FC236}">
                    <a16:creationId xmlns:a16="http://schemas.microsoft.com/office/drawing/2014/main" id="{E1C99B9C-FCF1-4B4B-927A-EB8BE46FA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0" name="Rectangle 201">
                <a:extLst>
                  <a:ext uri="{FF2B5EF4-FFF2-40B4-BE49-F238E27FC236}">
                    <a16:creationId xmlns:a16="http://schemas.microsoft.com/office/drawing/2014/main" id="{C4C88AAA-18CF-4538-9FEA-D27F9C740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1" name="Rectangle 202">
                <a:extLst>
                  <a:ext uri="{FF2B5EF4-FFF2-40B4-BE49-F238E27FC236}">
                    <a16:creationId xmlns:a16="http://schemas.microsoft.com/office/drawing/2014/main" id="{DAB9DB37-A178-4B79-B0E0-3A357A98C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2" name="Rectangle 203">
                <a:extLst>
                  <a:ext uri="{FF2B5EF4-FFF2-40B4-BE49-F238E27FC236}">
                    <a16:creationId xmlns:a16="http://schemas.microsoft.com/office/drawing/2014/main" id="{68552021-9E9F-4A8C-B705-47C4C92CB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3" name="Rectangle 204">
                <a:extLst>
                  <a:ext uri="{FF2B5EF4-FFF2-40B4-BE49-F238E27FC236}">
                    <a16:creationId xmlns:a16="http://schemas.microsoft.com/office/drawing/2014/main" id="{9D00BB63-9B5D-44C3-B02B-D63958512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4" name="Rectangle 205">
                <a:extLst>
                  <a:ext uri="{FF2B5EF4-FFF2-40B4-BE49-F238E27FC236}">
                    <a16:creationId xmlns:a16="http://schemas.microsoft.com/office/drawing/2014/main" id="{A2111A5B-AB47-4990-ABC2-93E88B5BA2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5" name="Rectangle 206">
                <a:extLst>
                  <a:ext uri="{FF2B5EF4-FFF2-40B4-BE49-F238E27FC236}">
                    <a16:creationId xmlns:a16="http://schemas.microsoft.com/office/drawing/2014/main" id="{F22C74E1-FBD7-4B42-9606-861053448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6" name="Rectangle 207">
                <a:extLst>
                  <a:ext uri="{FF2B5EF4-FFF2-40B4-BE49-F238E27FC236}">
                    <a16:creationId xmlns:a16="http://schemas.microsoft.com/office/drawing/2014/main" id="{394BB6A9-7A1B-47A5-9928-598305782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7" name="Rectangle 208">
                <a:extLst>
                  <a:ext uri="{FF2B5EF4-FFF2-40B4-BE49-F238E27FC236}">
                    <a16:creationId xmlns:a16="http://schemas.microsoft.com/office/drawing/2014/main" id="{6DB99798-8AB7-459A-B706-DADE331EE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8" name="Rectangle 209">
                <a:extLst>
                  <a:ext uri="{FF2B5EF4-FFF2-40B4-BE49-F238E27FC236}">
                    <a16:creationId xmlns:a16="http://schemas.microsoft.com/office/drawing/2014/main" id="{49C41A8F-C34B-45CB-BFD1-7A25FE288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89" name="Rectangle 210">
                <a:extLst>
                  <a:ext uri="{FF2B5EF4-FFF2-40B4-BE49-F238E27FC236}">
                    <a16:creationId xmlns:a16="http://schemas.microsoft.com/office/drawing/2014/main" id="{D138F1B1-2FF6-4167-BD0C-649E48F0B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0" name="Rectangle 211">
                <a:extLst>
                  <a:ext uri="{FF2B5EF4-FFF2-40B4-BE49-F238E27FC236}">
                    <a16:creationId xmlns:a16="http://schemas.microsoft.com/office/drawing/2014/main" id="{63ED4D12-8941-4AD9-9833-38E84D227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1" name="Rectangle 212">
                <a:extLst>
                  <a:ext uri="{FF2B5EF4-FFF2-40B4-BE49-F238E27FC236}">
                    <a16:creationId xmlns:a16="http://schemas.microsoft.com/office/drawing/2014/main" id="{5829D2D2-77DD-46ED-A16B-FDBA15E391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2" name="Rectangle 213">
                <a:extLst>
                  <a:ext uri="{FF2B5EF4-FFF2-40B4-BE49-F238E27FC236}">
                    <a16:creationId xmlns:a16="http://schemas.microsoft.com/office/drawing/2014/main" id="{3E02A931-A2F6-400A-8C94-FD4C6E4017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3" name="Rectangle 214">
                <a:extLst>
                  <a:ext uri="{FF2B5EF4-FFF2-40B4-BE49-F238E27FC236}">
                    <a16:creationId xmlns:a16="http://schemas.microsoft.com/office/drawing/2014/main" id="{43DA7730-6DE2-4C3F-AAA0-7BD01BAA72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4" name="Rectangle 215">
                <a:extLst>
                  <a:ext uri="{FF2B5EF4-FFF2-40B4-BE49-F238E27FC236}">
                    <a16:creationId xmlns:a16="http://schemas.microsoft.com/office/drawing/2014/main" id="{75B7C3AC-9C56-4943-9E75-FC921C57F4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5" name="Rectangle 216">
                <a:extLst>
                  <a:ext uri="{FF2B5EF4-FFF2-40B4-BE49-F238E27FC236}">
                    <a16:creationId xmlns:a16="http://schemas.microsoft.com/office/drawing/2014/main" id="{93F6CDCD-3A1F-4622-9A01-00697B36F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6" name="Rectangle 217">
                <a:extLst>
                  <a:ext uri="{FF2B5EF4-FFF2-40B4-BE49-F238E27FC236}">
                    <a16:creationId xmlns:a16="http://schemas.microsoft.com/office/drawing/2014/main" id="{1807E5C7-529E-441B-A872-A8291F3B9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7" name="Rectangle 218">
                <a:extLst>
                  <a:ext uri="{FF2B5EF4-FFF2-40B4-BE49-F238E27FC236}">
                    <a16:creationId xmlns:a16="http://schemas.microsoft.com/office/drawing/2014/main" id="{3566ED7D-C582-4718-A552-4ACF10AC1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8" name="Rectangle 219">
                <a:extLst>
                  <a:ext uri="{FF2B5EF4-FFF2-40B4-BE49-F238E27FC236}">
                    <a16:creationId xmlns:a16="http://schemas.microsoft.com/office/drawing/2014/main" id="{3E4DDA37-9AE1-4568-B335-5C5021521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499" name="Rectangle 220">
                <a:extLst>
                  <a:ext uri="{FF2B5EF4-FFF2-40B4-BE49-F238E27FC236}">
                    <a16:creationId xmlns:a16="http://schemas.microsoft.com/office/drawing/2014/main" id="{92909075-BEA0-44DA-8C37-1556644EEB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0" name="Rectangle 221">
                <a:extLst>
                  <a:ext uri="{FF2B5EF4-FFF2-40B4-BE49-F238E27FC236}">
                    <a16:creationId xmlns:a16="http://schemas.microsoft.com/office/drawing/2014/main" id="{ED6C279B-664D-48B1-82D0-B62D3688F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1" name="Rectangle 222">
                <a:extLst>
                  <a:ext uri="{FF2B5EF4-FFF2-40B4-BE49-F238E27FC236}">
                    <a16:creationId xmlns:a16="http://schemas.microsoft.com/office/drawing/2014/main" id="{AE907408-E62B-4965-8B1E-2B4C362C3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2" name="Rectangle 223">
                <a:extLst>
                  <a:ext uri="{FF2B5EF4-FFF2-40B4-BE49-F238E27FC236}">
                    <a16:creationId xmlns:a16="http://schemas.microsoft.com/office/drawing/2014/main" id="{64F784F5-E6EB-41FC-86E5-DA9218090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3" name="Rectangle 224">
                <a:extLst>
                  <a:ext uri="{FF2B5EF4-FFF2-40B4-BE49-F238E27FC236}">
                    <a16:creationId xmlns:a16="http://schemas.microsoft.com/office/drawing/2014/main" id="{E9A7384A-D3B8-4C63-BCF3-7CF492D1E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4" name="Rectangle 225">
                <a:extLst>
                  <a:ext uri="{FF2B5EF4-FFF2-40B4-BE49-F238E27FC236}">
                    <a16:creationId xmlns:a16="http://schemas.microsoft.com/office/drawing/2014/main" id="{5F813921-34CB-4E8B-AF19-9E4F2E937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5" name="Rectangle 226">
                <a:extLst>
                  <a:ext uri="{FF2B5EF4-FFF2-40B4-BE49-F238E27FC236}">
                    <a16:creationId xmlns:a16="http://schemas.microsoft.com/office/drawing/2014/main" id="{82710394-0E6A-41FA-A63C-91A66C8C9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6" name="Rectangle 227">
                <a:extLst>
                  <a:ext uri="{FF2B5EF4-FFF2-40B4-BE49-F238E27FC236}">
                    <a16:creationId xmlns:a16="http://schemas.microsoft.com/office/drawing/2014/main" id="{6463D631-0B43-40A9-9A1F-A6F15F9F3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7" name="Rectangle 228">
                <a:extLst>
                  <a:ext uri="{FF2B5EF4-FFF2-40B4-BE49-F238E27FC236}">
                    <a16:creationId xmlns:a16="http://schemas.microsoft.com/office/drawing/2014/main" id="{A802412B-3EBC-422C-B9F5-36BD1FAAD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8" name="Rectangle 229">
                <a:extLst>
                  <a:ext uri="{FF2B5EF4-FFF2-40B4-BE49-F238E27FC236}">
                    <a16:creationId xmlns:a16="http://schemas.microsoft.com/office/drawing/2014/main" id="{9C441897-377E-46F8-8727-1B30C37F6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09" name="Rectangle 230">
                <a:extLst>
                  <a:ext uri="{FF2B5EF4-FFF2-40B4-BE49-F238E27FC236}">
                    <a16:creationId xmlns:a16="http://schemas.microsoft.com/office/drawing/2014/main" id="{FC8144D1-A752-44CA-825F-075AB631F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0" name="Rectangle 231">
                <a:extLst>
                  <a:ext uri="{FF2B5EF4-FFF2-40B4-BE49-F238E27FC236}">
                    <a16:creationId xmlns:a16="http://schemas.microsoft.com/office/drawing/2014/main" id="{B1FE503E-FE8D-49B3-91AE-D562F360C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1" name="Rectangle 232">
                <a:extLst>
                  <a:ext uri="{FF2B5EF4-FFF2-40B4-BE49-F238E27FC236}">
                    <a16:creationId xmlns:a16="http://schemas.microsoft.com/office/drawing/2014/main" id="{54986A42-1ED8-4E9F-B8AB-D72FD9DDD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2" name="Rectangle 233">
                <a:extLst>
                  <a:ext uri="{FF2B5EF4-FFF2-40B4-BE49-F238E27FC236}">
                    <a16:creationId xmlns:a16="http://schemas.microsoft.com/office/drawing/2014/main" id="{4A5771FC-3C1A-49D8-8667-112F8FA73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3" name="Rectangle 234">
                <a:extLst>
                  <a:ext uri="{FF2B5EF4-FFF2-40B4-BE49-F238E27FC236}">
                    <a16:creationId xmlns:a16="http://schemas.microsoft.com/office/drawing/2014/main" id="{B1E0BC81-C3E8-46B3-BB9F-141B06B9B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4" name="Rectangle 235">
                <a:extLst>
                  <a:ext uri="{FF2B5EF4-FFF2-40B4-BE49-F238E27FC236}">
                    <a16:creationId xmlns:a16="http://schemas.microsoft.com/office/drawing/2014/main" id="{2AFD3C74-2A93-4855-9F9E-8E7A523AC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5" name="Rectangle 236">
                <a:extLst>
                  <a:ext uri="{FF2B5EF4-FFF2-40B4-BE49-F238E27FC236}">
                    <a16:creationId xmlns:a16="http://schemas.microsoft.com/office/drawing/2014/main" id="{C1BD8F6B-313B-4638-A131-63B7494CB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6" name="Rectangle 237">
                <a:extLst>
                  <a:ext uri="{FF2B5EF4-FFF2-40B4-BE49-F238E27FC236}">
                    <a16:creationId xmlns:a16="http://schemas.microsoft.com/office/drawing/2014/main" id="{3135E236-726C-4E28-94A7-21D99E21F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7" name="Rectangle 238">
                <a:extLst>
                  <a:ext uri="{FF2B5EF4-FFF2-40B4-BE49-F238E27FC236}">
                    <a16:creationId xmlns:a16="http://schemas.microsoft.com/office/drawing/2014/main" id="{1C22F978-A64F-47C3-9479-75F896476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8" name="Rectangle 239">
                <a:extLst>
                  <a:ext uri="{FF2B5EF4-FFF2-40B4-BE49-F238E27FC236}">
                    <a16:creationId xmlns:a16="http://schemas.microsoft.com/office/drawing/2014/main" id="{2EBA8333-48C2-41C1-AEC4-15046CDC9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19" name="Rectangle 240">
                <a:extLst>
                  <a:ext uri="{FF2B5EF4-FFF2-40B4-BE49-F238E27FC236}">
                    <a16:creationId xmlns:a16="http://schemas.microsoft.com/office/drawing/2014/main" id="{01DB25CA-9239-4F07-9E22-8BBF90336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0" name="Rectangle 241">
                <a:extLst>
                  <a:ext uri="{FF2B5EF4-FFF2-40B4-BE49-F238E27FC236}">
                    <a16:creationId xmlns:a16="http://schemas.microsoft.com/office/drawing/2014/main" id="{A3B7AF5F-2FFD-4394-A814-8148B6155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1" name="Rectangle 242">
                <a:extLst>
                  <a:ext uri="{FF2B5EF4-FFF2-40B4-BE49-F238E27FC236}">
                    <a16:creationId xmlns:a16="http://schemas.microsoft.com/office/drawing/2014/main" id="{E98CFC50-B20A-4FE8-A717-E20C1A738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2" name="Rectangle 243">
                <a:extLst>
                  <a:ext uri="{FF2B5EF4-FFF2-40B4-BE49-F238E27FC236}">
                    <a16:creationId xmlns:a16="http://schemas.microsoft.com/office/drawing/2014/main" id="{90A88667-5218-418C-833B-7942E782E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3" name="Rectangle 244">
                <a:extLst>
                  <a:ext uri="{FF2B5EF4-FFF2-40B4-BE49-F238E27FC236}">
                    <a16:creationId xmlns:a16="http://schemas.microsoft.com/office/drawing/2014/main" id="{2F26D889-BD90-4A0D-A3BF-24A7C810B0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4" name="Rectangle 245">
                <a:extLst>
                  <a:ext uri="{FF2B5EF4-FFF2-40B4-BE49-F238E27FC236}">
                    <a16:creationId xmlns:a16="http://schemas.microsoft.com/office/drawing/2014/main" id="{692C33FD-4FBB-4DA4-8CB5-93F00E4A2E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5" name="Rectangle 246">
                <a:extLst>
                  <a:ext uri="{FF2B5EF4-FFF2-40B4-BE49-F238E27FC236}">
                    <a16:creationId xmlns:a16="http://schemas.microsoft.com/office/drawing/2014/main" id="{3B59392E-4429-4555-BD0F-7460EE68E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6" name="Rectangle 247">
                <a:extLst>
                  <a:ext uri="{FF2B5EF4-FFF2-40B4-BE49-F238E27FC236}">
                    <a16:creationId xmlns:a16="http://schemas.microsoft.com/office/drawing/2014/main" id="{F3E23351-D49A-4423-9164-F63733E44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7" name="Rectangle 248">
                <a:extLst>
                  <a:ext uri="{FF2B5EF4-FFF2-40B4-BE49-F238E27FC236}">
                    <a16:creationId xmlns:a16="http://schemas.microsoft.com/office/drawing/2014/main" id="{89F881A4-CBC4-4631-98F3-42D6E9E5E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8" name="Rectangle 249">
                <a:extLst>
                  <a:ext uri="{FF2B5EF4-FFF2-40B4-BE49-F238E27FC236}">
                    <a16:creationId xmlns:a16="http://schemas.microsoft.com/office/drawing/2014/main" id="{EC90F825-630E-4CF5-B62D-BAF41AB04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29" name="Rectangle 250">
                <a:extLst>
                  <a:ext uri="{FF2B5EF4-FFF2-40B4-BE49-F238E27FC236}">
                    <a16:creationId xmlns:a16="http://schemas.microsoft.com/office/drawing/2014/main" id="{B5AAA983-B67D-445F-AE5A-A5CD1357E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0" name="Rectangle 251">
                <a:extLst>
                  <a:ext uri="{FF2B5EF4-FFF2-40B4-BE49-F238E27FC236}">
                    <a16:creationId xmlns:a16="http://schemas.microsoft.com/office/drawing/2014/main" id="{55337DE6-7010-4D9F-80B8-6F2721308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1" name="Rectangle 252">
                <a:extLst>
                  <a:ext uri="{FF2B5EF4-FFF2-40B4-BE49-F238E27FC236}">
                    <a16:creationId xmlns:a16="http://schemas.microsoft.com/office/drawing/2014/main" id="{23217FBD-34BA-4031-A54B-C9B3F1098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2" name="Rectangle 253">
                <a:extLst>
                  <a:ext uri="{FF2B5EF4-FFF2-40B4-BE49-F238E27FC236}">
                    <a16:creationId xmlns:a16="http://schemas.microsoft.com/office/drawing/2014/main" id="{EA86AF93-3E42-4681-839A-24EA5DCF8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3" name="Rectangle 254">
                <a:extLst>
                  <a:ext uri="{FF2B5EF4-FFF2-40B4-BE49-F238E27FC236}">
                    <a16:creationId xmlns:a16="http://schemas.microsoft.com/office/drawing/2014/main" id="{F38FDAC1-A79B-4F96-8C9D-419E9848F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4" name="Rectangle 255">
                <a:extLst>
                  <a:ext uri="{FF2B5EF4-FFF2-40B4-BE49-F238E27FC236}">
                    <a16:creationId xmlns:a16="http://schemas.microsoft.com/office/drawing/2014/main" id="{60657F64-85BB-4024-9EB1-8589D694B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5" name="Rectangle 256">
                <a:extLst>
                  <a:ext uri="{FF2B5EF4-FFF2-40B4-BE49-F238E27FC236}">
                    <a16:creationId xmlns:a16="http://schemas.microsoft.com/office/drawing/2014/main" id="{6D9AA4FB-50A2-4603-BD00-0A75959A5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6" name="Rectangle 257">
                <a:extLst>
                  <a:ext uri="{FF2B5EF4-FFF2-40B4-BE49-F238E27FC236}">
                    <a16:creationId xmlns:a16="http://schemas.microsoft.com/office/drawing/2014/main" id="{796644BF-2A38-44F5-86FA-C083D39CA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7" name="Rectangle 258">
                <a:extLst>
                  <a:ext uri="{FF2B5EF4-FFF2-40B4-BE49-F238E27FC236}">
                    <a16:creationId xmlns:a16="http://schemas.microsoft.com/office/drawing/2014/main" id="{1879F1F9-BC00-48A6-82E9-22B83041FD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8" name="Rectangle 259">
                <a:extLst>
                  <a:ext uri="{FF2B5EF4-FFF2-40B4-BE49-F238E27FC236}">
                    <a16:creationId xmlns:a16="http://schemas.microsoft.com/office/drawing/2014/main" id="{B1396DC1-994F-4CA0-9DFE-41D3A703F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39" name="Rectangle 260">
                <a:extLst>
                  <a:ext uri="{FF2B5EF4-FFF2-40B4-BE49-F238E27FC236}">
                    <a16:creationId xmlns:a16="http://schemas.microsoft.com/office/drawing/2014/main" id="{CC94AA3E-4DED-4B59-822F-9C9C2B97E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0" name="Rectangle 261">
                <a:extLst>
                  <a:ext uri="{FF2B5EF4-FFF2-40B4-BE49-F238E27FC236}">
                    <a16:creationId xmlns:a16="http://schemas.microsoft.com/office/drawing/2014/main" id="{E6F62466-E624-4BAE-A22D-E2C5C69F8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1" name="Rectangle 262">
                <a:extLst>
                  <a:ext uri="{FF2B5EF4-FFF2-40B4-BE49-F238E27FC236}">
                    <a16:creationId xmlns:a16="http://schemas.microsoft.com/office/drawing/2014/main" id="{ACF3CB15-17B7-486D-9F18-AC474213F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2" name="Rectangle 263">
                <a:extLst>
                  <a:ext uri="{FF2B5EF4-FFF2-40B4-BE49-F238E27FC236}">
                    <a16:creationId xmlns:a16="http://schemas.microsoft.com/office/drawing/2014/main" id="{E93EAB54-F9A2-4821-99BE-24C9E61B8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3" name="Rectangle 264">
                <a:extLst>
                  <a:ext uri="{FF2B5EF4-FFF2-40B4-BE49-F238E27FC236}">
                    <a16:creationId xmlns:a16="http://schemas.microsoft.com/office/drawing/2014/main" id="{BD442630-2CD5-46A1-822D-E51D26845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4" name="Rectangle 265">
                <a:extLst>
                  <a:ext uri="{FF2B5EF4-FFF2-40B4-BE49-F238E27FC236}">
                    <a16:creationId xmlns:a16="http://schemas.microsoft.com/office/drawing/2014/main" id="{F578141E-69D0-477C-8619-B4B5AA27B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5" name="Rectangle 266">
                <a:extLst>
                  <a:ext uri="{FF2B5EF4-FFF2-40B4-BE49-F238E27FC236}">
                    <a16:creationId xmlns:a16="http://schemas.microsoft.com/office/drawing/2014/main" id="{53DCF4D8-C4EB-45F0-88F3-3418005D42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6" name="Rectangle 267">
                <a:extLst>
                  <a:ext uri="{FF2B5EF4-FFF2-40B4-BE49-F238E27FC236}">
                    <a16:creationId xmlns:a16="http://schemas.microsoft.com/office/drawing/2014/main" id="{87119BCB-4D23-49A1-ACB1-800836234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7" name="Rectangle 268">
                <a:extLst>
                  <a:ext uri="{FF2B5EF4-FFF2-40B4-BE49-F238E27FC236}">
                    <a16:creationId xmlns:a16="http://schemas.microsoft.com/office/drawing/2014/main" id="{02E4406D-C550-4DC0-90E1-EF8F22C88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8" name="Rectangle 269">
                <a:extLst>
                  <a:ext uri="{FF2B5EF4-FFF2-40B4-BE49-F238E27FC236}">
                    <a16:creationId xmlns:a16="http://schemas.microsoft.com/office/drawing/2014/main" id="{D0334E1D-1D9E-45CD-ACC9-63CE3CDB2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49" name="Rectangle 270">
                <a:extLst>
                  <a:ext uri="{FF2B5EF4-FFF2-40B4-BE49-F238E27FC236}">
                    <a16:creationId xmlns:a16="http://schemas.microsoft.com/office/drawing/2014/main" id="{1B5ECACB-4268-4FFF-849E-B7A431907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0" name="Rectangle 271">
                <a:extLst>
                  <a:ext uri="{FF2B5EF4-FFF2-40B4-BE49-F238E27FC236}">
                    <a16:creationId xmlns:a16="http://schemas.microsoft.com/office/drawing/2014/main" id="{7FFE5D78-62D1-49A3-92C1-C78A5495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1" name="Rectangle 272">
                <a:extLst>
                  <a:ext uri="{FF2B5EF4-FFF2-40B4-BE49-F238E27FC236}">
                    <a16:creationId xmlns:a16="http://schemas.microsoft.com/office/drawing/2014/main" id="{64587AC4-BC8D-41F7-83CE-A4D45E925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2" name="Rectangle 273">
                <a:extLst>
                  <a:ext uri="{FF2B5EF4-FFF2-40B4-BE49-F238E27FC236}">
                    <a16:creationId xmlns:a16="http://schemas.microsoft.com/office/drawing/2014/main" id="{4C25DDA4-23A3-432B-A613-1D3E459A4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3" name="Rectangle 274">
                <a:extLst>
                  <a:ext uri="{FF2B5EF4-FFF2-40B4-BE49-F238E27FC236}">
                    <a16:creationId xmlns:a16="http://schemas.microsoft.com/office/drawing/2014/main" id="{B61F72D9-6EBD-4B06-8B82-9A49B337D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4" name="Rectangle 275">
                <a:extLst>
                  <a:ext uri="{FF2B5EF4-FFF2-40B4-BE49-F238E27FC236}">
                    <a16:creationId xmlns:a16="http://schemas.microsoft.com/office/drawing/2014/main" id="{387B9874-25FC-4F00-9062-4F1270A11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5" name="Rectangle 276">
                <a:extLst>
                  <a:ext uri="{FF2B5EF4-FFF2-40B4-BE49-F238E27FC236}">
                    <a16:creationId xmlns:a16="http://schemas.microsoft.com/office/drawing/2014/main" id="{3C45BC62-B5AE-4815-8FE8-862395A86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6" name="Rectangle 277">
                <a:extLst>
                  <a:ext uri="{FF2B5EF4-FFF2-40B4-BE49-F238E27FC236}">
                    <a16:creationId xmlns:a16="http://schemas.microsoft.com/office/drawing/2014/main" id="{2473B730-0D45-4CC6-B5A4-15CB58936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7" name="Rectangle 278">
                <a:extLst>
                  <a:ext uri="{FF2B5EF4-FFF2-40B4-BE49-F238E27FC236}">
                    <a16:creationId xmlns:a16="http://schemas.microsoft.com/office/drawing/2014/main" id="{C6971A81-A040-4B33-B44A-BA3E3770D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8" name="Rectangle 279">
                <a:extLst>
                  <a:ext uri="{FF2B5EF4-FFF2-40B4-BE49-F238E27FC236}">
                    <a16:creationId xmlns:a16="http://schemas.microsoft.com/office/drawing/2014/main" id="{5BDDDDD5-9BA6-405B-BD0E-054A390DA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59" name="Rectangle 280">
                <a:extLst>
                  <a:ext uri="{FF2B5EF4-FFF2-40B4-BE49-F238E27FC236}">
                    <a16:creationId xmlns:a16="http://schemas.microsoft.com/office/drawing/2014/main" id="{70961032-84C6-416B-8587-471CD1960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0" name="Rectangle 281">
                <a:extLst>
                  <a:ext uri="{FF2B5EF4-FFF2-40B4-BE49-F238E27FC236}">
                    <a16:creationId xmlns:a16="http://schemas.microsoft.com/office/drawing/2014/main" id="{ADACE397-266E-47BA-8D78-B1D9314DB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1" name="Rectangle 282">
                <a:extLst>
                  <a:ext uri="{FF2B5EF4-FFF2-40B4-BE49-F238E27FC236}">
                    <a16:creationId xmlns:a16="http://schemas.microsoft.com/office/drawing/2014/main" id="{5A33664D-4CE2-4590-B91B-88E81EF5F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2" name="Rectangle 283">
                <a:extLst>
                  <a:ext uri="{FF2B5EF4-FFF2-40B4-BE49-F238E27FC236}">
                    <a16:creationId xmlns:a16="http://schemas.microsoft.com/office/drawing/2014/main" id="{7C1C0E81-B7EA-4987-959B-3B28C57CD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3" name="Rectangle 284">
                <a:extLst>
                  <a:ext uri="{FF2B5EF4-FFF2-40B4-BE49-F238E27FC236}">
                    <a16:creationId xmlns:a16="http://schemas.microsoft.com/office/drawing/2014/main" id="{4D283BF8-3C79-4B83-B900-994E45EA5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4" name="Rectangle 285">
                <a:extLst>
                  <a:ext uri="{FF2B5EF4-FFF2-40B4-BE49-F238E27FC236}">
                    <a16:creationId xmlns:a16="http://schemas.microsoft.com/office/drawing/2014/main" id="{2B01BBA8-5FF1-478F-A0F7-6FCE56073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5" name="Rectangle 286">
                <a:extLst>
                  <a:ext uri="{FF2B5EF4-FFF2-40B4-BE49-F238E27FC236}">
                    <a16:creationId xmlns:a16="http://schemas.microsoft.com/office/drawing/2014/main" id="{96EFB3E3-B2E1-4AAA-9BF0-6389BAA4A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6" name="Rectangle 287">
                <a:extLst>
                  <a:ext uri="{FF2B5EF4-FFF2-40B4-BE49-F238E27FC236}">
                    <a16:creationId xmlns:a16="http://schemas.microsoft.com/office/drawing/2014/main" id="{010C66ED-56B0-4CC0-A2CB-9CFAE38C3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7" name="Rectangle 288">
                <a:extLst>
                  <a:ext uri="{FF2B5EF4-FFF2-40B4-BE49-F238E27FC236}">
                    <a16:creationId xmlns:a16="http://schemas.microsoft.com/office/drawing/2014/main" id="{0095D15E-5281-4BF3-B248-1CECE27217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8" name="Rectangle 289">
                <a:extLst>
                  <a:ext uri="{FF2B5EF4-FFF2-40B4-BE49-F238E27FC236}">
                    <a16:creationId xmlns:a16="http://schemas.microsoft.com/office/drawing/2014/main" id="{245942DC-4808-48D2-B44B-926089A03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69" name="Rectangle 290">
                <a:extLst>
                  <a:ext uri="{FF2B5EF4-FFF2-40B4-BE49-F238E27FC236}">
                    <a16:creationId xmlns:a16="http://schemas.microsoft.com/office/drawing/2014/main" id="{36922931-CEAF-4CEC-A130-A315DCF6D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0" name="Rectangle 291">
                <a:extLst>
                  <a:ext uri="{FF2B5EF4-FFF2-40B4-BE49-F238E27FC236}">
                    <a16:creationId xmlns:a16="http://schemas.microsoft.com/office/drawing/2014/main" id="{F6FC3DD5-FA0B-4633-BA43-6559E293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1" name="Rectangle 292">
                <a:extLst>
                  <a:ext uri="{FF2B5EF4-FFF2-40B4-BE49-F238E27FC236}">
                    <a16:creationId xmlns:a16="http://schemas.microsoft.com/office/drawing/2014/main" id="{EC2B62BA-5308-4527-9BA6-C4B1DE56B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2" name="Rectangle 293">
                <a:extLst>
                  <a:ext uri="{FF2B5EF4-FFF2-40B4-BE49-F238E27FC236}">
                    <a16:creationId xmlns:a16="http://schemas.microsoft.com/office/drawing/2014/main" id="{E5279A14-4B23-4F5F-9AD8-116EB6F84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3" name="Rectangle 294">
                <a:extLst>
                  <a:ext uri="{FF2B5EF4-FFF2-40B4-BE49-F238E27FC236}">
                    <a16:creationId xmlns:a16="http://schemas.microsoft.com/office/drawing/2014/main" id="{AE0E1BAF-EDD1-426A-A0AF-D62690C210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4" name="Rectangle 295">
                <a:extLst>
                  <a:ext uri="{FF2B5EF4-FFF2-40B4-BE49-F238E27FC236}">
                    <a16:creationId xmlns:a16="http://schemas.microsoft.com/office/drawing/2014/main" id="{F9ABAD26-E583-40A2-B2E5-3A66E921A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5" name="Rectangle 296">
                <a:extLst>
                  <a:ext uri="{FF2B5EF4-FFF2-40B4-BE49-F238E27FC236}">
                    <a16:creationId xmlns:a16="http://schemas.microsoft.com/office/drawing/2014/main" id="{03B22FF1-D2B7-44CC-A5AD-9E7C67A71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6" name="Rectangle 297">
                <a:extLst>
                  <a:ext uri="{FF2B5EF4-FFF2-40B4-BE49-F238E27FC236}">
                    <a16:creationId xmlns:a16="http://schemas.microsoft.com/office/drawing/2014/main" id="{E650205A-9AD9-4AA4-B6A9-EAC4377A3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7" name="Rectangle 298">
                <a:extLst>
                  <a:ext uri="{FF2B5EF4-FFF2-40B4-BE49-F238E27FC236}">
                    <a16:creationId xmlns:a16="http://schemas.microsoft.com/office/drawing/2014/main" id="{2404C2DF-CDB6-4065-8D21-E19E0EBA0F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8" name="Rectangle 299">
                <a:extLst>
                  <a:ext uri="{FF2B5EF4-FFF2-40B4-BE49-F238E27FC236}">
                    <a16:creationId xmlns:a16="http://schemas.microsoft.com/office/drawing/2014/main" id="{94EFE0C8-029D-4DF9-97CF-35ACDB711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79" name="Rectangle 300">
                <a:extLst>
                  <a:ext uri="{FF2B5EF4-FFF2-40B4-BE49-F238E27FC236}">
                    <a16:creationId xmlns:a16="http://schemas.microsoft.com/office/drawing/2014/main" id="{42B2BEC7-E7E2-4AE2-A5F2-45395E1CC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0" name="Rectangle 301">
                <a:extLst>
                  <a:ext uri="{FF2B5EF4-FFF2-40B4-BE49-F238E27FC236}">
                    <a16:creationId xmlns:a16="http://schemas.microsoft.com/office/drawing/2014/main" id="{B5A62277-D762-4727-A94B-10AC2F04B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1" name="Rectangle 302">
                <a:extLst>
                  <a:ext uri="{FF2B5EF4-FFF2-40B4-BE49-F238E27FC236}">
                    <a16:creationId xmlns:a16="http://schemas.microsoft.com/office/drawing/2014/main" id="{3EFD6A31-29B6-4D99-94ED-12AB2B051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2" name="Rectangle 303">
                <a:extLst>
                  <a:ext uri="{FF2B5EF4-FFF2-40B4-BE49-F238E27FC236}">
                    <a16:creationId xmlns:a16="http://schemas.microsoft.com/office/drawing/2014/main" id="{61D2D1B3-E006-40A4-B682-847E9B98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3" name="Rectangle 304">
                <a:extLst>
                  <a:ext uri="{FF2B5EF4-FFF2-40B4-BE49-F238E27FC236}">
                    <a16:creationId xmlns:a16="http://schemas.microsoft.com/office/drawing/2014/main" id="{D02DF7DD-C6BE-476B-BD80-18272E678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4" name="Rectangle 305">
                <a:extLst>
                  <a:ext uri="{FF2B5EF4-FFF2-40B4-BE49-F238E27FC236}">
                    <a16:creationId xmlns:a16="http://schemas.microsoft.com/office/drawing/2014/main" id="{1902743F-90BD-41DE-976A-198A66B34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5" name="Rectangle 306">
                <a:extLst>
                  <a:ext uri="{FF2B5EF4-FFF2-40B4-BE49-F238E27FC236}">
                    <a16:creationId xmlns:a16="http://schemas.microsoft.com/office/drawing/2014/main" id="{62328F17-5EB7-4C41-9E17-3031959E7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6" name="Rectangle 307">
                <a:extLst>
                  <a:ext uri="{FF2B5EF4-FFF2-40B4-BE49-F238E27FC236}">
                    <a16:creationId xmlns:a16="http://schemas.microsoft.com/office/drawing/2014/main" id="{69E11F12-827F-45BF-808D-57E8C5272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7" name="Rectangle 308">
                <a:extLst>
                  <a:ext uri="{FF2B5EF4-FFF2-40B4-BE49-F238E27FC236}">
                    <a16:creationId xmlns:a16="http://schemas.microsoft.com/office/drawing/2014/main" id="{623299D3-5661-4A37-90EB-A1DBAA996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8" name="Rectangle 309">
                <a:extLst>
                  <a:ext uri="{FF2B5EF4-FFF2-40B4-BE49-F238E27FC236}">
                    <a16:creationId xmlns:a16="http://schemas.microsoft.com/office/drawing/2014/main" id="{14295679-985C-40E3-8C89-856E1FD4F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89" name="Rectangle 310">
                <a:extLst>
                  <a:ext uri="{FF2B5EF4-FFF2-40B4-BE49-F238E27FC236}">
                    <a16:creationId xmlns:a16="http://schemas.microsoft.com/office/drawing/2014/main" id="{B8C0D1A4-1937-409C-B7CD-0517132BE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0" name="Rectangle 311">
                <a:extLst>
                  <a:ext uri="{FF2B5EF4-FFF2-40B4-BE49-F238E27FC236}">
                    <a16:creationId xmlns:a16="http://schemas.microsoft.com/office/drawing/2014/main" id="{00D2C3B8-9355-46B9-B8CC-0A2F7FB75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1" name="Rectangle 312">
                <a:extLst>
                  <a:ext uri="{FF2B5EF4-FFF2-40B4-BE49-F238E27FC236}">
                    <a16:creationId xmlns:a16="http://schemas.microsoft.com/office/drawing/2014/main" id="{CFF768F6-BE03-4334-AB67-2A232753C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2" name="Rectangle 313">
                <a:extLst>
                  <a:ext uri="{FF2B5EF4-FFF2-40B4-BE49-F238E27FC236}">
                    <a16:creationId xmlns:a16="http://schemas.microsoft.com/office/drawing/2014/main" id="{5DB16A8E-5821-49AF-9DBD-BAB4C9625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3" name="Rectangle 314">
                <a:extLst>
                  <a:ext uri="{FF2B5EF4-FFF2-40B4-BE49-F238E27FC236}">
                    <a16:creationId xmlns:a16="http://schemas.microsoft.com/office/drawing/2014/main" id="{AD1C2EA9-1916-4CF6-879F-7555B9374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4" name="Rectangle 315">
                <a:extLst>
                  <a:ext uri="{FF2B5EF4-FFF2-40B4-BE49-F238E27FC236}">
                    <a16:creationId xmlns:a16="http://schemas.microsoft.com/office/drawing/2014/main" id="{B7227639-3DBA-4644-AFF8-26B2E763C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5" name="Rectangle 316">
                <a:extLst>
                  <a:ext uri="{FF2B5EF4-FFF2-40B4-BE49-F238E27FC236}">
                    <a16:creationId xmlns:a16="http://schemas.microsoft.com/office/drawing/2014/main" id="{4ABF2FA8-91A1-4C27-B03E-7B52BFD94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6" name="Rectangle 317">
                <a:extLst>
                  <a:ext uri="{FF2B5EF4-FFF2-40B4-BE49-F238E27FC236}">
                    <a16:creationId xmlns:a16="http://schemas.microsoft.com/office/drawing/2014/main" id="{EE2D6838-1B2B-4D9E-ABED-A9439E603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7" name="Rectangle 318">
                <a:extLst>
                  <a:ext uri="{FF2B5EF4-FFF2-40B4-BE49-F238E27FC236}">
                    <a16:creationId xmlns:a16="http://schemas.microsoft.com/office/drawing/2014/main" id="{36B1864C-1BE0-4486-BF98-3C901AA6D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8" name="Rectangle 319">
                <a:extLst>
                  <a:ext uri="{FF2B5EF4-FFF2-40B4-BE49-F238E27FC236}">
                    <a16:creationId xmlns:a16="http://schemas.microsoft.com/office/drawing/2014/main" id="{5E88E3D0-97A8-4C0F-B616-52ED1EF51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599" name="Rectangle 320">
                <a:extLst>
                  <a:ext uri="{FF2B5EF4-FFF2-40B4-BE49-F238E27FC236}">
                    <a16:creationId xmlns:a16="http://schemas.microsoft.com/office/drawing/2014/main" id="{68D80D2D-A372-4B06-907A-A03C1645B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0" name="Rectangle 321">
                <a:extLst>
                  <a:ext uri="{FF2B5EF4-FFF2-40B4-BE49-F238E27FC236}">
                    <a16:creationId xmlns:a16="http://schemas.microsoft.com/office/drawing/2014/main" id="{C675FE93-C4C5-4134-9778-A14CD8EFD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1" name="Rectangle 322">
                <a:extLst>
                  <a:ext uri="{FF2B5EF4-FFF2-40B4-BE49-F238E27FC236}">
                    <a16:creationId xmlns:a16="http://schemas.microsoft.com/office/drawing/2014/main" id="{11723798-9AD0-4459-9C1F-2E2FC7B5C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2" name="Rectangle 323">
                <a:extLst>
                  <a:ext uri="{FF2B5EF4-FFF2-40B4-BE49-F238E27FC236}">
                    <a16:creationId xmlns:a16="http://schemas.microsoft.com/office/drawing/2014/main" id="{2E698C71-C6DC-4832-83BD-EB473B5CB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3" name="Rectangle 324">
                <a:extLst>
                  <a:ext uri="{FF2B5EF4-FFF2-40B4-BE49-F238E27FC236}">
                    <a16:creationId xmlns:a16="http://schemas.microsoft.com/office/drawing/2014/main" id="{531C3F87-7DE6-4896-A9E9-B539848A2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4" name="Rectangle 325">
                <a:extLst>
                  <a:ext uri="{FF2B5EF4-FFF2-40B4-BE49-F238E27FC236}">
                    <a16:creationId xmlns:a16="http://schemas.microsoft.com/office/drawing/2014/main" id="{C4626578-521F-4062-9922-36B878AD5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5" name="Rectangle 326">
                <a:extLst>
                  <a:ext uri="{FF2B5EF4-FFF2-40B4-BE49-F238E27FC236}">
                    <a16:creationId xmlns:a16="http://schemas.microsoft.com/office/drawing/2014/main" id="{AE5ED364-EC17-4F96-9C72-265C5244D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6" name="Rectangle 327">
                <a:extLst>
                  <a:ext uri="{FF2B5EF4-FFF2-40B4-BE49-F238E27FC236}">
                    <a16:creationId xmlns:a16="http://schemas.microsoft.com/office/drawing/2014/main" id="{51B84EF7-10AA-47FA-8C70-94F43ED98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7" name="Rectangle 328">
                <a:extLst>
                  <a:ext uri="{FF2B5EF4-FFF2-40B4-BE49-F238E27FC236}">
                    <a16:creationId xmlns:a16="http://schemas.microsoft.com/office/drawing/2014/main" id="{3DCD1BAB-A246-4423-B533-43ADF13DB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8" name="Rectangle 329">
                <a:extLst>
                  <a:ext uri="{FF2B5EF4-FFF2-40B4-BE49-F238E27FC236}">
                    <a16:creationId xmlns:a16="http://schemas.microsoft.com/office/drawing/2014/main" id="{B1FAD541-B893-4E5E-A245-8927684F1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09" name="Rectangle 330">
                <a:extLst>
                  <a:ext uri="{FF2B5EF4-FFF2-40B4-BE49-F238E27FC236}">
                    <a16:creationId xmlns:a16="http://schemas.microsoft.com/office/drawing/2014/main" id="{AD9364B9-A470-4428-9E68-486E95269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0" name="Rectangle 331">
                <a:extLst>
                  <a:ext uri="{FF2B5EF4-FFF2-40B4-BE49-F238E27FC236}">
                    <a16:creationId xmlns:a16="http://schemas.microsoft.com/office/drawing/2014/main" id="{D9FF3F8C-BAAB-4B0D-8C6C-4B694DADBB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1" name="Rectangle 332">
                <a:extLst>
                  <a:ext uri="{FF2B5EF4-FFF2-40B4-BE49-F238E27FC236}">
                    <a16:creationId xmlns:a16="http://schemas.microsoft.com/office/drawing/2014/main" id="{973ED476-B4B1-493C-AAA6-EBBCC63B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2" name="Rectangle 333">
                <a:extLst>
                  <a:ext uri="{FF2B5EF4-FFF2-40B4-BE49-F238E27FC236}">
                    <a16:creationId xmlns:a16="http://schemas.microsoft.com/office/drawing/2014/main" id="{93593FE8-3A5D-4785-B0BC-3FF252C97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3" name="Rectangle 334">
                <a:extLst>
                  <a:ext uri="{FF2B5EF4-FFF2-40B4-BE49-F238E27FC236}">
                    <a16:creationId xmlns:a16="http://schemas.microsoft.com/office/drawing/2014/main" id="{D7E824EF-E1B6-4EF0-B8CA-83FEC2D72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4" name="Rectangle 335">
                <a:extLst>
                  <a:ext uri="{FF2B5EF4-FFF2-40B4-BE49-F238E27FC236}">
                    <a16:creationId xmlns:a16="http://schemas.microsoft.com/office/drawing/2014/main" id="{5E4CA7A7-B4F1-420B-82CD-9AB4DEFD9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5" name="Rectangle 336">
                <a:extLst>
                  <a:ext uri="{FF2B5EF4-FFF2-40B4-BE49-F238E27FC236}">
                    <a16:creationId xmlns:a16="http://schemas.microsoft.com/office/drawing/2014/main" id="{0F2F29D0-DDDA-432A-A0E1-54B42C570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6" name="Rectangle 337">
                <a:extLst>
                  <a:ext uri="{FF2B5EF4-FFF2-40B4-BE49-F238E27FC236}">
                    <a16:creationId xmlns:a16="http://schemas.microsoft.com/office/drawing/2014/main" id="{B72FADE7-FC19-46FB-8384-579B50DB3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7" name="Rectangle 338">
                <a:extLst>
                  <a:ext uri="{FF2B5EF4-FFF2-40B4-BE49-F238E27FC236}">
                    <a16:creationId xmlns:a16="http://schemas.microsoft.com/office/drawing/2014/main" id="{84D7888C-CBBE-4C5D-B4E8-746DB1A9C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8" name="Rectangle 339">
                <a:extLst>
                  <a:ext uri="{FF2B5EF4-FFF2-40B4-BE49-F238E27FC236}">
                    <a16:creationId xmlns:a16="http://schemas.microsoft.com/office/drawing/2014/main" id="{CBCB9883-1434-46FF-A7C4-E39DBC6DA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19" name="Rectangle 340">
                <a:extLst>
                  <a:ext uri="{FF2B5EF4-FFF2-40B4-BE49-F238E27FC236}">
                    <a16:creationId xmlns:a16="http://schemas.microsoft.com/office/drawing/2014/main" id="{D98B193B-A09C-4511-9BDD-4F0A65281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0" name="Rectangle 341">
                <a:extLst>
                  <a:ext uri="{FF2B5EF4-FFF2-40B4-BE49-F238E27FC236}">
                    <a16:creationId xmlns:a16="http://schemas.microsoft.com/office/drawing/2014/main" id="{3299FCAC-BAE5-4125-B7D5-2E23DED78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1" name="Rectangle 342">
                <a:extLst>
                  <a:ext uri="{FF2B5EF4-FFF2-40B4-BE49-F238E27FC236}">
                    <a16:creationId xmlns:a16="http://schemas.microsoft.com/office/drawing/2014/main" id="{F481D4B0-E898-45FC-9053-61A4DE5E4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2" name="Rectangle 343">
                <a:extLst>
                  <a:ext uri="{FF2B5EF4-FFF2-40B4-BE49-F238E27FC236}">
                    <a16:creationId xmlns:a16="http://schemas.microsoft.com/office/drawing/2014/main" id="{901220A9-2499-4B81-A791-2EEB9D971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3" name="Rectangle 344">
                <a:extLst>
                  <a:ext uri="{FF2B5EF4-FFF2-40B4-BE49-F238E27FC236}">
                    <a16:creationId xmlns:a16="http://schemas.microsoft.com/office/drawing/2014/main" id="{E26A0CB3-884B-4E2F-8AA1-8C8F743E0A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4" name="Rectangle 345">
                <a:extLst>
                  <a:ext uri="{FF2B5EF4-FFF2-40B4-BE49-F238E27FC236}">
                    <a16:creationId xmlns:a16="http://schemas.microsoft.com/office/drawing/2014/main" id="{3F2A6E67-0D4E-44BA-9A47-8B29C262D0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5" name="Rectangle 346">
                <a:extLst>
                  <a:ext uri="{FF2B5EF4-FFF2-40B4-BE49-F238E27FC236}">
                    <a16:creationId xmlns:a16="http://schemas.microsoft.com/office/drawing/2014/main" id="{6F136449-0318-4FB4-8746-E123DF6D1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6" name="Rectangle 347">
                <a:extLst>
                  <a:ext uri="{FF2B5EF4-FFF2-40B4-BE49-F238E27FC236}">
                    <a16:creationId xmlns:a16="http://schemas.microsoft.com/office/drawing/2014/main" id="{08272253-6D40-4CFF-BB3C-DA9B1E54D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7" name="Rectangle 348">
                <a:extLst>
                  <a:ext uri="{FF2B5EF4-FFF2-40B4-BE49-F238E27FC236}">
                    <a16:creationId xmlns:a16="http://schemas.microsoft.com/office/drawing/2014/main" id="{D6E8F800-9A5E-48DD-A2FC-91C1F4D160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8" name="Rectangle 349">
                <a:extLst>
                  <a:ext uri="{FF2B5EF4-FFF2-40B4-BE49-F238E27FC236}">
                    <a16:creationId xmlns:a16="http://schemas.microsoft.com/office/drawing/2014/main" id="{34BE035C-1024-46CB-BA04-8569A3BEA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29" name="Rectangle 350">
                <a:extLst>
                  <a:ext uri="{FF2B5EF4-FFF2-40B4-BE49-F238E27FC236}">
                    <a16:creationId xmlns:a16="http://schemas.microsoft.com/office/drawing/2014/main" id="{C6FCB478-A2C5-42A2-9494-5EAF16E43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0" name="Rectangle 351">
                <a:extLst>
                  <a:ext uri="{FF2B5EF4-FFF2-40B4-BE49-F238E27FC236}">
                    <a16:creationId xmlns:a16="http://schemas.microsoft.com/office/drawing/2014/main" id="{764D7B08-33E7-451E-9DDB-32D7705DA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1" name="Rectangle 352">
                <a:extLst>
                  <a:ext uri="{FF2B5EF4-FFF2-40B4-BE49-F238E27FC236}">
                    <a16:creationId xmlns:a16="http://schemas.microsoft.com/office/drawing/2014/main" id="{14CCD0A4-9F5B-4BD8-B0DF-AE729B557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2" name="Rectangle 353">
                <a:extLst>
                  <a:ext uri="{FF2B5EF4-FFF2-40B4-BE49-F238E27FC236}">
                    <a16:creationId xmlns:a16="http://schemas.microsoft.com/office/drawing/2014/main" id="{249C0E5D-9FE1-4E6D-BE6F-B59943532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3" name="Rectangle 354">
                <a:extLst>
                  <a:ext uri="{FF2B5EF4-FFF2-40B4-BE49-F238E27FC236}">
                    <a16:creationId xmlns:a16="http://schemas.microsoft.com/office/drawing/2014/main" id="{6A9A6AA3-6DF0-4232-83A5-9FF9C5741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4" name="Rectangle 355">
                <a:extLst>
                  <a:ext uri="{FF2B5EF4-FFF2-40B4-BE49-F238E27FC236}">
                    <a16:creationId xmlns:a16="http://schemas.microsoft.com/office/drawing/2014/main" id="{0ECA67B0-A21A-4E06-8BAD-CB49821EE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5" name="Rectangle 356">
                <a:extLst>
                  <a:ext uri="{FF2B5EF4-FFF2-40B4-BE49-F238E27FC236}">
                    <a16:creationId xmlns:a16="http://schemas.microsoft.com/office/drawing/2014/main" id="{8FCE3E5C-702E-4D93-A566-DDFA0B075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6" name="Rectangle 357">
                <a:extLst>
                  <a:ext uri="{FF2B5EF4-FFF2-40B4-BE49-F238E27FC236}">
                    <a16:creationId xmlns:a16="http://schemas.microsoft.com/office/drawing/2014/main" id="{408D949A-2968-441B-AD54-B1C0DDE11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7" name="Rectangle 358">
                <a:extLst>
                  <a:ext uri="{FF2B5EF4-FFF2-40B4-BE49-F238E27FC236}">
                    <a16:creationId xmlns:a16="http://schemas.microsoft.com/office/drawing/2014/main" id="{638DB5C1-E25B-4CB6-974D-50FA58510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8" name="Rectangle 359">
                <a:extLst>
                  <a:ext uri="{FF2B5EF4-FFF2-40B4-BE49-F238E27FC236}">
                    <a16:creationId xmlns:a16="http://schemas.microsoft.com/office/drawing/2014/main" id="{0D70046F-838F-4399-9587-BE388C1907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39" name="Rectangle 360">
                <a:extLst>
                  <a:ext uri="{FF2B5EF4-FFF2-40B4-BE49-F238E27FC236}">
                    <a16:creationId xmlns:a16="http://schemas.microsoft.com/office/drawing/2014/main" id="{3A9A9410-5B00-4923-B7E6-CFE7CE69C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0" name="Rectangle 361">
                <a:extLst>
                  <a:ext uri="{FF2B5EF4-FFF2-40B4-BE49-F238E27FC236}">
                    <a16:creationId xmlns:a16="http://schemas.microsoft.com/office/drawing/2014/main" id="{D1C1D203-B358-4780-8134-780E5D9BFB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1" name="Rectangle 362">
                <a:extLst>
                  <a:ext uri="{FF2B5EF4-FFF2-40B4-BE49-F238E27FC236}">
                    <a16:creationId xmlns:a16="http://schemas.microsoft.com/office/drawing/2014/main" id="{86538416-1976-4731-8BC9-E45D1FF9C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2" name="Rectangle 363">
                <a:extLst>
                  <a:ext uri="{FF2B5EF4-FFF2-40B4-BE49-F238E27FC236}">
                    <a16:creationId xmlns:a16="http://schemas.microsoft.com/office/drawing/2014/main" id="{C9F36578-1A41-4DDB-A189-38242C8C6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3" name="Rectangle 364">
                <a:extLst>
                  <a:ext uri="{FF2B5EF4-FFF2-40B4-BE49-F238E27FC236}">
                    <a16:creationId xmlns:a16="http://schemas.microsoft.com/office/drawing/2014/main" id="{C52A860D-091D-44D1-B460-07947B92C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4" name="Rectangle 365">
                <a:extLst>
                  <a:ext uri="{FF2B5EF4-FFF2-40B4-BE49-F238E27FC236}">
                    <a16:creationId xmlns:a16="http://schemas.microsoft.com/office/drawing/2014/main" id="{08C847DA-C326-4E6E-A839-0CF0EF89B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5" name="Rectangle 366">
                <a:extLst>
                  <a:ext uri="{FF2B5EF4-FFF2-40B4-BE49-F238E27FC236}">
                    <a16:creationId xmlns:a16="http://schemas.microsoft.com/office/drawing/2014/main" id="{FB2D2226-EEC7-42C2-B1E3-287856BC21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6" name="Rectangle 367">
                <a:extLst>
                  <a:ext uri="{FF2B5EF4-FFF2-40B4-BE49-F238E27FC236}">
                    <a16:creationId xmlns:a16="http://schemas.microsoft.com/office/drawing/2014/main" id="{88DD5F9F-CE57-40AB-A8E8-6AD2CF2D6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7" name="Rectangle 368">
                <a:extLst>
                  <a:ext uri="{FF2B5EF4-FFF2-40B4-BE49-F238E27FC236}">
                    <a16:creationId xmlns:a16="http://schemas.microsoft.com/office/drawing/2014/main" id="{8114D659-EA2C-4895-B2A5-52A000D83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8" name="Rectangle 369">
                <a:extLst>
                  <a:ext uri="{FF2B5EF4-FFF2-40B4-BE49-F238E27FC236}">
                    <a16:creationId xmlns:a16="http://schemas.microsoft.com/office/drawing/2014/main" id="{57079543-FA94-49E0-8FEE-F21623F2B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49" name="Rectangle 370">
                <a:extLst>
                  <a:ext uri="{FF2B5EF4-FFF2-40B4-BE49-F238E27FC236}">
                    <a16:creationId xmlns:a16="http://schemas.microsoft.com/office/drawing/2014/main" id="{2F2E377E-3C72-4991-B1D5-B7E7695D8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0" name="Rectangle 371">
                <a:extLst>
                  <a:ext uri="{FF2B5EF4-FFF2-40B4-BE49-F238E27FC236}">
                    <a16:creationId xmlns:a16="http://schemas.microsoft.com/office/drawing/2014/main" id="{0F61814D-233E-4728-94D6-77B4599A06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1" name="Rectangle 372">
                <a:extLst>
                  <a:ext uri="{FF2B5EF4-FFF2-40B4-BE49-F238E27FC236}">
                    <a16:creationId xmlns:a16="http://schemas.microsoft.com/office/drawing/2014/main" id="{B627CB2E-C06D-4967-8D19-2BCD21088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2" name="Rectangle 373">
                <a:extLst>
                  <a:ext uri="{FF2B5EF4-FFF2-40B4-BE49-F238E27FC236}">
                    <a16:creationId xmlns:a16="http://schemas.microsoft.com/office/drawing/2014/main" id="{7CCBDB5A-E266-4DE0-AC56-FFFE73265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3" name="Rectangle 374">
                <a:extLst>
                  <a:ext uri="{FF2B5EF4-FFF2-40B4-BE49-F238E27FC236}">
                    <a16:creationId xmlns:a16="http://schemas.microsoft.com/office/drawing/2014/main" id="{6E22FE75-1BB0-4219-9500-76AA023655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4" name="Rectangle 375">
                <a:extLst>
                  <a:ext uri="{FF2B5EF4-FFF2-40B4-BE49-F238E27FC236}">
                    <a16:creationId xmlns:a16="http://schemas.microsoft.com/office/drawing/2014/main" id="{2841AA6B-72B5-40AA-8571-93A3A2D9F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5" name="Rectangle 376">
                <a:extLst>
                  <a:ext uri="{FF2B5EF4-FFF2-40B4-BE49-F238E27FC236}">
                    <a16:creationId xmlns:a16="http://schemas.microsoft.com/office/drawing/2014/main" id="{17573E92-168C-490F-B7C0-89B3B72FE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6" name="Rectangle 377">
                <a:extLst>
                  <a:ext uri="{FF2B5EF4-FFF2-40B4-BE49-F238E27FC236}">
                    <a16:creationId xmlns:a16="http://schemas.microsoft.com/office/drawing/2014/main" id="{24FE0789-3337-4060-A29F-B18B4A942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7" name="Rectangle 378">
                <a:extLst>
                  <a:ext uri="{FF2B5EF4-FFF2-40B4-BE49-F238E27FC236}">
                    <a16:creationId xmlns:a16="http://schemas.microsoft.com/office/drawing/2014/main" id="{4A154CE4-7E88-430E-9456-FD41B12F9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8" name="Rectangle 379">
                <a:extLst>
                  <a:ext uri="{FF2B5EF4-FFF2-40B4-BE49-F238E27FC236}">
                    <a16:creationId xmlns:a16="http://schemas.microsoft.com/office/drawing/2014/main" id="{72F08CC7-CA1E-4B63-9517-097E82406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59" name="Rectangle 380">
                <a:extLst>
                  <a:ext uri="{FF2B5EF4-FFF2-40B4-BE49-F238E27FC236}">
                    <a16:creationId xmlns:a16="http://schemas.microsoft.com/office/drawing/2014/main" id="{05B42973-3FE3-4D8D-99BF-734960D24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0" name="Rectangle 381">
                <a:extLst>
                  <a:ext uri="{FF2B5EF4-FFF2-40B4-BE49-F238E27FC236}">
                    <a16:creationId xmlns:a16="http://schemas.microsoft.com/office/drawing/2014/main" id="{39BA8884-B8D5-47BB-9FEB-622B07DF3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1" name="Rectangle 382">
                <a:extLst>
                  <a:ext uri="{FF2B5EF4-FFF2-40B4-BE49-F238E27FC236}">
                    <a16:creationId xmlns:a16="http://schemas.microsoft.com/office/drawing/2014/main" id="{B87BDFE9-E7BA-4046-8894-1A99C98D7B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2" name="Rectangle 383">
                <a:extLst>
                  <a:ext uri="{FF2B5EF4-FFF2-40B4-BE49-F238E27FC236}">
                    <a16:creationId xmlns:a16="http://schemas.microsoft.com/office/drawing/2014/main" id="{F3614950-C59C-47BE-986E-6FA48A4F7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3" name="Rectangle 384">
                <a:extLst>
                  <a:ext uri="{FF2B5EF4-FFF2-40B4-BE49-F238E27FC236}">
                    <a16:creationId xmlns:a16="http://schemas.microsoft.com/office/drawing/2014/main" id="{BE6674A6-8D85-4F6E-93A2-F152738173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4" name="Rectangle 385">
                <a:extLst>
                  <a:ext uri="{FF2B5EF4-FFF2-40B4-BE49-F238E27FC236}">
                    <a16:creationId xmlns:a16="http://schemas.microsoft.com/office/drawing/2014/main" id="{24E9CA3D-3466-45DF-84C2-E50E2F04A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5" name="Rectangle 386">
                <a:extLst>
                  <a:ext uri="{FF2B5EF4-FFF2-40B4-BE49-F238E27FC236}">
                    <a16:creationId xmlns:a16="http://schemas.microsoft.com/office/drawing/2014/main" id="{9D710110-E0B4-4FB0-B1A3-0B724E8DB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6" name="Rectangle 387">
                <a:extLst>
                  <a:ext uri="{FF2B5EF4-FFF2-40B4-BE49-F238E27FC236}">
                    <a16:creationId xmlns:a16="http://schemas.microsoft.com/office/drawing/2014/main" id="{28B89870-704C-4C0A-A76F-A6F878008D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7" name="Rectangle 388">
                <a:extLst>
                  <a:ext uri="{FF2B5EF4-FFF2-40B4-BE49-F238E27FC236}">
                    <a16:creationId xmlns:a16="http://schemas.microsoft.com/office/drawing/2014/main" id="{387D1A0F-2BAD-44E1-A270-027821910E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8" name="Rectangle 389">
                <a:extLst>
                  <a:ext uri="{FF2B5EF4-FFF2-40B4-BE49-F238E27FC236}">
                    <a16:creationId xmlns:a16="http://schemas.microsoft.com/office/drawing/2014/main" id="{42D9C1F0-B0D0-49B2-9CDD-658D95F2A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69" name="Rectangle 390">
                <a:extLst>
                  <a:ext uri="{FF2B5EF4-FFF2-40B4-BE49-F238E27FC236}">
                    <a16:creationId xmlns:a16="http://schemas.microsoft.com/office/drawing/2014/main" id="{2EDD0B45-2AF5-4715-AB78-C75F24418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0" name="Rectangle 391">
                <a:extLst>
                  <a:ext uri="{FF2B5EF4-FFF2-40B4-BE49-F238E27FC236}">
                    <a16:creationId xmlns:a16="http://schemas.microsoft.com/office/drawing/2014/main" id="{B025FED2-4E93-4C43-B52C-7DD6F4EAA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1" name="Rectangle 392">
                <a:extLst>
                  <a:ext uri="{FF2B5EF4-FFF2-40B4-BE49-F238E27FC236}">
                    <a16:creationId xmlns:a16="http://schemas.microsoft.com/office/drawing/2014/main" id="{99C58753-18F8-4EC8-8941-ECC9F2EB3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2" name="Rectangle 393">
                <a:extLst>
                  <a:ext uri="{FF2B5EF4-FFF2-40B4-BE49-F238E27FC236}">
                    <a16:creationId xmlns:a16="http://schemas.microsoft.com/office/drawing/2014/main" id="{681DC16B-F1F0-496A-8EC0-5ACF68030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3" name="Rectangle 394">
                <a:extLst>
                  <a:ext uri="{FF2B5EF4-FFF2-40B4-BE49-F238E27FC236}">
                    <a16:creationId xmlns:a16="http://schemas.microsoft.com/office/drawing/2014/main" id="{977FDE01-6178-40A8-AF89-444F9A543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4" name="Rectangle 395">
                <a:extLst>
                  <a:ext uri="{FF2B5EF4-FFF2-40B4-BE49-F238E27FC236}">
                    <a16:creationId xmlns:a16="http://schemas.microsoft.com/office/drawing/2014/main" id="{8B5A4AAE-C558-4776-B28B-AE09589611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5" name="Rectangle 396">
                <a:extLst>
                  <a:ext uri="{FF2B5EF4-FFF2-40B4-BE49-F238E27FC236}">
                    <a16:creationId xmlns:a16="http://schemas.microsoft.com/office/drawing/2014/main" id="{3DAF0740-919B-4E2A-9BF6-271053740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6" name="Rectangle 397">
                <a:extLst>
                  <a:ext uri="{FF2B5EF4-FFF2-40B4-BE49-F238E27FC236}">
                    <a16:creationId xmlns:a16="http://schemas.microsoft.com/office/drawing/2014/main" id="{C3F60A39-C89B-4937-83FF-038CBA033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7" name="Rectangle 398">
                <a:extLst>
                  <a:ext uri="{FF2B5EF4-FFF2-40B4-BE49-F238E27FC236}">
                    <a16:creationId xmlns:a16="http://schemas.microsoft.com/office/drawing/2014/main" id="{6B761686-2FA8-4876-91C1-D1FEA6B8B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8" name="Rectangle 399">
                <a:extLst>
                  <a:ext uri="{FF2B5EF4-FFF2-40B4-BE49-F238E27FC236}">
                    <a16:creationId xmlns:a16="http://schemas.microsoft.com/office/drawing/2014/main" id="{CDD57B4A-7A00-4BEA-A425-55C262E0A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79" name="Rectangle 400">
                <a:extLst>
                  <a:ext uri="{FF2B5EF4-FFF2-40B4-BE49-F238E27FC236}">
                    <a16:creationId xmlns:a16="http://schemas.microsoft.com/office/drawing/2014/main" id="{FC6B710C-9E68-4DF4-8917-1ACA8C1C8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80" name="Rectangle 401">
                <a:extLst>
                  <a:ext uri="{FF2B5EF4-FFF2-40B4-BE49-F238E27FC236}">
                    <a16:creationId xmlns:a16="http://schemas.microsoft.com/office/drawing/2014/main" id="{BF19AB6A-9537-4986-AC59-A2D2A6D09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81" name="Rectangle 402">
                <a:extLst>
                  <a:ext uri="{FF2B5EF4-FFF2-40B4-BE49-F238E27FC236}">
                    <a16:creationId xmlns:a16="http://schemas.microsoft.com/office/drawing/2014/main" id="{47E3F74C-2071-458D-B34D-6339BE456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82" name="Rectangle 403">
                <a:extLst>
                  <a:ext uri="{FF2B5EF4-FFF2-40B4-BE49-F238E27FC236}">
                    <a16:creationId xmlns:a16="http://schemas.microsoft.com/office/drawing/2014/main" id="{E18DF9C2-AE0E-40B1-9924-2E25A4E8B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83" name="Rectangle 404">
                <a:extLst>
                  <a:ext uri="{FF2B5EF4-FFF2-40B4-BE49-F238E27FC236}">
                    <a16:creationId xmlns:a16="http://schemas.microsoft.com/office/drawing/2014/main" id="{740FE682-7FD6-4931-B5BD-79A5827E8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1684" name="Rectangle 405">
                <a:extLst>
                  <a:ext uri="{FF2B5EF4-FFF2-40B4-BE49-F238E27FC236}">
                    <a16:creationId xmlns:a16="http://schemas.microsoft.com/office/drawing/2014/main" id="{00C9E7A3-6CB2-40D4-B255-1A8EAD8D1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</p:grpSp>
        <p:sp>
          <p:nvSpPr>
            <p:cNvPr id="11283" name="Line 406">
              <a:extLst>
                <a:ext uri="{FF2B5EF4-FFF2-40B4-BE49-F238E27FC236}">
                  <a16:creationId xmlns:a16="http://schemas.microsoft.com/office/drawing/2014/main" id="{7EC82C2B-60FE-4630-B86D-7CB39BBA2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0" y="2160"/>
              <a:ext cx="0" cy="79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E" sz="1050"/>
            </a:p>
          </p:txBody>
        </p:sp>
        <p:sp>
          <p:nvSpPr>
            <p:cNvPr id="11284" name="Line 407">
              <a:extLst>
                <a:ext uri="{FF2B5EF4-FFF2-40B4-BE49-F238E27FC236}">
                  <a16:creationId xmlns:a16="http://schemas.microsoft.com/office/drawing/2014/main" id="{8C8AA1C7-DB58-4194-8CEC-AF0D91300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0" y="6120"/>
              <a:ext cx="792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E" sz="1050"/>
            </a:p>
          </p:txBody>
        </p:sp>
      </p:grpSp>
      <p:sp>
        <p:nvSpPr>
          <p:cNvPr id="13720" name="Text Box 408">
            <a:extLst>
              <a:ext uri="{FF2B5EF4-FFF2-40B4-BE49-F238E27FC236}">
                <a16:creationId xmlns:a16="http://schemas.microsoft.com/office/drawing/2014/main" id="{E69423B8-D0A1-4253-BF3E-FC59140D2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93" y="1052513"/>
            <a:ext cx="4095057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100" dirty="0"/>
              <a:t>First pick two points on the line</a:t>
            </a:r>
          </a:p>
          <a:p>
            <a:r>
              <a:rPr lang="en-US" altLang="en-US" sz="2100" dirty="0"/>
              <a:t>	</a:t>
            </a:r>
            <a:r>
              <a:rPr lang="en-US" altLang="en-US" sz="2100" dirty="0">
                <a:solidFill>
                  <a:srgbClr val="FD0909"/>
                </a:solidFill>
              </a:rPr>
              <a:t>The points need to be where the lines cross so they are integers/whole numbers</a:t>
            </a:r>
          </a:p>
          <a:p>
            <a:r>
              <a:rPr lang="en-US" altLang="en-US" sz="2100" dirty="0">
                <a:solidFill>
                  <a:srgbClr val="FD0909"/>
                </a:solidFill>
              </a:rPr>
              <a:t>(Tip: try to form a triangle)</a:t>
            </a:r>
          </a:p>
          <a:p>
            <a:r>
              <a:rPr lang="en-US" altLang="en-US" sz="2100" dirty="0"/>
              <a:t>2. Find the rise and run</a:t>
            </a:r>
          </a:p>
          <a:p>
            <a:r>
              <a:rPr lang="en-US" altLang="en-US" sz="2100" dirty="0"/>
              <a:t>3. Determine if the slope of the line is positive or negative</a:t>
            </a:r>
          </a:p>
        </p:txBody>
      </p:sp>
      <p:sp>
        <p:nvSpPr>
          <p:cNvPr id="11269" name="Freeform 409">
            <a:extLst>
              <a:ext uri="{FF2B5EF4-FFF2-40B4-BE49-F238E27FC236}">
                <a16:creationId xmlns:a16="http://schemas.microsoft.com/office/drawing/2014/main" id="{B484031D-4B26-4EAC-A5CE-B689DFCE7B2B}"/>
              </a:ext>
            </a:extLst>
          </p:cNvPr>
          <p:cNvSpPr>
            <a:spLocks/>
          </p:cNvSpPr>
          <p:nvPr/>
        </p:nvSpPr>
        <p:spPr bwMode="auto">
          <a:xfrm>
            <a:off x="4572000" y="1316832"/>
            <a:ext cx="2961085" cy="1851422"/>
          </a:xfrm>
          <a:custGeom>
            <a:avLst/>
            <a:gdLst>
              <a:gd name="T0" fmla="*/ 0 w 2487"/>
              <a:gd name="T1" fmla="*/ 0 h 1555"/>
              <a:gd name="T2" fmla="*/ 3948113 w 2487"/>
              <a:gd name="T3" fmla="*/ 2468563 h 155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487" h="1555">
                <a:moveTo>
                  <a:pt x="0" y="0"/>
                </a:moveTo>
                <a:lnTo>
                  <a:pt x="2487" y="1555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722" name="Oval 410">
            <a:extLst>
              <a:ext uri="{FF2B5EF4-FFF2-40B4-BE49-F238E27FC236}">
                <a16:creationId xmlns:a16="http://schemas.microsoft.com/office/drawing/2014/main" id="{F2AD8E45-FF3C-4851-815B-86B80A1BC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254" y="2330054"/>
            <a:ext cx="114300" cy="1143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 sz="1050"/>
          </a:p>
        </p:txBody>
      </p:sp>
      <p:sp>
        <p:nvSpPr>
          <p:cNvPr id="13723" name="Oval 411">
            <a:extLst>
              <a:ext uri="{FF2B5EF4-FFF2-40B4-BE49-F238E27FC236}">
                <a16:creationId xmlns:a16="http://schemas.microsoft.com/office/drawing/2014/main" id="{63C19B5D-9906-420D-813D-B0FB4201B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760" y="2000250"/>
            <a:ext cx="114300" cy="1143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 sz="1050"/>
          </a:p>
        </p:txBody>
      </p:sp>
      <p:sp>
        <p:nvSpPr>
          <p:cNvPr id="13724" name="Line 412">
            <a:extLst>
              <a:ext uri="{FF2B5EF4-FFF2-40B4-BE49-F238E27FC236}">
                <a16:creationId xmlns:a16="http://schemas.microsoft.com/office/drawing/2014/main" id="{C5F1C687-A021-4C5D-A810-955B64D27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2057400"/>
            <a:ext cx="0" cy="342900"/>
          </a:xfrm>
          <a:prstGeom prst="line">
            <a:avLst/>
          </a:prstGeom>
          <a:noFill/>
          <a:ln w="57150">
            <a:solidFill>
              <a:srgbClr val="66FF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725" name="Text Box 413">
            <a:extLst>
              <a:ext uri="{FF2B5EF4-FFF2-40B4-BE49-F238E27FC236}">
                <a16:creationId xmlns:a16="http://schemas.microsoft.com/office/drawing/2014/main" id="{5A4B83E8-BC85-43A0-99C3-87DEA03E7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837" y="2027157"/>
            <a:ext cx="1043876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800" dirty="0">
                <a:solidFill>
                  <a:srgbClr val="66FF66"/>
                </a:solidFill>
              </a:rPr>
              <a:t>Rise = 2</a:t>
            </a:r>
          </a:p>
        </p:txBody>
      </p:sp>
      <p:sp>
        <p:nvSpPr>
          <p:cNvPr id="13726" name="Line 414">
            <a:extLst>
              <a:ext uri="{FF2B5EF4-FFF2-40B4-BE49-F238E27FC236}">
                <a16:creationId xmlns:a16="http://schemas.microsoft.com/office/drawing/2014/main" id="{3BC0862D-9786-41EA-8662-A859548E3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2400300"/>
            <a:ext cx="514350" cy="0"/>
          </a:xfrm>
          <a:prstGeom prst="line">
            <a:avLst/>
          </a:prstGeom>
          <a:noFill/>
          <a:ln w="57150">
            <a:solidFill>
              <a:srgbClr val="FD9F2D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727" name="Text Box 415">
            <a:extLst>
              <a:ext uri="{FF2B5EF4-FFF2-40B4-BE49-F238E27FC236}">
                <a16:creationId xmlns:a16="http://schemas.microsoft.com/office/drawing/2014/main" id="{D8D44385-E5F2-4599-BB96-58473D356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315" y="2514555"/>
            <a:ext cx="102303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800" dirty="0">
                <a:solidFill>
                  <a:srgbClr val="FD9F2D"/>
                </a:solidFill>
              </a:rPr>
              <a:t>Run = 3</a:t>
            </a:r>
          </a:p>
        </p:txBody>
      </p:sp>
      <p:sp>
        <p:nvSpPr>
          <p:cNvPr id="13728" name="Rectangle 416">
            <a:extLst>
              <a:ext uri="{FF2B5EF4-FFF2-40B4-BE49-F238E27FC236}">
                <a16:creationId xmlns:a16="http://schemas.microsoft.com/office/drawing/2014/main" id="{DFA98A9F-BC94-4C21-9AA7-C6ABC3C72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100" y="3543300"/>
            <a:ext cx="3429000" cy="1085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 sz="1050"/>
          </a:p>
        </p:txBody>
      </p:sp>
      <p:graphicFrame>
        <p:nvGraphicFramePr>
          <p:cNvPr id="13729" name="Object 417">
            <a:extLst>
              <a:ext uri="{FF2B5EF4-FFF2-40B4-BE49-F238E27FC236}">
                <a16:creationId xmlns:a16="http://schemas.microsoft.com/office/drawing/2014/main" id="{A9CA37FD-668F-470E-8570-C4C31A6759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86250" y="3600450"/>
          <a:ext cx="1714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3" imgW="781050" imgH="381000" progId="Equation.3">
                  <p:embed/>
                </p:oleObj>
              </mc:Choice>
              <mc:Fallback>
                <p:oleObj name="Equation" r:id="rId3" imgW="781050" imgH="381000" progId="Equation.3">
                  <p:embed/>
                  <p:pic>
                    <p:nvPicPr>
                      <p:cNvPr id="13729" name="Object 417">
                        <a:extLst>
                          <a:ext uri="{FF2B5EF4-FFF2-40B4-BE49-F238E27FC236}">
                            <a16:creationId xmlns:a16="http://schemas.microsoft.com/office/drawing/2014/main" id="{A9CA37FD-668F-470E-8570-C4C31A6759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3600450"/>
                        <a:ext cx="1714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30" name="Object 418">
            <a:extLst>
              <a:ext uri="{FF2B5EF4-FFF2-40B4-BE49-F238E27FC236}">
                <a16:creationId xmlns:a16="http://schemas.microsoft.com/office/drawing/2014/main" id="{22662EE5-F2F8-4795-BB58-3F06C0E5EA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00750" y="3600450"/>
          <a:ext cx="57983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5" imgW="257175" imgH="381000" progId="Equation.3">
                  <p:embed/>
                </p:oleObj>
              </mc:Choice>
              <mc:Fallback>
                <p:oleObj name="Equation" r:id="rId5" imgW="257175" imgH="381000" progId="Equation.3">
                  <p:embed/>
                  <p:pic>
                    <p:nvPicPr>
                      <p:cNvPr id="13730" name="Object 418">
                        <a:extLst>
                          <a:ext uri="{FF2B5EF4-FFF2-40B4-BE49-F238E27FC236}">
                            <a16:creationId xmlns:a16="http://schemas.microsoft.com/office/drawing/2014/main" id="{22662EE5-F2F8-4795-BB58-3F06C0E5EA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0" y="3600450"/>
                        <a:ext cx="57983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32" name="Line 420">
            <a:extLst>
              <a:ext uri="{FF2B5EF4-FFF2-40B4-BE49-F238E27FC236}">
                <a16:creationId xmlns:a16="http://schemas.microsoft.com/office/drawing/2014/main" id="{C7010911-01D3-4F82-A492-619EA649DC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9350" y="3829050"/>
            <a:ext cx="1143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733" name="Rectangle 421">
            <a:extLst>
              <a:ext uri="{FF2B5EF4-FFF2-40B4-BE49-F238E27FC236}">
                <a16:creationId xmlns:a16="http://schemas.microsoft.com/office/drawing/2014/main" id="{AC629BB8-7A3A-4D0E-A9D5-D825B9D15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050" y="3600450"/>
            <a:ext cx="571500" cy="857250"/>
          </a:xfrm>
          <a:prstGeom prst="rect">
            <a:avLst/>
          </a:prstGeom>
          <a:noFill/>
          <a:ln w="57150">
            <a:solidFill>
              <a:srgbClr val="FD090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0BF54BAE-DEDA-4E29-B75E-236BCFBEBF13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7262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7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7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7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3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1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0" grpId="0" build="p"/>
      <p:bldP spid="13722" grpId="0" animBg="1"/>
      <p:bldP spid="13723" grpId="0" animBg="1"/>
      <p:bldP spid="13725" grpId="0" animBg="1"/>
      <p:bldP spid="13727" grpId="0" animBg="1"/>
      <p:bldP spid="13728" grpId="0" animBg="1"/>
      <p:bldP spid="137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6D6E35E-13DF-4543-942D-1CEDD09B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r>
              <a:rPr lang="en-US" altLang="en-US"/>
              <a:t>Slope of a Graph</a:t>
            </a:r>
          </a:p>
        </p:txBody>
      </p:sp>
      <p:grpSp>
        <p:nvGrpSpPr>
          <p:cNvPr id="12291" name="Group 3">
            <a:extLst>
              <a:ext uri="{FF2B5EF4-FFF2-40B4-BE49-F238E27FC236}">
                <a16:creationId xmlns:a16="http://schemas.microsoft.com/office/drawing/2014/main" id="{369F7742-EDD6-432A-A9C0-CFF4F193A14B}"/>
              </a:ext>
            </a:extLst>
          </p:cNvPr>
          <p:cNvGrpSpPr>
            <a:grpSpLocks/>
          </p:cNvGrpSpPr>
          <p:nvPr/>
        </p:nvGrpSpPr>
        <p:grpSpPr bwMode="auto">
          <a:xfrm>
            <a:off x="4057650" y="1085850"/>
            <a:ext cx="3714750" cy="3543300"/>
            <a:chOff x="2700" y="2160"/>
            <a:chExt cx="7920" cy="7920"/>
          </a:xfrm>
        </p:grpSpPr>
        <p:grpSp>
          <p:nvGrpSpPr>
            <p:cNvPr id="12306" name="Group 4">
              <a:extLst>
                <a:ext uri="{FF2B5EF4-FFF2-40B4-BE49-F238E27FC236}">
                  <a16:creationId xmlns:a16="http://schemas.microsoft.com/office/drawing/2014/main" id="{37EC1F99-3177-4820-B950-98D483E31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0" y="2520"/>
              <a:ext cx="7200" cy="7200"/>
              <a:chOff x="3060" y="2520"/>
              <a:chExt cx="7200" cy="7200"/>
            </a:xfrm>
          </p:grpSpPr>
          <p:sp>
            <p:nvSpPr>
              <p:cNvPr id="12309" name="Rectangle 5">
                <a:extLst>
                  <a:ext uri="{FF2B5EF4-FFF2-40B4-BE49-F238E27FC236}">
                    <a16:creationId xmlns:a16="http://schemas.microsoft.com/office/drawing/2014/main" id="{B40E0F9D-B0B7-4B13-9386-72CDD656A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0" name="Rectangle 6">
                <a:extLst>
                  <a:ext uri="{FF2B5EF4-FFF2-40B4-BE49-F238E27FC236}">
                    <a16:creationId xmlns:a16="http://schemas.microsoft.com/office/drawing/2014/main" id="{933093AB-016C-4ECA-9AB7-7A02C3FD3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1" name="Rectangle 7">
                <a:extLst>
                  <a:ext uri="{FF2B5EF4-FFF2-40B4-BE49-F238E27FC236}">
                    <a16:creationId xmlns:a16="http://schemas.microsoft.com/office/drawing/2014/main" id="{1C47238A-D88E-494D-9580-A173EB06B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2" name="Rectangle 8">
                <a:extLst>
                  <a:ext uri="{FF2B5EF4-FFF2-40B4-BE49-F238E27FC236}">
                    <a16:creationId xmlns:a16="http://schemas.microsoft.com/office/drawing/2014/main" id="{8FA984A1-2DA4-4952-B3A7-D93764DFB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3" name="Rectangle 9">
                <a:extLst>
                  <a:ext uri="{FF2B5EF4-FFF2-40B4-BE49-F238E27FC236}">
                    <a16:creationId xmlns:a16="http://schemas.microsoft.com/office/drawing/2014/main" id="{2919412D-1AC9-4FE5-9F2B-DEEB48ED5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4" name="Rectangle 10">
                <a:extLst>
                  <a:ext uri="{FF2B5EF4-FFF2-40B4-BE49-F238E27FC236}">
                    <a16:creationId xmlns:a16="http://schemas.microsoft.com/office/drawing/2014/main" id="{98405EA6-B41C-432C-9E74-EB065A7EC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5" name="Rectangle 11">
                <a:extLst>
                  <a:ext uri="{FF2B5EF4-FFF2-40B4-BE49-F238E27FC236}">
                    <a16:creationId xmlns:a16="http://schemas.microsoft.com/office/drawing/2014/main" id="{6232DF05-7E6E-45BA-B923-2C1C73A91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6" name="Rectangle 12">
                <a:extLst>
                  <a:ext uri="{FF2B5EF4-FFF2-40B4-BE49-F238E27FC236}">
                    <a16:creationId xmlns:a16="http://schemas.microsoft.com/office/drawing/2014/main" id="{44396CD5-1C4E-4D26-B0AB-A3113EF01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7" name="Rectangle 13">
                <a:extLst>
                  <a:ext uri="{FF2B5EF4-FFF2-40B4-BE49-F238E27FC236}">
                    <a16:creationId xmlns:a16="http://schemas.microsoft.com/office/drawing/2014/main" id="{7498C790-1049-49F2-84D7-C6941A39C8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8" name="Rectangle 14">
                <a:extLst>
                  <a:ext uri="{FF2B5EF4-FFF2-40B4-BE49-F238E27FC236}">
                    <a16:creationId xmlns:a16="http://schemas.microsoft.com/office/drawing/2014/main" id="{5334B00A-D5EE-4394-8E80-1DE9F2DFC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19" name="Rectangle 15">
                <a:extLst>
                  <a:ext uri="{FF2B5EF4-FFF2-40B4-BE49-F238E27FC236}">
                    <a16:creationId xmlns:a16="http://schemas.microsoft.com/office/drawing/2014/main" id="{DCFA8F2B-8223-49EC-BDD1-3C55FD665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0" name="Rectangle 16">
                <a:extLst>
                  <a:ext uri="{FF2B5EF4-FFF2-40B4-BE49-F238E27FC236}">
                    <a16:creationId xmlns:a16="http://schemas.microsoft.com/office/drawing/2014/main" id="{30D5886A-1A15-4F46-AE42-B1165C5D9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1" name="Rectangle 17">
                <a:extLst>
                  <a:ext uri="{FF2B5EF4-FFF2-40B4-BE49-F238E27FC236}">
                    <a16:creationId xmlns:a16="http://schemas.microsoft.com/office/drawing/2014/main" id="{D9B429AA-EC30-45B9-9365-D5F66B44AD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2" name="Rectangle 18">
                <a:extLst>
                  <a:ext uri="{FF2B5EF4-FFF2-40B4-BE49-F238E27FC236}">
                    <a16:creationId xmlns:a16="http://schemas.microsoft.com/office/drawing/2014/main" id="{1A88E88E-B6E6-4029-B045-40CDDF4AB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3" name="Rectangle 19">
                <a:extLst>
                  <a:ext uri="{FF2B5EF4-FFF2-40B4-BE49-F238E27FC236}">
                    <a16:creationId xmlns:a16="http://schemas.microsoft.com/office/drawing/2014/main" id="{DA5E0E6C-4309-4AA2-8FB3-26C0B7E5A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4" name="Rectangle 20">
                <a:extLst>
                  <a:ext uri="{FF2B5EF4-FFF2-40B4-BE49-F238E27FC236}">
                    <a16:creationId xmlns:a16="http://schemas.microsoft.com/office/drawing/2014/main" id="{4F405B53-4D03-4EC7-9E8D-998082B87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5" name="Rectangle 21">
                <a:extLst>
                  <a:ext uri="{FF2B5EF4-FFF2-40B4-BE49-F238E27FC236}">
                    <a16:creationId xmlns:a16="http://schemas.microsoft.com/office/drawing/2014/main" id="{9090C5A4-9B6C-486D-ABDD-92B908E9F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6" name="Rectangle 22">
                <a:extLst>
                  <a:ext uri="{FF2B5EF4-FFF2-40B4-BE49-F238E27FC236}">
                    <a16:creationId xmlns:a16="http://schemas.microsoft.com/office/drawing/2014/main" id="{5463BFD3-1A99-45CB-BDFD-6575BEE3E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7" name="Rectangle 23">
                <a:extLst>
                  <a:ext uri="{FF2B5EF4-FFF2-40B4-BE49-F238E27FC236}">
                    <a16:creationId xmlns:a16="http://schemas.microsoft.com/office/drawing/2014/main" id="{27D651BF-7951-4BF7-96C1-8D7639578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8" name="Rectangle 24">
                <a:extLst>
                  <a:ext uri="{FF2B5EF4-FFF2-40B4-BE49-F238E27FC236}">
                    <a16:creationId xmlns:a16="http://schemas.microsoft.com/office/drawing/2014/main" id="{5E93552A-A4E4-46E1-8917-B07D8DE72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29" name="Rectangle 25">
                <a:extLst>
                  <a:ext uri="{FF2B5EF4-FFF2-40B4-BE49-F238E27FC236}">
                    <a16:creationId xmlns:a16="http://schemas.microsoft.com/office/drawing/2014/main" id="{22ED9B4B-7205-4C34-BF1C-2731D185B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0" name="Rectangle 26">
                <a:extLst>
                  <a:ext uri="{FF2B5EF4-FFF2-40B4-BE49-F238E27FC236}">
                    <a16:creationId xmlns:a16="http://schemas.microsoft.com/office/drawing/2014/main" id="{8E2B7889-3008-4AA8-83B4-1BE3048C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1" name="Rectangle 27">
                <a:extLst>
                  <a:ext uri="{FF2B5EF4-FFF2-40B4-BE49-F238E27FC236}">
                    <a16:creationId xmlns:a16="http://schemas.microsoft.com/office/drawing/2014/main" id="{FC4A223F-3CBD-4A76-9F60-E43E2900E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2" name="Rectangle 28">
                <a:extLst>
                  <a:ext uri="{FF2B5EF4-FFF2-40B4-BE49-F238E27FC236}">
                    <a16:creationId xmlns:a16="http://schemas.microsoft.com/office/drawing/2014/main" id="{0778BA7C-6EDB-418D-9C26-27892096A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3" name="Rectangle 29">
                <a:extLst>
                  <a:ext uri="{FF2B5EF4-FFF2-40B4-BE49-F238E27FC236}">
                    <a16:creationId xmlns:a16="http://schemas.microsoft.com/office/drawing/2014/main" id="{3DFE4AF2-084B-4FA6-8079-EFAB8A06E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4" name="Rectangle 30">
                <a:extLst>
                  <a:ext uri="{FF2B5EF4-FFF2-40B4-BE49-F238E27FC236}">
                    <a16:creationId xmlns:a16="http://schemas.microsoft.com/office/drawing/2014/main" id="{18848BF5-E11A-4FB4-87C6-3A173571B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5" name="Rectangle 31">
                <a:extLst>
                  <a:ext uri="{FF2B5EF4-FFF2-40B4-BE49-F238E27FC236}">
                    <a16:creationId xmlns:a16="http://schemas.microsoft.com/office/drawing/2014/main" id="{E33C1E69-396C-4187-86F2-8509B829E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6" name="Rectangle 32">
                <a:extLst>
                  <a:ext uri="{FF2B5EF4-FFF2-40B4-BE49-F238E27FC236}">
                    <a16:creationId xmlns:a16="http://schemas.microsoft.com/office/drawing/2014/main" id="{9A7C287F-2F4D-48A4-822A-639D19FD6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7" name="Rectangle 33">
                <a:extLst>
                  <a:ext uri="{FF2B5EF4-FFF2-40B4-BE49-F238E27FC236}">
                    <a16:creationId xmlns:a16="http://schemas.microsoft.com/office/drawing/2014/main" id="{22B09F6E-1FC8-4EE3-A350-60DAD722B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8" name="Rectangle 34">
                <a:extLst>
                  <a:ext uri="{FF2B5EF4-FFF2-40B4-BE49-F238E27FC236}">
                    <a16:creationId xmlns:a16="http://schemas.microsoft.com/office/drawing/2014/main" id="{BBA92AAE-16DF-4B9A-ACB8-9831B25576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39" name="Rectangle 35">
                <a:extLst>
                  <a:ext uri="{FF2B5EF4-FFF2-40B4-BE49-F238E27FC236}">
                    <a16:creationId xmlns:a16="http://schemas.microsoft.com/office/drawing/2014/main" id="{55DE7717-0997-4945-93C9-1C7F52A30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0" name="Rectangle 36">
                <a:extLst>
                  <a:ext uri="{FF2B5EF4-FFF2-40B4-BE49-F238E27FC236}">
                    <a16:creationId xmlns:a16="http://schemas.microsoft.com/office/drawing/2014/main" id="{726CF763-0E48-448C-95CE-FF7A41AA6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1" name="Rectangle 37">
                <a:extLst>
                  <a:ext uri="{FF2B5EF4-FFF2-40B4-BE49-F238E27FC236}">
                    <a16:creationId xmlns:a16="http://schemas.microsoft.com/office/drawing/2014/main" id="{2274027A-4C87-4BE0-A03B-CED318578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2" name="Rectangle 38">
                <a:extLst>
                  <a:ext uri="{FF2B5EF4-FFF2-40B4-BE49-F238E27FC236}">
                    <a16:creationId xmlns:a16="http://schemas.microsoft.com/office/drawing/2014/main" id="{77B2E2A1-9639-4751-8532-4C7671170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3" name="Rectangle 39">
                <a:extLst>
                  <a:ext uri="{FF2B5EF4-FFF2-40B4-BE49-F238E27FC236}">
                    <a16:creationId xmlns:a16="http://schemas.microsoft.com/office/drawing/2014/main" id="{CF175D57-BEE0-4E55-9F73-71B2FDA4D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4" name="Rectangle 40">
                <a:extLst>
                  <a:ext uri="{FF2B5EF4-FFF2-40B4-BE49-F238E27FC236}">
                    <a16:creationId xmlns:a16="http://schemas.microsoft.com/office/drawing/2014/main" id="{DCD4FBD8-32D5-46C4-89F2-BD4F06D81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5" name="Rectangle 41">
                <a:extLst>
                  <a:ext uri="{FF2B5EF4-FFF2-40B4-BE49-F238E27FC236}">
                    <a16:creationId xmlns:a16="http://schemas.microsoft.com/office/drawing/2014/main" id="{AFA7BD3A-E355-4556-883D-BC2AB3E6D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6" name="Rectangle 42">
                <a:extLst>
                  <a:ext uri="{FF2B5EF4-FFF2-40B4-BE49-F238E27FC236}">
                    <a16:creationId xmlns:a16="http://schemas.microsoft.com/office/drawing/2014/main" id="{8B611E6E-F66B-4164-AF74-E9D3CDA8F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7" name="Rectangle 43">
                <a:extLst>
                  <a:ext uri="{FF2B5EF4-FFF2-40B4-BE49-F238E27FC236}">
                    <a16:creationId xmlns:a16="http://schemas.microsoft.com/office/drawing/2014/main" id="{41943045-4A8D-4001-8CC4-C8CDF26B8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8" name="Rectangle 44">
                <a:extLst>
                  <a:ext uri="{FF2B5EF4-FFF2-40B4-BE49-F238E27FC236}">
                    <a16:creationId xmlns:a16="http://schemas.microsoft.com/office/drawing/2014/main" id="{A1E114DB-75D4-4E05-8423-6D047A798F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49" name="Rectangle 45">
                <a:extLst>
                  <a:ext uri="{FF2B5EF4-FFF2-40B4-BE49-F238E27FC236}">
                    <a16:creationId xmlns:a16="http://schemas.microsoft.com/office/drawing/2014/main" id="{0A86481B-F70A-4BDE-A8EC-CF36B24D8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0" name="Rectangle 46">
                <a:extLst>
                  <a:ext uri="{FF2B5EF4-FFF2-40B4-BE49-F238E27FC236}">
                    <a16:creationId xmlns:a16="http://schemas.microsoft.com/office/drawing/2014/main" id="{6D6C9B51-16F4-4F05-A07A-AB9EAD3BD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1" name="Rectangle 47">
                <a:extLst>
                  <a:ext uri="{FF2B5EF4-FFF2-40B4-BE49-F238E27FC236}">
                    <a16:creationId xmlns:a16="http://schemas.microsoft.com/office/drawing/2014/main" id="{846BE091-83C5-439F-B559-CDD106246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2" name="Rectangle 48">
                <a:extLst>
                  <a:ext uri="{FF2B5EF4-FFF2-40B4-BE49-F238E27FC236}">
                    <a16:creationId xmlns:a16="http://schemas.microsoft.com/office/drawing/2014/main" id="{CE9ED18F-80DB-43C7-82F7-76BE197B9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3" name="Rectangle 49">
                <a:extLst>
                  <a:ext uri="{FF2B5EF4-FFF2-40B4-BE49-F238E27FC236}">
                    <a16:creationId xmlns:a16="http://schemas.microsoft.com/office/drawing/2014/main" id="{0375BCF0-DDE7-4BF0-A8CC-1BAD456822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4" name="Rectangle 50">
                <a:extLst>
                  <a:ext uri="{FF2B5EF4-FFF2-40B4-BE49-F238E27FC236}">
                    <a16:creationId xmlns:a16="http://schemas.microsoft.com/office/drawing/2014/main" id="{447FF57D-1F7A-41B8-BEF1-AC193218A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5" name="Rectangle 51">
                <a:extLst>
                  <a:ext uri="{FF2B5EF4-FFF2-40B4-BE49-F238E27FC236}">
                    <a16:creationId xmlns:a16="http://schemas.microsoft.com/office/drawing/2014/main" id="{34C4FE61-A23D-4FF8-8DC2-B27AE96B2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6" name="Rectangle 52">
                <a:extLst>
                  <a:ext uri="{FF2B5EF4-FFF2-40B4-BE49-F238E27FC236}">
                    <a16:creationId xmlns:a16="http://schemas.microsoft.com/office/drawing/2014/main" id="{3F99219C-04BA-42B0-B403-69B5EEF2B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7" name="Rectangle 53">
                <a:extLst>
                  <a:ext uri="{FF2B5EF4-FFF2-40B4-BE49-F238E27FC236}">
                    <a16:creationId xmlns:a16="http://schemas.microsoft.com/office/drawing/2014/main" id="{8BC61073-1735-4A8E-9D9F-23B6072C8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8" name="Rectangle 54">
                <a:extLst>
                  <a:ext uri="{FF2B5EF4-FFF2-40B4-BE49-F238E27FC236}">
                    <a16:creationId xmlns:a16="http://schemas.microsoft.com/office/drawing/2014/main" id="{A33DE00C-1B8F-45E5-8A09-341BAB767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59" name="Rectangle 55">
                <a:extLst>
                  <a:ext uri="{FF2B5EF4-FFF2-40B4-BE49-F238E27FC236}">
                    <a16:creationId xmlns:a16="http://schemas.microsoft.com/office/drawing/2014/main" id="{1CAF8137-EC2A-4D9B-92EB-FEEAB8D0A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0" name="Rectangle 56">
                <a:extLst>
                  <a:ext uri="{FF2B5EF4-FFF2-40B4-BE49-F238E27FC236}">
                    <a16:creationId xmlns:a16="http://schemas.microsoft.com/office/drawing/2014/main" id="{52989D44-F438-4E95-BDF4-F9253206D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1" name="Rectangle 57">
                <a:extLst>
                  <a:ext uri="{FF2B5EF4-FFF2-40B4-BE49-F238E27FC236}">
                    <a16:creationId xmlns:a16="http://schemas.microsoft.com/office/drawing/2014/main" id="{134E2E61-BD36-476D-9BE1-9061ABA46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2" name="Rectangle 58">
                <a:extLst>
                  <a:ext uri="{FF2B5EF4-FFF2-40B4-BE49-F238E27FC236}">
                    <a16:creationId xmlns:a16="http://schemas.microsoft.com/office/drawing/2014/main" id="{A4CE8C47-E25A-4704-9CD6-0900F9C3B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3" name="Rectangle 59">
                <a:extLst>
                  <a:ext uri="{FF2B5EF4-FFF2-40B4-BE49-F238E27FC236}">
                    <a16:creationId xmlns:a16="http://schemas.microsoft.com/office/drawing/2014/main" id="{3A1E7DE8-592D-4E79-A67C-0743BA7B3E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4" name="Rectangle 60">
                <a:extLst>
                  <a:ext uri="{FF2B5EF4-FFF2-40B4-BE49-F238E27FC236}">
                    <a16:creationId xmlns:a16="http://schemas.microsoft.com/office/drawing/2014/main" id="{263BD1B9-F56B-441A-B8DA-81560842E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5" name="Rectangle 61">
                <a:extLst>
                  <a:ext uri="{FF2B5EF4-FFF2-40B4-BE49-F238E27FC236}">
                    <a16:creationId xmlns:a16="http://schemas.microsoft.com/office/drawing/2014/main" id="{36413E74-45DC-44DC-B70C-3E1F5236AF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6" name="Rectangle 62">
                <a:extLst>
                  <a:ext uri="{FF2B5EF4-FFF2-40B4-BE49-F238E27FC236}">
                    <a16:creationId xmlns:a16="http://schemas.microsoft.com/office/drawing/2014/main" id="{5476CAF2-B5E3-409A-B2B1-4582EB700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7" name="Rectangle 63">
                <a:extLst>
                  <a:ext uri="{FF2B5EF4-FFF2-40B4-BE49-F238E27FC236}">
                    <a16:creationId xmlns:a16="http://schemas.microsoft.com/office/drawing/2014/main" id="{0A7B28E2-D3D9-4857-AC20-FAE3A71085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8" name="Rectangle 64">
                <a:extLst>
                  <a:ext uri="{FF2B5EF4-FFF2-40B4-BE49-F238E27FC236}">
                    <a16:creationId xmlns:a16="http://schemas.microsoft.com/office/drawing/2014/main" id="{6DD70034-0204-4F0E-8EC2-6C921A2FF7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69" name="Rectangle 65">
                <a:extLst>
                  <a:ext uri="{FF2B5EF4-FFF2-40B4-BE49-F238E27FC236}">
                    <a16:creationId xmlns:a16="http://schemas.microsoft.com/office/drawing/2014/main" id="{387A7896-D607-4AF0-92C9-6B2E77531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0" name="Rectangle 66">
                <a:extLst>
                  <a:ext uri="{FF2B5EF4-FFF2-40B4-BE49-F238E27FC236}">
                    <a16:creationId xmlns:a16="http://schemas.microsoft.com/office/drawing/2014/main" id="{2E6A9EDD-EC57-4F35-A356-EA246A310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1" name="Rectangle 67">
                <a:extLst>
                  <a:ext uri="{FF2B5EF4-FFF2-40B4-BE49-F238E27FC236}">
                    <a16:creationId xmlns:a16="http://schemas.microsoft.com/office/drawing/2014/main" id="{293D4BD3-8EB3-46AC-B77B-FDC85C6DE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2" name="Rectangle 68">
                <a:extLst>
                  <a:ext uri="{FF2B5EF4-FFF2-40B4-BE49-F238E27FC236}">
                    <a16:creationId xmlns:a16="http://schemas.microsoft.com/office/drawing/2014/main" id="{7052C8CC-5149-412A-A2CC-EB2F2E43A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3" name="Rectangle 69">
                <a:extLst>
                  <a:ext uri="{FF2B5EF4-FFF2-40B4-BE49-F238E27FC236}">
                    <a16:creationId xmlns:a16="http://schemas.microsoft.com/office/drawing/2014/main" id="{C8F66DE5-4D5F-491B-B311-2813D360B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4" name="Rectangle 70">
                <a:extLst>
                  <a:ext uri="{FF2B5EF4-FFF2-40B4-BE49-F238E27FC236}">
                    <a16:creationId xmlns:a16="http://schemas.microsoft.com/office/drawing/2014/main" id="{75F6F992-B2DC-4AE2-B7E4-B09D7551C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5" name="Rectangle 71">
                <a:extLst>
                  <a:ext uri="{FF2B5EF4-FFF2-40B4-BE49-F238E27FC236}">
                    <a16:creationId xmlns:a16="http://schemas.microsoft.com/office/drawing/2014/main" id="{B2519329-A18B-4EDF-BBA8-B4F5BFEC8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6" name="Rectangle 72">
                <a:extLst>
                  <a:ext uri="{FF2B5EF4-FFF2-40B4-BE49-F238E27FC236}">
                    <a16:creationId xmlns:a16="http://schemas.microsoft.com/office/drawing/2014/main" id="{36EC1E35-6D92-4260-8827-3AA40820F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7" name="Rectangle 73">
                <a:extLst>
                  <a:ext uri="{FF2B5EF4-FFF2-40B4-BE49-F238E27FC236}">
                    <a16:creationId xmlns:a16="http://schemas.microsoft.com/office/drawing/2014/main" id="{110E56B4-C51D-44DF-B93F-4817505C8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8" name="Rectangle 74">
                <a:extLst>
                  <a:ext uri="{FF2B5EF4-FFF2-40B4-BE49-F238E27FC236}">
                    <a16:creationId xmlns:a16="http://schemas.microsoft.com/office/drawing/2014/main" id="{AA9E197C-FB15-4FF0-8E63-FE492E453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79" name="Rectangle 75">
                <a:extLst>
                  <a:ext uri="{FF2B5EF4-FFF2-40B4-BE49-F238E27FC236}">
                    <a16:creationId xmlns:a16="http://schemas.microsoft.com/office/drawing/2014/main" id="{09A14B8D-FFAC-43DC-A0C8-EDA4E83DF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0" name="Rectangle 76">
                <a:extLst>
                  <a:ext uri="{FF2B5EF4-FFF2-40B4-BE49-F238E27FC236}">
                    <a16:creationId xmlns:a16="http://schemas.microsoft.com/office/drawing/2014/main" id="{B945F354-BA11-4AA5-8537-252ED36D2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1" name="Rectangle 77">
                <a:extLst>
                  <a:ext uri="{FF2B5EF4-FFF2-40B4-BE49-F238E27FC236}">
                    <a16:creationId xmlns:a16="http://schemas.microsoft.com/office/drawing/2014/main" id="{1BF6A3A2-FF4C-4DA2-A6C9-C47EC4F4C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2" name="Rectangle 78">
                <a:extLst>
                  <a:ext uri="{FF2B5EF4-FFF2-40B4-BE49-F238E27FC236}">
                    <a16:creationId xmlns:a16="http://schemas.microsoft.com/office/drawing/2014/main" id="{26DCE4D0-21E0-481C-8A76-A76E8A2B7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3" name="Rectangle 79">
                <a:extLst>
                  <a:ext uri="{FF2B5EF4-FFF2-40B4-BE49-F238E27FC236}">
                    <a16:creationId xmlns:a16="http://schemas.microsoft.com/office/drawing/2014/main" id="{CB5A13D6-AB86-46EF-8395-8DED5F112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4" name="Rectangle 80">
                <a:extLst>
                  <a:ext uri="{FF2B5EF4-FFF2-40B4-BE49-F238E27FC236}">
                    <a16:creationId xmlns:a16="http://schemas.microsoft.com/office/drawing/2014/main" id="{6A1F09FA-FDCE-4355-97BE-488757E69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5" name="Rectangle 81">
                <a:extLst>
                  <a:ext uri="{FF2B5EF4-FFF2-40B4-BE49-F238E27FC236}">
                    <a16:creationId xmlns:a16="http://schemas.microsoft.com/office/drawing/2014/main" id="{A7C0E334-A59D-4BA7-8ADE-FB313F5B0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6" name="Rectangle 82">
                <a:extLst>
                  <a:ext uri="{FF2B5EF4-FFF2-40B4-BE49-F238E27FC236}">
                    <a16:creationId xmlns:a16="http://schemas.microsoft.com/office/drawing/2014/main" id="{5451628D-0606-4BA4-A851-B6C85F6D7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7" name="Rectangle 83">
                <a:extLst>
                  <a:ext uri="{FF2B5EF4-FFF2-40B4-BE49-F238E27FC236}">
                    <a16:creationId xmlns:a16="http://schemas.microsoft.com/office/drawing/2014/main" id="{2731C4CF-6639-4AD7-8126-5F596232F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8" name="Rectangle 84">
                <a:extLst>
                  <a:ext uri="{FF2B5EF4-FFF2-40B4-BE49-F238E27FC236}">
                    <a16:creationId xmlns:a16="http://schemas.microsoft.com/office/drawing/2014/main" id="{D4133BC0-E28C-442B-8F77-105574836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89" name="Rectangle 85">
                <a:extLst>
                  <a:ext uri="{FF2B5EF4-FFF2-40B4-BE49-F238E27FC236}">
                    <a16:creationId xmlns:a16="http://schemas.microsoft.com/office/drawing/2014/main" id="{5FBB4234-8D60-415D-AAB0-A8F26774D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0" name="Rectangle 86">
                <a:extLst>
                  <a:ext uri="{FF2B5EF4-FFF2-40B4-BE49-F238E27FC236}">
                    <a16:creationId xmlns:a16="http://schemas.microsoft.com/office/drawing/2014/main" id="{EBDC2170-4F82-44E5-AB4A-FC1DEC8E5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1" name="Rectangle 87">
                <a:extLst>
                  <a:ext uri="{FF2B5EF4-FFF2-40B4-BE49-F238E27FC236}">
                    <a16:creationId xmlns:a16="http://schemas.microsoft.com/office/drawing/2014/main" id="{7DD0D0CF-F545-4595-8797-FBAEA60BE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2" name="Rectangle 88">
                <a:extLst>
                  <a:ext uri="{FF2B5EF4-FFF2-40B4-BE49-F238E27FC236}">
                    <a16:creationId xmlns:a16="http://schemas.microsoft.com/office/drawing/2014/main" id="{D089B876-A910-4FBE-B8C0-7640D5820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3" name="Rectangle 89">
                <a:extLst>
                  <a:ext uri="{FF2B5EF4-FFF2-40B4-BE49-F238E27FC236}">
                    <a16:creationId xmlns:a16="http://schemas.microsoft.com/office/drawing/2014/main" id="{E4F936F2-14B5-403F-AF59-5C12EB230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4" name="Rectangle 90">
                <a:extLst>
                  <a:ext uri="{FF2B5EF4-FFF2-40B4-BE49-F238E27FC236}">
                    <a16:creationId xmlns:a16="http://schemas.microsoft.com/office/drawing/2014/main" id="{EF4F5FDA-CA7A-4C77-A231-9695CE41F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5" name="Rectangle 91">
                <a:extLst>
                  <a:ext uri="{FF2B5EF4-FFF2-40B4-BE49-F238E27FC236}">
                    <a16:creationId xmlns:a16="http://schemas.microsoft.com/office/drawing/2014/main" id="{25AF2F4C-58A9-4888-853C-52D8DC26BF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6" name="Rectangle 92">
                <a:extLst>
                  <a:ext uri="{FF2B5EF4-FFF2-40B4-BE49-F238E27FC236}">
                    <a16:creationId xmlns:a16="http://schemas.microsoft.com/office/drawing/2014/main" id="{A5F61707-C9F0-491E-872F-897B7317F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7" name="Rectangle 93">
                <a:extLst>
                  <a:ext uri="{FF2B5EF4-FFF2-40B4-BE49-F238E27FC236}">
                    <a16:creationId xmlns:a16="http://schemas.microsoft.com/office/drawing/2014/main" id="{103D15BA-A079-4D04-AA92-0B8EC2006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8" name="Rectangle 94">
                <a:extLst>
                  <a:ext uri="{FF2B5EF4-FFF2-40B4-BE49-F238E27FC236}">
                    <a16:creationId xmlns:a16="http://schemas.microsoft.com/office/drawing/2014/main" id="{8C4090AF-E23D-4016-93ED-F8F343BF9A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399" name="Rectangle 95">
                <a:extLst>
                  <a:ext uri="{FF2B5EF4-FFF2-40B4-BE49-F238E27FC236}">
                    <a16:creationId xmlns:a16="http://schemas.microsoft.com/office/drawing/2014/main" id="{5408DB47-0739-4321-A55A-ABFD1639F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0" name="Rectangle 96">
                <a:extLst>
                  <a:ext uri="{FF2B5EF4-FFF2-40B4-BE49-F238E27FC236}">
                    <a16:creationId xmlns:a16="http://schemas.microsoft.com/office/drawing/2014/main" id="{914F124E-575E-4CDD-8FF7-F02A1A2BA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1" name="Rectangle 97">
                <a:extLst>
                  <a:ext uri="{FF2B5EF4-FFF2-40B4-BE49-F238E27FC236}">
                    <a16:creationId xmlns:a16="http://schemas.microsoft.com/office/drawing/2014/main" id="{E0186C66-76E9-47F4-A4EB-DDAED02F4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2" name="Rectangle 98">
                <a:extLst>
                  <a:ext uri="{FF2B5EF4-FFF2-40B4-BE49-F238E27FC236}">
                    <a16:creationId xmlns:a16="http://schemas.microsoft.com/office/drawing/2014/main" id="{490EBE3B-5ED4-46E1-8F6E-CA62F63F6C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3" name="Rectangle 99">
                <a:extLst>
                  <a:ext uri="{FF2B5EF4-FFF2-40B4-BE49-F238E27FC236}">
                    <a16:creationId xmlns:a16="http://schemas.microsoft.com/office/drawing/2014/main" id="{3DD04603-2093-4FD6-9E61-85D276BE85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4" name="Rectangle 100">
                <a:extLst>
                  <a:ext uri="{FF2B5EF4-FFF2-40B4-BE49-F238E27FC236}">
                    <a16:creationId xmlns:a16="http://schemas.microsoft.com/office/drawing/2014/main" id="{6FCB5F73-E4B6-4E14-970D-DD9B0A1FE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5" name="Rectangle 101">
                <a:extLst>
                  <a:ext uri="{FF2B5EF4-FFF2-40B4-BE49-F238E27FC236}">
                    <a16:creationId xmlns:a16="http://schemas.microsoft.com/office/drawing/2014/main" id="{AD8A1F7E-AB90-42EB-860B-46CA6A54E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6" name="Rectangle 102">
                <a:extLst>
                  <a:ext uri="{FF2B5EF4-FFF2-40B4-BE49-F238E27FC236}">
                    <a16:creationId xmlns:a16="http://schemas.microsoft.com/office/drawing/2014/main" id="{1D534942-AC83-44B1-ADF0-37D99BD03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7" name="Rectangle 103">
                <a:extLst>
                  <a:ext uri="{FF2B5EF4-FFF2-40B4-BE49-F238E27FC236}">
                    <a16:creationId xmlns:a16="http://schemas.microsoft.com/office/drawing/2014/main" id="{D90CC539-1EE9-41F0-AA77-CC2E01969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8" name="Rectangle 104">
                <a:extLst>
                  <a:ext uri="{FF2B5EF4-FFF2-40B4-BE49-F238E27FC236}">
                    <a16:creationId xmlns:a16="http://schemas.microsoft.com/office/drawing/2014/main" id="{74C7601F-F863-439E-9C41-362B982925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09" name="Rectangle 105">
                <a:extLst>
                  <a:ext uri="{FF2B5EF4-FFF2-40B4-BE49-F238E27FC236}">
                    <a16:creationId xmlns:a16="http://schemas.microsoft.com/office/drawing/2014/main" id="{3380F405-7070-463F-88B7-DBE2F87B84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0" name="Rectangle 106">
                <a:extLst>
                  <a:ext uri="{FF2B5EF4-FFF2-40B4-BE49-F238E27FC236}">
                    <a16:creationId xmlns:a16="http://schemas.microsoft.com/office/drawing/2014/main" id="{66444334-5468-48F9-A32F-E73AF0D12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1" name="Rectangle 107">
                <a:extLst>
                  <a:ext uri="{FF2B5EF4-FFF2-40B4-BE49-F238E27FC236}">
                    <a16:creationId xmlns:a16="http://schemas.microsoft.com/office/drawing/2014/main" id="{368DE5C0-E198-4956-BB2A-8374C4537B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2" name="Rectangle 108">
                <a:extLst>
                  <a:ext uri="{FF2B5EF4-FFF2-40B4-BE49-F238E27FC236}">
                    <a16:creationId xmlns:a16="http://schemas.microsoft.com/office/drawing/2014/main" id="{DDA20812-1B5F-498D-9077-01272AA17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3" name="Rectangle 109">
                <a:extLst>
                  <a:ext uri="{FF2B5EF4-FFF2-40B4-BE49-F238E27FC236}">
                    <a16:creationId xmlns:a16="http://schemas.microsoft.com/office/drawing/2014/main" id="{C84FF5BA-42ED-42B0-B001-B8F2E5D3C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4" name="Rectangle 110">
                <a:extLst>
                  <a:ext uri="{FF2B5EF4-FFF2-40B4-BE49-F238E27FC236}">
                    <a16:creationId xmlns:a16="http://schemas.microsoft.com/office/drawing/2014/main" id="{6A156C51-87A1-415B-88B8-62C6F5248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5" name="Rectangle 111">
                <a:extLst>
                  <a:ext uri="{FF2B5EF4-FFF2-40B4-BE49-F238E27FC236}">
                    <a16:creationId xmlns:a16="http://schemas.microsoft.com/office/drawing/2014/main" id="{45EF1E0D-FC04-4C45-84BB-7D2D5F5E9C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6" name="Rectangle 112">
                <a:extLst>
                  <a:ext uri="{FF2B5EF4-FFF2-40B4-BE49-F238E27FC236}">
                    <a16:creationId xmlns:a16="http://schemas.microsoft.com/office/drawing/2014/main" id="{AAF86177-346C-4BB1-889D-E9632CF9A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7" name="Rectangle 113">
                <a:extLst>
                  <a:ext uri="{FF2B5EF4-FFF2-40B4-BE49-F238E27FC236}">
                    <a16:creationId xmlns:a16="http://schemas.microsoft.com/office/drawing/2014/main" id="{13C555A9-D071-4D01-98F0-00CCAF757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8" name="Rectangle 114">
                <a:extLst>
                  <a:ext uri="{FF2B5EF4-FFF2-40B4-BE49-F238E27FC236}">
                    <a16:creationId xmlns:a16="http://schemas.microsoft.com/office/drawing/2014/main" id="{CC7D05D3-13BE-45C6-AC75-2034A5F79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25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19" name="Rectangle 115">
                <a:extLst>
                  <a:ext uri="{FF2B5EF4-FFF2-40B4-BE49-F238E27FC236}">
                    <a16:creationId xmlns:a16="http://schemas.microsoft.com/office/drawing/2014/main" id="{8862315E-34AB-4C11-A09B-79CD2C58E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0" name="Rectangle 116">
                <a:extLst>
                  <a:ext uri="{FF2B5EF4-FFF2-40B4-BE49-F238E27FC236}">
                    <a16:creationId xmlns:a16="http://schemas.microsoft.com/office/drawing/2014/main" id="{6FEC41C3-3F36-4446-B3D6-417A09CAB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1" name="Rectangle 117">
                <a:extLst>
                  <a:ext uri="{FF2B5EF4-FFF2-40B4-BE49-F238E27FC236}">
                    <a16:creationId xmlns:a16="http://schemas.microsoft.com/office/drawing/2014/main" id="{B42913E8-9D84-4BB8-B6E4-52128726D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2" name="Rectangle 118">
                <a:extLst>
                  <a:ext uri="{FF2B5EF4-FFF2-40B4-BE49-F238E27FC236}">
                    <a16:creationId xmlns:a16="http://schemas.microsoft.com/office/drawing/2014/main" id="{13403BC9-ECAF-4E53-89A3-1F3465495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3" name="Rectangle 119">
                <a:extLst>
                  <a:ext uri="{FF2B5EF4-FFF2-40B4-BE49-F238E27FC236}">
                    <a16:creationId xmlns:a16="http://schemas.microsoft.com/office/drawing/2014/main" id="{36203BC5-C9D6-4BCD-95F9-D1DA29FD6C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4" name="Rectangle 120">
                <a:extLst>
                  <a:ext uri="{FF2B5EF4-FFF2-40B4-BE49-F238E27FC236}">
                    <a16:creationId xmlns:a16="http://schemas.microsoft.com/office/drawing/2014/main" id="{07D14E5C-D2B5-412F-B133-F3022887C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5" name="Rectangle 121">
                <a:extLst>
                  <a:ext uri="{FF2B5EF4-FFF2-40B4-BE49-F238E27FC236}">
                    <a16:creationId xmlns:a16="http://schemas.microsoft.com/office/drawing/2014/main" id="{527A78E3-D9F4-433B-824C-1EF619FEA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6" name="Rectangle 122">
                <a:extLst>
                  <a:ext uri="{FF2B5EF4-FFF2-40B4-BE49-F238E27FC236}">
                    <a16:creationId xmlns:a16="http://schemas.microsoft.com/office/drawing/2014/main" id="{1251F05C-FECF-40B2-928D-11A8D9740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7" name="Rectangle 123">
                <a:extLst>
                  <a:ext uri="{FF2B5EF4-FFF2-40B4-BE49-F238E27FC236}">
                    <a16:creationId xmlns:a16="http://schemas.microsoft.com/office/drawing/2014/main" id="{74EC25F9-7DA6-4F88-92E6-C62D178CFD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8" name="Rectangle 124">
                <a:extLst>
                  <a:ext uri="{FF2B5EF4-FFF2-40B4-BE49-F238E27FC236}">
                    <a16:creationId xmlns:a16="http://schemas.microsoft.com/office/drawing/2014/main" id="{523F0719-5349-463C-BEE6-C570BEEDE4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28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29" name="Rectangle 125">
                <a:extLst>
                  <a:ext uri="{FF2B5EF4-FFF2-40B4-BE49-F238E27FC236}">
                    <a16:creationId xmlns:a16="http://schemas.microsoft.com/office/drawing/2014/main" id="{30ABE4CC-72CA-4ED2-A88E-F27C505D6B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0" name="Rectangle 126">
                <a:extLst>
                  <a:ext uri="{FF2B5EF4-FFF2-40B4-BE49-F238E27FC236}">
                    <a16:creationId xmlns:a16="http://schemas.microsoft.com/office/drawing/2014/main" id="{37AB4D58-CBA5-43AB-B2F9-CDB4818CB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1" name="Rectangle 127">
                <a:extLst>
                  <a:ext uri="{FF2B5EF4-FFF2-40B4-BE49-F238E27FC236}">
                    <a16:creationId xmlns:a16="http://schemas.microsoft.com/office/drawing/2014/main" id="{FD2A7A53-12EB-451C-B258-B96A431E0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2" name="Rectangle 128">
                <a:extLst>
                  <a:ext uri="{FF2B5EF4-FFF2-40B4-BE49-F238E27FC236}">
                    <a16:creationId xmlns:a16="http://schemas.microsoft.com/office/drawing/2014/main" id="{283492EA-D5FB-491B-BFE0-BAADF5772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3" name="Rectangle 129">
                <a:extLst>
                  <a:ext uri="{FF2B5EF4-FFF2-40B4-BE49-F238E27FC236}">
                    <a16:creationId xmlns:a16="http://schemas.microsoft.com/office/drawing/2014/main" id="{5F42A5E0-D8C2-4525-A2CC-D11F3B908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4" name="Rectangle 130">
                <a:extLst>
                  <a:ext uri="{FF2B5EF4-FFF2-40B4-BE49-F238E27FC236}">
                    <a16:creationId xmlns:a16="http://schemas.microsoft.com/office/drawing/2014/main" id="{D32FC31E-F75A-4B3B-98F6-FEC315009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5" name="Rectangle 131">
                <a:extLst>
                  <a:ext uri="{FF2B5EF4-FFF2-40B4-BE49-F238E27FC236}">
                    <a16:creationId xmlns:a16="http://schemas.microsoft.com/office/drawing/2014/main" id="{1223C882-7737-420F-942B-F198CF465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6" name="Rectangle 132">
                <a:extLst>
                  <a:ext uri="{FF2B5EF4-FFF2-40B4-BE49-F238E27FC236}">
                    <a16:creationId xmlns:a16="http://schemas.microsoft.com/office/drawing/2014/main" id="{29AA7051-6F91-4824-8160-34FD1B36E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7" name="Rectangle 133">
                <a:extLst>
                  <a:ext uri="{FF2B5EF4-FFF2-40B4-BE49-F238E27FC236}">
                    <a16:creationId xmlns:a16="http://schemas.microsoft.com/office/drawing/2014/main" id="{2A49647A-2218-4BB7-ADF9-E27EE2BE3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8" name="Rectangle 134">
                <a:extLst>
                  <a:ext uri="{FF2B5EF4-FFF2-40B4-BE49-F238E27FC236}">
                    <a16:creationId xmlns:a16="http://schemas.microsoft.com/office/drawing/2014/main" id="{245854B2-6E13-48DC-A8D0-FBD7A72CB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32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39" name="Rectangle 135">
                <a:extLst>
                  <a:ext uri="{FF2B5EF4-FFF2-40B4-BE49-F238E27FC236}">
                    <a16:creationId xmlns:a16="http://schemas.microsoft.com/office/drawing/2014/main" id="{69E49540-EC3E-4E25-A7F5-514D17F27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0" name="Rectangle 136">
                <a:extLst>
                  <a:ext uri="{FF2B5EF4-FFF2-40B4-BE49-F238E27FC236}">
                    <a16:creationId xmlns:a16="http://schemas.microsoft.com/office/drawing/2014/main" id="{6BFE3F0D-F94A-4342-9C7A-7475BC466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1" name="Rectangle 137">
                <a:extLst>
                  <a:ext uri="{FF2B5EF4-FFF2-40B4-BE49-F238E27FC236}">
                    <a16:creationId xmlns:a16="http://schemas.microsoft.com/office/drawing/2014/main" id="{C16D1CD7-DF0D-46D0-B960-7CC465E5B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2" name="Rectangle 138">
                <a:extLst>
                  <a:ext uri="{FF2B5EF4-FFF2-40B4-BE49-F238E27FC236}">
                    <a16:creationId xmlns:a16="http://schemas.microsoft.com/office/drawing/2014/main" id="{AAD3F22F-E463-4047-B359-F5F23FB562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3" name="Rectangle 139">
                <a:extLst>
                  <a:ext uri="{FF2B5EF4-FFF2-40B4-BE49-F238E27FC236}">
                    <a16:creationId xmlns:a16="http://schemas.microsoft.com/office/drawing/2014/main" id="{64C0CF00-BD8A-4392-BCB1-2717145AF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4" name="Rectangle 140">
                <a:extLst>
                  <a:ext uri="{FF2B5EF4-FFF2-40B4-BE49-F238E27FC236}">
                    <a16:creationId xmlns:a16="http://schemas.microsoft.com/office/drawing/2014/main" id="{3233B755-CD9A-41D1-87AC-8E0156E6D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5" name="Rectangle 141">
                <a:extLst>
                  <a:ext uri="{FF2B5EF4-FFF2-40B4-BE49-F238E27FC236}">
                    <a16:creationId xmlns:a16="http://schemas.microsoft.com/office/drawing/2014/main" id="{ADFE5F7D-E83A-44B9-9FBC-BB3531671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6" name="Rectangle 142">
                <a:extLst>
                  <a:ext uri="{FF2B5EF4-FFF2-40B4-BE49-F238E27FC236}">
                    <a16:creationId xmlns:a16="http://schemas.microsoft.com/office/drawing/2014/main" id="{46228B7D-D725-49A8-9327-B0F577486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7" name="Rectangle 143">
                <a:extLst>
                  <a:ext uri="{FF2B5EF4-FFF2-40B4-BE49-F238E27FC236}">
                    <a16:creationId xmlns:a16="http://schemas.microsoft.com/office/drawing/2014/main" id="{A9212030-6BEB-43FD-9620-AC8840524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8" name="Rectangle 144">
                <a:extLst>
                  <a:ext uri="{FF2B5EF4-FFF2-40B4-BE49-F238E27FC236}">
                    <a16:creationId xmlns:a16="http://schemas.microsoft.com/office/drawing/2014/main" id="{32C8B5BF-0FDC-436D-8E05-93408D819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36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49" name="Rectangle 145">
                <a:extLst>
                  <a:ext uri="{FF2B5EF4-FFF2-40B4-BE49-F238E27FC236}">
                    <a16:creationId xmlns:a16="http://schemas.microsoft.com/office/drawing/2014/main" id="{C86C34B1-4267-4A5F-B3CD-34C3BF6B1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0" name="Rectangle 146">
                <a:extLst>
                  <a:ext uri="{FF2B5EF4-FFF2-40B4-BE49-F238E27FC236}">
                    <a16:creationId xmlns:a16="http://schemas.microsoft.com/office/drawing/2014/main" id="{F8730172-3E97-4021-B28C-DC9A9AA68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1" name="Rectangle 147">
                <a:extLst>
                  <a:ext uri="{FF2B5EF4-FFF2-40B4-BE49-F238E27FC236}">
                    <a16:creationId xmlns:a16="http://schemas.microsoft.com/office/drawing/2014/main" id="{B5667C51-A969-401E-BD3E-EE2F91885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2" name="Rectangle 148">
                <a:extLst>
                  <a:ext uri="{FF2B5EF4-FFF2-40B4-BE49-F238E27FC236}">
                    <a16:creationId xmlns:a16="http://schemas.microsoft.com/office/drawing/2014/main" id="{152108E2-E832-4A05-B0C8-DAE773140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3" name="Rectangle 149">
                <a:extLst>
                  <a:ext uri="{FF2B5EF4-FFF2-40B4-BE49-F238E27FC236}">
                    <a16:creationId xmlns:a16="http://schemas.microsoft.com/office/drawing/2014/main" id="{90238D08-20C2-4A32-B663-78329D103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4" name="Rectangle 150">
                <a:extLst>
                  <a:ext uri="{FF2B5EF4-FFF2-40B4-BE49-F238E27FC236}">
                    <a16:creationId xmlns:a16="http://schemas.microsoft.com/office/drawing/2014/main" id="{12426EE0-A5DE-42F2-877D-076ED70172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5" name="Rectangle 151">
                <a:extLst>
                  <a:ext uri="{FF2B5EF4-FFF2-40B4-BE49-F238E27FC236}">
                    <a16:creationId xmlns:a16="http://schemas.microsoft.com/office/drawing/2014/main" id="{DA4EEAE6-842E-440C-B85A-5236A41FB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6" name="Rectangle 152">
                <a:extLst>
                  <a:ext uri="{FF2B5EF4-FFF2-40B4-BE49-F238E27FC236}">
                    <a16:creationId xmlns:a16="http://schemas.microsoft.com/office/drawing/2014/main" id="{E5AB798D-CBFC-4B39-8D95-2D4F9BADB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7" name="Rectangle 153">
                <a:extLst>
                  <a:ext uri="{FF2B5EF4-FFF2-40B4-BE49-F238E27FC236}">
                    <a16:creationId xmlns:a16="http://schemas.microsoft.com/office/drawing/2014/main" id="{4EA606D7-684D-4A57-8ADD-0E74E996F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8" name="Rectangle 154">
                <a:extLst>
                  <a:ext uri="{FF2B5EF4-FFF2-40B4-BE49-F238E27FC236}">
                    <a16:creationId xmlns:a16="http://schemas.microsoft.com/office/drawing/2014/main" id="{0D7F340B-86A1-4B6B-AD58-303327ACF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39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59" name="Rectangle 155">
                <a:extLst>
                  <a:ext uri="{FF2B5EF4-FFF2-40B4-BE49-F238E27FC236}">
                    <a16:creationId xmlns:a16="http://schemas.microsoft.com/office/drawing/2014/main" id="{5706062E-312B-497A-9CC7-7D8F39C7B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0" name="Rectangle 156">
                <a:extLst>
                  <a:ext uri="{FF2B5EF4-FFF2-40B4-BE49-F238E27FC236}">
                    <a16:creationId xmlns:a16="http://schemas.microsoft.com/office/drawing/2014/main" id="{28F8A84E-85FE-4BA8-B15E-C7EC1C842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1" name="Rectangle 157">
                <a:extLst>
                  <a:ext uri="{FF2B5EF4-FFF2-40B4-BE49-F238E27FC236}">
                    <a16:creationId xmlns:a16="http://schemas.microsoft.com/office/drawing/2014/main" id="{9E7B7985-83CD-4030-96E3-563A9A0F7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2" name="Rectangle 158">
                <a:extLst>
                  <a:ext uri="{FF2B5EF4-FFF2-40B4-BE49-F238E27FC236}">
                    <a16:creationId xmlns:a16="http://schemas.microsoft.com/office/drawing/2014/main" id="{DE19279E-D91D-4B67-982B-DA578E403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3" name="Rectangle 159">
                <a:extLst>
                  <a:ext uri="{FF2B5EF4-FFF2-40B4-BE49-F238E27FC236}">
                    <a16:creationId xmlns:a16="http://schemas.microsoft.com/office/drawing/2014/main" id="{7C0F3FDF-2BBC-4540-988A-F34DFCB99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4" name="Rectangle 160">
                <a:extLst>
                  <a:ext uri="{FF2B5EF4-FFF2-40B4-BE49-F238E27FC236}">
                    <a16:creationId xmlns:a16="http://schemas.microsoft.com/office/drawing/2014/main" id="{6ACD89EA-032B-4E07-BB53-D8A0CBD5B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5" name="Rectangle 161">
                <a:extLst>
                  <a:ext uri="{FF2B5EF4-FFF2-40B4-BE49-F238E27FC236}">
                    <a16:creationId xmlns:a16="http://schemas.microsoft.com/office/drawing/2014/main" id="{4241FB9D-4FBD-4AD4-971D-6D3E8E8C1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6" name="Rectangle 162">
                <a:extLst>
                  <a:ext uri="{FF2B5EF4-FFF2-40B4-BE49-F238E27FC236}">
                    <a16:creationId xmlns:a16="http://schemas.microsoft.com/office/drawing/2014/main" id="{8CBA08FE-E8F2-457E-A6AF-D42CBFD1C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7" name="Rectangle 163">
                <a:extLst>
                  <a:ext uri="{FF2B5EF4-FFF2-40B4-BE49-F238E27FC236}">
                    <a16:creationId xmlns:a16="http://schemas.microsoft.com/office/drawing/2014/main" id="{CBDD3C79-5CF8-4260-9964-DBFF7B87E6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8" name="Rectangle 164">
                <a:extLst>
                  <a:ext uri="{FF2B5EF4-FFF2-40B4-BE49-F238E27FC236}">
                    <a16:creationId xmlns:a16="http://schemas.microsoft.com/office/drawing/2014/main" id="{00999847-F219-496A-A4B4-9FD6A1C54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43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69" name="Rectangle 165">
                <a:extLst>
                  <a:ext uri="{FF2B5EF4-FFF2-40B4-BE49-F238E27FC236}">
                    <a16:creationId xmlns:a16="http://schemas.microsoft.com/office/drawing/2014/main" id="{7DA35281-FCC0-4783-B90C-7EEF9CC87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0" name="Rectangle 166">
                <a:extLst>
                  <a:ext uri="{FF2B5EF4-FFF2-40B4-BE49-F238E27FC236}">
                    <a16:creationId xmlns:a16="http://schemas.microsoft.com/office/drawing/2014/main" id="{09763839-0271-4654-9EF7-82BC1836A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1" name="Rectangle 167">
                <a:extLst>
                  <a:ext uri="{FF2B5EF4-FFF2-40B4-BE49-F238E27FC236}">
                    <a16:creationId xmlns:a16="http://schemas.microsoft.com/office/drawing/2014/main" id="{F9C3FF6A-8129-4604-9C6B-0D4176D11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2" name="Rectangle 168">
                <a:extLst>
                  <a:ext uri="{FF2B5EF4-FFF2-40B4-BE49-F238E27FC236}">
                    <a16:creationId xmlns:a16="http://schemas.microsoft.com/office/drawing/2014/main" id="{792E3C0D-A26C-4CAC-A1D0-71B43EE67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3" name="Rectangle 169">
                <a:extLst>
                  <a:ext uri="{FF2B5EF4-FFF2-40B4-BE49-F238E27FC236}">
                    <a16:creationId xmlns:a16="http://schemas.microsoft.com/office/drawing/2014/main" id="{D7107A5B-E826-4433-B500-670101262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4" name="Rectangle 170">
                <a:extLst>
                  <a:ext uri="{FF2B5EF4-FFF2-40B4-BE49-F238E27FC236}">
                    <a16:creationId xmlns:a16="http://schemas.microsoft.com/office/drawing/2014/main" id="{CA8A764F-9ED0-40D4-9B1C-112A12BF03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5" name="Rectangle 171">
                <a:extLst>
                  <a:ext uri="{FF2B5EF4-FFF2-40B4-BE49-F238E27FC236}">
                    <a16:creationId xmlns:a16="http://schemas.microsoft.com/office/drawing/2014/main" id="{7670F01C-6B14-44D5-9874-6EE107327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6" name="Rectangle 172">
                <a:extLst>
                  <a:ext uri="{FF2B5EF4-FFF2-40B4-BE49-F238E27FC236}">
                    <a16:creationId xmlns:a16="http://schemas.microsoft.com/office/drawing/2014/main" id="{E836A9C1-7BA3-4F5A-8B75-C4FCF6774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7" name="Rectangle 173">
                <a:extLst>
                  <a:ext uri="{FF2B5EF4-FFF2-40B4-BE49-F238E27FC236}">
                    <a16:creationId xmlns:a16="http://schemas.microsoft.com/office/drawing/2014/main" id="{6FD14CFB-269D-4B52-A4CF-CD7F2A4F5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8" name="Rectangle 174">
                <a:extLst>
                  <a:ext uri="{FF2B5EF4-FFF2-40B4-BE49-F238E27FC236}">
                    <a16:creationId xmlns:a16="http://schemas.microsoft.com/office/drawing/2014/main" id="{C041C7A8-571D-4D0D-B0D9-5D3DA3668B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46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79" name="Rectangle 175">
                <a:extLst>
                  <a:ext uri="{FF2B5EF4-FFF2-40B4-BE49-F238E27FC236}">
                    <a16:creationId xmlns:a16="http://schemas.microsoft.com/office/drawing/2014/main" id="{7BC65479-1F1E-474C-BCF7-B8B040774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0" name="Rectangle 176">
                <a:extLst>
                  <a:ext uri="{FF2B5EF4-FFF2-40B4-BE49-F238E27FC236}">
                    <a16:creationId xmlns:a16="http://schemas.microsoft.com/office/drawing/2014/main" id="{FB2B4E69-E3F4-4B02-83A5-5F97429D0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1" name="Rectangle 177">
                <a:extLst>
                  <a:ext uri="{FF2B5EF4-FFF2-40B4-BE49-F238E27FC236}">
                    <a16:creationId xmlns:a16="http://schemas.microsoft.com/office/drawing/2014/main" id="{08F387AD-524B-4E41-B417-5B44C94B0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2" name="Rectangle 178">
                <a:extLst>
                  <a:ext uri="{FF2B5EF4-FFF2-40B4-BE49-F238E27FC236}">
                    <a16:creationId xmlns:a16="http://schemas.microsoft.com/office/drawing/2014/main" id="{B8A8C61F-20ED-4D9F-BDB3-F36A40A388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3" name="Rectangle 179">
                <a:extLst>
                  <a:ext uri="{FF2B5EF4-FFF2-40B4-BE49-F238E27FC236}">
                    <a16:creationId xmlns:a16="http://schemas.microsoft.com/office/drawing/2014/main" id="{7B32AEF7-1FF9-489B-B8AA-22B3A6CED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4" name="Rectangle 180">
                <a:extLst>
                  <a:ext uri="{FF2B5EF4-FFF2-40B4-BE49-F238E27FC236}">
                    <a16:creationId xmlns:a16="http://schemas.microsoft.com/office/drawing/2014/main" id="{D11B087E-537F-43BF-8644-8F9EB2F25B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5" name="Rectangle 181">
                <a:extLst>
                  <a:ext uri="{FF2B5EF4-FFF2-40B4-BE49-F238E27FC236}">
                    <a16:creationId xmlns:a16="http://schemas.microsoft.com/office/drawing/2014/main" id="{B5D7142F-1FC7-4549-A52B-CD3ED825C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6" name="Rectangle 182">
                <a:extLst>
                  <a:ext uri="{FF2B5EF4-FFF2-40B4-BE49-F238E27FC236}">
                    <a16:creationId xmlns:a16="http://schemas.microsoft.com/office/drawing/2014/main" id="{8B7E5FAD-8159-488C-8389-F14E3975F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7" name="Rectangle 183">
                <a:extLst>
                  <a:ext uri="{FF2B5EF4-FFF2-40B4-BE49-F238E27FC236}">
                    <a16:creationId xmlns:a16="http://schemas.microsoft.com/office/drawing/2014/main" id="{A3E3BE2A-0D9C-450C-95BF-A9875E29A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8" name="Rectangle 184">
                <a:extLst>
                  <a:ext uri="{FF2B5EF4-FFF2-40B4-BE49-F238E27FC236}">
                    <a16:creationId xmlns:a16="http://schemas.microsoft.com/office/drawing/2014/main" id="{66D961F0-40F3-4CB3-9E03-F62F73E0E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50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89" name="Rectangle 185">
                <a:extLst>
                  <a:ext uri="{FF2B5EF4-FFF2-40B4-BE49-F238E27FC236}">
                    <a16:creationId xmlns:a16="http://schemas.microsoft.com/office/drawing/2014/main" id="{BAC8F5CF-E996-436B-96A7-E91DD051A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0" name="Rectangle 186">
                <a:extLst>
                  <a:ext uri="{FF2B5EF4-FFF2-40B4-BE49-F238E27FC236}">
                    <a16:creationId xmlns:a16="http://schemas.microsoft.com/office/drawing/2014/main" id="{22DBF9B7-7082-4F79-9948-E7DB0FC43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1" name="Rectangle 187">
                <a:extLst>
                  <a:ext uri="{FF2B5EF4-FFF2-40B4-BE49-F238E27FC236}">
                    <a16:creationId xmlns:a16="http://schemas.microsoft.com/office/drawing/2014/main" id="{CFA5A523-8019-4349-B65E-BFB353CDB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2" name="Rectangle 188">
                <a:extLst>
                  <a:ext uri="{FF2B5EF4-FFF2-40B4-BE49-F238E27FC236}">
                    <a16:creationId xmlns:a16="http://schemas.microsoft.com/office/drawing/2014/main" id="{EEBC877D-0E04-4712-8314-AB3C386B73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3" name="Rectangle 189">
                <a:extLst>
                  <a:ext uri="{FF2B5EF4-FFF2-40B4-BE49-F238E27FC236}">
                    <a16:creationId xmlns:a16="http://schemas.microsoft.com/office/drawing/2014/main" id="{59E0186A-7D5C-4E8B-B279-8F37B2CA4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4" name="Rectangle 190">
                <a:extLst>
                  <a:ext uri="{FF2B5EF4-FFF2-40B4-BE49-F238E27FC236}">
                    <a16:creationId xmlns:a16="http://schemas.microsoft.com/office/drawing/2014/main" id="{99709532-983F-416E-A066-22456639F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5" name="Rectangle 191">
                <a:extLst>
                  <a:ext uri="{FF2B5EF4-FFF2-40B4-BE49-F238E27FC236}">
                    <a16:creationId xmlns:a16="http://schemas.microsoft.com/office/drawing/2014/main" id="{7C49CEF7-BBE2-4D66-96AE-DAD7CD288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6" name="Rectangle 192">
                <a:extLst>
                  <a:ext uri="{FF2B5EF4-FFF2-40B4-BE49-F238E27FC236}">
                    <a16:creationId xmlns:a16="http://schemas.microsoft.com/office/drawing/2014/main" id="{75E6EECB-801B-4115-885D-45AF9D6C9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7" name="Rectangle 193">
                <a:extLst>
                  <a:ext uri="{FF2B5EF4-FFF2-40B4-BE49-F238E27FC236}">
                    <a16:creationId xmlns:a16="http://schemas.microsoft.com/office/drawing/2014/main" id="{5FC15E74-BF4D-4D6F-BDA3-E68B40102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8" name="Rectangle 194">
                <a:extLst>
                  <a:ext uri="{FF2B5EF4-FFF2-40B4-BE49-F238E27FC236}">
                    <a16:creationId xmlns:a16="http://schemas.microsoft.com/office/drawing/2014/main" id="{08307566-870B-4B79-97FA-C31B2FFF4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54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499" name="Rectangle 195">
                <a:extLst>
                  <a:ext uri="{FF2B5EF4-FFF2-40B4-BE49-F238E27FC236}">
                    <a16:creationId xmlns:a16="http://schemas.microsoft.com/office/drawing/2014/main" id="{64B74B78-C1C1-4EB4-BE9D-A3888401E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0" name="Rectangle 196">
                <a:extLst>
                  <a:ext uri="{FF2B5EF4-FFF2-40B4-BE49-F238E27FC236}">
                    <a16:creationId xmlns:a16="http://schemas.microsoft.com/office/drawing/2014/main" id="{4D0C439D-D252-493F-9B53-AD40ECCD0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1" name="Rectangle 197">
                <a:extLst>
                  <a:ext uri="{FF2B5EF4-FFF2-40B4-BE49-F238E27FC236}">
                    <a16:creationId xmlns:a16="http://schemas.microsoft.com/office/drawing/2014/main" id="{76551CBE-374A-4450-BF4A-284DFC4873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2" name="Rectangle 198">
                <a:extLst>
                  <a:ext uri="{FF2B5EF4-FFF2-40B4-BE49-F238E27FC236}">
                    <a16:creationId xmlns:a16="http://schemas.microsoft.com/office/drawing/2014/main" id="{EA6F1F6E-8F7B-4020-A8DC-F2BBCB7140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3" name="Rectangle 199">
                <a:extLst>
                  <a:ext uri="{FF2B5EF4-FFF2-40B4-BE49-F238E27FC236}">
                    <a16:creationId xmlns:a16="http://schemas.microsoft.com/office/drawing/2014/main" id="{02160AED-C40B-46B0-87BF-910FE9EDE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4" name="Rectangle 200">
                <a:extLst>
                  <a:ext uri="{FF2B5EF4-FFF2-40B4-BE49-F238E27FC236}">
                    <a16:creationId xmlns:a16="http://schemas.microsoft.com/office/drawing/2014/main" id="{F56B9462-28D4-4CF5-AA36-484DC8925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5" name="Rectangle 201">
                <a:extLst>
                  <a:ext uri="{FF2B5EF4-FFF2-40B4-BE49-F238E27FC236}">
                    <a16:creationId xmlns:a16="http://schemas.microsoft.com/office/drawing/2014/main" id="{3BDE1696-2879-4B2F-A686-27521DF7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6" name="Rectangle 202">
                <a:extLst>
                  <a:ext uri="{FF2B5EF4-FFF2-40B4-BE49-F238E27FC236}">
                    <a16:creationId xmlns:a16="http://schemas.microsoft.com/office/drawing/2014/main" id="{0CFFFFB4-120F-41FD-8037-A5E17F8E5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7" name="Rectangle 203">
                <a:extLst>
                  <a:ext uri="{FF2B5EF4-FFF2-40B4-BE49-F238E27FC236}">
                    <a16:creationId xmlns:a16="http://schemas.microsoft.com/office/drawing/2014/main" id="{A961107D-A754-4201-B635-3FEDC0127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8" name="Rectangle 204">
                <a:extLst>
                  <a:ext uri="{FF2B5EF4-FFF2-40B4-BE49-F238E27FC236}">
                    <a16:creationId xmlns:a16="http://schemas.microsoft.com/office/drawing/2014/main" id="{25831100-721E-4584-8E7C-FE906DD45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57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09" name="Rectangle 205">
                <a:extLst>
                  <a:ext uri="{FF2B5EF4-FFF2-40B4-BE49-F238E27FC236}">
                    <a16:creationId xmlns:a16="http://schemas.microsoft.com/office/drawing/2014/main" id="{FDC5F069-DF8D-4A3B-BB9C-31335499D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0" name="Rectangle 206">
                <a:extLst>
                  <a:ext uri="{FF2B5EF4-FFF2-40B4-BE49-F238E27FC236}">
                    <a16:creationId xmlns:a16="http://schemas.microsoft.com/office/drawing/2014/main" id="{3A732C77-9F8D-45D7-B084-107234F555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1" name="Rectangle 207">
                <a:extLst>
                  <a:ext uri="{FF2B5EF4-FFF2-40B4-BE49-F238E27FC236}">
                    <a16:creationId xmlns:a16="http://schemas.microsoft.com/office/drawing/2014/main" id="{5B9FE492-98CD-473D-832D-A1E7B3DD2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2" name="Rectangle 208">
                <a:extLst>
                  <a:ext uri="{FF2B5EF4-FFF2-40B4-BE49-F238E27FC236}">
                    <a16:creationId xmlns:a16="http://schemas.microsoft.com/office/drawing/2014/main" id="{8A7556F0-7275-4E05-A776-213EE803D1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3" name="Rectangle 209">
                <a:extLst>
                  <a:ext uri="{FF2B5EF4-FFF2-40B4-BE49-F238E27FC236}">
                    <a16:creationId xmlns:a16="http://schemas.microsoft.com/office/drawing/2014/main" id="{4BADB3F1-E131-4396-9569-879771BDD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4" name="Rectangle 210">
                <a:extLst>
                  <a:ext uri="{FF2B5EF4-FFF2-40B4-BE49-F238E27FC236}">
                    <a16:creationId xmlns:a16="http://schemas.microsoft.com/office/drawing/2014/main" id="{17591FF3-77D9-4A5D-B67D-7470B59D9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5" name="Rectangle 211">
                <a:extLst>
                  <a:ext uri="{FF2B5EF4-FFF2-40B4-BE49-F238E27FC236}">
                    <a16:creationId xmlns:a16="http://schemas.microsoft.com/office/drawing/2014/main" id="{81911B8B-9B83-4E6F-8962-08AB02D09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6" name="Rectangle 212">
                <a:extLst>
                  <a:ext uri="{FF2B5EF4-FFF2-40B4-BE49-F238E27FC236}">
                    <a16:creationId xmlns:a16="http://schemas.microsoft.com/office/drawing/2014/main" id="{F090D851-206C-4713-A3FC-0E42981DA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7" name="Rectangle 213">
                <a:extLst>
                  <a:ext uri="{FF2B5EF4-FFF2-40B4-BE49-F238E27FC236}">
                    <a16:creationId xmlns:a16="http://schemas.microsoft.com/office/drawing/2014/main" id="{6F47EE6F-D846-434C-AC96-440B35037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8" name="Rectangle 214">
                <a:extLst>
                  <a:ext uri="{FF2B5EF4-FFF2-40B4-BE49-F238E27FC236}">
                    <a16:creationId xmlns:a16="http://schemas.microsoft.com/office/drawing/2014/main" id="{7D2CAEF3-CD92-4DDC-AFFE-97ADFBA85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19" name="Rectangle 215">
                <a:extLst>
                  <a:ext uri="{FF2B5EF4-FFF2-40B4-BE49-F238E27FC236}">
                    <a16:creationId xmlns:a16="http://schemas.microsoft.com/office/drawing/2014/main" id="{DDD53546-CC63-4AC7-A5E7-19C3B0E257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0" name="Rectangle 216">
                <a:extLst>
                  <a:ext uri="{FF2B5EF4-FFF2-40B4-BE49-F238E27FC236}">
                    <a16:creationId xmlns:a16="http://schemas.microsoft.com/office/drawing/2014/main" id="{793126D8-1C19-462F-8BBE-69951586F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1" name="Rectangle 217">
                <a:extLst>
                  <a:ext uri="{FF2B5EF4-FFF2-40B4-BE49-F238E27FC236}">
                    <a16:creationId xmlns:a16="http://schemas.microsoft.com/office/drawing/2014/main" id="{CC39EEC9-1632-49A0-A39D-1B67D1308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2" name="Rectangle 218">
                <a:extLst>
                  <a:ext uri="{FF2B5EF4-FFF2-40B4-BE49-F238E27FC236}">
                    <a16:creationId xmlns:a16="http://schemas.microsoft.com/office/drawing/2014/main" id="{950E9DC2-5000-49CE-9E64-B9B9D8826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3" name="Rectangle 219">
                <a:extLst>
                  <a:ext uri="{FF2B5EF4-FFF2-40B4-BE49-F238E27FC236}">
                    <a16:creationId xmlns:a16="http://schemas.microsoft.com/office/drawing/2014/main" id="{FBA880C7-7C96-476A-935C-A6447AC02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4" name="Rectangle 220">
                <a:extLst>
                  <a:ext uri="{FF2B5EF4-FFF2-40B4-BE49-F238E27FC236}">
                    <a16:creationId xmlns:a16="http://schemas.microsoft.com/office/drawing/2014/main" id="{6A23B4C2-A154-4C5F-A834-CB0B08172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5" name="Rectangle 221">
                <a:extLst>
                  <a:ext uri="{FF2B5EF4-FFF2-40B4-BE49-F238E27FC236}">
                    <a16:creationId xmlns:a16="http://schemas.microsoft.com/office/drawing/2014/main" id="{10E57FD7-B4BD-4460-A012-42E0648741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6" name="Rectangle 222">
                <a:extLst>
                  <a:ext uri="{FF2B5EF4-FFF2-40B4-BE49-F238E27FC236}">
                    <a16:creationId xmlns:a16="http://schemas.microsoft.com/office/drawing/2014/main" id="{6160447C-E1A1-46AE-9AF4-665177DD9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7" name="Rectangle 223">
                <a:extLst>
                  <a:ext uri="{FF2B5EF4-FFF2-40B4-BE49-F238E27FC236}">
                    <a16:creationId xmlns:a16="http://schemas.microsoft.com/office/drawing/2014/main" id="{80F857CA-E04D-4100-B765-8D5F211DE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8" name="Rectangle 224">
                <a:extLst>
                  <a:ext uri="{FF2B5EF4-FFF2-40B4-BE49-F238E27FC236}">
                    <a16:creationId xmlns:a16="http://schemas.microsoft.com/office/drawing/2014/main" id="{8407DC62-480D-4824-8105-FACDAA4B0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29" name="Rectangle 225">
                <a:extLst>
                  <a:ext uri="{FF2B5EF4-FFF2-40B4-BE49-F238E27FC236}">
                    <a16:creationId xmlns:a16="http://schemas.microsoft.com/office/drawing/2014/main" id="{E4CC4D06-96FA-42EC-889C-5727E68170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0" name="Rectangle 226">
                <a:extLst>
                  <a:ext uri="{FF2B5EF4-FFF2-40B4-BE49-F238E27FC236}">
                    <a16:creationId xmlns:a16="http://schemas.microsoft.com/office/drawing/2014/main" id="{5E458C6A-60A8-4FA2-B8EA-912EE750D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1" name="Rectangle 227">
                <a:extLst>
                  <a:ext uri="{FF2B5EF4-FFF2-40B4-BE49-F238E27FC236}">
                    <a16:creationId xmlns:a16="http://schemas.microsoft.com/office/drawing/2014/main" id="{C9F52327-F669-42A8-913E-BCC4E9F29E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2" name="Rectangle 228">
                <a:extLst>
                  <a:ext uri="{FF2B5EF4-FFF2-40B4-BE49-F238E27FC236}">
                    <a16:creationId xmlns:a16="http://schemas.microsoft.com/office/drawing/2014/main" id="{0898BFA6-6DC7-4BAA-B0DE-1DD51E6B4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3" name="Rectangle 229">
                <a:extLst>
                  <a:ext uri="{FF2B5EF4-FFF2-40B4-BE49-F238E27FC236}">
                    <a16:creationId xmlns:a16="http://schemas.microsoft.com/office/drawing/2014/main" id="{8FCAD9D4-2D7F-43D3-BF17-53E67B471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4" name="Rectangle 230">
                <a:extLst>
                  <a:ext uri="{FF2B5EF4-FFF2-40B4-BE49-F238E27FC236}">
                    <a16:creationId xmlns:a16="http://schemas.microsoft.com/office/drawing/2014/main" id="{380CEFE1-E649-4BDA-A0AB-129323997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5" name="Rectangle 231">
                <a:extLst>
                  <a:ext uri="{FF2B5EF4-FFF2-40B4-BE49-F238E27FC236}">
                    <a16:creationId xmlns:a16="http://schemas.microsoft.com/office/drawing/2014/main" id="{3700B328-718B-43AD-86C9-CD197A7D8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6" name="Rectangle 232">
                <a:extLst>
                  <a:ext uri="{FF2B5EF4-FFF2-40B4-BE49-F238E27FC236}">
                    <a16:creationId xmlns:a16="http://schemas.microsoft.com/office/drawing/2014/main" id="{3DC0E61E-740C-46EC-986B-ACB60E5FC7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7" name="Rectangle 233">
                <a:extLst>
                  <a:ext uri="{FF2B5EF4-FFF2-40B4-BE49-F238E27FC236}">
                    <a16:creationId xmlns:a16="http://schemas.microsoft.com/office/drawing/2014/main" id="{6D6AEC39-A8A2-4A83-8E25-8EA52FC809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8" name="Rectangle 234">
                <a:extLst>
                  <a:ext uri="{FF2B5EF4-FFF2-40B4-BE49-F238E27FC236}">
                    <a16:creationId xmlns:a16="http://schemas.microsoft.com/office/drawing/2014/main" id="{49EBCF7E-52A4-457E-ADEC-AD3CE1DEF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39" name="Rectangle 235">
                <a:extLst>
                  <a:ext uri="{FF2B5EF4-FFF2-40B4-BE49-F238E27FC236}">
                    <a16:creationId xmlns:a16="http://schemas.microsoft.com/office/drawing/2014/main" id="{A65FC1E9-F555-45B3-AE40-4B18C1837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0" name="Rectangle 236">
                <a:extLst>
                  <a:ext uri="{FF2B5EF4-FFF2-40B4-BE49-F238E27FC236}">
                    <a16:creationId xmlns:a16="http://schemas.microsoft.com/office/drawing/2014/main" id="{419A1EBB-9096-44C1-B627-E414859A4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1" name="Rectangle 237">
                <a:extLst>
                  <a:ext uri="{FF2B5EF4-FFF2-40B4-BE49-F238E27FC236}">
                    <a16:creationId xmlns:a16="http://schemas.microsoft.com/office/drawing/2014/main" id="{08842097-7E86-47D6-BF3F-22AB53E36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2" name="Rectangle 238">
                <a:extLst>
                  <a:ext uri="{FF2B5EF4-FFF2-40B4-BE49-F238E27FC236}">
                    <a16:creationId xmlns:a16="http://schemas.microsoft.com/office/drawing/2014/main" id="{45B2A053-EF2C-4A59-B423-8F839A027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3" name="Rectangle 239">
                <a:extLst>
                  <a:ext uri="{FF2B5EF4-FFF2-40B4-BE49-F238E27FC236}">
                    <a16:creationId xmlns:a16="http://schemas.microsoft.com/office/drawing/2014/main" id="{2F97155B-8D32-4583-8BFB-88D154534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4" name="Rectangle 240">
                <a:extLst>
                  <a:ext uri="{FF2B5EF4-FFF2-40B4-BE49-F238E27FC236}">
                    <a16:creationId xmlns:a16="http://schemas.microsoft.com/office/drawing/2014/main" id="{EBA98EB3-88D7-4857-BBC7-938654C26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5" name="Rectangle 241">
                <a:extLst>
                  <a:ext uri="{FF2B5EF4-FFF2-40B4-BE49-F238E27FC236}">
                    <a16:creationId xmlns:a16="http://schemas.microsoft.com/office/drawing/2014/main" id="{6786C536-F8BB-4874-B13A-28DEDF791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6" name="Rectangle 242">
                <a:extLst>
                  <a:ext uri="{FF2B5EF4-FFF2-40B4-BE49-F238E27FC236}">
                    <a16:creationId xmlns:a16="http://schemas.microsoft.com/office/drawing/2014/main" id="{742DA90F-889E-4901-96FA-AF71A308B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7" name="Rectangle 243">
                <a:extLst>
                  <a:ext uri="{FF2B5EF4-FFF2-40B4-BE49-F238E27FC236}">
                    <a16:creationId xmlns:a16="http://schemas.microsoft.com/office/drawing/2014/main" id="{72DF8195-16EA-414D-9449-832677C33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8" name="Rectangle 244">
                <a:extLst>
                  <a:ext uri="{FF2B5EF4-FFF2-40B4-BE49-F238E27FC236}">
                    <a16:creationId xmlns:a16="http://schemas.microsoft.com/office/drawing/2014/main" id="{F7537E0B-0B7D-4515-83EE-8870A42C5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49" name="Rectangle 245">
                <a:extLst>
                  <a:ext uri="{FF2B5EF4-FFF2-40B4-BE49-F238E27FC236}">
                    <a16:creationId xmlns:a16="http://schemas.microsoft.com/office/drawing/2014/main" id="{21FE64DC-F89B-4675-B2E8-9B7D6799DA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0" name="Rectangle 246">
                <a:extLst>
                  <a:ext uri="{FF2B5EF4-FFF2-40B4-BE49-F238E27FC236}">
                    <a16:creationId xmlns:a16="http://schemas.microsoft.com/office/drawing/2014/main" id="{4291A158-67D3-4745-B899-81EAE1E75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1" name="Rectangle 247">
                <a:extLst>
                  <a:ext uri="{FF2B5EF4-FFF2-40B4-BE49-F238E27FC236}">
                    <a16:creationId xmlns:a16="http://schemas.microsoft.com/office/drawing/2014/main" id="{53E84C36-93E9-4242-A4C4-72C0A6827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2" name="Rectangle 248">
                <a:extLst>
                  <a:ext uri="{FF2B5EF4-FFF2-40B4-BE49-F238E27FC236}">
                    <a16:creationId xmlns:a16="http://schemas.microsoft.com/office/drawing/2014/main" id="{8ED99F4C-0D65-4790-978F-102E89A05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3" name="Rectangle 249">
                <a:extLst>
                  <a:ext uri="{FF2B5EF4-FFF2-40B4-BE49-F238E27FC236}">
                    <a16:creationId xmlns:a16="http://schemas.microsoft.com/office/drawing/2014/main" id="{0A4DE67A-75C7-46D6-9B04-3E0743C4F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4" name="Rectangle 250">
                <a:extLst>
                  <a:ext uri="{FF2B5EF4-FFF2-40B4-BE49-F238E27FC236}">
                    <a16:creationId xmlns:a16="http://schemas.microsoft.com/office/drawing/2014/main" id="{9B04E683-052C-4260-BA39-9DEC5E8E4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5" name="Rectangle 251">
                <a:extLst>
                  <a:ext uri="{FF2B5EF4-FFF2-40B4-BE49-F238E27FC236}">
                    <a16:creationId xmlns:a16="http://schemas.microsoft.com/office/drawing/2014/main" id="{93729656-2749-4298-BBB7-2DEEA8F03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6" name="Rectangle 252">
                <a:extLst>
                  <a:ext uri="{FF2B5EF4-FFF2-40B4-BE49-F238E27FC236}">
                    <a16:creationId xmlns:a16="http://schemas.microsoft.com/office/drawing/2014/main" id="{9E24D83C-0719-4FF1-8C37-F24144BA8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7" name="Rectangle 253">
                <a:extLst>
                  <a:ext uri="{FF2B5EF4-FFF2-40B4-BE49-F238E27FC236}">
                    <a16:creationId xmlns:a16="http://schemas.microsoft.com/office/drawing/2014/main" id="{026312EC-16D1-47EC-BABD-22A2C3EF3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8" name="Rectangle 254">
                <a:extLst>
                  <a:ext uri="{FF2B5EF4-FFF2-40B4-BE49-F238E27FC236}">
                    <a16:creationId xmlns:a16="http://schemas.microsoft.com/office/drawing/2014/main" id="{435B45C3-D714-47EF-8199-BA00C3B1AE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59" name="Rectangle 255">
                <a:extLst>
                  <a:ext uri="{FF2B5EF4-FFF2-40B4-BE49-F238E27FC236}">
                    <a16:creationId xmlns:a16="http://schemas.microsoft.com/office/drawing/2014/main" id="{CA1201C3-5E51-4AB1-B746-37B719EE3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0" name="Rectangle 256">
                <a:extLst>
                  <a:ext uri="{FF2B5EF4-FFF2-40B4-BE49-F238E27FC236}">
                    <a16:creationId xmlns:a16="http://schemas.microsoft.com/office/drawing/2014/main" id="{CAEBECBB-B4E5-4DCF-9818-1EA2FBEC2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1" name="Rectangle 257">
                <a:extLst>
                  <a:ext uri="{FF2B5EF4-FFF2-40B4-BE49-F238E27FC236}">
                    <a16:creationId xmlns:a16="http://schemas.microsoft.com/office/drawing/2014/main" id="{1432D46D-FA6A-43C4-AA20-3A407CE277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2" name="Rectangle 258">
                <a:extLst>
                  <a:ext uri="{FF2B5EF4-FFF2-40B4-BE49-F238E27FC236}">
                    <a16:creationId xmlns:a16="http://schemas.microsoft.com/office/drawing/2014/main" id="{D93BCDE3-FBD8-4BDE-9B30-738329F32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3" name="Rectangle 259">
                <a:extLst>
                  <a:ext uri="{FF2B5EF4-FFF2-40B4-BE49-F238E27FC236}">
                    <a16:creationId xmlns:a16="http://schemas.microsoft.com/office/drawing/2014/main" id="{5AA6B3E7-FEE1-412D-A3F6-9CC0D0460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4" name="Rectangle 260">
                <a:extLst>
                  <a:ext uri="{FF2B5EF4-FFF2-40B4-BE49-F238E27FC236}">
                    <a16:creationId xmlns:a16="http://schemas.microsoft.com/office/drawing/2014/main" id="{676AE7FF-C96E-44BC-A95B-6ADBB0F90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5" name="Rectangle 261">
                <a:extLst>
                  <a:ext uri="{FF2B5EF4-FFF2-40B4-BE49-F238E27FC236}">
                    <a16:creationId xmlns:a16="http://schemas.microsoft.com/office/drawing/2014/main" id="{47779C93-5E98-411F-9E97-8372189B1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6" name="Rectangle 262">
                <a:extLst>
                  <a:ext uri="{FF2B5EF4-FFF2-40B4-BE49-F238E27FC236}">
                    <a16:creationId xmlns:a16="http://schemas.microsoft.com/office/drawing/2014/main" id="{A9A659F4-9B52-4994-86A0-BF9D28082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7" name="Rectangle 263">
                <a:extLst>
                  <a:ext uri="{FF2B5EF4-FFF2-40B4-BE49-F238E27FC236}">
                    <a16:creationId xmlns:a16="http://schemas.microsoft.com/office/drawing/2014/main" id="{FD3FDA96-B56A-49DC-910D-1ECB5D34D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8" name="Rectangle 264">
                <a:extLst>
                  <a:ext uri="{FF2B5EF4-FFF2-40B4-BE49-F238E27FC236}">
                    <a16:creationId xmlns:a16="http://schemas.microsoft.com/office/drawing/2014/main" id="{8D73CFDF-B0C7-458D-B640-049209506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69" name="Rectangle 265">
                <a:extLst>
                  <a:ext uri="{FF2B5EF4-FFF2-40B4-BE49-F238E27FC236}">
                    <a16:creationId xmlns:a16="http://schemas.microsoft.com/office/drawing/2014/main" id="{D896FE68-DAA6-494C-8CE1-8053BC35E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0" name="Rectangle 266">
                <a:extLst>
                  <a:ext uri="{FF2B5EF4-FFF2-40B4-BE49-F238E27FC236}">
                    <a16:creationId xmlns:a16="http://schemas.microsoft.com/office/drawing/2014/main" id="{C7D22936-87C8-4A6D-AACA-EA33670EB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1" name="Rectangle 267">
                <a:extLst>
                  <a:ext uri="{FF2B5EF4-FFF2-40B4-BE49-F238E27FC236}">
                    <a16:creationId xmlns:a16="http://schemas.microsoft.com/office/drawing/2014/main" id="{F4CD8C8E-AB95-4C08-A470-C2A69C6B9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2" name="Rectangle 268">
                <a:extLst>
                  <a:ext uri="{FF2B5EF4-FFF2-40B4-BE49-F238E27FC236}">
                    <a16:creationId xmlns:a16="http://schemas.microsoft.com/office/drawing/2014/main" id="{3DF2481A-BDE2-4903-BF6E-24B10A22A6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3" name="Rectangle 269">
                <a:extLst>
                  <a:ext uri="{FF2B5EF4-FFF2-40B4-BE49-F238E27FC236}">
                    <a16:creationId xmlns:a16="http://schemas.microsoft.com/office/drawing/2014/main" id="{C342A12A-EF26-47F0-8A34-0F81A1651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4" name="Rectangle 270">
                <a:extLst>
                  <a:ext uri="{FF2B5EF4-FFF2-40B4-BE49-F238E27FC236}">
                    <a16:creationId xmlns:a16="http://schemas.microsoft.com/office/drawing/2014/main" id="{748545C4-C884-4F75-A0CA-8189E9E51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5" name="Rectangle 271">
                <a:extLst>
                  <a:ext uri="{FF2B5EF4-FFF2-40B4-BE49-F238E27FC236}">
                    <a16:creationId xmlns:a16="http://schemas.microsoft.com/office/drawing/2014/main" id="{B8219FFE-C633-4527-BCFB-919605B6A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6" name="Rectangle 272">
                <a:extLst>
                  <a:ext uri="{FF2B5EF4-FFF2-40B4-BE49-F238E27FC236}">
                    <a16:creationId xmlns:a16="http://schemas.microsoft.com/office/drawing/2014/main" id="{6503C0EC-A399-4DBA-B9F2-EF8362D117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7" name="Rectangle 273">
                <a:extLst>
                  <a:ext uri="{FF2B5EF4-FFF2-40B4-BE49-F238E27FC236}">
                    <a16:creationId xmlns:a16="http://schemas.microsoft.com/office/drawing/2014/main" id="{D8FDC5A8-73C4-438B-8AFD-8B38A442E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8" name="Rectangle 274">
                <a:extLst>
                  <a:ext uri="{FF2B5EF4-FFF2-40B4-BE49-F238E27FC236}">
                    <a16:creationId xmlns:a16="http://schemas.microsoft.com/office/drawing/2014/main" id="{C2C8D545-236A-47CC-A478-ACEF39DA5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79" name="Rectangle 275">
                <a:extLst>
                  <a:ext uri="{FF2B5EF4-FFF2-40B4-BE49-F238E27FC236}">
                    <a16:creationId xmlns:a16="http://schemas.microsoft.com/office/drawing/2014/main" id="{2BE359CC-3685-4BD0-A1E0-4E1A131E4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0" name="Rectangle 276">
                <a:extLst>
                  <a:ext uri="{FF2B5EF4-FFF2-40B4-BE49-F238E27FC236}">
                    <a16:creationId xmlns:a16="http://schemas.microsoft.com/office/drawing/2014/main" id="{506D0925-4162-4302-BA24-63206FF06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1" name="Rectangle 277">
                <a:extLst>
                  <a:ext uri="{FF2B5EF4-FFF2-40B4-BE49-F238E27FC236}">
                    <a16:creationId xmlns:a16="http://schemas.microsoft.com/office/drawing/2014/main" id="{92CB7B53-536F-4E6E-A61B-FF3509AC2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2" name="Rectangle 278">
                <a:extLst>
                  <a:ext uri="{FF2B5EF4-FFF2-40B4-BE49-F238E27FC236}">
                    <a16:creationId xmlns:a16="http://schemas.microsoft.com/office/drawing/2014/main" id="{D40729E4-D738-46B3-A609-584136E91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3" name="Rectangle 279">
                <a:extLst>
                  <a:ext uri="{FF2B5EF4-FFF2-40B4-BE49-F238E27FC236}">
                    <a16:creationId xmlns:a16="http://schemas.microsoft.com/office/drawing/2014/main" id="{AECDB499-A6D4-49F2-B806-46DBB096D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4" name="Rectangle 280">
                <a:extLst>
                  <a:ext uri="{FF2B5EF4-FFF2-40B4-BE49-F238E27FC236}">
                    <a16:creationId xmlns:a16="http://schemas.microsoft.com/office/drawing/2014/main" id="{5E8357D7-B92F-45C9-BD67-60FB3F99F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5" name="Rectangle 281">
                <a:extLst>
                  <a:ext uri="{FF2B5EF4-FFF2-40B4-BE49-F238E27FC236}">
                    <a16:creationId xmlns:a16="http://schemas.microsoft.com/office/drawing/2014/main" id="{689832F9-5318-4344-9449-6931369DAE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6" name="Rectangle 282">
                <a:extLst>
                  <a:ext uri="{FF2B5EF4-FFF2-40B4-BE49-F238E27FC236}">
                    <a16:creationId xmlns:a16="http://schemas.microsoft.com/office/drawing/2014/main" id="{DF359A7E-1586-4E88-9229-CC015B876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7" name="Rectangle 283">
                <a:extLst>
                  <a:ext uri="{FF2B5EF4-FFF2-40B4-BE49-F238E27FC236}">
                    <a16:creationId xmlns:a16="http://schemas.microsoft.com/office/drawing/2014/main" id="{22556B71-2E9F-4FEF-95B6-FD02B71AE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8" name="Rectangle 284">
                <a:extLst>
                  <a:ext uri="{FF2B5EF4-FFF2-40B4-BE49-F238E27FC236}">
                    <a16:creationId xmlns:a16="http://schemas.microsoft.com/office/drawing/2014/main" id="{78B147DC-3519-4583-9F0B-0742CBF6E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89" name="Rectangle 285">
                <a:extLst>
                  <a:ext uri="{FF2B5EF4-FFF2-40B4-BE49-F238E27FC236}">
                    <a16:creationId xmlns:a16="http://schemas.microsoft.com/office/drawing/2014/main" id="{CE3FFB80-FBE2-4496-8A3C-5A5FEAF46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0" name="Rectangle 286">
                <a:extLst>
                  <a:ext uri="{FF2B5EF4-FFF2-40B4-BE49-F238E27FC236}">
                    <a16:creationId xmlns:a16="http://schemas.microsoft.com/office/drawing/2014/main" id="{B2ED2542-FDAD-4988-8FE4-0E692DE3B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1" name="Rectangle 287">
                <a:extLst>
                  <a:ext uri="{FF2B5EF4-FFF2-40B4-BE49-F238E27FC236}">
                    <a16:creationId xmlns:a16="http://schemas.microsoft.com/office/drawing/2014/main" id="{3F4BC1C9-C578-4746-B4ED-617964B03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2" name="Rectangle 288">
                <a:extLst>
                  <a:ext uri="{FF2B5EF4-FFF2-40B4-BE49-F238E27FC236}">
                    <a16:creationId xmlns:a16="http://schemas.microsoft.com/office/drawing/2014/main" id="{E07018AB-C9C0-42E7-9845-12EAB7297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3" name="Rectangle 289">
                <a:extLst>
                  <a:ext uri="{FF2B5EF4-FFF2-40B4-BE49-F238E27FC236}">
                    <a16:creationId xmlns:a16="http://schemas.microsoft.com/office/drawing/2014/main" id="{F45A6C35-876C-4D21-8969-7DEBBCD07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4" name="Rectangle 290">
                <a:extLst>
                  <a:ext uri="{FF2B5EF4-FFF2-40B4-BE49-F238E27FC236}">
                    <a16:creationId xmlns:a16="http://schemas.microsoft.com/office/drawing/2014/main" id="{09F6FACD-EEA5-462B-ACB5-0CF360D65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5" name="Rectangle 291">
                <a:extLst>
                  <a:ext uri="{FF2B5EF4-FFF2-40B4-BE49-F238E27FC236}">
                    <a16:creationId xmlns:a16="http://schemas.microsoft.com/office/drawing/2014/main" id="{B94CAD2E-9863-45C6-9B2A-C946F00B4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6" name="Rectangle 292">
                <a:extLst>
                  <a:ext uri="{FF2B5EF4-FFF2-40B4-BE49-F238E27FC236}">
                    <a16:creationId xmlns:a16="http://schemas.microsoft.com/office/drawing/2014/main" id="{80EF9BEF-1C47-4C78-8395-645C0C125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7" name="Rectangle 293">
                <a:extLst>
                  <a:ext uri="{FF2B5EF4-FFF2-40B4-BE49-F238E27FC236}">
                    <a16:creationId xmlns:a16="http://schemas.microsoft.com/office/drawing/2014/main" id="{1B3CC54F-CC73-4750-8F0C-482FBCC2F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8" name="Rectangle 294">
                <a:extLst>
                  <a:ext uri="{FF2B5EF4-FFF2-40B4-BE49-F238E27FC236}">
                    <a16:creationId xmlns:a16="http://schemas.microsoft.com/office/drawing/2014/main" id="{B0A5CD37-A98A-46A9-9B8F-D403FD694A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599" name="Rectangle 295">
                <a:extLst>
                  <a:ext uri="{FF2B5EF4-FFF2-40B4-BE49-F238E27FC236}">
                    <a16:creationId xmlns:a16="http://schemas.microsoft.com/office/drawing/2014/main" id="{1FECB2FB-5B91-4ECA-9971-ACE4D6BCC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0" name="Rectangle 296">
                <a:extLst>
                  <a:ext uri="{FF2B5EF4-FFF2-40B4-BE49-F238E27FC236}">
                    <a16:creationId xmlns:a16="http://schemas.microsoft.com/office/drawing/2014/main" id="{194B2E9A-E18D-4987-B77F-63D9E2B024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1" name="Rectangle 297">
                <a:extLst>
                  <a:ext uri="{FF2B5EF4-FFF2-40B4-BE49-F238E27FC236}">
                    <a16:creationId xmlns:a16="http://schemas.microsoft.com/office/drawing/2014/main" id="{C4A2FE86-5ADB-4737-81C2-F4330D322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2" name="Rectangle 298">
                <a:extLst>
                  <a:ext uri="{FF2B5EF4-FFF2-40B4-BE49-F238E27FC236}">
                    <a16:creationId xmlns:a16="http://schemas.microsoft.com/office/drawing/2014/main" id="{A28BD542-3E70-4471-81C5-0747D67C1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3" name="Rectangle 299">
                <a:extLst>
                  <a:ext uri="{FF2B5EF4-FFF2-40B4-BE49-F238E27FC236}">
                    <a16:creationId xmlns:a16="http://schemas.microsoft.com/office/drawing/2014/main" id="{1CA8E737-3105-4A11-B1D5-C11D14156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4" name="Rectangle 300">
                <a:extLst>
                  <a:ext uri="{FF2B5EF4-FFF2-40B4-BE49-F238E27FC236}">
                    <a16:creationId xmlns:a16="http://schemas.microsoft.com/office/drawing/2014/main" id="{5D7CE9F4-05DD-472F-AC1E-0A6B861293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5" name="Rectangle 301">
                <a:extLst>
                  <a:ext uri="{FF2B5EF4-FFF2-40B4-BE49-F238E27FC236}">
                    <a16:creationId xmlns:a16="http://schemas.microsoft.com/office/drawing/2014/main" id="{AE256513-3B6E-4A73-B1EB-993A58E57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6" name="Rectangle 302">
                <a:extLst>
                  <a:ext uri="{FF2B5EF4-FFF2-40B4-BE49-F238E27FC236}">
                    <a16:creationId xmlns:a16="http://schemas.microsoft.com/office/drawing/2014/main" id="{F290AC7E-082A-46D2-9D37-B7B24B1F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7" name="Rectangle 303">
                <a:extLst>
                  <a:ext uri="{FF2B5EF4-FFF2-40B4-BE49-F238E27FC236}">
                    <a16:creationId xmlns:a16="http://schemas.microsoft.com/office/drawing/2014/main" id="{858E7302-2EBB-4C22-9103-482FE76F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8" name="Rectangle 304">
                <a:extLst>
                  <a:ext uri="{FF2B5EF4-FFF2-40B4-BE49-F238E27FC236}">
                    <a16:creationId xmlns:a16="http://schemas.microsoft.com/office/drawing/2014/main" id="{0C5C2416-D2BA-4F0C-8574-EDD81FD29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09" name="Rectangle 305">
                <a:extLst>
                  <a:ext uri="{FF2B5EF4-FFF2-40B4-BE49-F238E27FC236}">
                    <a16:creationId xmlns:a16="http://schemas.microsoft.com/office/drawing/2014/main" id="{CB8A8BF3-93A2-492D-BFB6-4FDE72C1BB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0" name="Rectangle 306">
                <a:extLst>
                  <a:ext uri="{FF2B5EF4-FFF2-40B4-BE49-F238E27FC236}">
                    <a16:creationId xmlns:a16="http://schemas.microsoft.com/office/drawing/2014/main" id="{6F66DDF2-ED5B-4E12-A02D-4D609AFB0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1" name="Rectangle 307">
                <a:extLst>
                  <a:ext uri="{FF2B5EF4-FFF2-40B4-BE49-F238E27FC236}">
                    <a16:creationId xmlns:a16="http://schemas.microsoft.com/office/drawing/2014/main" id="{B9431207-391D-4BDD-B8FE-2A150F5D0C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2" name="Rectangle 308">
                <a:extLst>
                  <a:ext uri="{FF2B5EF4-FFF2-40B4-BE49-F238E27FC236}">
                    <a16:creationId xmlns:a16="http://schemas.microsoft.com/office/drawing/2014/main" id="{23F6829E-E2AF-4F8E-A393-9A1D69D12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3" name="Rectangle 309">
                <a:extLst>
                  <a:ext uri="{FF2B5EF4-FFF2-40B4-BE49-F238E27FC236}">
                    <a16:creationId xmlns:a16="http://schemas.microsoft.com/office/drawing/2014/main" id="{3305F5FD-7DD6-46F1-9271-D8D2E58016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4" name="Rectangle 310">
                <a:extLst>
                  <a:ext uri="{FF2B5EF4-FFF2-40B4-BE49-F238E27FC236}">
                    <a16:creationId xmlns:a16="http://schemas.microsoft.com/office/drawing/2014/main" id="{4BCEE0CD-A371-43ED-8A19-D17BC5E8C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5" name="Rectangle 311">
                <a:extLst>
                  <a:ext uri="{FF2B5EF4-FFF2-40B4-BE49-F238E27FC236}">
                    <a16:creationId xmlns:a16="http://schemas.microsoft.com/office/drawing/2014/main" id="{AC3055DF-872A-469E-8992-5AE351456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6" name="Rectangle 312">
                <a:extLst>
                  <a:ext uri="{FF2B5EF4-FFF2-40B4-BE49-F238E27FC236}">
                    <a16:creationId xmlns:a16="http://schemas.microsoft.com/office/drawing/2014/main" id="{38F1C2E3-82FD-44AB-BA21-B4EDF2EE8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7" name="Rectangle 313">
                <a:extLst>
                  <a:ext uri="{FF2B5EF4-FFF2-40B4-BE49-F238E27FC236}">
                    <a16:creationId xmlns:a16="http://schemas.microsoft.com/office/drawing/2014/main" id="{BB5D7927-D118-4AB6-8E25-F49F99A99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8" name="Rectangle 314">
                <a:extLst>
                  <a:ext uri="{FF2B5EF4-FFF2-40B4-BE49-F238E27FC236}">
                    <a16:creationId xmlns:a16="http://schemas.microsoft.com/office/drawing/2014/main" id="{6A263E57-64D9-4E70-98B4-69EDC037F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61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19" name="Rectangle 315">
                <a:extLst>
                  <a:ext uri="{FF2B5EF4-FFF2-40B4-BE49-F238E27FC236}">
                    <a16:creationId xmlns:a16="http://schemas.microsoft.com/office/drawing/2014/main" id="{666F0226-546B-425D-9F44-220A4DE47C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0" name="Rectangle 316">
                <a:extLst>
                  <a:ext uri="{FF2B5EF4-FFF2-40B4-BE49-F238E27FC236}">
                    <a16:creationId xmlns:a16="http://schemas.microsoft.com/office/drawing/2014/main" id="{4DADF0E9-BE8E-4591-A0AE-F36B95E0C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1" name="Rectangle 317">
                <a:extLst>
                  <a:ext uri="{FF2B5EF4-FFF2-40B4-BE49-F238E27FC236}">
                    <a16:creationId xmlns:a16="http://schemas.microsoft.com/office/drawing/2014/main" id="{DB9EE99C-1CF7-413D-A3E5-C2C656CEB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2" name="Rectangle 318">
                <a:extLst>
                  <a:ext uri="{FF2B5EF4-FFF2-40B4-BE49-F238E27FC236}">
                    <a16:creationId xmlns:a16="http://schemas.microsoft.com/office/drawing/2014/main" id="{BFB8DAD0-E955-4D57-B21A-DC4433EB11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3" name="Rectangle 319">
                <a:extLst>
                  <a:ext uri="{FF2B5EF4-FFF2-40B4-BE49-F238E27FC236}">
                    <a16:creationId xmlns:a16="http://schemas.microsoft.com/office/drawing/2014/main" id="{034CB483-14C5-4533-9A65-FB026CF09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4" name="Rectangle 320">
                <a:extLst>
                  <a:ext uri="{FF2B5EF4-FFF2-40B4-BE49-F238E27FC236}">
                    <a16:creationId xmlns:a16="http://schemas.microsoft.com/office/drawing/2014/main" id="{645C9503-5045-4B1F-81A6-90975EFD7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5" name="Rectangle 321">
                <a:extLst>
                  <a:ext uri="{FF2B5EF4-FFF2-40B4-BE49-F238E27FC236}">
                    <a16:creationId xmlns:a16="http://schemas.microsoft.com/office/drawing/2014/main" id="{BB1266B1-05C1-42A9-A2BC-711253D571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6" name="Rectangle 322">
                <a:extLst>
                  <a:ext uri="{FF2B5EF4-FFF2-40B4-BE49-F238E27FC236}">
                    <a16:creationId xmlns:a16="http://schemas.microsoft.com/office/drawing/2014/main" id="{2AE99847-1408-40BB-83FF-862E3EF33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7" name="Rectangle 323">
                <a:extLst>
                  <a:ext uri="{FF2B5EF4-FFF2-40B4-BE49-F238E27FC236}">
                    <a16:creationId xmlns:a16="http://schemas.microsoft.com/office/drawing/2014/main" id="{EEFE3A5B-2FF1-4232-BD94-6D7A5DBBE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8" name="Rectangle 324">
                <a:extLst>
                  <a:ext uri="{FF2B5EF4-FFF2-40B4-BE49-F238E27FC236}">
                    <a16:creationId xmlns:a16="http://schemas.microsoft.com/office/drawing/2014/main" id="{FABF1505-9251-46A9-A0B6-C8E6C830A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64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29" name="Rectangle 325">
                <a:extLst>
                  <a:ext uri="{FF2B5EF4-FFF2-40B4-BE49-F238E27FC236}">
                    <a16:creationId xmlns:a16="http://schemas.microsoft.com/office/drawing/2014/main" id="{47E20024-3AA4-4306-82D8-0375F8AB6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0" name="Rectangle 326">
                <a:extLst>
                  <a:ext uri="{FF2B5EF4-FFF2-40B4-BE49-F238E27FC236}">
                    <a16:creationId xmlns:a16="http://schemas.microsoft.com/office/drawing/2014/main" id="{A77D1BD4-F367-41D9-BA2B-DC26B5ABF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1" name="Rectangle 327">
                <a:extLst>
                  <a:ext uri="{FF2B5EF4-FFF2-40B4-BE49-F238E27FC236}">
                    <a16:creationId xmlns:a16="http://schemas.microsoft.com/office/drawing/2014/main" id="{951A51A5-6829-409B-994B-E592FC56F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2" name="Rectangle 328">
                <a:extLst>
                  <a:ext uri="{FF2B5EF4-FFF2-40B4-BE49-F238E27FC236}">
                    <a16:creationId xmlns:a16="http://schemas.microsoft.com/office/drawing/2014/main" id="{E284B313-23A9-4272-8C3B-DF0C1075F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3" name="Rectangle 329">
                <a:extLst>
                  <a:ext uri="{FF2B5EF4-FFF2-40B4-BE49-F238E27FC236}">
                    <a16:creationId xmlns:a16="http://schemas.microsoft.com/office/drawing/2014/main" id="{83D7E6C0-8763-4E07-98EE-4EB37BBDB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4" name="Rectangle 330">
                <a:extLst>
                  <a:ext uri="{FF2B5EF4-FFF2-40B4-BE49-F238E27FC236}">
                    <a16:creationId xmlns:a16="http://schemas.microsoft.com/office/drawing/2014/main" id="{8B526F21-44D3-4FCD-9E2B-6521FCAB5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5" name="Rectangle 331">
                <a:extLst>
                  <a:ext uri="{FF2B5EF4-FFF2-40B4-BE49-F238E27FC236}">
                    <a16:creationId xmlns:a16="http://schemas.microsoft.com/office/drawing/2014/main" id="{E7B49D0D-2C24-4F99-9B6D-6F57C8A7C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6" name="Rectangle 332">
                <a:extLst>
                  <a:ext uri="{FF2B5EF4-FFF2-40B4-BE49-F238E27FC236}">
                    <a16:creationId xmlns:a16="http://schemas.microsoft.com/office/drawing/2014/main" id="{B8A110C5-302B-45BE-92F5-1E04BA085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7" name="Rectangle 333">
                <a:extLst>
                  <a:ext uri="{FF2B5EF4-FFF2-40B4-BE49-F238E27FC236}">
                    <a16:creationId xmlns:a16="http://schemas.microsoft.com/office/drawing/2014/main" id="{51DECCA8-406C-4768-B885-13D3715AA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8" name="Rectangle 334">
                <a:extLst>
                  <a:ext uri="{FF2B5EF4-FFF2-40B4-BE49-F238E27FC236}">
                    <a16:creationId xmlns:a16="http://schemas.microsoft.com/office/drawing/2014/main" id="{E751A669-800D-4619-A3DB-539E4176E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68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39" name="Rectangle 335">
                <a:extLst>
                  <a:ext uri="{FF2B5EF4-FFF2-40B4-BE49-F238E27FC236}">
                    <a16:creationId xmlns:a16="http://schemas.microsoft.com/office/drawing/2014/main" id="{445EDED4-256B-4F7C-BCD7-E2A2DE296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0" name="Rectangle 336">
                <a:extLst>
                  <a:ext uri="{FF2B5EF4-FFF2-40B4-BE49-F238E27FC236}">
                    <a16:creationId xmlns:a16="http://schemas.microsoft.com/office/drawing/2014/main" id="{0E91239E-0781-464B-842F-B06045DED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1" name="Rectangle 337">
                <a:extLst>
                  <a:ext uri="{FF2B5EF4-FFF2-40B4-BE49-F238E27FC236}">
                    <a16:creationId xmlns:a16="http://schemas.microsoft.com/office/drawing/2014/main" id="{34D7C69A-C3AF-43E0-A0B8-C36712C4B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2" name="Rectangle 338">
                <a:extLst>
                  <a:ext uri="{FF2B5EF4-FFF2-40B4-BE49-F238E27FC236}">
                    <a16:creationId xmlns:a16="http://schemas.microsoft.com/office/drawing/2014/main" id="{7BDCB602-A003-49FC-9B00-49CD1DBCA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3" name="Rectangle 339">
                <a:extLst>
                  <a:ext uri="{FF2B5EF4-FFF2-40B4-BE49-F238E27FC236}">
                    <a16:creationId xmlns:a16="http://schemas.microsoft.com/office/drawing/2014/main" id="{2A34CBDC-2C1E-40DF-B83A-0C28B58293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4" name="Rectangle 340">
                <a:extLst>
                  <a:ext uri="{FF2B5EF4-FFF2-40B4-BE49-F238E27FC236}">
                    <a16:creationId xmlns:a16="http://schemas.microsoft.com/office/drawing/2014/main" id="{6F9E8115-ED3F-4355-BB90-B1F4D64F7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5" name="Rectangle 341">
                <a:extLst>
                  <a:ext uri="{FF2B5EF4-FFF2-40B4-BE49-F238E27FC236}">
                    <a16:creationId xmlns:a16="http://schemas.microsoft.com/office/drawing/2014/main" id="{4E444B35-12DE-4BC8-853D-60DCFDB57C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6" name="Rectangle 342">
                <a:extLst>
                  <a:ext uri="{FF2B5EF4-FFF2-40B4-BE49-F238E27FC236}">
                    <a16:creationId xmlns:a16="http://schemas.microsoft.com/office/drawing/2014/main" id="{E33E9B0C-40C6-48F1-A8A2-C0092708E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7" name="Rectangle 343">
                <a:extLst>
                  <a:ext uri="{FF2B5EF4-FFF2-40B4-BE49-F238E27FC236}">
                    <a16:creationId xmlns:a16="http://schemas.microsoft.com/office/drawing/2014/main" id="{5725223A-B140-494D-AA05-E73C07617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8" name="Rectangle 344">
                <a:extLst>
                  <a:ext uri="{FF2B5EF4-FFF2-40B4-BE49-F238E27FC236}">
                    <a16:creationId xmlns:a16="http://schemas.microsoft.com/office/drawing/2014/main" id="{AED243CF-F576-49F5-A538-024470B9F4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72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49" name="Rectangle 345">
                <a:extLst>
                  <a:ext uri="{FF2B5EF4-FFF2-40B4-BE49-F238E27FC236}">
                    <a16:creationId xmlns:a16="http://schemas.microsoft.com/office/drawing/2014/main" id="{EAABC592-20D0-49AB-B374-E81DC8341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0" name="Rectangle 346">
                <a:extLst>
                  <a:ext uri="{FF2B5EF4-FFF2-40B4-BE49-F238E27FC236}">
                    <a16:creationId xmlns:a16="http://schemas.microsoft.com/office/drawing/2014/main" id="{91EE695C-F36C-4D3C-B5A0-87AB2B7B5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1" name="Rectangle 347">
                <a:extLst>
                  <a:ext uri="{FF2B5EF4-FFF2-40B4-BE49-F238E27FC236}">
                    <a16:creationId xmlns:a16="http://schemas.microsoft.com/office/drawing/2014/main" id="{81B2F5A0-DB7A-4249-9C52-8C339ACE7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2" name="Rectangle 348">
                <a:extLst>
                  <a:ext uri="{FF2B5EF4-FFF2-40B4-BE49-F238E27FC236}">
                    <a16:creationId xmlns:a16="http://schemas.microsoft.com/office/drawing/2014/main" id="{DDAFC25E-F9B5-4F0A-AA7F-240472B77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3" name="Rectangle 349">
                <a:extLst>
                  <a:ext uri="{FF2B5EF4-FFF2-40B4-BE49-F238E27FC236}">
                    <a16:creationId xmlns:a16="http://schemas.microsoft.com/office/drawing/2014/main" id="{9FBDD116-DC18-4B10-ADE0-133D2E9F1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4" name="Rectangle 350">
                <a:extLst>
                  <a:ext uri="{FF2B5EF4-FFF2-40B4-BE49-F238E27FC236}">
                    <a16:creationId xmlns:a16="http://schemas.microsoft.com/office/drawing/2014/main" id="{EB442667-C3A0-47BB-B132-43F35B51AD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5" name="Rectangle 351">
                <a:extLst>
                  <a:ext uri="{FF2B5EF4-FFF2-40B4-BE49-F238E27FC236}">
                    <a16:creationId xmlns:a16="http://schemas.microsoft.com/office/drawing/2014/main" id="{E13AAE3A-AB98-4E98-8EA2-F4B63C5C9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6" name="Rectangle 352">
                <a:extLst>
                  <a:ext uri="{FF2B5EF4-FFF2-40B4-BE49-F238E27FC236}">
                    <a16:creationId xmlns:a16="http://schemas.microsoft.com/office/drawing/2014/main" id="{BA38A30D-7524-4251-83ED-F163C26CA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7" name="Rectangle 353">
                <a:extLst>
                  <a:ext uri="{FF2B5EF4-FFF2-40B4-BE49-F238E27FC236}">
                    <a16:creationId xmlns:a16="http://schemas.microsoft.com/office/drawing/2014/main" id="{4B2EB840-5CF4-4BA6-8D1F-4CA58388C2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8" name="Rectangle 354">
                <a:extLst>
                  <a:ext uri="{FF2B5EF4-FFF2-40B4-BE49-F238E27FC236}">
                    <a16:creationId xmlns:a16="http://schemas.microsoft.com/office/drawing/2014/main" id="{5C14D8DE-0B13-4601-AE8B-CFBFC55DE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75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59" name="Rectangle 355">
                <a:extLst>
                  <a:ext uri="{FF2B5EF4-FFF2-40B4-BE49-F238E27FC236}">
                    <a16:creationId xmlns:a16="http://schemas.microsoft.com/office/drawing/2014/main" id="{C7DD6296-E9ED-401C-A3B3-F4EFEECD7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0" name="Rectangle 356">
                <a:extLst>
                  <a:ext uri="{FF2B5EF4-FFF2-40B4-BE49-F238E27FC236}">
                    <a16:creationId xmlns:a16="http://schemas.microsoft.com/office/drawing/2014/main" id="{8A94A447-D7CB-4846-A0AC-C59DB690B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1" name="Rectangle 357">
                <a:extLst>
                  <a:ext uri="{FF2B5EF4-FFF2-40B4-BE49-F238E27FC236}">
                    <a16:creationId xmlns:a16="http://schemas.microsoft.com/office/drawing/2014/main" id="{6F8F574D-7D87-4F76-B688-7F2F6455D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2" name="Rectangle 358">
                <a:extLst>
                  <a:ext uri="{FF2B5EF4-FFF2-40B4-BE49-F238E27FC236}">
                    <a16:creationId xmlns:a16="http://schemas.microsoft.com/office/drawing/2014/main" id="{78814532-FC49-4322-85FF-1A78D774B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3" name="Rectangle 359">
                <a:extLst>
                  <a:ext uri="{FF2B5EF4-FFF2-40B4-BE49-F238E27FC236}">
                    <a16:creationId xmlns:a16="http://schemas.microsoft.com/office/drawing/2014/main" id="{BBE29F1A-0CF2-4C36-8A88-98527BA7D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4" name="Rectangle 360">
                <a:extLst>
                  <a:ext uri="{FF2B5EF4-FFF2-40B4-BE49-F238E27FC236}">
                    <a16:creationId xmlns:a16="http://schemas.microsoft.com/office/drawing/2014/main" id="{117F23F3-89A9-4680-8A0C-50825092F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5" name="Rectangle 361">
                <a:extLst>
                  <a:ext uri="{FF2B5EF4-FFF2-40B4-BE49-F238E27FC236}">
                    <a16:creationId xmlns:a16="http://schemas.microsoft.com/office/drawing/2014/main" id="{D7B15E07-8D47-4F6F-A9FA-F8BB6347D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6" name="Rectangle 362">
                <a:extLst>
                  <a:ext uri="{FF2B5EF4-FFF2-40B4-BE49-F238E27FC236}">
                    <a16:creationId xmlns:a16="http://schemas.microsoft.com/office/drawing/2014/main" id="{4E7E5D09-BB39-4F41-9315-7E0FC28F7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7" name="Rectangle 363">
                <a:extLst>
                  <a:ext uri="{FF2B5EF4-FFF2-40B4-BE49-F238E27FC236}">
                    <a16:creationId xmlns:a16="http://schemas.microsoft.com/office/drawing/2014/main" id="{17660388-6FF1-43BD-9783-E3ECDDDA86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8" name="Rectangle 364">
                <a:extLst>
                  <a:ext uri="{FF2B5EF4-FFF2-40B4-BE49-F238E27FC236}">
                    <a16:creationId xmlns:a16="http://schemas.microsoft.com/office/drawing/2014/main" id="{F6E09E43-16AA-4B64-9FDA-0BE7E7DB7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792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69" name="Rectangle 365">
                <a:extLst>
                  <a:ext uri="{FF2B5EF4-FFF2-40B4-BE49-F238E27FC236}">
                    <a16:creationId xmlns:a16="http://schemas.microsoft.com/office/drawing/2014/main" id="{1EC03228-B285-4594-A8F9-EAE1D3674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0" name="Rectangle 366">
                <a:extLst>
                  <a:ext uri="{FF2B5EF4-FFF2-40B4-BE49-F238E27FC236}">
                    <a16:creationId xmlns:a16="http://schemas.microsoft.com/office/drawing/2014/main" id="{880197ED-D090-420A-9BE4-1A691C44E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1" name="Rectangle 367">
                <a:extLst>
                  <a:ext uri="{FF2B5EF4-FFF2-40B4-BE49-F238E27FC236}">
                    <a16:creationId xmlns:a16="http://schemas.microsoft.com/office/drawing/2014/main" id="{F6358A00-96BE-4B05-A5A8-8F2C3F0EC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2" name="Rectangle 368">
                <a:extLst>
                  <a:ext uri="{FF2B5EF4-FFF2-40B4-BE49-F238E27FC236}">
                    <a16:creationId xmlns:a16="http://schemas.microsoft.com/office/drawing/2014/main" id="{42502BBC-0EB6-46BA-95E3-DEA1D26E3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3" name="Rectangle 369">
                <a:extLst>
                  <a:ext uri="{FF2B5EF4-FFF2-40B4-BE49-F238E27FC236}">
                    <a16:creationId xmlns:a16="http://schemas.microsoft.com/office/drawing/2014/main" id="{1478AA21-5D39-4872-835F-43C5C51430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4" name="Rectangle 370">
                <a:extLst>
                  <a:ext uri="{FF2B5EF4-FFF2-40B4-BE49-F238E27FC236}">
                    <a16:creationId xmlns:a16="http://schemas.microsoft.com/office/drawing/2014/main" id="{49369F17-73D3-4FAE-B918-07A31AE50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5" name="Rectangle 371">
                <a:extLst>
                  <a:ext uri="{FF2B5EF4-FFF2-40B4-BE49-F238E27FC236}">
                    <a16:creationId xmlns:a16="http://schemas.microsoft.com/office/drawing/2014/main" id="{1BFB0EF7-309C-4ADC-BB5D-F60D92F5E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6" name="Rectangle 372">
                <a:extLst>
                  <a:ext uri="{FF2B5EF4-FFF2-40B4-BE49-F238E27FC236}">
                    <a16:creationId xmlns:a16="http://schemas.microsoft.com/office/drawing/2014/main" id="{2A6CEA55-D807-4AFD-8770-EC41107A2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7" name="Rectangle 373">
                <a:extLst>
                  <a:ext uri="{FF2B5EF4-FFF2-40B4-BE49-F238E27FC236}">
                    <a16:creationId xmlns:a16="http://schemas.microsoft.com/office/drawing/2014/main" id="{7EC6D826-1D96-46DD-A99C-7F309D18B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8" name="Rectangle 374">
                <a:extLst>
                  <a:ext uri="{FF2B5EF4-FFF2-40B4-BE49-F238E27FC236}">
                    <a16:creationId xmlns:a16="http://schemas.microsoft.com/office/drawing/2014/main" id="{1055BA3D-F4CA-4396-9FC6-DFDE5CCA0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828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79" name="Rectangle 375">
                <a:extLst>
                  <a:ext uri="{FF2B5EF4-FFF2-40B4-BE49-F238E27FC236}">
                    <a16:creationId xmlns:a16="http://schemas.microsoft.com/office/drawing/2014/main" id="{CCDDD47B-FAC6-41E9-8A25-78C2DB589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0" name="Rectangle 376">
                <a:extLst>
                  <a:ext uri="{FF2B5EF4-FFF2-40B4-BE49-F238E27FC236}">
                    <a16:creationId xmlns:a16="http://schemas.microsoft.com/office/drawing/2014/main" id="{A7C7103E-443D-4070-8EB2-7064F7511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1" name="Rectangle 377">
                <a:extLst>
                  <a:ext uri="{FF2B5EF4-FFF2-40B4-BE49-F238E27FC236}">
                    <a16:creationId xmlns:a16="http://schemas.microsoft.com/office/drawing/2014/main" id="{BB1B025A-3E54-4AE8-AB8B-B89BDD6A2C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2" name="Rectangle 378">
                <a:extLst>
                  <a:ext uri="{FF2B5EF4-FFF2-40B4-BE49-F238E27FC236}">
                    <a16:creationId xmlns:a16="http://schemas.microsoft.com/office/drawing/2014/main" id="{32A427FA-4291-4213-A295-8540AB026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3" name="Rectangle 379">
                <a:extLst>
                  <a:ext uri="{FF2B5EF4-FFF2-40B4-BE49-F238E27FC236}">
                    <a16:creationId xmlns:a16="http://schemas.microsoft.com/office/drawing/2014/main" id="{85CFDA07-AE7C-4BF6-8E97-B24D9A8F39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4" name="Rectangle 380">
                <a:extLst>
                  <a:ext uri="{FF2B5EF4-FFF2-40B4-BE49-F238E27FC236}">
                    <a16:creationId xmlns:a16="http://schemas.microsoft.com/office/drawing/2014/main" id="{1617C8E4-F0BC-476D-9375-C2D6ABBB3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5" name="Rectangle 381">
                <a:extLst>
                  <a:ext uri="{FF2B5EF4-FFF2-40B4-BE49-F238E27FC236}">
                    <a16:creationId xmlns:a16="http://schemas.microsoft.com/office/drawing/2014/main" id="{4384872B-DC2F-4A99-A59B-C1E8DD506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6" name="Rectangle 382">
                <a:extLst>
                  <a:ext uri="{FF2B5EF4-FFF2-40B4-BE49-F238E27FC236}">
                    <a16:creationId xmlns:a16="http://schemas.microsoft.com/office/drawing/2014/main" id="{CB62399F-95C9-4812-A867-CC5412EA1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7" name="Rectangle 383">
                <a:extLst>
                  <a:ext uri="{FF2B5EF4-FFF2-40B4-BE49-F238E27FC236}">
                    <a16:creationId xmlns:a16="http://schemas.microsoft.com/office/drawing/2014/main" id="{0789E808-AB7B-477D-A1B1-78DFE3107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8" name="Rectangle 384">
                <a:extLst>
                  <a:ext uri="{FF2B5EF4-FFF2-40B4-BE49-F238E27FC236}">
                    <a16:creationId xmlns:a16="http://schemas.microsoft.com/office/drawing/2014/main" id="{4516B07B-9FB0-4B46-9CDC-70287E31F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864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89" name="Rectangle 385">
                <a:extLst>
                  <a:ext uri="{FF2B5EF4-FFF2-40B4-BE49-F238E27FC236}">
                    <a16:creationId xmlns:a16="http://schemas.microsoft.com/office/drawing/2014/main" id="{2BC0C941-2A80-4A5F-8E94-1A454B491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0" name="Rectangle 386">
                <a:extLst>
                  <a:ext uri="{FF2B5EF4-FFF2-40B4-BE49-F238E27FC236}">
                    <a16:creationId xmlns:a16="http://schemas.microsoft.com/office/drawing/2014/main" id="{E4251F17-E2D0-4195-828D-C34AE7ED37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1" name="Rectangle 387">
                <a:extLst>
                  <a:ext uri="{FF2B5EF4-FFF2-40B4-BE49-F238E27FC236}">
                    <a16:creationId xmlns:a16="http://schemas.microsoft.com/office/drawing/2014/main" id="{DB937B0F-D720-4143-BB7C-84AE6FD3A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2" name="Rectangle 388">
                <a:extLst>
                  <a:ext uri="{FF2B5EF4-FFF2-40B4-BE49-F238E27FC236}">
                    <a16:creationId xmlns:a16="http://schemas.microsoft.com/office/drawing/2014/main" id="{211BAE94-CB46-4E2D-AAAF-E2B755AFA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3" name="Rectangle 389">
                <a:extLst>
                  <a:ext uri="{FF2B5EF4-FFF2-40B4-BE49-F238E27FC236}">
                    <a16:creationId xmlns:a16="http://schemas.microsoft.com/office/drawing/2014/main" id="{0086E2BF-685E-4DA5-B0FC-A11BB3429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4" name="Rectangle 390">
                <a:extLst>
                  <a:ext uri="{FF2B5EF4-FFF2-40B4-BE49-F238E27FC236}">
                    <a16:creationId xmlns:a16="http://schemas.microsoft.com/office/drawing/2014/main" id="{0D21FDBC-49FD-4E4A-A3DE-2A6B1ADAA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5" name="Rectangle 391">
                <a:extLst>
                  <a:ext uri="{FF2B5EF4-FFF2-40B4-BE49-F238E27FC236}">
                    <a16:creationId xmlns:a16="http://schemas.microsoft.com/office/drawing/2014/main" id="{8C264801-050D-44D7-9FD6-0B437D5511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6" name="Rectangle 392">
                <a:extLst>
                  <a:ext uri="{FF2B5EF4-FFF2-40B4-BE49-F238E27FC236}">
                    <a16:creationId xmlns:a16="http://schemas.microsoft.com/office/drawing/2014/main" id="{F766BF5F-D2DA-4280-8346-0F6D80793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7" name="Rectangle 393">
                <a:extLst>
                  <a:ext uri="{FF2B5EF4-FFF2-40B4-BE49-F238E27FC236}">
                    <a16:creationId xmlns:a16="http://schemas.microsoft.com/office/drawing/2014/main" id="{0E7B7253-DBDB-4D19-AD49-2B446C8D4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8" name="Rectangle 394">
                <a:extLst>
                  <a:ext uri="{FF2B5EF4-FFF2-40B4-BE49-F238E27FC236}">
                    <a16:creationId xmlns:a16="http://schemas.microsoft.com/office/drawing/2014/main" id="{14054409-0857-4EB6-8258-9047C3B38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900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699" name="Rectangle 395">
                <a:extLst>
                  <a:ext uri="{FF2B5EF4-FFF2-40B4-BE49-F238E27FC236}">
                    <a16:creationId xmlns:a16="http://schemas.microsoft.com/office/drawing/2014/main" id="{75C1076C-A1B2-4B04-8B96-087CA2377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0" name="Rectangle 396">
                <a:extLst>
                  <a:ext uri="{FF2B5EF4-FFF2-40B4-BE49-F238E27FC236}">
                    <a16:creationId xmlns:a16="http://schemas.microsoft.com/office/drawing/2014/main" id="{DD2C2D9A-233E-4892-853D-568FAF4CC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1" name="Rectangle 397">
                <a:extLst>
                  <a:ext uri="{FF2B5EF4-FFF2-40B4-BE49-F238E27FC236}">
                    <a16:creationId xmlns:a16="http://schemas.microsoft.com/office/drawing/2014/main" id="{2DDE62CE-B8DF-4EA1-A3DA-55D13A5C5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2" name="Rectangle 398">
                <a:extLst>
                  <a:ext uri="{FF2B5EF4-FFF2-40B4-BE49-F238E27FC236}">
                    <a16:creationId xmlns:a16="http://schemas.microsoft.com/office/drawing/2014/main" id="{80373247-926C-42FF-B378-BA210564A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3" name="Rectangle 399">
                <a:extLst>
                  <a:ext uri="{FF2B5EF4-FFF2-40B4-BE49-F238E27FC236}">
                    <a16:creationId xmlns:a16="http://schemas.microsoft.com/office/drawing/2014/main" id="{96B3F8BE-C8DA-4D29-A9F1-5890CF3AE1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4" name="Rectangle 400">
                <a:extLst>
                  <a:ext uri="{FF2B5EF4-FFF2-40B4-BE49-F238E27FC236}">
                    <a16:creationId xmlns:a16="http://schemas.microsoft.com/office/drawing/2014/main" id="{35B17FD6-E0D3-4E63-AAB2-3FC3C89A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5" name="Rectangle 401">
                <a:extLst>
                  <a:ext uri="{FF2B5EF4-FFF2-40B4-BE49-F238E27FC236}">
                    <a16:creationId xmlns:a16="http://schemas.microsoft.com/office/drawing/2014/main" id="{41E55202-BC8E-4F14-954D-106D65A99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6" name="Rectangle 402">
                <a:extLst>
                  <a:ext uri="{FF2B5EF4-FFF2-40B4-BE49-F238E27FC236}">
                    <a16:creationId xmlns:a16="http://schemas.microsoft.com/office/drawing/2014/main" id="{24FD3DCD-C5B7-4A5E-A855-5BD43CC11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7" name="Rectangle 403">
                <a:extLst>
                  <a:ext uri="{FF2B5EF4-FFF2-40B4-BE49-F238E27FC236}">
                    <a16:creationId xmlns:a16="http://schemas.microsoft.com/office/drawing/2014/main" id="{84002658-7AE9-400E-8577-32DC1517C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  <p:sp>
            <p:nvSpPr>
              <p:cNvPr id="12708" name="Rectangle 404">
                <a:extLst>
                  <a:ext uri="{FF2B5EF4-FFF2-40B4-BE49-F238E27FC236}">
                    <a16:creationId xmlns:a16="http://schemas.microsoft.com/office/drawing/2014/main" id="{01C65843-D0B0-4A73-8D34-70A82ABA0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0" y="9360"/>
                <a:ext cx="36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IE" altLang="en-US" sz="1050"/>
              </a:p>
            </p:txBody>
          </p:sp>
        </p:grpSp>
        <p:sp>
          <p:nvSpPr>
            <p:cNvPr id="12307" name="Line 405">
              <a:extLst>
                <a:ext uri="{FF2B5EF4-FFF2-40B4-BE49-F238E27FC236}">
                  <a16:creationId xmlns:a16="http://schemas.microsoft.com/office/drawing/2014/main" id="{7CDC7682-30BD-4D2B-B8DF-350F792A55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0" y="2160"/>
              <a:ext cx="0" cy="79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E" sz="1050"/>
            </a:p>
          </p:txBody>
        </p:sp>
        <p:sp>
          <p:nvSpPr>
            <p:cNvPr id="12308" name="Line 406">
              <a:extLst>
                <a:ext uri="{FF2B5EF4-FFF2-40B4-BE49-F238E27FC236}">
                  <a16:creationId xmlns:a16="http://schemas.microsoft.com/office/drawing/2014/main" id="{82138D7C-6343-4AE0-99A5-2A6028B84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0" y="6120"/>
              <a:ext cx="792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E" sz="1050"/>
            </a:p>
          </p:txBody>
        </p:sp>
      </p:grpSp>
      <p:sp>
        <p:nvSpPr>
          <p:cNvPr id="26007" name="Text Box 407">
            <a:extLst>
              <a:ext uri="{FF2B5EF4-FFF2-40B4-BE49-F238E27FC236}">
                <a16:creationId xmlns:a16="http://schemas.microsoft.com/office/drawing/2014/main" id="{06CCAE8D-5F67-4D0B-BB90-5C0853C23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394" y="1052513"/>
            <a:ext cx="3040856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100" dirty="0"/>
              <a:t>First pick two points on the line</a:t>
            </a:r>
          </a:p>
          <a:p>
            <a:r>
              <a:rPr lang="en-US" altLang="en-US" sz="2100" dirty="0"/>
              <a:t>	</a:t>
            </a:r>
            <a:r>
              <a:rPr lang="en-US" altLang="en-US" sz="2100" dirty="0">
                <a:solidFill>
                  <a:srgbClr val="FD0909"/>
                </a:solidFill>
              </a:rPr>
              <a:t>The points need to be where the lines cross so they are integers</a:t>
            </a:r>
          </a:p>
          <a:p>
            <a:r>
              <a:rPr lang="en-US" altLang="en-US" sz="2100" dirty="0"/>
              <a:t>2. Then find the rise and run</a:t>
            </a:r>
          </a:p>
          <a:p>
            <a:r>
              <a:rPr lang="en-US" altLang="en-US" sz="2100" dirty="0"/>
              <a:t>3. Determine if the slope of the line is positive or negative</a:t>
            </a:r>
          </a:p>
        </p:txBody>
      </p:sp>
      <p:sp>
        <p:nvSpPr>
          <p:cNvPr id="12293" name="Freeform 408">
            <a:extLst>
              <a:ext uri="{FF2B5EF4-FFF2-40B4-BE49-F238E27FC236}">
                <a16:creationId xmlns:a16="http://schemas.microsoft.com/office/drawing/2014/main" id="{C790C865-37DD-41E3-A4D6-1D80BFE80649}"/>
              </a:ext>
            </a:extLst>
          </p:cNvPr>
          <p:cNvSpPr>
            <a:spLocks/>
          </p:cNvSpPr>
          <p:nvPr/>
        </p:nvSpPr>
        <p:spPr bwMode="auto">
          <a:xfrm>
            <a:off x="5530454" y="1240631"/>
            <a:ext cx="696515" cy="3276600"/>
          </a:xfrm>
          <a:custGeom>
            <a:avLst/>
            <a:gdLst>
              <a:gd name="T0" fmla="*/ 928687 w 585"/>
              <a:gd name="T1" fmla="*/ 0 h 2752"/>
              <a:gd name="T2" fmla="*/ 0 w 585"/>
              <a:gd name="T3" fmla="*/ 4368800 h 275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85" h="2752">
                <a:moveTo>
                  <a:pt x="585" y="0"/>
                </a:moveTo>
                <a:lnTo>
                  <a:pt x="0" y="2752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6009" name="Oval 409">
            <a:extLst>
              <a:ext uri="{FF2B5EF4-FFF2-40B4-BE49-F238E27FC236}">
                <a16:creationId xmlns:a16="http://schemas.microsoft.com/office/drawing/2014/main" id="{5E03EA72-96CF-4B14-9E52-455B94A7B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429000"/>
            <a:ext cx="114300" cy="1143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 sz="1050"/>
          </a:p>
        </p:txBody>
      </p:sp>
      <p:sp>
        <p:nvSpPr>
          <p:cNvPr id="26010" name="Oval 410">
            <a:extLst>
              <a:ext uri="{FF2B5EF4-FFF2-40B4-BE49-F238E27FC236}">
                <a16:creationId xmlns:a16="http://schemas.microsoft.com/office/drawing/2014/main" id="{06351E3E-ABEA-440A-B43E-35B962A04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1828800"/>
            <a:ext cx="114300" cy="1143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 sz="1050"/>
          </a:p>
        </p:txBody>
      </p:sp>
      <p:sp>
        <p:nvSpPr>
          <p:cNvPr id="26011" name="Line 411">
            <a:extLst>
              <a:ext uri="{FF2B5EF4-FFF2-40B4-BE49-F238E27FC236}">
                <a16:creationId xmlns:a16="http://schemas.microsoft.com/office/drawing/2014/main" id="{99577E68-1A57-43FD-967E-4BC2788BF1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57900" y="1885950"/>
            <a:ext cx="57150" cy="1600200"/>
          </a:xfrm>
          <a:prstGeom prst="line">
            <a:avLst/>
          </a:prstGeom>
          <a:noFill/>
          <a:ln w="57150">
            <a:solidFill>
              <a:srgbClr val="66FF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6012" name="Text Box 412">
            <a:extLst>
              <a:ext uri="{FF2B5EF4-FFF2-40B4-BE49-F238E27FC236}">
                <a16:creationId xmlns:a16="http://schemas.microsoft.com/office/drawing/2014/main" id="{1D4EEF24-0EE5-467A-B07A-A3F0CBA3E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343150"/>
            <a:ext cx="117051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800">
                <a:solidFill>
                  <a:srgbClr val="66FF66"/>
                </a:solidFill>
              </a:rPr>
              <a:t>Rise = 10</a:t>
            </a:r>
          </a:p>
        </p:txBody>
      </p:sp>
      <p:sp>
        <p:nvSpPr>
          <p:cNvPr id="26013" name="Line 413">
            <a:extLst>
              <a:ext uri="{FF2B5EF4-FFF2-40B4-BE49-F238E27FC236}">
                <a16:creationId xmlns:a16="http://schemas.microsoft.com/office/drawing/2014/main" id="{01DE77A5-DC79-453C-AB2F-CF4771BE2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3486150"/>
            <a:ext cx="285750" cy="0"/>
          </a:xfrm>
          <a:prstGeom prst="line">
            <a:avLst/>
          </a:prstGeom>
          <a:noFill/>
          <a:ln w="57150">
            <a:solidFill>
              <a:srgbClr val="FD9F2D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6014" name="Text Box 414">
            <a:extLst>
              <a:ext uri="{FF2B5EF4-FFF2-40B4-BE49-F238E27FC236}">
                <a16:creationId xmlns:a16="http://schemas.microsoft.com/office/drawing/2014/main" id="{67DDDA47-A72A-4463-A89D-64D73BA27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682" y="3543300"/>
            <a:ext cx="102303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800">
                <a:solidFill>
                  <a:srgbClr val="FD9F2D"/>
                </a:solidFill>
              </a:rPr>
              <a:t>Run = 2</a:t>
            </a:r>
          </a:p>
        </p:txBody>
      </p:sp>
      <p:sp>
        <p:nvSpPr>
          <p:cNvPr id="26015" name="Rectangle 415">
            <a:extLst>
              <a:ext uri="{FF2B5EF4-FFF2-40B4-BE49-F238E27FC236}">
                <a16:creationId xmlns:a16="http://schemas.microsoft.com/office/drawing/2014/main" id="{710236DC-9361-41BF-B069-7FEE4A681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4057650"/>
            <a:ext cx="3429000" cy="1085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 sz="1050"/>
          </a:p>
        </p:txBody>
      </p:sp>
      <p:graphicFrame>
        <p:nvGraphicFramePr>
          <p:cNvPr id="26016" name="Object 416">
            <a:extLst>
              <a:ext uri="{FF2B5EF4-FFF2-40B4-BE49-F238E27FC236}">
                <a16:creationId xmlns:a16="http://schemas.microsoft.com/office/drawing/2014/main" id="{62052D56-255F-4E81-AA1A-BFCA0791A9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9100" y="4171950"/>
          <a:ext cx="1714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3" imgW="781050" imgH="381000" progId="Equation.3">
                  <p:embed/>
                </p:oleObj>
              </mc:Choice>
              <mc:Fallback>
                <p:oleObj name="Equation" r:id="rId3" imgW="781050" imgH="381000" progId="Equation.3">
                  <p:embed/>
                  <p:pic>
                    <p:nvPicPr>
                      <p:cNvPr id="26016" name="Object 416">
                        <a:extLst>
                          <a:ext uri="{FF2B5EF4-FFF2-40B4-BE49-F238E27FC236}">
                            <a16:creationId xmlns:a16="http://schemas.microsoft.com/office/drawing/2014/main" id="{62052D56-255F-4E81-AA1A-BFCA0791A9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4171950"/>
                        <a:ext cx="1714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7" name="Object 417">
            <a:extLst>
              <a:ext uri="{FF2B5EF4-FFF2-40B4-BE49-F238E27FC236}">
                <a16:creationId xmlns:a16="http://schemas.microsoft.com/office/drawing/2014/main" id="{086426F3-D8D8-46CA-AE58-71DE555337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4544" y="4171950"/>
          <a:ext cx="717947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5" imgW="323850" imgH="381000" progId="Equation.3">
                  <p:embed/>
                </p:oleObj>
              </mc:Choice>
              <mc:Fallback>
                <p:oleObj name="Equation" r:id="rId5" imgW="323850" imgH="381000" progId="Equation.3">
                  <p:embed/>
                  <p:pic>
                    <p:nvPicPr>
                      <p:cNvPr id="26017" name="Object 417">
                        <a:extLst>
                          <a:ext uri="{FF2B5EF4-FFF2-40B4-BE49-F238E27FC236}">
                            <a16:creationId xmlns:a16="http://schemas.microsoft.com/office/drawing/2014/main" id="{086426F3-D8D8-46CA-AE58-71DE555337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4544" y="4171950"/>
                        <a:ext cx="717947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020" name="Rectangle 420">
            <a:extLst>
              <a:ext uri="{FF2B5EF4-FFF2-40B4-BE49-F238E27FC236}">
                <a16:creationId xmlns:a16="http://schemas.microsoft.com/office/drawing/2014/main" id="{BEB25E39-FCDD-4609-A44B-2BD9A0E7B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286250"/>
            <a:ext cx="400050" cy="628650"/>
          </a:xfrm>
          <a:prstGeom prst="rect">
            <a:avLst/>
          </a:prstGeom>
          <a:noFill/>
          <a:ln w="57150">
            <a:solidFill>
              <a:srgbClr val="FD090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6021" name="Object 421">
            <a:extLst>
              <a:ext uri="{FF2B5EF4-FFF2-40B4-BE49-F238E27FC236}">
                <a16:creationId xmlns:a16="http://schemas.microsoft.com/office/drawing/2014/main" id="{08F95D6D-7201-4C68-944B-B804658CAE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68692" y="4406504"/>
          <a:ext cx="525065" cy="388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7" imgW="228600" imgH="171450" progId="Equation.3">
                  <p:embed/>
                </p:oleObj>
              </mc:Choice>
              <mc:Fallback>
                <p:oleObj name="Equation" r:id="rId7" imgW="228600" imgH="171450" progId="Equation.3">
                  <p:embed/>
                  <p:pic>
                    <p:nvPicPr>
                      <p:cNvPr id="26021" name="Object 421">
                        <a:extLst>
                          <a:ext uri="{FF2B5EF4-FFF2-40B4-BE49-F238E27FC236}">
                            <a16:creationId xmlns:a16="http://schemas.microsoft.com/office/drawing/2014/main" id="{08F95D6D-7201-4C68-944B-B804658CAE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8692" y="4406504"/>
                        <a:ext cx="525065" cy="3881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" name="TextBox 420">
            <a:extLst>
              <a:ext uri="{FF2B5EF4-FFF2-40B4-BE49-F238E27FC236}">
                <a16:creationId xmlns:a16="http://schemas.microsoft.com/office/drawing/2014/main" id="{BD3CB478-DD27-44A2-9FE1-5ADACCEF96BF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28208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0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0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6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6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2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7" grpId="0" build="p"/>
      <p:bldP spid="26009" grpId="0" animBg="1"/>
      <p:bldP spid="26010" grpId="0" animBg="1"/>
      <p:bldP spid="26012" grpId="0" animBg="1"/>
      <p:bldP spid="26014" grpId="0" animBg="1"/>
      <p:bldP spid="26015" grpId="0" animBg="1"/>
      <p:bldP spid="260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76155E2-8BB4-417F-BFA7-5B8465360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Graphed Line</a:t>
            </a:r>
          </a:p>
        </p:txBody>
      </p:sp>
      <p:graphicFrame>
        <p:nvGraphicFramePr>
          <p:cNvPr id="27946" name="Object 298">
            <a:extLst>
              <a:ext uri="{FF2B5EF4-FFF2-40B4-BE49-F238E27FC236}">
                <a16:creationId xmlns:a16="http://schemas.microsoft.com/office/drawing/2014/main" id="{3AB71D98-209A-48D2-8F80-FC88C97B8A63}"/>
              </a:ext>
            </a:extLst>
          </p:cNvPr>
          <p:cNvGraphicFramePr>
            <a:graphicFrameLocks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899384105"/>
              </p:ext>
            </p:extLst>
          </p:nvPr>
        </p:nvGraphicFramePr>
        <p:xfrm>
          <a:off x="6429941" y="1086445"/>
          <a:ext cx="8001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3" imgW="514350" imgH="381000" progId="Equation.3">
                  <p:embed/>
                </p:oleObj>
              </mc:Choice>
              <mc:Fallback>
                <p:oleObj name="Equation" r:id="rId3" imgW="514350" imgH="381000" progId="Equation.3">
                  <p:embed/>
                  <p:pic>
                    <p:nvPicPr>
                      <p:cNvPr id="27946" name="Object 298">
                        <a:extLst>
                          <a:ext uri="{FF2B5EF4-FFF2-40B4-BE49-F238E27FC236}">
                            <a16:creationId xmlns:a16="http://schemas.microsoft.com/office/drawing/2014/main" id="{3AB71D98-209A-48D2-8F80-FC88C97B8A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941" y="1086445"/>
                        <a:ext cx="8001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6" name="Group 4">
            <a:extLst>
              <a:ext uri="{FF2B5EF4-FFF2-40B4-BE49-F238E27FC236}">
                <a16:creationId xmlns:a16="http://schemas.microsoft.com/office/drawing/2014/main" id="{B55CA665-5142-4391-A157-51E2EC176389}"/>
              </a:ext>
            </a:extLst>
          </p:cNvPr>
          <p:cNvGrpSpPr>
            <a:grpSpLocks/>
          </p:cNvGrpSpPr>
          <p:nvPr/>
        </p:nvGrpSpPr>
        <p:grpSpPr bwMode="auto">
          <a:xfrm>
            <a:off x="1428750" y="857250"/>
            <a:ext cx="4229100" cy="4114800"/>
            <a:chOff x="972" y="640"/>
            <a:chExt cx="3600" cy="3500"/>
          </a:xfrm>
        </p:grpSpPr>
        <p:sp>
          <p:nvSpPr>
            <p:cNvPr id="13354" name="Text Box 5">
              <a:extLst>
                <a:ext uri="{FF2B5EF4-FFF2-40B4-BE49-F238E27FC236}">
                  <a16:creationId xmlns:a16="http://schemas.microsoft.com/office/drawing/2014/main" id="{F34F1391-B6CA-4C7A-86E6-D2FD7F231A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2080"/>
              <a:ext cx="540" cy="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050" b="1">
                <a:latin typeface="Arial" panose="020B0604020202020204" pitchFamily="34" charset="0"/>
              </a:endParaRPr>
            </a:p>
            <a:p>
              <a:pPr eaLnBrk="1" hangingPunct="1"/>
              <a:r>
                <a:rPr lang="en-US" altLang="en-US" sz="1050" b="1">
                  <a:latin typeface="Arial" panose="020B0604020202020204" pitchFamily="34" charset="0"/>
                </a:rPr>
                <a:t>x</a:t>
              </a:r>
            </a:p>
          </p:txBody>
        </p:sp>
        <p:grpSp>
          <p:nvGrpSpPr>
            <p:cNvPr id="13355" name="Group 6">
              <a:extLst>
                <a:ext uri="{FF2B5EF4-FFF2-40B4-BE49-F238E27FC236}">
                  <a16:creationId xmlns:a16="http://schemas.microsoft.com/office/drawing/2014/main" id="{C971F9B3-53CA-4DD5-85F0-B069BD9FA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2" y="900"/>
              <a:ext cx="3420" cy="3240"/>
              <a:chOff x="972" y="900"/>
              <a:chExt cx="3420" cy="3240"/>
            </a:xfrm>
          </p:grpSpPr>
          <p:grpSp>
            <p:nvGrpSpPr>
              <p:cNvPr id="13357" name="Group 7">
                <a:extLst>
                  <a:ext uri="{FF2B5EF4-FFF2-40B4-BE49-F238E27FC236}">
                    <a16:creationId xmlns:a16="http://schemas.microsoft.com/office/drawing/2014/main" id="{C99B4AF0-941D-4A55-B41D-9530C90341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080"/>
                <a:ext cx="2880" cy="2880"/>
                <a:chOff x="1152" y="1080"/>
                <a:chExt cx="2880" cy="2880"/>
              </a:xfrm>
            </p:grpSpPr>
            <p:grpSp>
              <p:nvGrpSpPr>
                <p:cNvPr id="13360" name="Group 8">
                  <a:extLst>
                    <a:ext uri="{FF2B5EF4-FFF2-40B4-BE49-F238E27FC236}">
                      <a16:creationId xmlns:a16="http://schemas.microsoft.com/office/drawing/2014/main" id="{1446FBA7-0B6D-4661-87A1-69F5074F8E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080"/>
                  <a:ext cx="2880" cy="720"/>
                  <a:chOff x="1152" y="1080"/>
                  <a:chExt cx="2880" cy="720"/>
                </a:xfrm>
              </p:grpSpPr>
              <p:grpSp>
                <p:nvGrpSpPr>
                  <p:cNvPr id="13568" name="Group 9">
                    <a:extLst>
                      <a:ext uri="{FF2B5EF4-FFF2-40B4-BE49-F238E27FC236}">
                        <a16:creationId xmlns:a16="http://schemas.microsoft.com/office/drawing/2014/main" id="{872F4160-BF44-445A-B95C-9F2359DC91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08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620" name="Rectangle 10">
                      <a:extLst>
                        <a:ext uri="{FF2B5EF4-FFF2-40B4-BE49-F238E27FC236}">
                          <a16:creationId xmlns:a16="http://schemas.microsoft.com/office/drawing/2014/main" id="{5AD93852-0DC0-4897-9880-B4FFE4D49D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1" name="Rectangle 11">
                      <a:extLst>
                        <a:ext uri="{FF2B5EF4-FFF2-40B4-BE49-F238E27FC236}">
                          <a16:creationId xmlns:a16="http://schemas.microsoft.com/office/drawing/2014/main" id="{447AE699-2B22-409F-A040-DF64A0062C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2" name="Rectangle 12">
                      <a:extLst>
                        <a:ext uri="{FF2B5EF4-FFF2-40B4-BE49-F238E27FC236}">
                          <a16:creationId xmlns:a16="http://schemas.microsoft.com/office/drawing/2014/main" id="{594E6178-041F-45DD-8C8F-4637451CC6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3" name="Rectangle 13">
                      <a:extLst>
                        <a:ext uri="{FF2B5EF4-FFF2-40B4-BE49-F238E27FC236}">
                          <a16:creationId xmlns:a16="http://schemas.microsoft.com/office/drawing/2014/main" id="{C0521077-24A4-4B1D-A207-0F74C5E786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4" name="Rectangle 14">
                      <a:extLst>
                        <a:ext uri="{FF2B5EF4-FFF2-40B4-BE49-F238E27FC236}">
                          <a16:creationId xmlns:a16="http://schemas.microsoft.com/office/drawing/2014/main" id="{07660719-DB5B-4EAF-8ABA-2F810E0693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5" name="Rectangle 15">
                      <a:extLst>
                        <a:ext uri="{FF2B5EF4-FFF2-40B4-BE49-F238E27FC236}">
                          <a16:creationId xmlns:a16="http://schemas.microsoft.com/office/drawing/2014/main" id="{5157C89F-7E9E-4EA5-9B8F-4543113B86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6" name="Rectangle 16">
                      <a:extLst>
                        <a:ext uri="{FF2B5EF4-FFF2-40B4-BE49-F238E27FC236}">
                          <a16:creationId xmlns:a16="http://schemas.microsoft.com/office/drawing/2014/main" id="{B97A6341-A837-4563-B61F-263E6BF0E8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7" name="Rectangle 17">
                      <a:extLst>
                        <a:ext uri="{FF2B5EF4-FFF2-40B4-BE49-F238E27FC236}">
                          <a16:creationId xmlns:a16="http://schemas.microsoft.com/office/drawing/2014/main" id="{174CE803-C0CF-4F4C-B113-06D6713CA3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8" name="Rectangle 18">
                      <a:extLst>
                        <a:ext uri="{FF2B5EF4-FFF2-40B4-BE49-F238E27FC236}">
                          <a16:creationId xmlns:a16="http://schemas.microsoft.com/office/drawing/2014/main" id="{9551C20D-4352-4715-BFCF-89F1A341A2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29" name="Rectangle 19">
                      <a:extLst>
                        <a:ext uri="{FF2B5EF4-FFF2-40B4-BE49-F238E27FC236}">
                          <a16:creationId xmlns:a16="http://schemas.microsoft.com/office/drawing/2014/main" id="{FD43186B-55FA-44B9-912B-CC180E2407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30" name="Rectangle 20">
                      <a:extLst>
                        <a:ext uri="{FF2B5EF4-FFF2-40B4-BE49-F238E27FC236}">
                          <a16:creationId xmlns:a16="http://schemas.microsoft.com/office/drawing/2014/main" id="{66A9656E-7ACA-4ECF-9029-67BC632F46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31" name="Rectangle 21">
                      <a:extLst>
                        <a:ext uri="{FF2B5EF4-FFF2-40B4-BE49-F238E27FC236}">
                          <a16:creationId xmlns:a16="http://schemas.microsoft.com/office/drawing/2014/main" id="{5678EDD7-1ADC-4C8A-B8F9-9CF18E521E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32" name="Rectangle 22">
                      <a:extLst>
                        <a:ext uri="{FF2B5EF4-FFF2-40B4-BE49-F238E27FC236}">
                          <a16:creationId xmlns:a16="http://schemas.microsoft.com/office/drawing/2014/main" id="{4C011613-25EC-400E-88D3-560D1E3D6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33" name="Rectangle 23">
                      <a:extLst>
                        <a:ext uri="{FF2B5EF4-FFF2-40B4-BE49-F238E27FC236}">
                          <a16:creationId xmlns:a16="http://schemas.microsoft.com/office/drawing/2014/main" id="{1A327217-1A89-4AAC-A11E-CA0697E054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34" name="Rectangle 24">
                      <a:extLst>
                        <a:ext uri="{FF2B5EF4-FFF2-40B4-BE49-F238E27FC236}">
                          <a16:creationId xmlns:a16="http://schemas.microsoft.com/office/drawing/2014/main" id="{99776E7E-6038-4E24-ACF4-C2EA55BC11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35" name="Rectangle 25">
                      <a:extLst>
                        <a:ext uri="{FF2B5EF4-FFF2-40B4-BE49-F238E27FC236}">
                          <a16:creationId xmlns:a16="http://schemas.microsoft.com/office/drawing/2014/main" id="{231E1DEF-52B4-4EE8-9353-E00D0561D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569" name="Group 26">
                    <a:extLst>
                      <a:ext uri="{FF2B5EF4-FFF2-40B4-BE49-F238E27FC236}">
                        <a16:creationId xmlns:a16="http://schemas.microsoft.com/office/drawing/2014/main" id="{4CB611EF-4CB1-436D-AF3A-5D8A05D589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6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604" name="Rectangle 27">
                      <a:extLst>
                        <a:ext uri="{FF2B5EF4-FFF2-40B4-BE49-F238E27FC236}">
                          <a16:creationId xmlns:a16="http://schemas.microsoft.com/office/drawing/2014/main" id="{548636C4-7C7C-4201-9493-2475FF500C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5" name="Rectangle 28">
                      <a:extLst>
                        <a:ext uri="{FF2B5EF4-FFF2-40B4-BE49-F238E27FC236}">
                          <a16:creationId xmlns:a16="http://schemas.microsoft.com/office/drawing/2014/main" id="{AA0F9A1B-215F-4130-96C5-A527FB220E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6" name="Rectangle 29">
                      <a:extLst>
                        <a:ext uri="{FF2B5EF4-FFF2-40B4-BE49-F238E27FC236}">
                          <a16:creationId xmlns:a16="http://schemas.microsoft.com/office/drawing/2014/main" id="{7F969A40-D68C-485B-864F-2F478940AA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7" name="Rectangle 30">
                      <a:extLst>
                        <a:ext uri="{FF2B5EF4-FFF2-40B4-BE49-F238E27FC236}">
                          <a16:creationId xmlns:a16="http://schemas.microsoft.com/office/drawing/2014/main" id="{972F07E1-3996-4D47-A404-FB20ADC73A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8" name="Rectangle 31">
                      <a:extLst>
                        <a:ext uri="{FF2B5EF4-FFF2-40B4-BE49-F238E27FC236}">
                          <a16:creationId xmlns:a16="http://schemas.microsoft.com/office/drawing/2014/main" id="{8CE0FEA1-9A15-4A97-89ED-753B774E21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9" name="Rectangle 32">
                      <a:extLst>
                        <a:ext uri="{FF2B5EF4-FFF2-40B4-BE49-F238E27FC236}">
                          <a16:creationId xmlns:a16="http://schemas.microsoft.com/office/drawing/2014/main" id="{281A0450-C286-4E77-856B-8053C9D123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0" name="Rectangle 33">
                      <a:extLst>
                        <a:ext uri="{FF2B5EF4-FFF2-40B4-BE49-F238E27FC236}">
                          <a16:creationId xmlns:a16="http://schemas.microsoft.com/office/drawing/2014/main" id="{3EDC8DD0-0CBC-4CAC-9F1F-1225C1CA0D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1" name="Rectangle 34">
                      <a:extLst>
                        <a:ext uri="{FF2B5EF4-FFF2-40B4-BE49-F238E27FC236}">
                          <a16:creationId xmlns:a16="http://schemas.microsoft.com/office/drawing/2014/main" id="{FA8A4183-E05C-4E9C-8B39-35CD62AABF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2" name="Rectangle 35">
                      <a:extLst>
                        <a:ext uri="{FF2B5EF4-FFF2-40B4-BE49-F238E27FC236}">
                          <a16:creationId xmlns:a16="http://schemas.microsoft.com/office/drawing/2014/main" id="{BCDECB01-E462-4DD0-8583-D39EC23FA8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3" name="Rectangle 36">
                      <a:extLst>
                        <a:ext uri="{FF2B5EF4-FFF2-40B4-BE49-F238E27FC236}">
                          <a16:creationId xmlns:a16="http://schemas.microsoft.com/office/drawing/2014/main" id="{179541C0-2977-4F4D-A9AB-722B02B723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4" name="Rectangle 37">
                      <a:extLst>
                        <a:ext uri="{FF2B5EF4-FFF2-40B4-BE49-F238E27FC236}">
                          <a16:creationId xmlns:a16="http://schemas.microsoft.com/office/drawing/2014/main" id="{47C8959C-A4C9-4642-8F6F-4D24E68874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5" name="Rectangle 38">
                      <a:extLst>
                        <a:ext uri="{FF2B5EF4-FFF2-40B4-BE49-F238E27FC236}">
                          <a16:creationId xmlns:a16="http://schemas.microsoft.com/office/drawing/2014/main" id="{D404B036-62B2-4C92-B445-0F3F59AD4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6" name="Rectangle 39">
                      <a:extLst>
                        <a:ext uri="{FF2B5EF4-FFF2-40B4-BE49-F238E27FC236}">
                          <a16:creationId xmlns:a16="http://schemas.microsoft.com/office/drawing/2014/main" id="{250FC963-7079-4164-9567-58570F4D78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7" name="Rectangle 40">
                      <a:extLst>
                        <a:ext uri="{FF2B5EF4-FFF2-40B4-BE49-F238E27FC236}">
                          <a16:creationId xmlns:a16="http://schemas.microsoft.com/office/drawing/2014/main" id="{3A0D2A3B-6F1C-4030-BD35-AA27873AA1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8" name="Rectangle 41">
                      <a:extLst>
                        <a:ext uri="{FF2B5EF4-FFF2-40B4-BE49-F238E27FC236}">
                          <a16:creationId xmlns:a16="http://schemas.microsoft.com/office/drawing/2014/main" id="{34C6CF6C-9DE5-4E66-B00F-A03E1C3092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19" name="Rectangle 42">
                      <a:extLst>
                        <a:ext uri="{FF2B5EF4-FFF2-40B4-BE49-F238E27FC236}">
                          <a16:creationId xmlns:a16="http://schemas.microsoft.com/office/drawing/2014/main" id="{CC6550EC-B107-4F32-8AE4-63C65D4DB3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570" name="Group 43">
                    <a:extLst>
                      <a:ext uri="{FF2B5EF4-FFF2-40B4-BE49-F238E27FC236}">
                        <a16:creationId xmlns:a16="http://schemas.microsoft.com/office/drawing/2014/main" id="{D28FF7B9-2F59-415A-ADDD-38C07736DE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44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588" name="Rectangle 44">
                      <a:extLst>
                        <a:ext uri="{FF2B5EF4-FFF2-40B4-BE49-F238E27FC236}">
                          <a16:creationId xmlns:a16="http://schemas.microsoft.com/office/drawing/2014/main" id="{F7A71FC5-8BCA-41DA-88EA-3C534ED34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9" name="Rectangle 45">
                      <a:extLst>
                        <a:ext uri="{FF2B5EF4-FFF2-40B4-BE49-F238E27FC236}">
                          <a16:creationId xmlns:a16="http://schemas.microsoft.com/office/drawing/2014/main" id="{7D657B7F-5035-43DF-8033-948E023123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0" name="Rectangle 46">
                      <a:extLst>
                        <a:ext uri="{FF2B5EF4-FFF2-40B4-BE49-F238E27FC236}">
                          <a16:creationId xmlns:a16="http://schemas.microsoft.com/office/drawing/2014/main" id="{6A5A1E49-AC92-4364-A659-15FD352ED2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1" name="Rectangle 47">
                      <a:extLst>
                        <a:ext uri="{FF2B5EF4-FFF2-40B4-BE49-F238E27FC236}">
                          <a16:creationId xmlns:a16="http://schemas.microsoft.com/office/drawing/2014/main" id="{F5DC75E6-FAC3-4DF4-9009-FB2784BE23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2" name="Rectangle 48">
                      <a:extLst>
                        <a:ext uri="{FF2B5EF4-FFF2-40B4-BE49-F238E27FC236}">
                          <a16:creationId xmlns:a16="http://schemas.microsoft.com/office/drawing/2014/main" id="{527CBCB0-9381-4FD3-8CB2-37B247FECE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3" name="Rectangle 49">
                      <a:extLst>
                        <a:ext uri="{FF2B5EF4-FFF2-40B4-BE49-F238E27FC236}">
                          <a16:creationId xmlns:a16="http://schemas.microsoft.com/office/drawing/2014/main" id="{011BCBD3-F3FE-4F6E-8D8F-6DF70E26E2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4" name="Rectangle 50">
                      <a:extLst>
                        <a:ext uri="{FF2B5EF4-FFF2-40B4-BE49-F238E27FC236}">
                          <a16:creationId xmlns:a16="http://schemas.microsoft.com/office/drawing/2014/main" id="{A721B1AD-4207-4065-A361-AF20D6705F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5" name="Rectangle 51">
                      <a:extLst>
                        <a:ext uri="{FF2B5EF4-FFF2-40B4-BE49-F238E27FC236}">
                          <a16:creationId xmlns:a16="http://schemas.microsoft.com/office/drawing/2014/main" id="{57DFBD43-1842-41AD-AAD4-FC73C0EADD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6" name="Rectangle 52">
                      <a:extLst>
                        <a:ext uri="{FF2B5EF4-FFF2-40B4-BE49-F238E27FC236}">
                          <a16:creationId xmlns:a16="http://schemas.microsoft.com/office/drawing/2014/main" id="{399150A5-563E-4AF4-8FDF-CABF145BEE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7" name="Rectangle 53">
                      <a:extLst>
                        <a:ext uri="{FF2B5EF4-FFF2-40B4-BE49-F238E27FC236}">
                          <a16:creationId xmlns:a16="http://schemas.microsoft.com/office/drawing/2014/main" id="{24C81C44-DB6B-4826-88F9-3935E82FF2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8" name="Rectangle 54">
                      <a:extLst>
                        <a:ext uri="{FF2B5EF4-FFF2-40B4-BE49-F238E27FC236}">
                          <a16:creationId xmlns:a16="http://schemas.microsoft.com/office/drawing/2014/main" id="{77D03071-1D7C-485A-BDD9-943FE5B729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99" name="Rectangle 55">
                      <a:extLst>
                        <a:ext uri="{FF2B5EF4-FFF2-40B4-BE49-F238E27FC236}">
                          <a16:creationId xmlns:a16="http://schemas.microsoft.com/office/drawing/2014/main" id="{023C376F-8C90-4783-890B-0F72500AE0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0" name="Rectangle 56">
                      <a:extLst>
                        <a:ext uri="{FF2B5EF4-FFF2-40B4-BE49-F238E27FC236}">
                          <a16:creationId xmlns:a16="http://schemas.microsoft.com/office/drawing/2014/main" id="{2145CDB8-A71D-4021-8047-3CA2480590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1" name="Rectangle 57">
                      <a:extLst>
                        <a:ext uri="{FF2B5EF4-FFF2-40B4-BE49-F238E27FC236}">
                          <a16:creationId xmlns:a16="http://schemas.microsoft.com/office/drawing/2014/main" id="{E531A911-D80A-4FE9-9AF8-C5B4E08CA1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2" name="Rectangle 58">
                      <a:extLst>
                        <a:ext uri="{FF2B5EF4-FFF2-40B4-BE49-F238E27FC236}">
                          <a16:creationId xmlns:a16="http://schemas.microsoft.com/office/drawing/2014/main" id="{D816F223-1045-4378-A3D2-B9BF4DFE92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603" name="Rectangle 59">
                      <a:extLst>
                        <a:ext uri="{FF2B5EF4-FFF2-40B4-BE49-F238E27FC236}">
                          <a16:creationId xmlns:a16="http://schemas.microsoft.com/office/drawing/2014/main" id="{79F7DD5B-12C8-411A-BEBA-0B5D0137E0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571" name="Group 60">
                    <a:extLst>
                      <a:ext uri="{FF2B5EF4-FFF2-40B4-BE49-F238E27FC236}">
                        <a16:creationId xmlns:a16="http://schemas.microsoft.com/office/drawing/2014/main" id="{C73A25C1-94DF-4C9E-A318-A537E41F87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62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572" name="Rectangle 61">
                      <a:extLst>
                        <a:ext uri="{FF2B5EF4-FFF2-40B4-BE49-F238E27FC236}">
                          <a16:creationId xmlns:a16="http://schemas.microsoft.com/office/drawing/2014/main" id="{7610BA18-4A48-4280-970E-C62868F9F2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3" name="Rectangle 62">
                      <a:extLst>
                        <a:ext uri="{FF2B5EF4-FFF2-40B4-BE49-F238E27FC236}">
                          <a16:creationId xmlns:a16="http://schemas.microsoft.com/office/drawing/2014/main" id="{3384F0FC-1445-4AD6-A7A4-F8427F69F1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4" name="Rectangle 63">
                      <a:extLst>
                        <a:ext uri="{FF2B5EF4-FFF2-40B4-BE49-F238E27FC236}">
                          <a16:creationId xmlns:a16="http://schemas.microsoft.com/office/drawing/2014/main" id="{DE5504BC-FF98-441A-B128-9DB7EF39EE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5" name="Rectangle 64">
                      <a:extLst>
                        <a:ext uri="{FF2B5EF4-FFF2-40B4-BE49-F238E27FC236}">
                          <a16:creationId xmlns:a16="http://schemas.microsoft.com/office/drawing/2014/main" id="{1A7E9C08-78A1-4D85-A46D-33B01F6470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6" name="Rectangle 65">
                      <a:extLst>
                        <a:ext uri="{FF2B5EF4-FFF2-40B4-BE49-F238E27FC236}">
                          <a16:creationId xmlns:a16="http://schemas.microsoft.com/office/drawing/2014/main" id="{7E305364-B3B7-4EF3-A76F-B99C61E8AC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7" name="Rectangle 66">
                      <a:extLst>
                        <a:ext uri="{FF2B5EF4-FFF2-40B4-BE49-F238E27FC236}">
                          <a16:creationId xmlns:a16="http://schemas.microsoft.com/office/drawing/2014/main" id="{F2758423-2A5D-4280-895C-418B1C1D5C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8" name="Rectangle 67">
                      <a:extLst>
                        <a:ext uri="{FF2B5EF4-FFF2-40B4-BE49-F238E27FC236}">
                          <a16:creationId xmlns:a16="http://schemas.microsoft.com/office/drawing/2014/main" id="{B15528A8-0183-4C99-B2B0-441EDC4FB5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79" name="Rectangle 68">
                      <a:extLst>
                        <a:ext uri="{FF2B5EF4-FFF2-40B4-BE49-F238E27FC236}">
                          <a16:creationId xmlns:a16="http://schemas.microsoft.com/office/drawing/2014/main" id="{671F3148-98BA-41B8-99FA-D0B260A69F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0" name="Rectangle 69">
                      <a:extLst>
                        <a:ext uri="{FF2B5EF4-FFF2-40B4-BE49-F238E27FC236}">
                          <a16:creationId xmlns:a16="http://schemas.microsoft.com/office/drawing/2014/main" id="{836085F1-1D32-4F2F-AFFB-5A76948F9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1" name="Rectangle 70">
                      <a:extLst>
                        <a:ext uri="{FF2B5EF4-FFF2-40B4-BE49-F238E27FC236}">
                          <a16:creationId xmlns:a16="http://schemas.microsoft.com/office/drawing/2014/main" id="{4D9CD8BB-70C0-451D-9A2E-DA7D406838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2" name="Rectangle 71">
                      <a:extLst>
                        <a:ext uri="{FF2B5EF4-FFF2-40B4-BE49-F238E27FC236}">
                          <a16:creationId xmlns:a16="http://schemas.microsoft.com/office/drawing/2014/main" id="{C6AC6AFC-56BB-4965-B7D8-43888BA538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3" name="Rectangle 72">
                      <a:extLst>
                        <a:ext uri="{FF2B5EF4-FFF2-40B4-BE49-F238E27FC236}">
                          <a16:creationId xmlns:a16="http://schemas.microsoft.com/office/drawing/2014/main" id="{96BC6B37-9F0E-43B9-921F-0561939084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4" name="Rectangle 73">
                      <a:extLst>
                        <a:ext uri="{FF2B5EF4-FFF2-40B4-BE49-F238E27FC236}">
                          <a16:creationId xmlns:a16="http://schemas.microsoft.com/office/drawing/2014/main" id="{03469661-F090-45C6-823D-7B33C10475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5" name="Rectangle 74">
                      <a:extLst>
                        <a:ext uri="{FF2B5EF4-FFF2-40B4-BE49-F238E27FC236}">
                          <a16:creationId xmlns:a16="http://schemas.microsoft.com/office/drawing/2014/main" id="{3A240B11-9E10-4DF1-9441-77B90FAC93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6" name="Rectangle 75">
                      <a:extLst>
                        <a:ext uri="{FF2B5EF4-FFF2-40B4-BE49-F238E27FC236}">
                          <a16:creationId xmlns:a16="http://schemas.microsoft.com/office/drawing/2014/main" id="{F05616D5-DF59-4B5E-8735-BCB0C0C936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87" name="Rectangle 76">
                      <a:extLst>
                        <a:ext uri="{FF2B5EF4-FFF2-40B4-BE49-F238E27FC236}">
                          <a16:creationId xmlns:a16="http://schemas.microsoft.com/office/drawing/2014/main" id="{4FC0DE0E-0BBA-48B1-97DD-064DB5F75C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</p:grpSp>
            <p:grpSp>
              <p:nvGrpSpPr>
                <p:cNvPr id="13361" name="Group 77">
                  <a:extLst>
                    <a:ext uri="{FF2B5EF4-FFF2-40B4-BE49-F238E27FC236}">
                      <a16:creationId xmlns:a16="http://schemas.microsoft.com/office/drawing/2014/main" id="{446F4B58-486A-42B6-9CDB-32AA588A33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800"/>
                  <a:ext cx="2880" cy="720"/>
                  <a:chOff x="1152" y="1080"/>
                  <a:chExt cx="2880" cy="720"/>
                </a:xfrm>
              </p:grpSpPr>
              <p:grpSp>
                <p:nvGrpSpPr>
                  <p:cNvPr id="13500" name="Group 78">
                    <a:extLst>
                      <a:ext uri="{FF2B5EF4-FFF2-40B4-BE49-F238E27FC236}">
                        <a16:creationId xmlns:a16="http://schemas.microsoft.com/office/drawing/2014/main" id="{BAD521C2-3E17-4B61-A006-1DB5E7BE98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08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552" name="Rectangle 79">
                      <a:extLst>
                        <a:ext uri="{FF2B5EF4-FFF2-40B4-BE49-F238E27FC236}">
                          <a16:creationId xmlns:a16="http://schemas.microsoft.com/office/drawing/2014/main" id="{7BB4FCF6-E95B-475E-A44E-0DCA9199A6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3" name="Rectangle 80">
                      <a:extLst>
                        <a:ext uri="{FF2B5EF4-FFF2-40B4-BE49-F238E27FC236}">
                          <a16:creationId xmlns:a16="http://schemas.microsoft.com/office/drawing/2014/main" id="{C603B902-8220-47B0-8DF1-B4471CD33E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4" name="Rectangle 81">
                      <a:extLst>
                        <a:ext uri="{FF2B5EF4-FFF2-40B4-BE49-F238E27FC236}">
                          <a16:creationId xmlns:a16="http://schemas.microsoft.com/office/drawing/2014/main" id="{F62C9C98-D5F2-4A6D-B84B-E72C63B5D6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5" name="Rectangle 82">
                      <a:extLst>
                        <a:ext uri="{FF2B5EF4-FFF2-40B4-BE49-F238E27FC236}">
                          <a16:creationId xmlns:a16="http://schemas.microsoft.com/office/drawing/2014/main" id="{2E325A0A-AF05-4E9F-867D-88EA65DA91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6" name="Rectangle 83">
                      <a:extLst>
                        <a:ext uri="{FF2B5EF4-FFF2-40B4-BE49-F238E27FC236}">
                          <a16:creationId xmlns:a16="http://schemas.microsoft.com/office/drawing/2014/main" id="{5B41EFA4-EE58-40CC-A017-8B923E8F4E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7" name="Rectangle 84">
                      <a:extLst>
                        <a:ext uri="{FF2B5EF4-FFF2-40B4-BE49-F238E27FC236}">
                          <a16:creationId xmlns:a16="http://schemas.microsoft.com/office/drawing/2014/main" id="{E94156FC-39E4-462A-94EA-3D93AE3B60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8" name="Rectangle 85">
                      <a:extLst>
                        <a:ext uri="{FF2B5EF4-FFF2-40B4-BE49-F238E27FC236}">
                          <a16:creationId xmlns:a16="http://schemas.microsoft.com/office/drawing/2014/main" id="{0F4A15E3-8D5A-49C9-A076-CCF0854133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9" name="Rectangle 86">
                      <a:extLst>
                        <a:ext uri="{FF2B5EF4-FFF2-40B4-BE49-F238E27FC236}">
                          <a16:creationId xmlns:a16="http://schemas.microsoft.com/office/drawing/2014/main" id="{A44A8737-25DB-405B-9AE0-54F0044D8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0" name="Rectangle 87">
                      <a:extLst>
                        <a:ext uri="{FF2B5EF4-FFF2-40B4-BE49-F238E27FC236}">
                          <a16:creationId xmlns:a16="http://schemas.microsoft.com/office/drawing/2014/main" id="{DF785BAE-E887-48FF-B033-701544E5B6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1" name="Rectangle 88">
                      <a:extLst>
                        <a:ext uri="{FF2B5EF4-FFF2-40B4-BE49-F238E27FC236}">
                          <a16:creationId xmlns:a16="http://schemas.microsoft.com/office/drawing/2014/main" id="{75CD4CA8-9150-4986-80E5-28E1927D77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2" name="Rectangle 89">
                      <a:extLst>
                        <a:ext uri="{FF2B5EF4-FFF2-40B4-BE49-F238E27FC236}">
                          <a16:creationId xmlns:a16="http://schemas.microsoft.com/office/drawing/2014/main" id="{1C94BD8C-A695-46B5-A700-77D1A89581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3" name="Rectangle 90">
                      <a:extLst>
                        <a:ext uri="{FF2B5EF4-FFF2-40B4-BE49-F238E27FC236}">
                          <a16:creationId xmlns:a16="http://schemas.microsoft.com/office/drawing/2014/main" id="{0EDE8BFF-55F9-463E-9CD4-706C562533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4" name="Rectangle 91">
                      <a:extLst>
                        <a:ext uri="{FF2B5EF4-FFF2-40B4-BE49-F238E27FC236}">
                          <a16:creationId xmlns:a16="http://schemas.microsoft.com/office/drawing/2014/main" id="{6D1F58BE-E9C3-47F1-89B4-D71B4BD92B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5" name="Rectangle 92">
                      <a:extLst>
                        <a:ext uri="{FF2B5EF4-FFF2-40B4-BE49-F238E27FC236}">
                          <a16:creationId xmlns:a16="http://schemas.microsoft.com/office/drawing/2014/main" id="{8E1C6A73-C569-41FB-BADF-9A766D5806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6" name="Rectangle 93">
                      <a:extLst>
                        <a:ext uri="{FF2B5EF4-FFF2-40B4-BE49-F238E27FC236}">
                          <a16:creationId xmlns:a16="http://schemas.microsoft.com/office/drawing/2014/main" id="{98392D60-3184-402B-B2CD-9209A831C6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67" name="Rectangle 94">
                      <a:extLst>
                        <a:ext uri="{FF2B5EF4-FFF2-40B4-BE49-F238E27FC236}">
                          <a16:creationId xmlns:a16="http://schemas.microsoft.com/office/drawing/2014/main" id="{78E136B4-9FAC-4897-B272-107004304B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501" name="Group 95">
                    <a:extLst>
                      <a:ext uri="{FF2B5EF4-FFF2-40B4-BE49-F238E27FC236}">
                        <a16:creationId xmlns:a16="http://schemas.microsoft.com/office/drawing/2014/main" id="{CC5DC701-3FC9-4928-998F-D51B45470B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6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536" name="Rectangle 96">
                      <a:extLst>
                        <a:ext uri="{FF2B5EF4-FFF2-40B4-BE49-F238E27FC236}">
                          <a16:creationId xmlns:a16="http://schemas.microsoft.com/office/drawing/2014/main" id="{CE8B53A1-3C2A-41C3-A44B-448C777B9D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7" name="Rectangle 97">
                      <a:extLst>
                        <a:ext uri="{FF2B5EF4-FFF2-40B4-BE49-F238E27FC236}">
                          <a16:creationId xmlns:a16="http://schemas.microsoft.com/office/drawing/2014/main" id="{E6B91A20-8EB7-4679-968E-5AE3EEDB69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8" name="Rectangle 98">
                      <a:extLst>
                        <a:ext uri="{FF2B5EF4-FFF2-40B4-BE49-F238E27FC236}">
                          <a16:creationId xmlns:a16="http://schemas.microsoft.com/office/drawing/2014/main" id="{0D54DBF7-A787-4E60-96D1-21EB6D0888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9" name="Rectangle 99">
                      <a:extLst>
                        <a:ext uri="{FF2B5EF4-FFF2-40B4-BE49-F238E27FC236}">
                          <a16:creationId xmlns:a16="http://schemas.microsoft.com/office/drawing/2014/main" id="{21058206-9C75-4E18-A7E4-D9F86E807F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0" name="Rectangle 100">
                      <a:extLst>
                        <a:ext uri="{FF2B5EF4-FFF2-40B4-BE49-F238E27FC236}">
                          <a16:creationId xmlns:a16="http://schemas.microsoft.com/office/drawing/2014/main" id="{777C388A-027F-4F30-B801-F58A468D0C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1" name="Rectangle 101">
                      <a:extLst>
                        <a:ext uri="{FF2B5EF4-FFF2-40B4-BE49-F238E27FC236}">
                          <a16:creationId xmlns:a16="http://schemas.microsoft.com/office/drawing/2014/main" id="{4FDE5A81-2D47-42D0-ACC9-61E6B8E647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2" name="Rectangle 102">
                      <a:extLst>
                        <a:ext uri="{FF2B5EF4-FFF2-40B4-BE49-F238E27FC236}">
                          <a16:creationId xmlns:a16="http://schemas.microsoft.com/office/drawing/2014/main" id="{7F26CCB7-C0C7-401B-A6E4-28F1E6B4B2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3" name="Rectangle 103">
                      <a:extLst>
                        <a:ext uri="{FF2B5EF4-FFF2-40B4-BE49-F238E27FC236}">
                          <a16:creationId xmlns:a16="http://schemas.microsoft.com/office/drawing/2014/main" id="{09A61D6A-AAE5-45D1-BCDF-4A604DC820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4" name="Rectangle 104">
                      <a:extLst>
                        <a:ext uri="{FF2B5EF4-FFF2-40B4-BE49-F238E27FC236}">
                          <a16:creationId xmlns:a16="http://schemas.microsoft.com/office/drawing/2014/main" id="{02890793-29AC-43B7-AE0F-8065C8A911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5" name="Rectangle 105">
                      <a:extLst>
                        <a:ext uri="{FF2B5EF4-FFF2-40B4-BE49-F238E27FC236}">
                          <a16:creationId xmlns:a16="http://schemas.microsoft.com/office/drawing/2014/main" id="{0AC0804F-E04F-4493-9A10-EA0586B2C0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6" name="Rectangle 106">
                      <a:extLst>
                        <a:ext uri="{FF2B5EF4-FFF2-40B4-BE49-F238E27FC236}">
                          <a16:creationId xmlns:a16="http://schemas.microsoft.com/office/drawing/2014/main" id="{83A91948-6202-4E49-8AEC-EBE77F7282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7" name="Rectangle 107">
                      <a:extLst>
                        <a:ext uri="{FF2B5EF4-FFF2-40B4-BE49-F238E27FC236}">
                          <a16:creationId xmlns:a16="http://schemas.microsoft.com/office/drawing/2014/main" id="{70C3878E-8C0E-4F15-AF9D-EDB3FF7B09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8" name="Rectangle 108">
                      <a:extLst>
                        <a:ext uri="{FF2B5EF4-FFF2-40B4-BE49-F238E27FC236}">
                          <a16:creationId xmlns:a16="http://schemas.microsoft.com/office/drawing/2014/main" id="{D53E728C-4C8B-47A0-BC89-E03F52EAC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49" name="Rectangle 109">
                      <a:extLst>
                        <a:ext uri="{FF2B5EF4-FFF2-40B4-BE49-F238E27FC236}">
                          <a16:creationId xmlns:a16="http://schemas.microsoft.com/office/drawing/2014/main" id="{7894DCC1-4E90-4038-9D6F-CB6D03BB97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0" name="Rectangle 110">
                      <a:extLst>
                        <a:ext uri="{FF2B5EF4-FFF2-40B4-BE49-F238E27FC236}">
                          <a16:creationId xmlns:a16="http://schemas.microsoft.com/office/drawing/2014/main" id="{4773231A-CB26-4958-9850-71D21085F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51" name="Rectangle 111">
                      <a:extLst>
                        <a:ext uri="{FF2B5EF4-FFF2-40B4-BE49-F238E27FC236}">
                          <a16:creationId xmlns:a16="http://schemas.microsoft.com/office/drawing/2014/main" id="{43479F3F-16F7-4DE4-83BF-219FCDC34E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502" name="Group 112">
                    <a:extLst>
                      <a:ext uri="{FF2B5EF4-FFF2-40B4-BE49-F238E27FC236}">
                        <a16:creationId xmlns:a16="http://schemas.microsoft.com/office/drawing/2014/main" id="{D5271F07-DCA2-48E5-856C-A689DCB2D6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44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520" name="Rectangle 113">
                      <a:extLst>
                        <a:ext uri="{FF2B5EF4-FFF2-40B4-BE49-F238E27FC236}">
                          <a16:creationId xmlns:a16="http://schemas.microsoft.com/office/drawing/2014/main" id="{44A29E49-848D-492F-A264-0843424094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1" name="Rectangle 114">
                      <a:extLst>
                        <a:ext uri="{FF2B5EF4-FFF2-40B4-BE49-F238E27FC236}">
                          <a16:creationId xmlns:a16="http://schemas.microsoft.com/office/drawing/2014/main" id="{7818B149-98B7-425F-9E1F-4481B74CB5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2" name="Rectangle 115">
                      <a:extLst>
                        <a:ext uri="{FF2B5EF4-FFF2-40B4-BE49-F238E27FC236}">
                          <a16:creationId xmlns:a16="http://schemas.microsoft.com/office/drawing/2014/main" id="{B19D64EB-D9EB-422C-A33D-874E26AB35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3" name="Rectangle 116">
                      <a:extLst>
                        <a:ext uri="{FF2B5EF4-FFF2-40B4-BE49-F238E27FC236}">
                          <a16:creationId xmlns:a16="http://schemas.microsoft.com/office/drawing/2014/main" id="{91810F38-A246-4E68-A478-6602AFE05C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4" name="Rectangle 117">
                      <a:extLst>
                        <a:ext uri="{FF2B5EF4-FFF2-40B4-BE49-F238E27FC236}">
                          <a16:creationId xmlns:a16="http://schemas.microsoft.com/office/drawing/2014/main" id="{AB096D89-A2E0-4053-B1B0-7B16DA9800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5" name="Rectangle 118">
                      <a:extLst>
                        <a:ext uri="{FF2B5EF4-FFF2-40B4-BE49-F238E27FC236}">
                          <a16:creationId xmlns:a16="http://schemas.microsoft.com/office/drawing/2014/main" id="{43106A5B-6F47-489E-804B-CA8B7ABFD9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6" name="Rectangle 119">
                      <a:extLst>
                        <a:ext uri="{FF2B5EF4-FFF2-40B4-BE49-F238E27FC236}">
                          <a16:creationId xmlns:a16="http://schemas.microsoft.com/office/drawing/2014/main" id="{2D8E9FB8-94F2-4720-A520-802FB8BF19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7" name="Rectangle 120">
                      <a:extLst>
                        <a:ext uri="{FF2B5EF4-FFF2-40B4-BE49-F238E27FC236}">
                          <a16:creationId xmlns:a16="http://schemas.microsoft.com/office/drawing/2014/main" id="{E9BA201A-E504-4CA0-BB73-4705072881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8" name="Rectangle 121">
                      <a:extLst>
                        <a:ext uri="{FF2B5EF4-FFF2-40B4-BE49-F238E27FC236}">
                          <a16:creationId xmlns:a16="http://schemas.microsoft.com/office/drawing/2014/main" id="{E027EE2B-1ACD-4929-B3CA-4E7F470319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29" name="Rectangle 122">
                      <a:extLst>
                        <a:ext uri="{FF2B5EF4-FFF2-40B4-BE49-F238E27FC236}">
                          <a16:creationId xmlns:a16="http://schemas.microsoft.com/office/drawing/2014/main" id="{EABF293B-9884-4319-8C24-2126E420D5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0" name="Rectangle 123">
                      <a:extLst>
                        <a:ext uri="{FF2B5EF4-FFF2-40B4-BE49-F238E27FC236}">
                          <a16:creationId xmlns:a16="http://schemas.microsoft.com/office/drawing/2014/main" id="{9D3B8F2B-4A60-4FE8-9C15-9611F6592F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1" name="Rectangle 124">
                      <a:extLst>
                        <a:ext uri="{FF2B5EF4-FFF2-40B4-BE49-F238E27FC236}">
                          <a16:creationId xmlns:a16="http://schemas.microsoft.com/office/drawing/2014/main" id="{FD93F602-D36D-41F6-ABB5-CD7B78507A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2" name="Rectangle 125">
                      <a:extLst>
                        <a:ext uri="{FF2B5EF4-FFF2-40B4-BE49-F238E27FC236}">
                          <a16:creationId xmlns:a16="http://schemas.microsoft.com/office/drawing/2014/main" id="{19732A50-69FD-484F-99E6-C2DB2EF676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3" name="Rectangle 126">
                      <a:extLst>
                        <a:ext uri="{FF2B5EF4-FFF2-40B4-BE49-F238E27FC236}">
                          <a16:creationId xmlns:a16="http://schemas.microsoft.com/office/drawing/2014/main" id="{3093C2BD-B1D4-4760-BC89-4DCC410DC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4" name="Rectangle 127">
                      <a:extLst>
                        <a:ext uri="{FF2B5EF4-FFF2-40B4-BE49-F238E27FC236}">
                          <a16:creationId xmlns:a16="http://schemas.microsoft.com/office/drawing/2014/main" id="{71E1F135-7D43-477F-9948-B5AEC0A264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35" name="Rectangle 128">
                      <a:extLst>
                        <a:ext uri="{FF2B5EF4-FFF2-40B4-BE49-F238E27FC236}">
                          <a16:creationId xmlns:a16="http://schemas.microsoft.com/office/drawing/2014/main" id="{544528FA-0717-4F5F-A2F4-FFF119C7F3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503" name="Group 129">
                    <a:extLst>
                      <a:ext uri="{FF2B5EF4-FFF2-40B4-BE49-F238E27FC236}">
                        <a16:creationId xmlns:a16="http://schemas.microsoft.com/office/drawing/2014/main" id="{18549AFC-38FD-4C1D-BA8F-DEC5BEDF50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62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504" name="Rectangle 130">
                      <a:extLst>
                        <a:ext uri="{FF2B5EF4-FFF2-40B4-BE49-F238E27FC236}">
                          <a16:creationId xmlns:a16="http://schemas.microsoft.com/office/drawing/2014/main" id="{F424639D-4EE2-4314-90B6-5E125B2C00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05" name="Rectangle 131">
                      <a:extLst>
                        <a:ext uri="{FF2B5EF4-FFF2-40B4-BE49-F238E27FC236}">
                          <a16:creationId xmlns:a16="http://schemas.microsoft.com/office/drawing/2014/main" id="{394ED5A6-C5F7-4835-A725-2FDD932E0E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06" name="Rectangle 132">
                      <a:extLst>
                        <a:ext uri="{FF2B5EF4-FFF2-40B4-BE49-F238E27FC236}">
                          <a16:creationId xmlns:a16="http://schemas.microsoft.com/office/drawing/2014/main" id="{A24B3449-348C-4715-AE2A-71A47993A0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07" name="Rectangle 133">
                      <a:extLst>
                        <a:ext uri="{FF2B5EF4-FFF2-40B4-BE49-F238E27FC236}">
                          <a16:creationId xmlns:a16="http://schemas.microsoft.com/office/drawing/2014/main" id="{8EBC9761-5BEC-4AF6-8691-61F631D402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08" name="Rectangle 134">
                      <a:extLst>
                        <a:ext uri="{FF2B5EF4-FFF2-40B4-BE49-F238E27FC236}">
                          <a16:creationId xmlns:a16="http://schemas.microsoft.com/office/drawing/2014/main" id="{EF3A9A2A-3D68-4737-8DFF-1EC67C70DB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09" name="Rectangle 135">
                      <a:extLst>
                        <a:ext uri="{FF2B5EF4-FFF2-40B4-BE49-F238E27FC236}">
                          <a16:creationId xmlns:a16="http://schemas.microsoft.com/office/drawing/2014/main" id="{B14B2473-43D8-4413-A67F-9A913DC58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0" name="Rectangle 136">
                      <a:extLst>
                        <a:ext uri="{FF2B5EF4-FFF2-40B4-BE49-F238E27FC236}">
                          <a16:creationId xmlns:a16="http://schemas.microsoft.com/office/drawing/2014/main" id="{4DB69BBA-9EC0-4BC0-ADD5-42291DB80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1" name="Rectangle 137">
                      <a:extLst>
                        <a:ext uri="{FF2B5EF4-FFF2-40B4-BE49-F238E27FC236}">
                          <a16:creationId xmlns:a16="http://schemas.microsoft.com/office/drawing/2014/main" id="{7A31F7D3-1D83-40D0-851A-DF69C9A307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2" name="Rectangle 138">
                      <a:extLst>
                        <a:ext uri="{FF2B5EF4-FFF2-40B4-BE49-F238E27FC236}">
                          <a16:creationId xmlns:a16="http://schemas.microsoft.com/office/drawing/2014/main" id="{A30B62EC-B783-44FE-9D86-C9A5AE3C2E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3" name="Rectangle 139">
                      <a:extLst>
                        <a:ext uri="{FF2B5EF4-FFF2-40B4-BE49-F238E27FC236}">
                          <a16:creationId xmlns:a16="http://schemas.microsoft.com/office/drawing/2014/main" id="{74136406-FC94-4CCB-AE9B-0902BD976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4" name="Rectangle 140">
                      <a:extLst>
                        <a:ext uri="{FF2B5EF4-FFF2-40B4-BE49-F238E27FC236}">
                          <a16:creationId xmlns:a16="http://schemas.microsoft.com/office/drawing/2014/main" id="{720AB52C-9549-4B01-B76F-D280B98D51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5" name="Rectangle 141">
                      <a:extLst>
                        <a:ext uri="{FF2B5EF4-FFF2-40B4-BE49-F238E27FC236}">
                          <a16:creationId xmlns:a16="http://schemas.microsoft.com/office/drawing/2014/main" id="{1070F772-6A4B-4FC7-8093-AFDD2278D1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6" name="Rectangle 142">
                      <a:extLst>
                        <a:ext uri="{FF2B5EF4-FFF2-40B4-BE49-F238E27FC236}">
                          <a16:creationId xmlns:a16="http://schemas.microsoft.com/office/drawing/2014/main" id="{EAC95FB7-42BC-46D6-B9C4-F6BBDDB8DD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7" name="Rectangle 143">
                      <a:extLst>
                        <a:ext uri="{FF2B5EF4-FFF2-40B4-BE49-F238E27FC236}">
                          <a16:creationId xmlns:a16="http://schemas.microsoft.com/office/drawing/2014/main" id="{48D32EE4-1E81-4A36-85A2-837477BFA1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8" name="Rectangle 144">
                      <a:extLst>
                        <a:ext uri="{FF2B5EF4-FFF2-40B4-BE49-F238E27FC236}">
                          <a16:creationId xmlns:a16="http://schemas.microsoft.com/office/drawing/2014/main" id="{7936EE3B-DA52-4D46-AEF3-360D909E11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519" name="Rectangle 145">
                      <a:extLst>
                        <a:ext uri="{FF2B5EF4-FFF2-40B4-BE49-F238E27FC236}">
                          <a16:creationId xmlns:a16="http://schemas.microsoft.com/office/drawing/2014/main" id="{1C96075F-51A0-4193-9F71-C7A6893A37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</p:grpSp>
            <p:grpSp>
              <p:nvGrpSpPr>
                <p:cNvPr id="13362" name="Group 146">
                  <a:extLst>
                    <a:ext uri="{FF2B5EF4-FFF2-40B4-BE49-F238E27FC236}">
                      <a16:creationId xmlns:a16="http://schemas.microsoft.com/office/drawing/2014/main" id="{E7024657-ADBA-4948-8A6E-13185BD6F4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2520"/>
                  <a:ext cx="2880" cy="720"/>
                  <a:chOff x="1152" y="1080"/>
                  <a:chExt cx="2880" cy="720"/>
                </a:xfrm>
              </p:grpSpPr>
              <p:grpSp>
                <p:nvGrpSpPr>
                  <p:cNvPr id="13432" name="Group 147">
                    <a:extLst>
                      <a:ext uri="{FF2B5EF4-FFF2-40B4-BE49-F238E27FC236}">
                        <a16:creationId xmlns:a16="http://schemas.microsoft.com/office/drawing/2014/main" id="{99A4944D-CB42-4588-BDC3-10D513AFF4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08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484" name="Rectangle 148">
                      <a:extLst>
                        <a:ext uri="{FF2B5EF4-FFF2-40B4-BE49-F238E27FC236}">
                          <a16:creationId xmlns:a16="http://schemas.microsoft.com/office/drawing/2014/main" id="{401B37CE-4B23-433E-A6A9-410D9D5E7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5" name="Rectangle 149">
                      <a:extLst>
                        <a:ext uri="{FF2B5EF4-FFF2-40B4-BE49-F238E27FC236}">
                          <a16:creationId xmlns:a16="http://schemas.microsoft.com/office/drawing/2014/main" id="{47D12EA6-6341-4486-8A54-D95D86A348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6" name="Rectangle 150">
                      <a:extLst>
                        <a:ext uri="{FF2B5EF4-FFF2-40B4-BE49-F238E27FC236}">
                          <a16:creationId xmlns:a16="http://schemas.microsoft.com/office/drawing/2014/main" id="{771AC804-B6B4-4C55-B6C5-04DDFDF120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7" name="Rectangle 151">
                      <a:extLst>
                        <a:ext uri="{FF2B5EF4-FFF2-40B4-BE49-F238E27FC236}">
                          <a16:creationId xmlns:a16="http://schemas.microsoft.com/office/drawing/2014/main" id="{A469DEBF-F400-4369-8118-C051E298BB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8" name="Rectangle 152">
                      <a:extLst>
                        <a:ext uri="{FF2B5EF4-FFF2-40B4-BE49-F238E27FC236}">
                          <a16:creationId xmlns:a16="http://schemas.microsoft.com/office/drawing/2014/main" id="{44926FFF-B4D3-42FC-8CA9-5276090ECC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9" name="Rectangle 153">
                      <a:extLst>
                        <a:ext uri="{FF2B5EF4-FFF2-40B4-BE49-F238E27FC236}">
                          <a16:creationId xmlns:a16="http://schemas.microsoft.com/office/drawing/2014/main" id="{5703DFC9-E437-4C57-9FE2-5234B4386F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0" name="Rectangle 154">
                      <a:extLst>
                        <a:ext uri="{FF2B5EF4-FFF2-40B4-BE49-F238E27FC236}">
                          <a16:creationId xmlns:a16="http://schemas.microsoft.com/office/drawing/2014/main" id="{1A733CEA-167B-42EC-A92A-901B860FF4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1" name="Rectangle 155">
                      <a:extLst>
                        <a:ext uri="{FF2B5EF4-FFF2-40B4-BE49-F238E27FC236}">
                          <a16:creationId xmlns:a16="http://schemas.microsoft.com/office/drawing/2014/main" id="{69E8256D-8178-446B-9063-BC45B22082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2" name="Rectangle 156">
                      <a:extLst>
                        <a:ext uri="{FF2B5EF4-FFF2-40B4-BE49-F238E27FC236}">
                          <a16:creationId xmlns:a16="http://schemas.microsoft.com/office/drawing/2014/main" id="{12B6C1B1-ADC4-4553-8FA8-D8FEB0350E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3" name="Rectangle 157">
                      <a:extLst>
                        <a:ext uri="{FF2B5EF4-FFF2-40B4-BE49-F238E27FC236}">
                          <a16:creationId xmlns:a16="http://schemas.microsoft.com/office/drawing/2014/main" id="{169C0E5E-4DE1-4CF3-AFF0-A9B1BEED8B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4" name="Rectangle 158">
                      <a:extLst>
                        <a:ext uri="{FF2B5EF4-FFF2-40B4-BE49-F238E27FC236}">
                          <a16:creationId xmlns:a16="http://schemas.microsoft.com/office/drawing/2014/main" id="{CF820701-7891-4BED-9891-E7EAC107F8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5" name="Rectangle 159">
                      <a:extLst>
                        <a:ext uri="{FF2B5EF4-FFF2-40B4-BE49-F238E27FC236}">
                          <a16:creationId xmlns:a16="http://schemas.microsoft.com/office/drawing/2014/main" id="{4F7CEBAA-EC1E-4758-9FFC-7FE8F539F7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6" name="Rectangle 160">
                      <a:extLst>
                        <a:ext uri="{FF2B5EF4-FFF2-40B4-BE49-F238E27FC236}">
                          <a16:creationId xmlns:a16="http://schemas.microsoft.com/office/drawing/2014/main" id="{19E9C5C3-3676-4DD3-9BC4-206B3D5E7F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7" name="Rectangle 161">
                      <a:extLst>
                        <a:ext uri="{FF2B5EF4-FFF2-40B4-BE49-F238E27FC236}">
                          <a16:creationId xmlns:a16="http://schemas.microsoft.com/office/drawing/2014/main" id="{337D43CB-3C1E-49A7-BB9F-06BF8A9591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8" name="Rectangle 162">
                      <a:extLst>
                        <a:ext uri="{FF2B5EF4-FFF2-40B4-BE49-F238E27FC236}">
                          <a16:creationId xmlns:a16="http://schemas.microsoft.com/office/drawing/2014/main" id="{265274FC-C2B5-45EE-9FA1-08ED5A61F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99" name="Rectangle 163">
                      <a:extLst>
                        <a:ext uri="{FF2B5EF4-FFF2-40B4-BE49-F238E27FC236}">
                          <a16:creationId xmlns:a16="http://schemas.microsoft.com/office/drawing/2014/main" id="{8726029F-F226-46DD-BF32-66987E8FE6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433" name="Group 164">
                    <a:extLst>
                      <a:ext uri="{FF2B5EF4-FFF2-40B4-BE49-F238E27FC236}">
                        <a16:creationId xmlns:a16="http://schemas.microsoft.com/office/drawing/2014/main" id="{0C1D3BA4-621F-4FFB-B0E9-5FABCAF39A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6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468" name="Rectangle 165">
                      <a:extLst>
                        <a:ext uri="{FF2B5EF4-FFF2-40B4-BE49-F238E27FC236}">
                          <a16:creationId xmlns:a16="http://schemas.microsoft.com/office/drawing/2014/main" id="{FBAA58AF-6D95-4F9F-B32F-88197ACF62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9" name="Rectangle 166">
                      <a:extLst>
                        <a:ext uri="{FF2B5EF4-FFF2-40B4-BE49-F238E27FC236}">
                          <a16:creationId xmlns:a16="http://schemas.microsoft.com/office/drawing/2014/main" id="{687A3526-2A53-4399-A142-D603F9795C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0" name="Rectangle 167">
                      <a:extLst>
                        <a:ext uri="{FF2B5EF4-FFF2-40B4-BE49-F238E27FC236}">
                          <a16:creationId xmlns:a16="http://schemas.microsoft.com/office/drawing/2014/main" id="{7C0E1A3E-1206-4013-87F8-39FE505124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1" name="Rectangle 168">
                      <a:extLst>
                        <a:ext uri="{FF2B5EF4-FFF2-40B4-BE49-F238E27FC236}">
                          <a16:creationId xmlns:a16="http://schemas.microsoft.com/office/drawing/2014/main" id="{45E5BEF6-535A-4ADB-819E-152D193EEE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2" name="Rectangle 169">
                      <a:extLst>
                        <a:ext uri="{FF2B5EF4-FFF2-40B4-BE49-F238E27FC236}">
                          <a16:creationId xmlns:a16="http://schemas.microsoft.com/office/drawing/2014/main" id="{A056CF30-8804-4A64-AE30-152C437325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3" name="Rectangle 170">
                      <a:extLst>
                        <a:ext uri="{FF2B5EF4-FFF2-40B4-BE49-F238E27FC236}">
                          <a16:creationId xmlns:a16="http://schemas.microsoft.com/office/drawing/2014/main" id="{FDB7011A-A66F-4556-B245-5DC6B8B529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4" name="Rectangle 171">
                      <a:extLst>
                        <a:ext uri="{FF2B5EF4-FFF2-40B4-BE49-F238E27FC236}">
                          <a16:creationId xmlns:a16="http://schemas.microsoft.com/office/drawing/2014/main" id="{E92F079D-1549-4203-9FDF-6057810315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5" name="Rectangle 172">
                      <a:extLst>
                        <a:ext uri="{FF2B5EF4-FFF2-40B4-BE49-F238E27FC236}">
                          <a16:creationId xmlns:a16="http://schemas.microsoft.com/office/drawing/2014/main" id="{F7A4F2A5-F610-49D6-9C2F-1C00A2C2F8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6" name="Rectangle 173">
                      <a:extLst>
                        <a:ext uri="{FF2B5EF4-FFF2-40B4-BE49-F238E27FC236}">
                          <a16:creationId xmlns:a16="http://schemas.microsoft.com/office/drawing/2014/main" id="{016515D2-306D-4ABE-A246-32D92D5E0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7" name="Rectangle 174">
                      <a:extLst>
                        <a:ext uri="{FF2B5EF4-FFF2-40B4-BE49-F238E27FC236}">
                          <a16:creationId xmlns:a16="http://schemas.microsoft.com/office/drawing/2014/main" id="{6AB0A9E0-6630-4B1C-91F1-EDD3D20CF3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8" name="Rectangle 175">
                      <a:extLst>
                        <a:ext uri="{FF2B5EF4-FFF2-40B4-BE49-F238E27FC236}">
                          <a16:creationId xmlns:a16="http://schemas.microsoft.com/office/drawing/2014/main" id="{CA1DEE54-FC4D-4BF6-9396-0EB191A5CC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79" name="Rectangle 176">
                      <a:extLst>
                        <a:ext uri="{FF2B5EF4-FFF2-40B4-BE49-F238E27FC236}">
                          <a16:creationId xmlns:a16="http://schemas.microsoft.com/office/drawing/2014/main" id="{D19D09D2-A970-4031-B696-50AD095248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0" name="Rectangle 177">
                      <a:extLst>
                        <a:ext uri="{FF2B5EF4-FFF2-40B4-BE49-F238E27FC236}">
                          <a16:creationId xmlns:a16="http://schemas.microsoft.com/office/drawing/2014/main" id="{E8C773A8-2985-485F-9BD6-291AB9B00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1" name="Rectangle 178">
                      <a:extLst>
                        <a:ext uri="{FF2B5EF4-FFF2-40B4-BE49-F238E27FC236}">
                          <a16:creationId xmlns:a16="http://schemas.microsoft.com/office/drawing/2014/main" id="{9FA88691-DFCD-42C5-A65C-121C619508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2" name="Rectangle 179">
                      <a:extLst>
                        <a:ext uri="{FF2B5EF4-FFF2-40B4-BE49-F238E27FC236}">
                          <a16:creationId xmlns:a16="http://schemas.microsoft.com/office/drawing/2014/main" id="{A83BBBCB-3384-49CD-ACD2-04D88058C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83" name="Rectangle 180">
                      <a:extLst>
                        <a:ext uri="{FF2B5EF4-FFF2-40B4-BE49-F238E27FC236}">
                          <a16:creationId xmlns:a16="http://schemas.microsoft.com/office/drawing/2014/main" id="{D6D80657-EA38-4A9C-86AB-7F3A11C54A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434" name="Group 181">
                    <a:extLst>
                      <a:ext uri="{FF2B5EF4-FFF2-40B4-BE49-F238E27FC236}">
                        <a16:creationId xmlns:a16="http://schemas.microsoft.com/office/drawing/2014/main" id="{324A7180-0246-4E94-BB52-23E57DF3BC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44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452" name="Rectangle 182">
                      <a:extLst>
                        <a:ext uri="{FF2B5EF4-FFF2-40B4-BE49-F238E27FC236}">
                          <a16:creationId xmlns:a16="http://schemas.microsoft.com/office/drawing/2014/main" id="{7FDB9C85-8940-4A26-9C22-53DE39B5F5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3" name="Rectangle 183">
                      <a:extLst>
                        <a:ext uri="{FF2B5EF4-FFF2-40B4-BE49-F238E27FC236}">
                          <a16:creationId xmlns:a16="http://schemas.microsoft.com/office/drawing/2014/main" id="{6B05B881-C1E4-455E-B31E-0D5DBD5F6D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4" name="Rectangle 184">
                      <a:extLst>
                        <a:ext uri="{FF2B5EF4-FFF2-40B4-BE49-F238E27FC236}">
                          <a16:creationId xmlns:a16="http://schemas.microsoft.com/office/drawing/2014/main" id="{5576F7BF-68EA-4D98-B2B0-8F6BD49871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5" name="Rectangle 185">
                      <a:extLst>
                        <a:ext uri="{FF2B5EF4-FFF2-40B4-BE49-F238E27FC236}">
                          <a16:creationId xmlns:a16="http://schemas.microsoft.com/office/drawing/2014/main" id="{905C2EE2-756F-4AEC-BE0B-2D3BDB2103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6" name="Rectangle 186">
                      <a:extLst>
                        <a:ext uri="{FF2B5EF4-FFF2-40B4-BE49-F238E27FC236}">
                          <a16:creationId xmlns:a16="http://schemas.microsoft.com/office/drawing/2014/main" id="{119F8341-7171-491F-8681-86E5886111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7" name="Rectangle 187">
                      <a:extLst>
                        <a:ext uri="{FF2B5EF4-FFF2-40B4-BE49-F238E27FC236}">
                          <a16:creationId xmlns:a16="http://schemas.microsoft.com/office/drawing/2014/main" id="{2D91AB04-3998-45DE-893B-1B2DA3A01F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8" name="Rectangle 188">
                      <a:extLst>
                        <a:ext uri="{FF2B5EF4-FFF2-40B4-BE49-F238E27FC236}">
                          <a16:creationId xmlns:a16="http://schemas.microsoft.com/office/drawing/2014/main" id="{384A9837-E192-40A7-9359-1B938901BF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9" name="Rectangle 189">
                      <a:extLst>
                        <a:ext uri="{FF2B5EF4-FFF2-40B4-BE49-F238E27FC236}">
                          <a16:creationId xmlns:a16="http://schemas.microsoft.com/office/drawing/2014/main" id="{5DD3B16A-123B-477C-A4F1-7D3D2362C6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0" name="Rectangle 190">
                      <a:extLst>
                        <a:ext uri="{FF2B5EF4-FFF2-40B4-BE49-F238E27FC236}">
                          <a16:creationId xmlns:a16="http://schemas.microsoft.com/office/drawing/2014/main" id="{3EC84C7A-5044-4F13-B939-2237784F2D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1" name="Rectangle 191">
                      <a:extLst>
                        <a:ext uri="{FF2B5EF4-FFF2-40B4-BE49-F238E27FC236}">
                          <a16:creationId xmlns:a16="http://schemas.microsoft.com/office/drawing/2014/main" id="{A9F4A866-364B-42FC-BC84-D48AE2BE24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2" name="Rectangle 192">
                      <a:extLst>
                        <a:ext uri="{FF2B5EF4-FFF2-40B4-BE49-F238E27FC236}">
                          <a16:creationId xmlns:a16="http://schemas.microsoft.com/office/drawing/2014/main" id="{B48F3C73-D300-489B-9CFE-AC1C124342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3" name="Rectangle 193">
                      <a:extLst>
                        <a:ext uri="{FF2B5EF4-FFF2-40B4-BE49-F238E27FC236}">
                          <a16:creationId xmlns:a16="http://schemas.microsoft.com/office/drawing/2014/main" id="{D14E1261-6639-43C4-87DD-E19FDE9211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4" name="Rectangle 194">
                      <a:extLst>
                        <a:ext uri="{FF2B5EF4-FFF2-40B4-BE49-F238E27FC236}">
                          <a16:creationId xmlns:a16="http://schemas.microsoft.com/office/drawing/2014/main" id="{D811CDC6-6C35-4855-8AB7-A1B128E060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5" name="Rectangle 195">
                      <a:extLst>
                        <a:ext uri="{FF2B5EF4-FFF2-40B4-BE49-F238E27FC236}">
                          <a16:creationId xmlns:a16="http://schemas.microsoft.com/office/drawing/2014/main" id="{B1354DE7-F691-4CF6-9C9F-9713144429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6" name="Rectangle 196">
                      <a:extLst>
                        <a:ext uri="{FF2B5EF4-FFF2-40B4-BE49-F238E27FC236}">
                          <a16:creationId xmlns:a16="http://schemas.microsoft.com/office/drawing/2014/main" id="{11349DC3-A634-4291-B6DB-B4B97605EA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67" name="Rectangle 197">
                      <a:extLst>
                        <a:ext uri="{FF2B5EF4-FFF2-40B4-BE49-F238E27FC236}">
                          <a16:creationId xmlns:a16="http://schemas.microsoft.com/office/drawing/2014/main" id="{4EE9FE0B-8C34-4898-A5B8-7F3BDEA63E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435" name="Group 198">
                    <a:extLst>
                      <a:ext uri="{FF2B5EF4-FFF2-40B4-BE49-F238E27FC236}">
                        <a16:creationId xmlns:a16="http://schemas.microsoft.com/office/drawing/2014/main" id="{0798AF6D-AD11-4993-A165-506B3AB6B5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62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436" name="Rectangle 199">
                      <a:extLst>
                        <a:ext uri="{FF2B5EF4-FFF2-40B4-BE49-F238E27FC236}">
                          <a16:creationId xmlns:a16="http://schemas.microsoft.com/office/drawing/2014/main" id="{B540A3AC-D6DA-4217-BB78-A040DEB11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37" name="Rectangle 200">
                      <a:extLst>
                        <a:ext uri="{FF2B5EF4-FFF2-40B4-BE49-F238E27FC236}">
                          <a16:creationId xmlns:a16="http://schemas.microsoft.com/office/drawing/2014/main" id="{0D2AF741-90FF-41CB-886C-515F8AC3CA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38" name="Rectangle 201">
                      <a:extLst>
                        <a:ext uri="{FF2B5EF4-FFF2-40B4-BE49-F238E27FC236}">
                          <a16:creationId xmlns:a16="http://schemas.microsoft.com/office/drawing/2014/main" id="{3A6BF452-8C6A-4227-BD0A-3C4F64A91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39" name="Rectangle 202">
                      <a:extLst>
                        <a:ext uri="{FF2B5EF4-FFF2-40B4-BE49-F238E27FC236}">
                          <a16:creationId xmlns:a16="http://schemas.microsoft.com/office/drawing/2014/main" id="{31A2AC40-4B11-4485-B6B5-29CED05A1E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0" name="Rectangle 203">
                      <a:extLst>
                        <a:ext uri="{FF2B5EF4-FFF2-40B4-BE49-F238E27FC236}">
                          <a16:creationId xmlns:a16="http://schemas.microsoft.com/office/drawing/2014/main" id="{D66E1C2D-0C79-4BD0-A3F4-BB9B6232C6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1" name="Rectangle 204">
                      <a:extLst>
                        <a:ext uri="{FF2B5EF4-FFF2-40B4-BE49-F238E27FC236}">
                          <a16:creationId xmlns:a16="http://schemas.microsoft.com/office/drawing/2014/main" id="{40EA4376-7223-469C-9CEF-5D2E813B7C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2" name="Rectangle 205">
                      <a:extLst>
                        <a:ext uri="{FF2B5EF4-FFF2-40B4-BE49-F238E27FC236}">
                          <a16:creationId xmlns:a16="http://schemas.microsoft.com/office/drawing/2014/main" id="{DD7D4CF7-DB97-4AA3-86C8-6C66B7A25C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3" name="Rectangle 206">
                      <a:extLst>
                        <a:ext uri="{FF2B5EF4-FFF2-40B4-BE49-F238E27FC236}">
                          <a16:creationId xmlns:a16="http://schemas.microsoft.com/office/drawing/2014/main" id="{ACFBD242-3C28-43A0-9E25-EC04902355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4" name="Rectangle 207">
                      <a:extLst>
                        <a:ext uri="{FF2B5EF4-FFF2-40B4-BE49-F238E27FC236}">
                          <a16:creationId xmlns:a16="http://schemas.microsoft.com/office/drawing/2014/main" id="{512ED173-2486-426E-B439-99DE6A63D9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5" name="Rectangle 208">
                      <a:extLst>
                        <a:ext uri="{FF2B5EF4-FFF2-40B4-BE49-F238E27FC236}">
                          <a16:creationId xmlns:a16="http://schemas.microsoft.com/office/drawing/2014/main" id="{3B501FF0-A8E3-448B-B7F9-8C98398599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6" name="Rectangle 209">
                      <a:extLst>
                        <a:ext uri="{FF2B5EF4-FFF2-40B4-BE49-F238E27FC236}">
                          <a16:creationId xmlns:a16="http://schemas.microsoft.com/office/drawing/2014/main" id="{846B1DAC-D407-4CFE-B367-8BEF6DC47F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7" name="Rectangle 210">
                      <a:extLst>
                        <a:ext uri="{FF2B5EF4-FFF2-40B4-BE49-F238E27FC236}">
                          <a16:creationId xmlns:a16="http://schemas.microsoft.com/office/drawing/2014/main" id="{D550947A-D102-4C85-8430-875ECA9597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8" name="Rectangle 211">
                      <a:extLst>
                        <a:ext uri="{FF2B5EF4-FFF2-40B4-BE49-F238E27FC236}">
                          <a16:creationId xmlns:a16="http://schemas.microsoft.com/office/drawing/2014/main" id="{A05B444C-43D3-4223-8761-FB5849727F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49" name="Rectangle 212">
                      <a:extLst>
                        <a:ext uri="{FF2B5EF4-FFF2-40B4-BE49-F238E27FC236}">
                          <a16:creationId xmlns:a16="http://schemas.microsoft.com/office/drawing/2014/main" id="{00F853DD-2D0B-4554-B454-0056EF6B1A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0" name="Rectangle 213">
                      <a:extLst>
                        <a:ext uri="{FF2B5EF4-FFF2-40B4-BE49-F238E27FC236}">
                          <a16:creationId xmlns:a16="http://schemas.microsoft.com/office/drawing/2014/main" id="{D0C5AE94-BD90-45A8-9751-57D9E557C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51" name="Rectangle 214">
                      <a:extLst>
                        <a:ext uri="{FF2B5EF4-FFF2-40B4-BE49-F238E27FC236}">
                          <a16:creationId xmlns:a16="http://schemas.microsoft.com/office/drawing/2014/main" id="{C007D143-8520-4997-A80F-8C4B7665F0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</p:grpSp>
            <p:grpSp>
              <p:nvGrpSpPr>
                <p:cNvPr id="13363" name="Group 215">
                  <a:extLst>
                    <a:ext uri="{FF2B5EF4-FFF2-40B4-BE49-F238E27FC236}">
                      <a16:creationId xmlns:a16="http://schemas.microsoft.com/office/drawing/2014/main" id="{D8CE8231-5747-4683-92B4-A37F739D79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3240"/>
                  <a:ext cx="2880" cy="720"/>
                  <a:chOff x="1152" y="1080"/>
                  <a:chExt cx="2880" cy="720"/>
                </a:xfrm>
              </p:grpSpPr>
              <p:grpSp>
                <p:nvGrpSpPr>
                  <p:cNvPr id="13364" name="Group 216">
                    <a:extLst>
                      <a:ext uri="{FF2B5EF4-FFF2-40B4-BE49-F238E27FC236}">
                        <a16:creationId xmlns:a16="http://schemas.microsoft.com/office/drawing/2014/main" id="{9A8ED70E-2703-402A-BD71-7443B345D5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08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416" name="Rectangle 217">
                      <a:extLst>
                        <a:ext uri="{FF2B5EF4-FFF2-40B4-BE49-F238E27FC236}">
                          <a16:creationId xmlns:a16="http://schemas.microsoft.com/office/drawing/2014/main" id="{F2CEDE22-1D6C-43A7-AEB5-607082DBDF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7" name="Rectangle 218">
                      <a:extLst>
                        <a:ext uri="{FF2B5EF4-FFF2-40B4-BE49-F238E27FC236}">
                          <a16:creationId xmlns:a16="http://schemas.microsoft.com/office/drawing/2014/main" id="{15F089C7-9B40-481C-8F89-366D4E8ED9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8" name="Rectangle 219">
                      <a:extLst>
                        <a:ext uri="{FF2B5EF4-FFF2-40B4-BE49-F238E27FC236}">
                          <a16:creationId xmlns:a16="http://schemas.microsoft.com/office/drawing/2014/main" id="{94E87FD5-9F0A-45AC-AF6B-A6993A7D98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9" name="Rectangle 220">
                      <a:extLst>
                        <a:ext uri="{FF2B5EF4-FFF2-40B4-BE49-F238E27FC236}">
                          <a16:creationId xmlns:a16="http://schemas.microsoft.com/office/drawing/2014/main" id="{E236E873-E53F-4EE9-95D3-94DD0502E9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0" name="Rectangle 221">
                      <a:extLst>
                        <a:ext uri="{FF2B5EF4-FFF2-40B4-BE49-F238E27FC236}">
                          <a16:creationId xmlns:a16="http://schemas.microsoft.com/office/drawing/2014/main" id="{320820DB-DB45-44D0-BB93-0C6BDDE67F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1" name="Rectangle 222">
                      <a:extLst>
                        <a:ext uri="{FF2B5EF4-FFF2-40B4-BE49-F238E27FC236}">
                          <a16:creationId xmlns:a16="http://schemas.microsoft.com/office/drawing/2014/main" id="{94F3EC22-DD9B-4E7E-8BEA-C7BB7EBBE6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2" name="Rectangle 223">
                      <a:extLst>
                        <a:ext uri="{FF2B5EF4-FFF2-40B4-BE49-F238E27FC236}">
                          <a16:creationId xmlns:a16="http://schemas.microsoft.com/office/drawing/2014/main" id="{3BE01065-2BF4-40E2-95D1-AC5B04677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3" name="Rectangle 224">
                      <a:extLst>
                        <a:ext uri="{FF2B5EF4-FFF2-40B4-BE49-F238E27FC236}">
                          <a16:creationId xmlns:a16="http://schemas.microsoft.com/office/drawing/2014/main" id="{EC182BE6-6213-4985-9372-D8CF9C5C6A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4" name="Rectangle 225">
                      <a:extLst>
                        <a:ext uri="{FF2B5EF4-FFF2-40B4-BE49-F238E27FC236}">
                          <a16:creationId xmlns:a16="http://schemas.microsoft.com/office/drawing/2014/main" id="{BFC8B06B-DB72-4642-9462-FB4E914FC6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5" name="Rectangle 226">
                      <a:extLst>
                        <a:ext uri="{FF2B5EF4-FFF2-40B4-BE49-F238E27FC236}">
                          <a16:creationId xmlns:a16="http://schemas.microsoft.com/office/drawing/2014/main" id="{612798F8-AC7E-4439-A038-3E516E0DDC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6" name="Rectangle 227">
                      <a:extLst>
                        <a:ext uri="{FF2B5EF4-FFF2-40B4-BE49-F238E27FC236}">
                          <a16:creationId xmlns:a16="http://schemas.microsoft.com/office/drawing/2014/main" id="{52A47693-F762-470D-B2A0-5DC3C706A9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7" name="Rectangle 228">
                      <a:extLst>
                        <a:ext uri="{FF2B5EF4-FFF2-40B4-BE49-F238E27FC236}">
                          <a16:creationId xmlns:a16="http://schemas.microsoft.com/office/drawing/2014/main" id="{44C76F2A-3806-40D3-9A29-965B16816A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8" name="Rectangle 229">
                      <a:extLst>
                        <a:ext uri="{FF2B5EF4-FFF2-40B4-BE49-F238E27FC236}">
                          <a16:creationId xmlns:a16="http://schemas.microsoft.com/office/drawing/2014/main" id="{679D43BB-C3B3-4AAE-8914-63BABEA58A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29" name="Rectangle 230">
                      <a:extLst>
                        <a:ext uri="{FF2B5EF4-FFF2-40B4-BE49-F238E27FC236}">
                          <a16:creationId xmlns:a16="http://schemas.microsoft.com/office/drawing/2014/main" id="{79402AF5-6240-4AA3-B17D-3AF4DE5A7F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30" name="Rectangle 231">
                      <a:extLst>
                        <a:ext uri="{FF2B5EF4-FFF2-40B4-BE49-F238E27FC236}">
                          <a16:creationId xmlns:a16="http://schemas.microsoft.com/office/drawing/2014/main" id="{2E29839A-DD15-4817-AA08-BE37AC0891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31" name="Rectangle 232">
                      <a:extLst>
                        <a:ext uri="{FF2B5EF4-FFF2-40B4-BE49-F238E27FC236}">
                          <a16:creationId xmlns:a16="http://schemas.microsoft.com/office/drawing/2014/main" id="{5D592FE3-5B48-4D65-9631-55EDB06EF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365" name="Group 233">
                    <a:extLst>
                      <a:ext uri="{FF2B5EF4-FFF2-40B4-BE49-F238E27FC236}">
                        <a16:creationId xmlns:a16="http://schemas.microsoft.com/office/drawing/2014/main" id="{D87DC4FE-866A-4740-AF2C-FBA594ECF2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6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400" name="Rectangle 234">
                      <a:extLst>
                        <a:ext uri="{FF2B5EF4-FFF2-40B4-BE49-F238E27FC236}">
                          <a16:creationId xmlns:a16="http://schemas.microsoft.com/office/drawing/2014/main" id="{682D8802-B28C-41B0-96B8-6F5E80B60E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1" name="Rectangle 235">
                      <a:extLst>
                        <a:ext uri="{FF2B5EF4-FFF2-40B4-BE49-F238E27FC236}">
                          <a16:creationId xmlns:a16="http://schemas.microsoft.com/office/drawing/2014/main" id="{43C1E8ED-29A6-4F23-8FB3-AD4851D476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2" name="Rectangle 236">
                      <a:extLst>
                        <a:ext uri="{FF2B5EF4-FFF2-40B4-BE49-F238E27FC236}">
                          <a16:creationId xmlns:a16="http://schemas.microsoft.com/office/drawing/2014/main" id="{E50AB36A-0A4C-4377-9DFE-C8FC90860F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3" name="Rectangle 237">
                      <a:extLst>
                        <a:ext uri="{FF2B5EF4-FFF2-40B4-BE49-F238E27FC236}">
                          <a16:creationId xmlns:a16="http://schemas.microsoft.com/office/drawing/2014/main" id="{36BCD689-1ED0-4D97-ABD6-D8B3A2C4C0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4" name="Rectangle 238">
                      <a:extLst>
                        <a:ext uri="{FF2B5EF4-FFF2-40B4-BE49-F238E27FC236}">
                          <a16:creationId xmlns:a16="http://schemas.microsoft.com/office/drawing/2014/main" id="{CDA30B74-704F-4009-9F68-2142BEF65E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5" name="Rectangle 239">
                      <a:extLst>
                        <a:ext uri="{FF2B5EF4-FFF2-40B4-BE49-F238E27FC236}">
                          <a16:creationId xmlns:a16="http://schemas.microsoft.com/office/drawing/2014/main" id="{5AC87AFF-462A-4B64-8A63-7C2294F220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6" name="Rectangle 240">
                      <a:extLst>
                        <a:ext uri="{FF2B5EF4-FFF2-40B4-BE49-F238E27FC236}">
                          <a16:creationId xmlns:a16="http://schemas.microsoft.com/office/drawing/2014/main" id="{5F38537B-BF80-481A-99C7-511E1D6B95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7" name="Rectangle 241">
                      <a:extLst>
                        <a:ext uri="{FF2B5EF4-FFF2-40B4-BE49-F238E27FC236}">
                          <a16:creationId xmlns:a16="http://schemas.microsoft.com/office/drawing/2014/main" id="{FCC75A5D-7B25-4A18-8772-CD1373DE97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8" name="Rectangle 242">
                      <a:extLst>
                        <a:ext uri="{FF2B5EF4-FFF2-40B4-BE49-F238E27FC236}">
                          <a16:creationId xmlns:a16="http://schemas.microsoft.com/office/drawing/2014/main" id="{BC95C391-F44A-4E31-8C38-236859530E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09" name="Rectangle 243">
                      <a:extLst>
                        <a:ext uri="{FF2B5EF4-FFF2-40B4-BE49-F238E27FC236}">
                          <a16:creationId xmlns:a16="http://schemas.microsoft.com/office/drawing/2014/main" id="{DCD34ACC-4D6C-47E9-8327-50EB3E24CB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0" name="Rectangle 244">
                      <a:extLst>
                        <a:ext uri="{FF2B5EF4-FFF2-40B4-BE49-F238E27FC236}">
                          <a16:creationId xmlns:a16="http://schemas.microsoft.com/office/drawing/2014/main" id="{53ADCE95-E915-4B0A-8934-34CFE79BCE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1" name="Rectangle 245">
                      <a:extLst>
                        <a:ext uri="{FF2B5EF4-FFF2-40B4-BE49-F238E27FC236}">
                          <a16:creationId xmlns:a16="http://schemas.microsoft.com/office/drawing/2014/main" id="{6A00CA07-603D-4ED0-A354-AE2BEB80E8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2" name="Rectangle 246">
                      <a:extLst>
                        <a:ext uri="{FF2B5EF4-FFF2-40B4-BE49-F238E27FC236}">
                          <a16:creationId xmlns:a16="http://schemas.microsoft.com/office/drawing/2014/main" id="{F76A4DBB-A23A-4009-ADBC-38FD23A07B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3" name="Rectangle 247">
                      <a:extLst>
                        <a:ext uri="{FF2B5EF4-FFF2-40B4-BE49-F238E27FC236}">
                          <a16:creationId xmlns:a16="http://schemas.microsoft.com/office/drawing/2014/main" id="{7DA63F3D-E1F7-4045-A667-2BAC4193CA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4" name="Rectangle 248">
                      <a:extLst>
                        <a:ext uri="{FF2B5EF4-FFF2-40B4-BE49-F238E27FC236}">
                          <a16:creationId xmlns:a16="http://schemas.microsoft.com/office/drawing/2014/main" id="{CFDFE231-F42E-46A9-9476-783704DEEA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415" name="Rectangle 249">
                      <a:extLst>
                        <a:ext uri="{FF2B5EF4-FFF2-40B4-BE49-F238E27FC236}">
                          <a16:creationId xmlns:a16="http://schemas.microsoft.com/office/drawing/2014/main" id="{A1F57CBD-C5AA-4844-AAD5-0CDC988D7C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366" name="Group 250">
                    <a:extLst>
                      <a:ext uri="{FF2B5EF4-FFF2-40B4-BE49-F238E27FC236}">
                        <a16:creationId xmlns:a16="http://schemas.microsoft.com/office/drawing/2014/main" id="{6252409A-D27D-4EC8-B8F2-9628F31B62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44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384" name="Rectangle 251">
                      <a:extLst>
                        <a:ext uri="{FF2B5EF4-FFF2-40B4-BE49-F238E27FC236}">
                          <a16:creationId xmlns:a16="http://schemas.microsoft.com/office/drawing/2014/main" id="{DCE5EE7B-025B-4CE6-B0DE-C8A42A6E86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5" name="Rectangle 252">
                      <a:extLst>
                        <a:ext uri="{FF2B5EF4-FFF2-40B4-BE49-F238E27FC236}">
                          <a16:creationId xmlns:a16="http://schemas.microsoft.com/office/drawing/2014/main" id="{643A4073-BCE1-44A7-ADC0-33E6D2E98A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6" name="Rectangle 253">
                      <a:extLst>
                        <a:ext uri="{FF2B5EF4-FFF2-40B4-BE49-F238E27FC236}">
                          <a16:creationId xmlns:a16="http://schemas.microsoft.com/office/drawing/2014/main" id="{9DC29169-EB77-4BFD-A0D7-A43DDB4B2F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7" name="Rectangle 254">
                      <a:extLst>
                        <a:ext uri="{FF2B5EF4-FFF2-40B4-BE49-F238E27FC236}">
                          <a16:creationId xmlns:a16="http://schemas.microsoft.com/office/drawing/2014/main" id="{6D9BE951-CA97-40CE-AB05-A95E53C7C2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8" name="Rectangle 255">
                      <a:extLst>
                        <a:ext uri="{FF2B5EF4-FFF2-40B4-BE49-F238E27FC236}">
                          <a16:creationId xmlns:a16="http://schemas.microsoft.com/office/drawing/2014/main" id="{DDA2F41F-4605-44FF-8C20-E539DBD891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9" name="Rectangle 256">
                      <a:extLst>
                        <a:ext uri="{FF2B5EF4-FFF2-40B4-BE49-F238E27FC236}">
                          <a16:creationId xmlns:a16="http://schemas.microsoft.com/office/drawing/2014/main" id="{F21DC628-FB3F-44DA-8ACE-7219785D8D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0" name="Rectangle 257">
                      <a:extLst>
                        <a:ext uri="{FF2B5EF4-FFF2-40B4-BE49-F238E27FC236}">
                          <a16:creationId xmlns:a16="http://schemas.microsoft.com/office/drawing/2014/main" id="{21605DDB-6170-4FF4-BC86-E1473CCACE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1" name="Rectangle 258">
                      <a:extLst>
                        <a:ext uri="{FF2B5EF4-FFF2-40B4-BE49-F238E27FC236}">
                          <a16:creationId xmlns:a16="http://schemas.microsoft.com/office/drawing/2014/main" id="{FDCF1281-7DF0-4376-8CE6-E5E76DC9A7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2" name="Rectangle 259">
                      <a:extLst>
                        <a:ext uri="{FF2B5EF4-FFF2-40B4-BE49-F238E27FC236}">
                          <a16:creationId xmlns:a16="http://schemas.microsoft.com/office/drawing/2014/main" id="{8931899F-9B10-4A87-BC8E-9757B7E842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3" name="Rectangle 260">
                      <a:extLst>
                        <a:ext uri="{FF2B5EF4-FFF2-40B4-BE49-F238E27FC236}">
                          <a16:creationId xmlns:a16="http://schemas.microsoft.com/office/drawing/2014/main" id="{9885E29E-41CC-4F3E-BFB7-E132558883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4" name="Rectangle 261">
                      <a:extLst>
                        <a:ext uri="{FF2B5EF4-FFF2-40B4-BE49-F238E27FC236}">
                          <a16:creationId xmlns:a16="http://schemas.microsoft.com/office/drawing/2014/main" id="{7B236F42-20AE-4241-A465-40E05D2413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5" name="Rectangle 262">
                      <a:extLst>
                        <a:ext uri="{FF2B5EF4-FFF2-40B4-BE49-F238E27FC236}">
                          <a16:creationId xmlns:a16="http://schemas.microsoft.com/office/drawing/2014/main" id="{9A4F82FF-6EBC-407B-A638-238D00D5EA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6" name="Rectangle 263">
                      <a:extLst>
                        <a:ext uri="{FF2B5EF4-FFF2-40B4-BE49-F238E27FC236}">
                          <a16:creationId xmlns:a16="http://schemas.microsoft.com/office/drawing/2014/main" id="{CC94C3CF-2CFF-4BF7-B4EA-EBF488B255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7" name="Rectangle 264">
                      <a:extLst>
                        <a:ext uri="{FF2B5EF4-FFF2-40B4-BE49-F238E27FC236}">
                          <a16:creationId xmlns:a16="http://schemas.microsoft.com/office/drawing/2014/main" id="{8C087FB9-4938-42AE-A30F-6AD1F8B2BF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8" name="Rectangle 265">
                      <a:extLst>
                        <a:ext uri="{FF2B5EF4-FFF2-40B4-BE49-F238E27FC236}">
                          <a16:creationId xmlns:a16="http://schemas.microsoft.com/office/drawing/2014/main" id="{CE8DE4FF-85D7-4902-AE39-EED6FC03BF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99" name="Rectangle 266">
                      <a:extLst>
                        <a:ext uri="{FF2B5EF4-FFF2-40B4-BE49-F238E27FC236}">
                          <a16:creationId xmlns:a16="http://schemas.microsoft.com/office/drawing/2014/main" id="{A67C25AC-AC1E-4B6C-B2F8-783E63E032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  <p:grpSp>
                <p:nvGrpSpPr>
                  <p:cNvPr id="13367" name="Group 267">
                    <a:extLst>
                      <a:ext uri="{FF2B5EF4-FFF2-40B4-BE49-F238E27FC236}">
                        <a16:creationId xmlns:a16="http://schemas.microsoft.com/office/drawing/2014/main" id="{2AE0A6FC-A6A8-4D8C-8488-270FBA5446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620"/>
                    <a:ext cx="2880" cy="180"/>
                    <a:chOff x="1152" y="1080"/>
                    <a:chExt cx="2880" cy="180"/>
                  </a:xfrm>
                </p:grpSpPr>
                <p:sp>
                  <p:nvSpPr>
                    <p:cNvPr id="13368" name="Rectangle 268">
                      <a:extLst>
                        <a:ext uri="{FF2B5EF4-FFF2-40B4-BE49-F238E27FC236}">
                          <a16:creationId xmlns:a16="http://schemas.microsoft.com/office/drawing/2014/main" id="{66CE0320-8BF2-46EC-9EC9-61C9E4E062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69" name="Rectangle 269">
                      <a:extLst>
                        <a:ext uri="{FF2B5EF4-FFF2-40B4-BE49-F238E27FC236}">
                          <a16:creationId xmlns:a16="http://schemas.microsoft.com/office/drawing/2014/main" id="{B217FBB7-B4A9-4014-BD96-135B790B4F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0" name="Rectangle 270">
                      <a:extLst>
                        <a:ext uri="{FF2B5EF4-FFF2-40B4-BE49-F238E27FC236}">
                          <a16:creationId xmlns:a16="http://schemas.microsoft.com/office/drawing/2014/main" id="{6420EDB3-A5A8-4DFD-93D3-24EDCCD04C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1" name="Rectangle 271">
                      <a:extLst>
                        <a:ext uri="{FF2B5EF4-FFF2-40B4-BE49-F238E27FC236}">
                          <a16:creationId xmlns:a16="http://schemas.microsoft.com/office/drawing/2014/main" id="{67031C33-B34F-404D-9DCE-DD139D2590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2" name="Rectangle 272">
                      <a:extLst>
                        <a:ext uri="{FF2B5EF4-FFF2-40B4-BE49-F238E27FC236}">
                          <a16:creationId xmlns:a16="http://schemas.microsoft.com/office/drawing/2014/main" id="{3CD50263-C19B-4F55-A8F1-E00FB0AB1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3" name="Rectangle 273">
                      <a:extLst>
                        <a:ext uri="{FF2B5EF4-FFF2-40B4-BE49-F238E27FC236}">
                          <a16:creationId xmlns:a16="http://schemas.microsoft.com/office/drawing/2014/main" id="{40F5E23A-8C47-4CAE-92BF-D5414C6767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4" name="Rectangle 274">
                      <a:extLst>
                        <a:ext uri="{FF2B5EF4-FFF2-40B4-BE49-F238E27FC236}">
                          <a16:creationId xmlns:a16="http://schemas.microsoft.com/office/drawing/2014/main" id="{8548A74D-0339-4AB4-B48A-B1D2223436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5" name="Rectangle 275">
                      <a:extLst>
                        <a:ext uri="{FF2B5EF4-FFF2-40B4-BE49-F238E27FC236}">
                          <a16:creationId xmlns:a16="http://schemas.microsoft.com/office/drawing/2014/main" id="{D4D718E1-4417-4D51-8504-CE4D34C815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6" name="Rectangle 276">
                      <a:extLst>
                        <a:ext uri="{FF2B5EF4-FFF2-40B4-BE49-F238E27FC236}">
                          <a16:creationId xmlns:a16="http://schemas.microsoft.com/office/drawing/2014/main" id="{66125F92-1FDD-4766-B9B8-9DD1B183C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7" name="Rectangle 277">
                      <a:extLst>
                        <a:ext uri="{FF2B5EF4-FFF2-40B4-BE49-F238E27FC236}">
                          <a16:creationId xmlns:a16="http://schemas.microsoft.com/office/drawing/2014/main" id="{59C858B5-0978-46E1-B2FB-FC296359C0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8" name="Rectangle 278">
                      <a:extLst>
                        <a:ext uri="{FF2B5EF4-FFF2-40B4-BE49-F238E27FC236}">
                          <a16:creationId xmlns:a16="http://schemas.microsoft.com/office/drawing/2014/main" id="{FB48A062-98CC-481D-ACA3-FFCD953A83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79" name="Rectangle 279">
                      <a:extLst>
                        <a:ext uri="{FF2B5EF4-FFF2-40B4-BE49-F238E27FC236}">
                          <a16:creationId xmlns:a16="http://schemas.microsoft.com/office/drawing/2014/main" id="{D5E1FBFA-450C-484E-AD64-14D9B95F2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0" name="Rectangle 280">
                      <a:extLst>
                        <a:ext uri="{FF2B5EF4-FFF2-40B4-BE49-F238E27FC236}">
                          <a16:creationId xmlns:a16="http://schemas.microsoft.com/office/drawing/2014/main" id="{AEAFA4A6-D634-45BD-A9C2-454C0FFBC2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1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1" name="Rectangle 281">
                      <a:extLst>
                        <a:ext uri="{FF2B5EF4-FFF2-40B4-BE49-F238E27FC236}">
                          <a16:creationId xmlns:a16="http://schemas.microsoft.com/office/drawing/2014/main" id="{D837182F-58A4-4623-992F-C5BF8CA7A5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9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2" name="Rectangle 282">
                      <a:extLst>
                        <a:ext uri="{FF2B5EF4-FFF2-40B4-BE49-F238E27FC236}">
                          <a16:creationId xmlns:a16="http://schemas.microsoft.com/office/drawing/2014/main" id="{DE89A338-4753-4B56-A4DF-10ADD3F91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  <p:sp>
                  <p:nvSpPr>
                    <p:cNvPr id="13383" name="Rectangle 283">
                      <a:extLst>
                        <a:ext uri="{FF2B5EF4-FFF2-40B4-BE49-F238E27FC236}">
                          <a16:creationId xmlns:a16="http://schemas.microsoft.com/office/drawing/2014/main" id="{F89F3296-21B0-4B96-82DE-1FAF3E6E5C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2" y="1080"/>
                      <a:ext cx="180" cy="18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endParaRPr lang="en-IE" altLang="en-US" sz="1050"/>
                    </a:p>
                  </p:txBody>
                </p:sp>
              </p:grpSp>
            </p:grpSp>
          </p:grpSp>
          <p:sp>
            <p:nvSpPr>
              <p:cNvPr id="13358" name="Line 284">
                <a:extLst>
                  <a:ext uri="{FF2B5EF4-FFF2-40B4-BE49-F238E27FC236}">
                    <a16:creationId xmlns:a16="http://schemas.microsoft.com/office/drawing/2014/main" id="{FA7D4E67-4AA3-4257-9DF5-25791460DF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2" y="900"/>
                <a:ext cx="0" cy="324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E" sz="1050"/>
              </a:p>
            </p:txBody>
          </p:sp>
          <p:sp>
            <p:nvSpPr>
              <p:cNvPr id="13359" name="Line 285">
                <a:extLst>
                  <a:ext uri="{FF2B5EF4-FFF2-40B4-BE49-F238E27FC236}">
                    <a16:creationId xmlns:a16="http://schemas.microsoft.com/office/drawing/2014/main" id="{CD45F34A-4580-42AA-B69F-875380471A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2" y="2520"/>
                <a:ext cx="342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E" sz="1050"/>
              </a:p>
            </p:txBody>
          </p:sp>
        </p:grpSp>
        <p:sp>
          <p:nvSpPr>
            <p:cNvPr id="13356" name="Text Box 286">
              <a:extLst>
                <a:ext uri="{FF2B5EF4-FFF2-40B4-BE49-F238E27FC236}">
                  <a16:creationId xmlns:a16="http://schemas.microsoft.com/office/drawing/2014/main" id="{6D5AFAAD-5986-4054-AC63-5F7AB4B335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640"/>
              <a:ext cx="540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endParaRPr lang="en-US" altLang="en-US" sz="1050" b="1">
                <a:latin typeface="Arial" panose="020B0604020202020204" pitchFamily="34" charset="0"/>
              </a:endParaRPr>
            </a:p>
            <a:p>
              <a:pPr eaLnBrk="1" hangingPunct="1"/>
              <a:r>
                <a:rPr lang="en-US" altLang="en-US" sz="1050" b="1">
                  <a:latin typeface="Arial" panose="020B0604020202020204" pitchFamily="34" charset="0"/>
                </a:rPr>
                <a:t>y</a:t>
              </a:r>
            </a:p>
          </p:txBody>
        </p:sp>
      </p:grpSp>
      <p:sp>
        <p:nvSpPr>
          <p:cNvPr id="13317" name="Freeform 287">
            <a:extLst>
              <a:ext uri="{FF2B5EF4-FFF2-40B4-BE49-F238E27FC236}">
                <a16:creationId xmlns:a16="http://schemas.microsoft.com/office/drawing/2014/main" id="{F3EC7C8D-8F51-4EE9-A14B-45E7FA598AB7}"/>
              </a:ext>
            </a:extLst>
          </p:cNvPr>
          <p:cNvSpPr>
            <a:spLocks/>
          </p:cNvSpPr>
          <p:nvPr/>
        </p:nvSpPr>
        <p:spPr bwMode="auto">
          <a:xfrm>
            <a:off x="1714500" y="1428750"/>
            <a:ext cx="3214688" cy="3257550"/>
          </a:xfrm>
          <a:custGeom>
            <a:avLst/>
            <a:gdLst>
              <a:gd name="T0" fmla="*/ 0 w 2700"/>
              <a:gd name="T1" fmla="*/ 0 h 2736"/>
              <a:gd name="T2" fmla="*/ 4286250 w 2700"/>
              <a:gd name="T3" fmla="*/ 4343400 h 273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700" h="2736">
                <a:moveTo>
                  <a:pt x="0" y="0"/>
                </a:moveTo>
                <a:lnTo>
                  <a:pt x="2700" y="2736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318" name="Freeform 288">
            <a:extLst>
              <a:ext uri="{FF2B5EF4-FFF2-40B4-BE49-F238E27FC236}">
                <a16:creationId xmlns:a16="http://schemas.microsoft.com/office/drawing/2014/main" id="{C024E80E-2375-4123-BB2C-1AB79927AE9E}"/>
              </a:ext>
            </a:extLst>
          </p:cNvPr>
          <p:cNvSpPr>
            <a:spLocks/>
          </p:cNvSpPr>
          <p:nvPr/>
        </p:nvSpPr>
        <p:spPr bwMode="auto">
          <a:xfrm>
            <a:off x="1585913" y="1357313"/>
            <a:ext cx="3371850" cy="2543175"/>
          </a:xfrm>
          <a:custGeom>
            <a:avLst/>
            <a:gdLst>
              <a:gd name="T0" fmla="*/ 0 w 2832"/>
              <a:gd name="T1" fmla="*/ 3390900 h 2136"/>
              <a:gd name="T2" fmla="*/ 4495800 w 2832"/>
              <a:gd name="T3" fmla="*/ 0 h 213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2" h="2136">
                <a:moveTo>
                  <a:pt x="0" y="2136"/>
                </a:moveTo>
                <a:lnTo>
                  <a:pt x="2832" y="0"/>
                </a:lnTo>
              </a:path>
            </a:pathLst>
          </a:custGeom>
          <a:noFill/>
          <a:ln w="28575" cmpd="sng">
            <a:solidFill>
              <a:srgbClr val="FD9F2D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319" name="Freeform 289">
            <a:extLst>
              <a:ext uri="{FF2B5EF4-FFF2-40B4-BE49-F238E27FC236}">
                <a16:creationId xmlns:a16="http://schemas.microsoft.com/office/drawing/2014/main" id="{CDAD3F88-C6ED-432E-A321-3BF0917767E2}"/>
              </a:ext>
            </a:extLst>
          </p:cNvPr>
          <p:cNvSpPr>
            <a:spLocks/>
          </p:cNvSpPr>
          <p:nvPr/>
        </p:nvSpPr>
        <p:spPr bwMode="auto">
          <a:xfrm>
            <a:off x="1614488" y="2428875"/>
            <a:ext cx="3400425" cy="1191"/>
          </a:xfrm>
          <a:custGeom>
            <a:avLst/>
            <a:gdLst>
              <a:gd name="T0" fmla="*/ 0 w 2856"/>
              <a:gd name="T1" fmla="*/ 0 h 1"/>
              <a:gd name="T2" fmla="*/ 4533900 w 2856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56" h="1">
                <a:moveTo>
                  <a:pt x="0" y="0"/>
                </a:moveTo>
                <a:lnTo>
                  <a:pt x="2856" y="0"/>
                </a:lnTo>
              </a:path>
            </a:pathLst>
          </a:custGeom>
          <a:noFill/>
          <a:ln w="28575" cmpd="sng">
            <a:solidFill>
              <a:srgbClr val="00CC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320" name="Freeform 290">
            <a:extLst>
              <a:ext uri="{FF2B5EF4-FFF2-40B4-BE49-F238E27FC236}">
                <a16:creationId xmlns:a16="http://schemas.microsoft.com/office/drawing/2014/main" id="{3A67E381-BEF6-450C-96B3-7790AAB32D3C}"/>
              </a:ext>
            </a:extLst>
          </p:cNvPr>
          <p:cNvSpPr>
            <a:spLocks/>
          </p:cNvSpPr>
          <p:nvPr/>
        </p:nvSpPr>
        <p:spPr bwMode="auto">
          <a:xfrm>
            <a:off x="1843088" y="1343025"/>
            <a:ext cx="857250" cy="3429000"/>
          </a:xfrm>
          <a:custGeom>
            <a:avLst/>
            <a:gdLst>
              <a:gd name="T0" fmla="*/ 0 w 720"/>
              <a:gd name="T1" fmla="*/ 0 h 2880"/>
              <a:gd name="T2" fmla="*/ 1143000 w 720"/>
              <a:gd name="T3" fmla="*/ 4572000 h 28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20" h="2880">
                <a:moveTo>
                  <a:pt x="0" y="0"/>
                </a:moveTo>
                <a:lnTo>
                  <a:pt x="720" y="288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3321" name="Freeform 291">
            <a:extLst>
              <a:ext uri="{FF2B5EF4-FFF2-40B4-BE49-F238E27FC236}">
                <a16:creationId xmlns:a16="http://schemas.microsoft.com/office/drawing/2014/main" id="{4F34D604-5493-4B6B-8CA9-83D27B857E3D}"/>
              </a:ext>
            </a:extLst>
          </p:cNvPr>
          <p:cNvSpPr>
            <a:spLocks/>
          </p:cNvSpPr>
          <p:nvPr/>
        </p:nvSpPr>
        <p:spPr bwMode="auto">
          <a:xfrm>
            <a:off x="4600575" y="1357313"/>
            <a:ext cx="1191" cy="3400425"/>
          </a:xfrm>
          <a:custGeom>
            <a:avLst/>
            <a:gdLst>
              <a:gd name="T0" fmla="*/ 0 w 1"/>
              <a:gd name="T1" fmla="*/ 0 h 2856"/>
              <a:gd name="T2" fmla="*/ 0 w 1"/>
              <a:gd name="T3" fmla="*/ 4533900 h 285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2856">
                <a:moveTo>
                  <a:pt x="0" y="0"/>
                </a:moveTo>
                <a:lnTo>
                  <a:pt x="0" y="2856"/>
                </a:lnTo>
              </a:path>
            </a:pathLst>
          </a:custGeom>
          <a:noFill/>
          <a:ln w="28575" cmpd="sng">
            <a:solidFill>
              <a:srgbClr val="FF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40" name="Text Box 292">
            <a:extLst>
              <a:ext uri="{FF2B5EF4-FFF2-40B4-BE49-F238E27FC236}">
                <a16:creationId xmlns:a16="http://schemas.microsoft.com/office/drawing/2014/main" id="{1911D61F-7AB3-4732-B5C8-C8BA6FEF3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1314450"/>
            <a:ext cx="67037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050" b="1">
                <a:latin typeface="Arial" panose="020B0604020202020204" pitchFamily="34" charset="0"/>
              </a:rPr>
              <a:t>Slopes:</a:t>
            </a:r>
          </a:p>
        </p:txBody>
      </p:sp>
      <p:sp>
        <p:nvSpPr>
          <p:cNvPr id="27941" name="Line 293">
            <a:extLst>
              <a:ext uri="{FF2B5EF4-FFF2-40B4-BE49-F238E27FC236}">
                <a16:creationId xmlns:a16="http://schemas.microsoft.com/office/drawing/2014/main" id="{C037E5AA-56BD-4FB8-8551-36DBA6194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6450" y="2000250"/>
            <a:ext cx="4000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42" name="Line 294">
            <a:extLst>
              <a:ext uri="{FF2B5EF4-FFF2-40B4-BE49-F238E27FC236}">
                <a16:creationId xmlns:a16="http://schemas.microsoft.com/office/drawing/2014/main" id="{29925A53-8AA7-4FBF-AE2B-745F1BBA6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6450" y="2571750"/>
            <a:ext cx="400050" cy="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43" name="Line 295">
            <a:extLst>
              <a:ext uri="{FF2B5EF4-FFF2-40B4-BE49-F238E27FC236}">
                <a16:creationId xmlns:a16="http://schemas.microsoft.com/office/drawing/2014/main" id="{EC51BC54-5D87-439D-9D9F-C5E8C28915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6450" y="3143250"/>
            <a:ext cx="40005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44" name="Line 296">
            <a:extLst>
              <a:ext uri="{FF2B5EF4-FFF2-40B4-BE49-F238E27FC236}">
                <a16:creationId xmlns:a16="http://schemas.microsoft.com/office/drawing/2014/main" id="{E2B80A2C-DA1F-49A6-9B08-F8957DBA9D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6450" y="3714750"/>
            <a:ext cx="400050" cy="0"/>
          </a:xfrm>
          <a:prstGeom prst="line">
            <a:avLst/>
          </a:prstGeom>
          <a:noFill/>
          <a:ln w="38100">
            <a:solidFill>
              <a:srgbClr val="FD9F2D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45" name="Line 297">
            <a:extLst>
              <a:ext uri="{FF2B5EF4-FFF2-40B4-BE49-F238E27FC236}">
                <a16:creationId xmlns:a16="http://schemas.microsoft.com/office/drawing/2014/main" id="{96E6085A-0B57-4674-8943-AA7909587D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6450" y="4286250"/>
            <a:ext cx="40005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graphicFrame>
        <p:nvGraphicFramePr>
          <p:cNvPr id="27947" name="Object 299">
            <a:extLst>
              <a:ext uri="{FF2B5EF4-FFF2-40B4-BE49-F238E27FC236}">
                <a16:creationId xmlns:a16="http://schemas.microsoft.com/office/drawing/2014/main" id="{DD4CB346-3396-4DFB-93D5-E4E6057212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7950" y="1771650"/>
          <a:ext cx="742950" cy="501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5" imgW="571500" imgH="381000" progId="Equation.3">
                  <p:embed/>
                </p:oleObj>
              </mc:Choice>
              <mc:Fallback>
                <p:oleObj name="Equation" r:id="rId5" imgW="571500" imgH="381000" progId="Equation.3">
                  <p:embed/>
                  <p:pic>
                    <p:nvPicPr>
                      <p:cNvPr id="27947" name="Object 299">
                        <a:extLst>
                          <a:ext uri="{FF2B5EF4-FFF2-40B4-BE49-F238E27FC236}">
                            <a16:creationId xmlns:a16="http://schemas.microsoft.com/office/drawing/2014/main" id="{DD4CB346-3396-4DFB-93D5-E4E6057212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950" y="1771650"/>
                        <a:ext cx="742950" cy="501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48" name="Oval 300">
            <a:extLst>
              <a:ext uri="{FF2B5EF4-FFF2-40B4-BE49-F238E27FC236}">
                <a16:creationId xmlns:a16="http://schemas.microsoft.com/office/drawing/2014/main" id="{6BCD58B7-36D2-4B68-ADCE-9A79E4AD9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350" y="2571750"/>
            <a:ext cx="171450" cy="1714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49" name="Oval 301">
            <a:extLst>
              <a:ext uri="{FF2B5EF4-FFF2-40B4-BE49-F238E27FC236}">
                <a16:creationId xmlns:a16="http://schemas.microsoft.com/office/drawing/2014/main" id="{B3DED42E-0EE4-4F36-A262-E357F1A6C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71850"/>
            <a:ext cx="171450" cy="1714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50" name="Line 302">
            <a:extLst>
              <a:ext uri="{FF2B5EF4-FFF2-40B4-BE49-F238E27FC236}">
                <a16:creationId xmlns:a16="http://schemas.microsoft.com/office/drawing/2014/main" id="{01821C9B-61B1-411F-B463-42C38DE86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4650" y="2686050"/>
            <a:ext cx="0" cy="80010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51" name="Text Box 303">
            <a:extLst>
              <a:ext uri="{FF2B5EF4-FFF2-40B4-BE49-F238E27FC236}">
                <a16:creationId xmlns:a16="http://schemas.microsoft.com/office/drawing/2014/main" id="{DCE9D6C7-907E-4C11-8A37-5C1DA4051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050" y="29718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7952" name="Line 304">
            <a:extLst>
              <a:ext uri="{FF2B5EF4-FFF2-40B4-BE49-F238E27FC236}">
                <a16:creationId xmlns:a16="http://schemas.microsoft.com/office/drawing/2014/main" id="{26BCD850-8BFA-4E85-B641-AA3BE2D86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4650" y="3486150"/>
            <a:ext cx="8001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7953" name="Text Box 305">
            <a:extLst>
              <a:ext uri="{FF2B5EF4-FFF2-40B4-BE49-F238E27FC236}">
                <a16:creationId xmlns:a16="http://schemas.microsoft.com/office/drawing/2014/main" id="{10FBAC12-5039-4EC7-9238-E2BFBD06D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34290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7954" name="Rectangle 306">
            <a:extLst>
              <a:ext uri="{FF2B5EF4-FFF2-40B4-BE49-F238E27FC236}">
                <a16:creationId xmlns:a16="http://schemas.microsoft.com/office/drawing/2014/main" id="{D59DF9DE-28B4-4506-BB2F-0598DE781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714500"/>
            <a:ext cx="400050" cy="571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3337" name="Text Box 307">
            <a:extLst>
              <a:ext uri="{FF2B5EF4-FFF2-40B4-BE49-F238E27FC236}">
                <a16:creationId xmlns:a16="http://schemas.microsoft.com/office/drawing/2014/main" id="{29ADD548-4594-481F-A91F-757B4C1BC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742950"/>
            <a:ext cx="3801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latin typeface="Arial" panose="020B0604020202020204" pitchFamily="34" charset="0"/>
              </a:rPr>
              <a:t>Find the slope of each line below</a:t>
            </a:r>
          </a:p>
        </p:txBody>
      </p:sp>
      <p:sp>
        <p:nvSpPr>
          <p:cNvPr id="27956" name="Oval 308">
            <a:extLst>
              <a:ext uri="{FF2B5EF4-FFF2-40B4-BE49-F238E27FC236}">
                <a16:creationId xmlns:a16="http://schemas.microsoft.com/office/drawing/2014/main" id="{A0DCAA42-7DF0-4140-8E78-63DF5E73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950" y="2343150"/>
            <a:ext cx="171450" cy="17145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57" name="Oval 309">
            <a:extLst>
              <a:ext uri="{FF2B5EF4-FFF2-40B4-BE49-F238E27FC236}">
                <a16:creationId xmlns:a16="http://schemas.microsoft.com/office/drawing/2014/main" id="{9E722CB6-7CEB-4DD0-919E-C6643600C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2343150"/>
            <a:ext cx="171450" cy="17145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7958" name="Object 310">
            <a:extLst>
              <a:ext uri="{FF2B5EF4-FFF2-40B4-BE49-F238E27FC236}">
                <a16:creationId xmlns:a16="http://schemas.microsoft.com/office/drawing/2014/main" id="{00573CF7-9031-4E50-8991-9B66AA1D47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94873" y="2343150"/>
          <a:ext cx="469106" cy="501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7" imgW="361950" imgH="381000" progId="Equation.3">
                  <p:embed/>
                </p:oleObj>
              </mc:Choice>
              <mc:Fallback>
                <p:oleObj name="Equation" r:id="rId7" imgW="361950" imgH="381000" progId="Equation.3">
                  <p:embed/>
                  <p:pic>
                    <p:nvPicPr>
                      <p:cNvPr id="27958" name="Object 310">
                        <a:extLst>
                          <a:ext uri="{FF2B5EF4-FFF2-40B4-BE49-F238E27FC236}">
                            <a16:creationId xmlns:a16="http://schemas.microsoft.com/office/drawing/2014/main" id="{00573CF7-9031-4E50-8991-9B66AA1D47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4873" y="2343150"/>
                        <a:ext cx="469106" cy="501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9" name="Rectangle 311">
            <a:extLst>
              <a:ext uri="{FF2B5EF4-FFF2-40B4-BE49-F238E27FC236}">
                <a16:creationId xmlns:a16="http://schemas.microsoft.com/office/drawing/2014/main" id="{1382FE61-6432-459A-97AF-37A3E1B52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400300"/>
            <a:ext cx="285750" cy="3429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60" name="Oval 312">
            <a:extLst>
              <a:ext uri="{FF2B5EF4-FFF2-40B4-BE49-F238E27FC236}">
                <a16:creationId xmlns:a16="http://schemas.microsoft.com/office/drawing/2014/main" id="{371E9232-7340-4958-8F06-9D516B3FD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2114550"/>
            <a:ext cx="171450" cy="1714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27961" name="Oval 313">
            <a:extLst>
              <a:ext uri="{FF2B5EF4-FFF2-40B4-BE49-F238E27FC236}">
                <a16:creationId xmlns:a16="http://schemas.microsoft.com/office/drawing/2014/main" id="{2ADE739E-2B91-431E-8E94-F4801D76D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3829050"/>
            <a:ext cx="171450" cy="1714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7962" name="Object 314">
            <a:extLst>
              <a:ext uri="{FF2B5EF4-FFF2-40B4-BE49-F238E27FC236}">
                <a16:creationId xmlns:a16="http://schemas.microsoft.com/office/drawing/2014/main" id="{02BC1F9C-27C1-4555-A427-F5541E4B96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6988" y="2971800"/>
          <a:ext cx="791766" cy="501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9" imgW="609600" imgH="381000" progId="Equation.3">
                  <p:embed/>
                </p:oleObj>
              </mc:Choice>
              <mc:Fallback>
                <p:oleObj name="Equation" r:id="rId9" imgW="609600" imgH="381000" progId="Equation.3">
                  <p:embed/>
                  <p:pic>
                    <p:nvPicPr>
                      <p:cNvPr id="27962" name="Object 314">
                        <a:extLst>
                          <a:ext uri="{FF2B5EF4-FFF2-40B4-BE49-F238E27FC236}">
                            <a16:creationId xmlns:a16="http://schemas.microsoft.com/office/drawing/2014/main" id="{02BC1F9C-27C1-4555-A427-F5541E4B96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6988" y="2971800"/>
                        <a:ext cx="791766" cy="501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63" name="Rectangle 315">
            <a:extLst>
              <a:ext uri="{FF2B5EF4-FFF2-40B4-BE49-F238E27FC236}">
                <a16:creationId xmlns:a16="http://schemas.microsoft.com/office/drawing/2014/main" id="{2ED34E91-9AA6-4E29-87A9-8F6E0A9E1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914650"/>
            <a:ext cx="400050" cy="571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64" name="Oval 316">
            <a:extLst>
              <a:ext uri="{FF2B5EF4-FFF2-40B4-BE49-F238E27FC236}">
                <a16:creationId xmlns:a16="http://schemas.microsoft.com/office/drawing/2014/main" id="{767CBAE7-C1E4-40D7-8F5D-85FF68028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43150"/>
            <a:ext cx="171450" cy="171450"/>
          </a:xfrm>
          <a:prstGeom prst="ellipse">
            <a:avLst/>
          </a:prstGeom>
          <a:solidFill>
            <a:srgbClr val="FD9F2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65" name="Oval 317">
            <a:extLst>
              <a:ext uri="{FF2B5EF4-FFF2-40B4-BE49-F238E27FC236}">
                <a16:creationId xmlns:a16="http://schemas.microsoft.com/office/drawing/2014/main" id="{A2719279-635C-40FE-B419-113B788A8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1714500"/>
            <a:ext cx="171450" cy="171450"/>
          </a:xfrm>
          <a:prstGeom prst="ellipse">
            <a:avLst/>
          </a:prstGeom>
          <a:solidFill>
            <a:srgbClr val="FD9F2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7966" name="Object 318">
            <a:extLst>
              <a:ext uri="{FF2B5EF4-FFF2-40B4-BE49-F238E27FC236}">
                <a16:creationId xmlns:a16="http://schemas.microsoft.com/office/drawing/2014/main" id="{CB116D8A-111A-4ABD-BE39-A420BF6880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5100" y="3486150"/>
          <a:ext cx="214313" cy="558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11" imgW="142875" imgH="381000" progId="Equation.3">
                  <p:embed/>
                </p:oleObj>
              </mc:Choice>
              <mc:Fallback>
                <p:oleObj name="Equation" r:id="rId11" imgW="142875" imgH="381000" progId="Equation.3">
                  <p:embed/>
                  <p:pic>
                    <p:nvPicPr>
                      <p:cNvPr id="27966" name="Object 318">
                        <a:extLst>
                          <a:ext uri="{FF2B5EF4-FFF2-40B4-BE49-F238E27FC236}">
                            <a16:creationId xmlns:a16="http://schemas.microsoft.com/office/drawing/2014/main" id="{CB116D8A-111A-4ABD-BE39-A420BF6880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5100" y="3486150"/>
                        <a:ext cx="214313" cy="5584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67" name="Rectangle 319">
            <a:extLst>
              <a:ext uri="{FF2B5EF4-FFF2-40B4-BE49-F238E27FC236}">
                <a16:creationId xmlns:a16="http://schemas.microsoft.com/office/drawing/2014/main" id="{1C98914B-5F6F-4653-9DA6-0F7D2AEC3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486150"/>
            <a:ext cx="400050" cy="571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68" name="Oval 320">
            <a:extLst>
              <a:ext uri="{FF2B5EF4-FFF2-40B4-BE49-F238E27FC236}">
                <a16:creationId xmlns:a16="http://schemas.microsoft.com/office/drawing/2014/main" id="{6AC0AA0E-3FEF-45D1-AA60-43B013C36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3429000"/>
            <a:ext cx="171450" cy="17145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7969" name="Oval 321">
            <a:extLst>
              <a:ext uri="{FF2B5EF4-FFF2-40B4-BE49-F238E27FC236}">
                <a16:creationId xmlns:a16="http://schemas.microsoft.com/office/drawing/2014/main" id="{28A53B6B-D31A-46E0-8A1B-407F5AC00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2971800"/>
            <a:ext cx="171450" cy="17145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7970" name="Object 322">
            <a:extLst>
              <a:ext uri="{FF2B5EF4-FFF2-40B4-BE49-F238E27FC236}">
                <a16:creationId xmlns:a16="http://schemas.microsoft.com/office/drawing/2014/main" id="{84024642-FCA5-4749-91C9-40BA9BA8EA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6519" y="4057650"/>
          <a:ext cx="1164431" cy="501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13" imgW="904875" imgH="381000" progId="Equation.3">
                  <p:embed/>
                </p:oleObj>
              </mc:Choice>
              <mc:Fallback>
                <p:oleObj name="Equation" r:id="rId13" imgW="904875" imgH="381000" progId="Equation.3">
                  <p:embed/>
                  <p:pic>
                    <p:nvPicPr>
                      <p:cNvPr id="27970" name="Object 322">
                        <a:extLst>
                          <a:ext uri="{FF2B5EF4-FFF2-40B4-BE49-F238E27FC236}">
                            <a16:creationId xmlns:a16="http://schemas.microsoft.com/office/drawing/2014/main" id="{84024642-FCA5-4749-91C9-40BA9BA8EA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6519" y="4057650"/>
                        <a:ext cx="1164431" cy="501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71" name="Rectangle 323">
            <a:extLst>
              <a:ext uri="{FF2B5EF4-FFF2-40B4-BE49-F238E27FC236}">
                <a16:creationId xmlns:a16="http://schemas.microsoft.com/office/drawing/2014/main" id="{707EBB0C-056F-4BD9-AA8D-D934511D9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550" y="4114800"/>
            <a:ext cx="1028700" cy="3429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F83280B1-6133-4160-90D8-D0AFB139BF84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86046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27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2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7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2000"/>
                                        <p:tgtEl>
                                          <p:spTgt spid="27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7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7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0" dur="2000"/>
                                        <p:tgtEl>
                                          <p:spTgt spid="27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27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7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8" dur="2000"/>
                                        <p:tgtEl>
                                          <p:spTgt spid="2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40" grpId="0"/>
      <p:bldP spid="27948" grpId="0" animBg="1"/>
      <p:bldP spid="27949" grpId="0" animBg="1"/>
      <p:bldP spid="27951" grpId="0"/>
      <p:bldP spid="27953" grpId="0"/>
      <p:bldP spid="27954" grpId="0" animBg="1"/>
      <p:bldP spid="27956" grpId="0" animBg="1"/>
      <p:bldP spid="27957" grpId="0" animBg="1"/>
      <p:bldP spid="27959" grpId="0" animBg="1"/>
      <p:bldP spid="27960" grpId="0" animBg="1"/>
      <p:bldP spid="27961" grpId="0" animBg="1"/>
      <p:bldP spid="27963" grpId="0" animBg="1"/>
      <p:bldP spid="27964" grpId="0" animBg="1"/>
      <p:bldP spid="27965" grpId="0" animBg="1"/>
      <p:bldP spid="27967" grpId="0" animBg="1"/>
      <p:bldP spid="27968" grpId="0" animBg="1"/>
      <p:bldP spid="27969" grpId="0" animBg="1"/>
      <p:bldP spid="279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4C74786-BE5F-445E-9006-0F58222CD8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r>
              <a:rPr lang="en-US" altLang="en-US"/>
              <a:t>Slope of line through 2 points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B1AD4CC-D1CB-44F0-ACEB-52B4F74ED9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" y="857250"/>
            <a:ext cx="8719749" cy="3086100"/>
          </a:xfrm>
        </p:spPr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</a:rPr>
              <a:t>To find the slope of a line through 2 given points we use the formula</a:t>
            </a:r>
          </a:p>
          <a:p>
            <a:pPr marL="114300" indent="0">
              <a:buNone/>
            </a:pPr>
            <a:endParaRPr lang="en-US" altLang="en-US" dirty="0">
              <a:solidFill>
                <a:schemeClr val="bg2"/>
              </a:solidFill>
            </a:endParaRPr>
          </a:p>
          <a:p>
            <a:pPr marL="114300" indent="0">
              <a:buNone/>
            </a:pPr>
            <a:endParaRPr lang="en-US" altLang="en-US" dirty="0">
              <a:solidFill>
                <a:schemeClr val="bg2"/>
              </a:solidFill>
            </a:endParaRPr>
          </a:p>
          <a:p>
            <a:pPr marL="114300" indent="0">
              <a:buNone/>
            </a:pPr>
            <a:endParaRPr lang="en-US" altLang="en-US" dirty="0">
              <a:solidFill>
                <a:schemeClr val="bg2"/>
              </a:solidFill>
            </a:endParaRPr>
          </a:p>
          <a:p>
            <a:pPr marL="114300" indent="0">
              <a:buNone/>
            </a:pPr>
            <a:endParaRPr lang="en-US" altLang="en-US" dirty="0">
              <a:solidFill>
                <a:schemeClr val="bg2"/>
              </a:solidFill>
            </a:endParaRPr>
          </a:p>
          <a:p>
            <a:r>
              <a:rPr lang="en-US" altLang="en-US" dirty="0">
                <a:solidFill>
                  <a:schemeClr val="bg2"/>
                </a:solidFill>
              </a:rPr>
              <a:t>For example, Find the slope of a line that goes through (-3, 5) and (2, 18)</a:t>
            </a:r>
          </a:p>
          <a:p>
            <a:endParaRPr lang="en-US" altLang="en-US" dirty="0">
              <a:solidFill>
                <a:schemeClr val="bg2"/>
              </a:solidFill>
            </a:endParaRPr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8CE4DC47-A526-4342-B559-22B8739367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445517"/>
              </p:ext>
            </p:extLst>
          </p:nvPr>
        </p:nvGraphicFramePr>
        <p:xfrm>
          <a:off x="2469259" y="1387673"/>
          <a:ext cx="2225279" cy="996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3" imgW="952500" imgH="419100" progId="Equation.3">
                  <p:embed/>
                </p:oleObj>
              </mc:Choice>
              <mc:Fallback>
                <p:oleObj name="Equation" r:id="rId3" imgW="952500" imgH="419100" progId="Equation.3">
                  <p:embed/>
                  <p:pic>
                    <p:nvPicPr>
                      <p:cNvPr id="16388" name="Object 4">
                        <a:extLst>
                          <a:ext uri="{FF2B5EF4-FFF2-40B4-BE49-F238E27FC236}">
                            <a16:creationId xmlns:a16="http://schemas.microsoft.com/office/drawing/2014/main" id="{8CE4DC47-A526-4342-B559-22B8739367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9259" y="1387673"/>
                        <a:ext cx="2225279" cy="9965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Text Box 5">
            <a:extLst>
              <a:ext uri="{FF2B5EF4-FFF2-40B4-BE49-F238E27FC236}">
                <a16:creationId xmlns:a16="http://schemas.microsoft.com/office/drawing/2014/main" id="{B86C85DE-25B9-4132-8D6F-F24A20518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34742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 dirty="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 dirty="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572F952D-4E57-4996-B4CF-F9CE2AB28B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29150" y="33147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10AD28F8-FDDA-4F1F-8FA6-7E05D97ED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348615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392" name="Line 8">
            <a:extLst>
              <a:ext uri="{FF2B5EF4-FFF2-40B4-BE49-F238E27FC236}">
                <a16:creationId xmlns:a16="http://schemas.microsoft.com/office/drawing/2014/main" id="{F4DC2763-DDBD-4B08-AFE8-3DB2BC2D95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72050" y="33147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7B401CB9-3541-4451-9405-00D2D8728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553167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 dirty="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 dirty="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6394" name="Line 10">
            <a:extLst>
              <a:ext uri="{FF2B5EF4-FFF2-40B4-BE49-F238E27FC236}">
                <a16:creationId xmlns:a16="http://schemas.microsoft.com/office/drawing/2014/main" id="{823B08D6-2975-4C48-B3B4-06A724D411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5050" y="3398938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36AB08DC-C45C-491A-9381-610DCCBE5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650" y="3608631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 dirty="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 dirty="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6396" name="Line 12">
            <a:extLst>
              <a:ext uri="{FF2B5EF4-FFF2-40B4-BE49-F238E27FC236}">
                <a16:creationId xmlns:a16="http://schemas.microsoft.com/office/drawing/2014/main" id="{C74E71CB-0ABF-4FBC-8816-0A611B005C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15100" y="3376315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graphicFrame>
        <p:nvGraphicFramePr>
          <p:cNvPr id="16397" name="Object 13">
            <a:extLst>
              <a:ext uri="{FF2B5EF4-FFF2-40B4-BE49-F238E27FC236}">
                <a16:creationId xmlns:a16="http://schemas.microsoft.com/office/drawing/2014/main" id="{3DBF21C2-C364-446F-866D-7A8DC5D1E7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28950" y="3804048"/>
          <a:ext cx="2225279" cy="996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5" imgW="952500" imgH="419100" progId="Equation.3">
                  <p:embed/>
                </p:oleObj>
              </mc:Choice>
              <mc:Fallback>
                <p:oleObj name="Equation" r:id="rId5" imgW="952500" imgH="419100" progId="Equation.3">
                  <p:embed/>
                  <p:pic>
                    <p:nvPicPr>
                      <p:cNvPr id="16397" name="Object 13">
                        <a:extLst>
                          <a:ext uri="{FF2B5EF4-FFF2-40B4-BE49-F238E27FC236}">
                            <a16:creationId xmlns:a16="http://schemas.microsoft.com/office/drawing/2014/main" id="{3DBF21C2-C364-446F-866D-7A8DC5D1E7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3804048"/>
                        <a:ext cx="2225279" cy="996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8" name="Text Box 14">
            <a:extLst>
              <a:ext uri="{FF2B5EF4-FFF2-40B4-BE49-F238E27FC236}">
                <a16:creationId xmlns:a16="http://schemas.microsoft.com/office/drawing/2014/main" id="{490CE1E2-D986-45AC-B670-408299938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2880123"/>
            <a:ext cx="52129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 dirty="0"/>
              <a:t>18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54A1261A-6E27-41F6-8383-3BA4475F8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914650"/>
            <a:ext cx="35298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5</a:t>
            </a:r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F4EF531F-DAE5-41B6-82D1-F48622E48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700" y="2937273"/>
            <a:ext cx="35298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 dirty="0"/>
              <a:t>2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06D5C1DA-64DE-49BD-AD35-13C32C18D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914650"/>
            <a:ext cx="46519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/>
              <a:t>-3</a:t>
            </a:r>
          </a:p>
        </p:txBody>
      </p:sp>
      <p:graphicFrame>
        <p:nvGraphicFramePr>
          <p:cNvPr id="16402" name="Object 18">
            <a:extLst>
              <a:ext uri="{FF2B5EF4-FFF2-40B4-BE49-F238E27FC236}">
                <a16:creationId xmlns:a16="http://schemas.microsoft.com/office/drawing/2014/main" id="{98D1C378-9204-43DD-B9EA-B46A63B712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14950" y="3829051"/>
          <a:ext cx="731044" cy="908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7" imgW="304800" imgH="381000" progId="Equation.3">
                  <p:embed/>
                </p:oleObj>
              </mc:Choice>
              <mc:Fallback>
                <p:oleObj name="Equation" r:id="rId7" imgW="304800" imgH="381000" progId="Equation.3">
                  <p:embed/>
                  <p:pic>
                    <p:nvPicPr>
                      <p:cNvPr id="16402" name="Object 18">
                        <a:extLst>
                          <a:ext uri="{FF2B5EF4-FFF2-40B4-BE49-F238E27FC236}">
                            <a16:creationId xmlns:a16="http://schemas.microsoft.com/office/drawing/2014/main" id="{98D1C378-9204-43DD-B9EA-B46A63B712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0" y="3829051"/>
                        <a:ext cx="731044" cy="9084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3" name="Line 19">
            <a:extLst>
              <a:ext uri="{FF2B5EF4-FFF2-40B4-BE49-F238E27FC236}">
                <a16:creationId xmlns:a16="http://schemas.microsoft.com/office/drawing/2014/main" id="{D651BC21-D033-4B83-98EA-DB644BD38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6300" y="4457700"/>
            <a:ext cx="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6404" name="Line 20">
            <a:extLst>
              <a:ext uri="{FF2B5EF4-FFF2-40B4-BE49-F238E27FC236}">
                <a16:creationId xmlns:a16="http://schemas.microsoft.com/office/drawing/2014/main" id="{818D108A-8F2C-44B8-BB8A-CC85B30A71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2038" y="4505325"/>
            <a:ext cx="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54FD5C-FFAD-4247-B026-5F0657B750A5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96128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-0.23715 0.19383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8" y="9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48555E-6 L 0.00277 0.1798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8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19323 0.2842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70" y="14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46914E-7 L 0.0401 0.2774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13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16389" grpId="0"/>
      <p:bldP spid="16391" grpId="0"/>
      <p:bldP spid="16393" grpId="0"/>
      <p:bldP spid="16395" grpId="0"/>
      <p:bldP spid="16398" grpId="0" animBg="1"/>
      <p:bldP spid="16398" grpId="1" animBg="1"/>
      <p:bldP spid="16399" grpId="0" animBg="1"/>
      <p:bldP spid="16399" grpId="1" animBg="1"/>
      <p:bldP spid="16400" grpId="0" animBg="1"/>
      <p:bldP spid="16400" grpId="1" animBg="1"/>
      <p:bldP spid="16401" grpId="0" animBg="1"/>
      <p:bldP spid="1640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A42209F-E4E2-4FC7-8C9C-736254EE0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342900"/>
            <a:ext cx="65151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700">
                <a:solidFill>
                  <a:schemeClr val="tx2"/>
                </a:solidFill>
              </a:rPr>
              <a:t>Given two points on a line, find the slope: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D68666A-1DAC-469B-BA64-6DEACE81D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1143001"/>
            <a:ext cx="302895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100"/>
              <a:t>1.  (9, 2), (8, -7)</a:t>
            </a:r>
          </a:p>
          <a:p>
            <a:pPr>
              <a:buFontTx/>
              <a:buNone/>
            </a:pPr>
            <a:endParaRPr lang="en-US" altLang="en-US" sz="2100"/>
          </a:p>
        </p:txBody>
      </p:sp>
      <p:graphicFrame>
        <p:nvGraphicFramePr>
          <p:cNvPr id="15364" name="Rectangle 4">
            <a:extLst>
              <a:ext uri="{FF2B5EF4-FFF2-40B4-BE49-F238E27FC236}">
                <a16:creationId xmlns:a16="http://schemas.microsoft.com/office/drawing/2014/main" id="{ABC7C473-3DC9-4045-A8B4-0521D8F2C92A}"/>
              </a:ext>
            </a:extLst>
          </p:cNvPr>
          <p:cNvGraphicFramePr>
            <a:graphicFrameLocks/>
          </p:cNvGraphicFramePr>
          <p:nvPr/>
        </p:nvGraphicFramePr>
        <p:xfrm>
          <a:off x="4913710" y="1200150"/>
          <a:ext cx="2459831" cy="1639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0" imgH="0" progId="Equation.3">
                  <p:embed/>
                </p:oleObj>
              </mc:Choice>
              <mc:Fallback>
                <p:oleObj name="Equation" r:id="rId3" imgW="0" imgH="0" progId="Equation.3">
                  <p:embed/>
                  <p:pic>
                    <p:nvPicPr>
                      <p:cNvPr id="15364" name="Rectangle 4">
                        <a:extLst>
                          <a:ext uri="{FF2B5EF4-FFF2-40B4-BE49-F238E27FC236}">
                            <a16:creationId xmlns:a16="http://schemas.microsoft.com/office/drawing/2014/main" id="{ABC7C473-3DC9-4045-A8B4-0521D8F2C92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710" y="1200150"/>
                        <a:ext cx="2459831" cy="16394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5">
            <a:extLst>
              <a:ext uri="{FF2B5EF4-FFF2-40B4-BE49-F238E27FC236}">
                <a16:creationId xmlns:a16="http://schemas.microsoft.com/office/drawing/2014/main" id="{0CB52152-22C3-4FB8-BE88-BBC500F91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0" y="2171700"/>
            <a:ext cx="29718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2.  (-4, 4), (-7, 2)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A5D88766-475C-4680-87FA-625FF63F5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3829050"/>
            <a:ext cx="29718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3.  (5, -1), (9, -4)</a:t>
            </a:r>
          </a:p>
        </p:txBody>
      </p:sp>
      <p:graphicFrame>
        <p:nvGraphicFramePr>
          <p:cNvPr id="23559" name="Object 7">
            <a:extLst>
              <a:ext uri="{FF2B5EF4-FFF2-40B4-BE49-F238E27FC236}">
                <a16:creationId xmlns:a16="http://schemas.microsoft.com/office/drawing/2014/main" id="{AA3FF519-57D8-4390-973B-BDF8890675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43350" y="1143001"/>
          <a:ext cx="1257300" cy="565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4" imgW="875920" imgH="393529" progId="Equation.3">
                  <p:embed/>
                </p:oleObj>
              </mc:Choice>
              <mc:Fallback>
                <p:oleObj name="Equation" r:id="rId4" imgW="875920" imgH="393529" progId="Equation.3">
                  <p:embed/>
                  <p:pic>
                    <p:nvPicPr>
                      <p:cNvPr id="23559" name="Object 7">
                        <a:extLst>
                          <a:ext uri="{FF2B5EF4-FFF2-40B4-BE49-F238E27FC236}">
                            <a16:creationId xmlns:a16="http://schemas.microsoft.com/office/drawing/2014/main" id="{AA3FF519-57D8-4390-973B-BDF8890675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3350" y="1143001"/>
                        <a:ext cx="1257300" cy="565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8">
            <a:extLst>
              <a:ext uri="{FF2B5EF4-FFF2-40B4-BE49-F238E27FC236}">
                <a16:creationId xmlns:a16="http://schemas.microsoft.com/office/drawing/2014/main" id="{83E8ACDC-1313-40DD-A58C-B585D27937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3829" y="1143000"/>
          <a:ext cx="78700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tion" r:id="rId6" imgW="583947" imgH="393529" progId="Equation.3">
                  <p:embed/>
                </p:oleObj>
              </mc:Choice>
              <mc:Fallback>
                <p:oleObj name="Equation" r:id="rId6" imgW="583947" imgH="393529" progId="Equation.3">
                  <p:embed/>
                  <p:pic>
                    <p:nvPicPr>
                      <p:cNvPr id="23560" name="Object 8">
                        <a:extLst>
                          <a:ext uri="{FF2B5EF4-FFF2-40B4-BE49-F238E27FC236}">
                            <a16:creationId xmlns:a16="http://schemas.microsoft.com/office/drawing/2014/main" id="{83E8ACDC-1313-40DD-A58C-B585D27937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3829" y="1143000"/>
                        <a:ext cx="78700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9">
            <a:extLst>
              <a:ext uri="{FF2B5EF4-FFF2-40B4-BE49-F238E27FC236}">
                <a16:creationId xmlns:a16="http://schemas.microsoft.com/office/drawing/2014/main" id="{5BEC7049-4E79-47AE-90AF-467053786A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0" y="1143000"/>
          <a:ext cx="342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tion" r:id="rId8" imgW="253890" imgH="393529" progId="Equation.3">
                  <p:embed/>
                </p:oleObj>
              </mc:Choice>
              <mc:Fallback>
                <p:oleObj name="Equation" r:id="rId8" imgW="253890" imgH="393529" progId="Equation.3">
                  <p:embed/>
                  <p:pic>
                    <p:nvPicPr>
                      <p:cNvPr id="23561" name="Object 9">
                        <a:extLst>
                          <a:ext uri="{FF2B5EF4-FFF2-40B4-BE49-F238E27FC236}">
                            <a16:creationId xmlns:a16="http://schemas.microsoft.com/office/drawing/2014/main" id="{5BEC7049-4E79-47AE-90AF-467053786A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1143000"/>
                        <a:ext cx="3429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10">
            <a:extLst>
              <a:ext uri="{FF2B5EF4-FFF2-40B4-BE49-F238E27FC236}">
                <a16:creationId xmlns:a16="http://schemas.microsoft.com/office/drawing/2014/main" id="{CCAF1A8B-5423-40BE-9294-E152BCD69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085850"/>
            <a:ext cx="342900" cy="62865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3563" name="Object 11">
            <a:extLst>
              <a:ext uri="{FF2B5EF4-FFF2-40B4-BE49-F238E27FC236}">
                <a16:creationId xmlns:a16="http://schemas.microsoft.com/office/drawing/2014/main" id="{43C213B5-9B3A-4DD9-8A60-8FBCBDCD46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57688" y="2228851"/>
          <a:ext cx="656035" cy="565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10" imgW="457002" imgH="393529" progId="Equation.3">
                  <p:embed/>
                </p:oleObj>
              </mc:Choice>
              <mc:Fallback>
                <p:oleObj name="Equation" r:id="rId10" imgW="457002" imgH="393529" progId="Equation.3">
                  <p:embed/>
                  <p:pic>
                    <p:nvPicPr>
                      <p:cNvPr id="23563" name="Object 11">
                        <a:extLst>
                          <a:ext uri="{FF2B5EF4-FFF2-40B4-BE49-F238E27FC236}">
                            <a16:creationId xmlns:a16="http://schemas.microsoft.com/office/drawing/2014/main" id="{43C213B5-9B3A-4DD9-8A60-8FBCBDCD46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8" y="2228851"/>
                        <a:ext cx="656035" cy="565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12">
            <a:extLst>
              <a:ext uri="{FF2B5EF4-FFF2-40B4-BE49-F238E27FC236}">
                <a16:creationId xmlns:a16="http://schemas.microsoft.com/office/drawing/2014/main" id="{C5696C68-483F-496A-B6DF-548709EEE2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7703" y="3086100"/>
          <a:ext cx="90844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12" imgW="672808" imgH="393529" progId="Equation.3">
                  <p:embed/>
                </p:oleObj>
              </mc:Choice>
              <mc:Fallback>
                <p:oleObj name="Equation" r:id="rId12" imgW="672808" imgH="393529" progId="Equation.3">
                  <p:embed/>
                  <p:pic>
                    <p:nvPicPr>
                      <p:cNvPr id="23564" name="Object 12">
                        <a:extLst>
                          <a:ext uri="{FF2B5EF4-FFF2-40B4-BE49-F238E27FC236}">
                            <a16:creationId xmlns:a16="http://schemas.microsoft.com/office/drawing/2014/main" id="{C5696C68-483F-496A-B6DF-548709EEE2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7703" y="3086100"/>
                        <a:ext cx="90844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13">
            <a:extLst>
              <a:ext uri="{FF2B5EF4-FFF2-40B4-BE49-F238E27FC236}">
                <a16:creationId xmlns:a16="http://schemas.microsoft.com/office/drawing/2014/main" id="{EF93D110-C7BE-4737-A37E-1FCEF120B9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74369" y="3829050"/>
          <a:ext cx="8905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Equation" r:id="rId14" imgW="660113" imgH="393529" progId="Equation.3">
                  <p:embed/>
                </p:oleObj>
              </mc:Choice>
              <mc:Fallback>
                <p:oleObj name="Equation" r:id="rId14" imgW="660113" imgH="393529" progId="Equation.3">
                  <p:embed/>
                  <p:pic>
                    <p:nvPicPr>
                      <p:cNvPr id="23565" name="Object 13">
                        <a:extLst>
                          <a:ext uri="{FF2B5EF4-FFF2-40B4-BE49-F238E27FC236}">
                            <a16:creationId xmlns:a16="http://schemas.microsoft.com/office/drawing/2014/main" id="{EF93D110-C7BE-4737-A37E-1FCEF120B9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4369" y="3829050"/>
                        <a:ext cx="8905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4">
            <a:extLst>
              <a:ext uri="{FF2B5EF4-FFF2-40B4-BE49-F238E27FC236}">
                <a16:creationId xmlns:a16="http://schemas.microsoft.com/office/drawing/2014/main" id="{6E683ECD-7081-49D8-B0C3-E3B321828A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42110" y="3086100"/>
          <a:ext cx="128706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Equation" r:id="rId16" imgW="952087" imgH="393529" progId="Equation.3">
                  <p:embed/>
                </p:oleObj>
              </mc:Choice>
              <mc:Fallback>
                <p:oleObj name="Equation" r:id="rId16" imgW="952087" imgH="393529" progId="Equation.3">
                  <p:embed/>
                  <p:pic>
                    <p:nvPicPr>
                      <p:cNvPr id="23566" name="Object 14">
                        <a:extLst>
                          <a:ext uri="{FF2B5EF4-FFF2-40B4-BE49-F238E27FC236}">
                            <a16:creationId xmlns:a16="http://schemas.microsoft.com/office/drawing/2014/main" id="{6E683ECD-7081-49D8-B0C3-E3B321828A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2110" y="3086100"/>
                        <a:ext cx="128706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8" name="Rectangle 16">
            <a:extLst>
              <a:ext uri="{FF2B5EF4-FFF2-40B4-BE49-F238E27FC236}">
                <a16:creationId xmlns:a16="http://schemas.microsoft.com/office/drawing/2014/main" id="{D5BACE16-F11F-4D8B-97D9-4A6B35AE8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971800"/>
            <a:ext cx="742950" cy="74295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23569" name="Object 17">
            <a:extLst>
              <a:ext uri="{FF2B5EF4-FFF2-40B4-BE49-F238E27FC236}">
                <a16:creationId xmlns:a16="http://schemas.microsoft.com/office/drawing/2014/main" id="{27279725-D0BA-426A-AA76-DF52B9F52C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7344" y="3829050"/>
          <a:ext cx="75485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tion" r:id="rId18" imgW="558558" imgH="393529" progId="Equation.3">
                  <p:embed/>
                </p:oleObj>
              </mc:Choice>
              <mc:Fallback>
                <p:oleObj name="Equation" r:id="rId18" imgW="558558" imgH="393529" progId="Equation.3">
                  <p:embed/>
                  <p:pic>
                    <p:nvPicPr>
                      <p:cNvPr id="23569" name="Object 17">
                        <a:extLst>
                          <a:ext uri="{FF2B5EF4-FFF2-40B4-BE49-F238E27FC236}">
                            <a16:creationId xmlns:a16="http://schemas.microsoft.com/office/drawing/2014/main" id="{27279725-D0BA-426A-AA76-DF52B9F52C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7344" y="3829050"/>
                        <a:ext cx="754856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0" name="Object 18">
            <a:extLst>
              <a:ext uri="{FF2B5EF4-FFF2-40B4-BE49-F238E27FC236}">
                <a16:creationId xmlns:a16="http://schemas.microsoft.com/office/drawing/2014/main" id="{15F51359-8FFC-471A-9C7D-FE5982C1BC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6500" y="3829050"/>
          <a:ext cx="342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20" imgW="253890" imgH="393529" progId="Equation.3">
                  <p:embed/>
                </p:oleObj>
              </mc:Choice>
              <mc:Fallback>
                <p:oleObj name="Equation" r:id="rId20" imgW="253890" imgH="393529" progId="Equation.3">
                  <p:embed/>
                  <p:pic>
                    <p:nvPicPr>
                      <p:cNvPr id="23570" name="Object 18">
                        <a:extLst>
                          <a:ext uri="{FF2B5EF4-FFF2-40B4-BE49-F238E27FC236}">
                            <a16:creationId xmlns:a16="http://schemas.microsoft.com/office/drawing/2014/main" id="{15F51359-8FFC-471A-9C7D-FE5982C1BC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0" y="3829050"/>
                        <a:ext cx="3429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1" name="Rectangle 19">
            <a:extLst>
              <a:ext uri="{FF2B5EF4-FFF2-40B4-BE49-F238E27FC236}">
                <a16:creationId xmlns:a16="http://schemas.microsoft.com/office/drawing/2014/main" id="{990D8925-2B6D-4821-B7D5-58A48156C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771900"/>
            <a:ext cx="685800" cy="62865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23572" name="Text Box 20">
            <a:extLst>
              <a:ext uri="{FF2B5EF4-FFF2-40B4-BE49-F238E27FC236}">
                <a16:creationId xmlns:a16="http://schemas.microsoft.com/office/drawing/2014/main" id="{EBA49C07-9426-49E6-A4DB-72FDCF5C4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73" name="Line 21">
            <a:extLst>
              <a:ext uri="{FF2B5EF4-FFF2-40B4-BE49-F238E27FC236}">
                <a16:creationId xmlns:a16="http://schemas.microsoft.com/office/drawing/2014/main" id="{4B2DE474-C6CE-48FD-A6BD-38FE879FEA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885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74" name="Text Box 22">
            <a:extLst>
              <a:ext uri="{FF2B5EF4-FFF2-40B4-BE49-F238E27FC236}">
                <a16:creationId xmlns:a16="http://schemas.microsoft.com/office/drawing/2014/main" id="{64B6F307-F522-4924-B2B4-D6C3D8230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75" name="Line 23">
            <a:extLst>
              <a:ext uri="{FF2B5EF4-FFF2-40B4-BE49-F238E27FC236}">
                <a16:creationId xmlns:a16="http://schemas.microsoft.com/office/drawing/2014/main" id="{6A35C1A9-B3E7-4219-9D1B-CD6D04AFA9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76" name="Text Box 24">
            <a:extLst>
              <a:ext uri="{FF2B5EF4-FFF2-40B4-BE49-F238E27FC236}">
                <a16:creationId xmlns:a16="http://schemas.microsoft.com/office/drawing/2014/main" id="{F2A16FE9-CEBA-4B11-BAC1-3CCA9BF08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5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577" name="Line 25">
            <a:extLst>
              <a:ext uri="{FF2B5EF4-FFF2-40B4-BE49-F238E27FC236}">
                <a16:creationId xmlns:a16="http://schemas.microsoft.com/office/drawing/2014/main" id="{8929ABA4-81B9-46F1-BCAB-282501499F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78" name="Text Box 26">
            <a:extLst>
              <a:ext uri="{FF2B5EF4-FFF2-40B4-BE49-F238E27FC236}">
                <a16:creationId xmlns:a16="http://schemas.microsoft.com/office/drawing/2014/main" id="{AA297885-18B6-4AC9-A722-C7E0AF4C2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579" name="Line 27">
            <a:extLst>
              <a:ext uri="{FF2B5EF4-FFF2-40B4-BE49-F238E27FC236}">
                <a16:creationId xmlns:a16="http://schemas.microsoft.com/office/drawing/2014/main" id="{D2F757B7-CC45-45C3-989B-DBF380CA4C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5755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graphicFrame>
        <p:nvGraphicFramePr>
          <p:cNvPr id="23580" name="Object 28">
            <a:extLst>
              <a:ext uri="{FF2B5EF4-FFF2-40B4-BE49-F238E27FC236}">
                <a16:creationId xmlns:a16="http://schemas.microsoft.com/office/drawing/2014/main" id="{267F8D64-FE86-41E1-B7BD-C07937737A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1" y="1200150"/>
          <a:ext cx="49768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22" imgW="241091" imgH="177646" progId="Equation.3">
                  <p:embed/>
                </p:oleObj>
              </mc:Choice>
              <mc:Fallback>
                <p:oleObj name="Equation" r:id="rId22" imgW="241091" imgH="177646" progId="Equation.3">
                  <p:embed/>
                  <p:pic>
                    <p:nvPicPr>
                      <p:cNvPr id="23580" name="Object 28">
                        <a:extLst>
                          <a:ext uri="{FF2B5EF4-FFF2-40B4-BE49-F238E27FC236}">
                            <a16:creationId xmlns:a16="http://schemas.microsoft.com/office/drawing/2014/main" id="{267F8D64-FE86-41E1-B7BD-C07937737A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1" y="1200150"/>
                        <a:ext cx="49768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1" name="Text Box 29">
            <a:extLst>
              <a:ext uri="{FF2B5EF4-FFF2-40B4-BE49-F238E27FC236}">
                <a16:creationId xmlns:a16="http://schemas.microsoft.com/office/drawing/2014/main" id="{10D42DA6-D6E5-4842-9F72-EE6D4FB62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27884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82" name="Line 30">
            <a:extLst>
              <a:ext uri="{FF2B5EF4-FFF2-40B4-BE49-F238E27FC236}">
                <a16:creationId xmlns:a16="http://schemas.microsoft.com/office/drawing/2014/main" id="{D46DEEDB-3242-4054-813D-AC39B46894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1700" y="26289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83" name="Text Box 31">
            <a:extLst>
              <a:ext uri="{FF2B5EF4-FFF2-40B4-BE49-F238E27FC236}">
                <a16:creationId xmlns:a16="http://schemas.microsoft.com/office/drawing/2014/main" id="{5DB01DB0-5706-459B-8201-7C3BE893F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274320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84" name="Line 32">
            <a:extLst>
              <a:ext uri="{FF2B5EF4-FFF2-40B4-BE49-F238E27FC236}">
                <a16:creationId xmlns:a16="http://schemas.microsoft.com/office/drawing/2014/main" id="{2E7569D2-E091-4806-8837-83328B3A19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71750" y="25717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85" name="Text Box 33">
            <a:extLst>
              <a:ext uri="{FF2B5EF4-FFF2-40B4-BE49-F238E27FC236}">
                <a16:creationId xmlns:a16="http://schemas.microsoft.com/office/drawing/2014/main" id="{C35A4F40-7D87-41F4-B256-CE7C8881D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74320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586" name="Line 34">
            <a:extLst>
              <a:ext uri="{FF2B5EF4-FFF2-40B4-BE49-F238E27FC236}">
                <a16:creationId xmlns:a16="http://schemas.microsoft.com/office/drawing/2014/main" id="{921A3769-36A9-4B9C-9439-247E5CDD50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43250" y="25717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87" name="Text Box 35">
            <a:extLst>
              <a:ext uri="{FF2B5EF4-FFF2-40B4-BE49-F238E27FC236}">
                <a16:creationId xmlns:a16="http://schemas.microsoft.com/office/drawing/2014/main" id="{80AD13D0-B59E-49D4-87E0-46C5A29DA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7884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588" name="Line 36">
            <a:extLst>
              <a:ext uri="{FF2B5EF4-FFF2-40B4-BE49-F238E27FC236}">
                <a16:creationId xmlns:a16="http://schemas.microsoft.com/office/drawing/2014/main" id="{037EC32E-9DB0-44E0-B0C4-BA5B74B02F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00450" y="26289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89" name="Text Box 37">
            <a:extLst>
              <a:ext uri="{FF2B5EF4-FFF2-40B4-BE49-F238E27FC236}">
                <a16:creationId xmlns:a16="http://schemas.microsoft.com/office/drawing/2014/main" id="{BE15922E-D729-414A-88DB-B3FBB2201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43886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90" name="Line 38">
            <a:extLst>
              <a:ext uri="{FF2B5EF4-FFF2-40B4-BE49-F238E27FC236}">
                <a16:creationId xmlns:a16="http://schemas.microsoft.com/office/drawing/2014/main" id="{D263ACD5-7E1B-45FE-B51D-F7522C6042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91" name="Text Box 39">
            <a:extLst>
              <a:ext uri="{FF2B5EF4-FFF2-40B4-BE49-F238E27FC236}">
                <a16:creationId xmlns:a16="http://schemas.microsoft.com/office/drawing/2014/main" id="{58DBF5B1-2D2F-4D4A-A76B-71271A0C2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43886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92" name="Line 40">
            <a:extLst>
              <a:ext uri="{FF2B5EF4-FFF2-40B4-BE49-F238E27FC236}">
                <a16:creationId xmlns:a16="http://schemas.microsoft.com/office/drawing/2014/main" id="{DE556B53-9ABF-4184-AC5B-464D1599D7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93" name="Text Box 41">
            <a:extLst>
              <a:ext uri="{FF2B5EF4-FFF2-40B4-BE49-F238E27FC236}">
                <a16:creationId xmlns:a16="http://schemas.microsoft.com/office/drawing/2014/main" id="{D11FD5D0-73B5-40D4-A7F2-0A5D5C52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44457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594" name="Line 42">
            <a:extLst>
              <a:ext uri="{FF2B5EF4-FFF2-40B4-BE49-F238E27FC236}">
                <a16:creationId xmlns:a16="http://schemas.microsoft.com/office/drawing/2014/main" id="{61A9C412-0B46-4614-99C6-3C56B3AE51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185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95" name="Line 43">
            <a:extLst>
              <a:ext uri="{FF2B5EF4-FFF2-40B4-BE49-F238E27FC236}">
                <a16:creationId xmlns:a16="http://schemas.microsoft.com/office/drawing/2014/main" id="{C1A498C7-1041-4704-948F-EE51F64144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1475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23596" name="Text Box 44">
            <a:extLst>
              <a:ext uri="{FF2B5EF4-FFF2-40B4-BE49-F238E27FC236}">
                <a16:creationId xmlns:a16="http://schemas.microsoft.com/office/drawing/2014/main" id="{FD462785-A32A-43E2-9C3D-DE01C9382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440055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graphicFrame>
        <p:nvGraphicFramePr>
          <p:cNvPr id="23597" name="Object 45">
            <a:extLst>
              <a:ext uri="{FF2B5EF4-FFF2-40B4-BE49-F238E27FC236}">
                <a16:creationId xmlns:a16="http://schemas.microsoft.com/office/drawing/2014/main" id="{2B6E307B-63A2-4D72-8618-51FC8CAC6C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2050" y="2971800"/>
          <a:ext cx="46434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24" imgW="266469" imgH="393359" progId="Equation.3">
                  <p:embed/>
                </p:oleObj>
              </mc:Choice>
              <mc:Fallback>
                <p:oleObj name="Equation" r:id="rId24" imgW="266469" imgH="393359" progId="Equation.3">
                  <p:embed/>
                  <p:pic>
                    <p:nvPicPr>
                      <p:cNvPr id="23597" name="Object 45">
                        <a:extLst>
                          <a:ext uri="{FF2B5EF4-FFF2-40B4-BE49-F238E27FC236}">
                            <a16:creationId xmlns:a16="http://schemas.microsoft.com/office/drawing/2014/main" id="{2B6E307B-63A2-4D72-8618-51FC8CAC6C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2050" y="2971800"/>
                        <a:ext cx="464344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4360823-D09B-4E9F-B205-B18FCF1E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CC8AE78-8D3F-4F62-B699-6892A31ECDFB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20204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8" dur="2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3" dur="2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8" dur="2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2" grpId="0" animBg="1"/>
      <p:bldP spid="23568" grpId="0" animBg="1"/>
      <p:bldP spid="23571" grpId="0" animBg="1"/>
      <p:bldP spid="23572" grpId="0"/>
      <p:bldP spid="23574" grpId="0"/>
      <p:bldP spid="23576" grpId="0"/>
      <p:bldP spid="23578" grpId="0"/>
      <p:bldP spid="23581" grpId="0"/>
      <p:bldP spid="23583" grpId="0"/>
      <p:bldP spid="23585" grpId="0"/>
      <p:bldP spid="23587" grpId="0"/>
      <p:bldP spid="23589" grpId="0"/>
      <p:bldP spid="23591" grpId="0"/>
      <p:bldP spid="23593" grpId="0"/>
      <p:bldP spid="2359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0603B803-3B45-4A6A-BF26-B2A2B8390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342900"/>
            <a:ext cx="65151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700">
                <a:solidFill>
                  <a:schemeClr val="tx2"/>
                </a:solidFill>
              </a:rPr>
              <a:t>Given two points on a line, find the slope:</a:t>
            </a:r>
          </a:p>
        </p:txBody>
      </p:sp>
      <p:sp>
        <p:nvSpPr>
          <p:cNvPr id="16387" name="Rectangle 5">
            <a:extLst>
              <a:ext uri="{FF2B5EF4-FFF2-40B4-BE49-F238E27FC236}">
                <a16:creationId xmlns:a16="http://schemas.microsoft.com/office/drawing/2014/main" id="{DE517077-021E-4455-AC56-D34289CB1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1143001"/>
            <a:ext cx="302895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100"/>
              <a:t>4.  (5, 2), (1, 0)</a:t>
            </a:r>
          </a:p>
          <a:p>
            <a:pPr>
              <a:buFontTx/>
              <a:buNone/>
            </a:pPr>
            <a:endParaRPr lang="en-US" altLang="en-US" sz="2100"/>
          </a:p>
        </p:txBody>
      </p:sp>
      <p:graphicFrame>
        <p:nvGraphicFramePr>
          <p:cNvPr id="16388" name="Rectangle 6">
            <a:extLst>
              <a:ext uri="{FF2B5EF4-FFF2-40B4-BE49-F238E27FC236}">
                <a16:creationId xmlns:a16="http://schemas.microsoft.com/office/drawing/2014/main" id="{AB9BDAB3-3B19-415F-9E54-CC93731BC75C}"/>
              </a:ext>
            </a:extLst>
          </p:cNvPr>
          <p:cNvGraphicFramePr>
            <a:graphicFrameLocks/>
          </p:cNvGraphicFramePr>
          <p:nvPr/>
        </p:nvGraphicFramePr>
        <p:xfrm>
          <a:off x="4913710" y="1200150"/>
          <a:ext cx="2459831" cy="1639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3" imgW="0" imgH="0" progId="Equation.3">
                  <p:embed/>
                </p:oleObj>
              </mc:Choice>
              <mc:Fallback>
                <p:oleObj name="Equation" r:id="rId3" imgW="0" imgH="0" progId="Equation.3">
                  <p:embed/>
                  <p:pic>
                    <p:nvPicPr>
                      <p:cNvPr id="16388" name="Rectangle 6">
                        <a:extLst>
                          <a:ext uri="{FF2B5EF4-FFF2-40B4-BE49-F238E27FC236}">
                            <a16:creationId xmlns:a16="http://schemas.microsoft.com/office/drawing/2014/main" id="{AB9BDAB3-3B19-415F-9E54-CC93731BC75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710" y="1200150"/>
                        <a:ext cx="2459831" cy="16394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Rectangle 7">
            <a:extLst>
              <a:ext uri="{FF2B5EF4-FFF2-40B4-BE49-F238E27FC236}">
                <a16:creationId xmlns:a16="http://schemas.microsoft.com/office/drawing/2014/main" id="{FBFE5F5C-7079-4E55-B463-B8E694238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0" y="2171700"/>
            <a:ext cx="29718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5.  (3, -3), (3, -1)</a:t>
            </a:r>
          </a:p>
        </p:txBody>
      </p:sp>
      <p:sp>
        <p:nvSpPr>
          <p:cNvPr id="16390" name="Rectangle 8">
            <a:extLst>
              <a:ext uri="{FF2B5EF4-FFF2-40B4-BE49-F238E27FC236}">
                <a16:creationId xmlns:a16="http://schemas.microsoft.com/office/drawing/2014/main" id="{D823A2DE-9F22-4C6F-8825-C83916CB5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3829050"/>
            <a:ext cx="29718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6.  (-4, -2), (4, -2)</a:t>
            </a:r>
          </a:p>
        </p:txBody>
      </p:sp>
      <p:graphicFrame>
        <p:nvGraphicFramePr>
          <p:cNvPr id="18441" name="Object 9">
            <a:extLst>
              <a:ext uri="{FF2B5EF4-FFF2-40B4-BE49-F238E27FC236}">
                <a16:creationId xmlns:a16="http://schemas.microsoft.com/office/drawing/2014/main" id="{DFC1EFC8-BC21-4560-86C1-6BF15E5DFF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43350" y="1143001"/>
          <a:ext cx="1257300" cy="565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4" imgW="875920" imgH="393529" progId="Equation.3">
                  <p:embed/>
                </p:oleObj>
              </mc:Choice>
              <mc:Fallback>
                <p:oleObj name="Equation" r:id="rId4" imgW="875920" imgH="393529" progId="Equation.3">
                  <p:embed/>
                  <p:pic>
                    <p:nvPicPr>
                      <p:cNvPr id="18441" name="Object 9">
                        <a:extLst>
                          <a:ext uri="{FF2B5EF4-FFF2-40B4-BE49-F238E27FC236}">
                            <a16:creationId xmlns:a16="http://schemas.microsoft.com/office/drawing/2014/main" id="{DFC1EFC8-BC21-4560-86C1-6BF15E5DFF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3350" y="1143001"/>
                        <a:ext cx="1257300" cy="565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10">
            <a:extLst>
              <a:ext uri="{FF2B5EF4-FFF2-40B4-BE49-F238E27FC236}">
                <a16:creationId xmlns:a16="http://schemas.microsoft.com/office/drawing/2014/main" id="{6B5E3557-4794-4FDB-B83A-169A1C7115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0028" y="1143000"/>
          <a:ext cx="6334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6" imgW="469696" imgH="393529" progId="Equation.3">
                  <p:embed/>
                </p:oleObj>
              </mc:Choice>
              <mc:Fallback>
                <p:oleObj name="Equation" r:id="rId6" imgW="469696" imgH="393529" progId="Equation.3">
                  <p:embed/>
                  <p:pic>
                    <p:nvPicPr>
                      <p:cNvPr id="18442" name="Object 10">
                        <a:extLst>
                          <a:ext uri="{FF2B5EF4-FFF2-40B4-BE49-F238E27FC236}">
                            <a16:creationId xmlns:a16="http://schemas.microsoft.com/office/drawing/2014/main" id="{6B5E3557-4794-4FDB-B83A-169A1C7115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028" y="1143000"/>
                        <a:ext cx="6334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11">
            <a:extLst>
              <a:ext uri="{FF2B5EF4-FFF2-40B4-BE49-F238E27FC236}">
                <a16:creationId xmlns:a16="http://schemas.microsoft.com/office/drawing/2014/main" id="{05E60719-C6CD-4261-9518-FA12FD108C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0" y="1143000"/>
          <a:ext cx="342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Equation" r:id="rId8" imgW="253890" imgH="393529" progId="Equation.3">
                  <p:embed/>
                </p:oleObj>
              </mc:Choice>
              <mc:Fallback>
                <p:oleObj name="Equation" r:id="rId8" imgW="253890" imgH="393529" progId="Equation.3">
                  <p:embed/>
                  <p:pic>
                    <p:nvPicPr>
                      <p:cNvPr id="18443" name="Object 11">
                        <a:extLst>
                          <a:ext uri="{FF2B5EF4-FFF2-40B4-BE49-F238E27FC236}">
                            <a16:creationId xmlns:a16="http://schemas.microsoft.com/office/drawing/2014/main" id="{05E60719-C6CD-4261-9518-FA12FD108C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1143000"/>
                        <a:ext cx="3429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Rectangle 12">
            <a:extLst>
              <a:ext uri="{FF2B5EF4-FFF2-40B4-BE49-F238E27FC236}">
                <a16:creationId xmlns:a16="http://schemas.microsoft.com/office/drawing/2014/main" id="{44C0C53F-E670-4BF0-8CBF-7722C780F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450" y="1085850"/>
            <a:ext cx="342900" cy="62865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18445" name="Object 13">
            <a:extLst>
              <a:ext uri="{FF2B5EF4-FFF2-40B4-BE49-F238E27FC236}">
                <a16:creationId xmlns:a16="http://schemas.microsoft.com/office/drawing/2014/main" id="{C8B7DADE-EF7E-459C-AD43-28D2B67C3E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57688" y="2228851"/>
          <a:ext cx="656035" cy="565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10" imgW="457002" imgH="393529" progId="Equation.3">
                  <p:embed/>
                </p:oleObj>
              </mc:Choice>
              <mc:Fallback>
                <p:oleObj name="Equation" r:id="rId10" imgW="457002" imgH="393529" progId="Equation.3">
                  <p:embed/>
                  <p:pic>
                    <p:nvPicPr>
                      <p:cNvPr id="18445" name="Object 13">
                        <a:extLst>
                          <a:ext uri="{FF2B5EF4-FFF2-40B4-BE49-F238E27FC236}">
                            <a16:creationId xmlns:a16="http://schemas.microsoft.com/office/drawing/2014/main" id="{C8B7DADE-EF7E-459C-AD43-28D2B67C3E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8" y="2228851"/>
                        <a:ext cx="656035" cy="565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7" name="Object 15">
            <a:extLst>
              <a:ext uri="{FF2B5EF4-FFF2-40B4-BE49-F238E27FC236}">
                <a16:creationId xmlns:a16="http://schemas.microsoft.com/office/drawing/2014/main" id="{0366A45B-538A-4E1D-9117-9A7811569D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02706" y="3086100"/>
          <a:ext cx="8572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12" imgW="634725" imgH="393529" progId="Equation.3">
                  <p:embed/>
                </p:oleObj>
              </mc:Choice>
              <mc:Fallback>
                <p:oleObj name="Equation" r:id="rId12" imgW="634725" imgH="393529" progId="Equation.3">
                  <p:embed/>
                  <p:pic>
                    <p:nvPicPr>
                      <p:cNvPr id="18447" name="Object 15">
                        <a:extLst>
                          <a:ext uri="{FF2B5EF4-FFF2-40B4-BE49-F238E27FC236}">
                            <a16:creationId xmlns:a16="http://schemas.microsoft.com/office/drawing/2014/main" id="{0366A45B-538A-4E1D-9117-9A7811569D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2706" y="3086100"/>
                        <a:ext cx="8572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8" name="Object 16">
            <a:extLst>
              <a:ext uri="{FF2B5EF4-FFF2-40B4-BE49-F238E27FC236}">
                <a16:creationId xmlns:a16="http://schemas.microsoft.com/office/drawing/2014/main" id="{1FDB6BAA-289D-40F5-8D02-F1BBC373C9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0550" y="3829050"/>
          <a:ext cx="92511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14" imgW="685800" imgH="393700" progId="Equation.3">
                  <p:embed/>
                </p:oleObj>
              </mc:Choice>
              <mc:Fallback>
                <p:oleObj name="Equation" r:id="rId14" imgW="685800" imgH="393700" progId="Equation.3">
                  <p:embed/>
                  <p:pic>
                    <p:nvPicPr>
                      <p:cNvPr id="18448" name="Object 16">
                        <a:extLst>
                          <a:ext uri="{FF2B5EF4-FFF2-40B4-BE49-F238E27FC236}">
                            <a16:creationId xmlns:a16="http://schemas.microsoft.com/office/drawing/2014/main" id="{1FDB6BAA-289D-40F5-8D02-F1BBC373C9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0550" y="3829050"/>
                        <a:ext cx="925116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9" name="Object 17">
            <a:extLst>
              <a:ext uri="{FF2B5EF4-FFF2-40B4-BE49-F238E27FC236}">
                <a16:creationId xmlns:a16="http://schemas.microsoft.com/office/drawing/2014/main" id="{F8E6B3AB-2E70-4058-A05C-6F6DF65039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44503" y="3086100"/>
          <a:ext cx="10810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16" imgW="799753" imgH="393529" progId="Equation.3">
                  <p:embed/>
                </p:oleObj>
              </mc:Choice>
              <mc:Fallback>
                <p:oleObj name="Equation" r:id="rId16" imgW="799753" imgH="393529" progId="Equation.3">
                  <p:embed/>
                  <p:pic>
                    <p:nvPicPr>
                      <p:cNvPr id="18449" name="Object 17">
                        <a:extLst>
                          <a:ext uri="{FF2B5EF4-FFF2-40B4-BE49-F238E27FC236}">
                            <a16:creationId xmlns:a16="http://schemas.microsoft.com/office/drawing/2014/main" id="{F8E6B3AB-2E70-4058-A05C-6F6DF65039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503" y="3086100"/>
                        <a:ext cx="10810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0" name="Text Box 18">
            <a:extLst>
              <a:ext uri="{FF2B5EF4-FFF2-40B4-BE49-F238E27FC236}">
                <a16:creationId xmlns:a16="http://schemas.microsoft.com/office/drawing/2014/main" id="{5920D81B-4F48-43A4-8585-5F8364CFE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050" y="3143250"/>
            <a:ext cx="143821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050">
                <a:latin typeface="Arial" panose="020B0604020202020204" pitchFamily="34" charset="0"/>
              </a:rPr>
              <a:t>Undefined, NO slope</a:t>
            </a:r>
          </a:p>
        </p:txBody>
      </p:sp>
      <p:sp>
        <p:nvSpPr>
          <p:cNvPr id="18451" name="Rectangle 19">
            <a:extLst>
              <a:ext uri="{FF2B5EF4-FFF2-40B4-BE49-F238E27FC236}">
                <a16:creationId xmlns:a16="http://schemas.microsoft.com/office/drawing/2014/main" id="{BF632ACC-0F0D-4A55-97F8-269E33BF3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971800"/>
            <a:ext cx="1771650" cy="62865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graphicFrame>
        <p:nvGraphicFramePr>
          <p:cNvPr id="18452" name="Object 20">
            <a:extLst>
              <a:ext uri="{FF2B5EF4-FFF2-40B4-BE49-F238E27FC236}">
                <a16:creationId xmlns:a16="http://schemas.microsoft.com/office/drawing/2014/main" id="{8C337C47-4242-444F-B52E-7C1759838E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0447" y="3829050"/>
          <a:ext cx="82272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18" imgW="609336" imgH="393529" progId="Equation.3">
                  <p:embed/>
                </p:oleObj>
              </mc:Choice>
              <mc:Fallback>
                <p:oleObj name="Equation" r:id="rId18" imgW="609336" imgH="393529" progId="Equation.3">
                  <p:embed/>
                  <p:pic>
                    <p:nvPicPr>
                      <p:cNvPr id="18452" name="Object 20">
                        <a:extLst>
                          <a:ext uri="{FF2B5EF4-FFF2-40B4-BE49-F238E27FC236}">
                            <a16:creationId xmlns:a16="http://schemas.microsoft.com/office/drawing/2014/main" id="{8C337C47-4242-444F-B52E-7C1759838E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0447" y="3829050"/>
                        <a:ext cx="82272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3" name="Object 21">
            <a:extLst>
              <a:ext uri="{FF2B5EF4-FFF2-40B4-BE49-F238E27FC236}">
                <a16:creationId xmlns:a16="http://schemas.microsoft.com/office/drawing/2014/main" id="{FEE3D632-90FD-4FB6-9C83-62D3A974A6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4619" y="3829050"/>
          <a:ext cx="5143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20" imgW="380835" imgH="393529" progId="Equation.3">
                  <p:embed/>
                </p:oleObj>
              </mc:Choice>
              <mc:Fallback>
                <p:oleObj name="Equation" r:id="rId20" imgW="380835" imgH="393529" progId="Equation.3">
                  <p:embed/>
                  <p:pic>
                    <p:nvPicPr>
                      <p:cNvPr id="18453" name="Object 21">
                        <a:extLst>
                          <a:ext uri="{FF2B5EF4-FFF2-40B4-BE49-F238E27FC236}">
                            <a16:creationId xmlns:a16="http://schemas.microsoft.com/office/drawing/2014/main" id="{FEE3D632-90FD-4FB6-9C83-62D3A974A6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4619" y="3829050"/>
                        <a:ext cx="5143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4" name="Rectangle 22">
            <a:extLst>
              <a:ext uri="{FF2B5EF4-FFF2-40B4-BE49-F238E27FC236}">
                <a16:creationId xmlns:a16="http://schemas.microsoft.com/office/drawing/2014/main" id="{871D601D-7E73-43C4-B9DA-F142697A0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7950" y="3771900"/>
            <a:ext cx="685800" cy="62865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IE" altLang="en-US" sz="1050"/>
          </a:p>
        </p:txBody>
      </p:sp>
      <p:sp>
        <p:nvSpPr>
          <p:cNvPr id="18455" name="Text Box 23">
            <a:extLst>
              <a:ext uri="{FF2B5EF4-FFF2-40B4-BE49-F238E27FC236}">
                <a16:creationId xmlns:a16="http://schemas.microsoft.com/office/drawing/2014/main" id="{27AA3A0B-9F5F-4657-8149-FD704DC21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56" name="Line 24">
            <a:extLst>
              <a:ext uri="{FF2B5EF4-FFF2-40B4-BE49-F238E27FC236}">
                <a16:creationId xmlns:a16="http://schemas.microsoft.com/office/drawing/2014/main" id="{4D5D7E00-CBB4-4AE0-BBA2-487DE42B8C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885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57" name="Text Box 25">
            <a:extLst>
              <a:ext uri="{FF2B5EF4-FFF2-40B4-BE49-F238E27FC236}">
                <a16:creationId xmlns:a16="http://schemas.microsoft.com/office/drawing/2014/main" id="{2443F2D9-5755-4E9D-AC60-7019165A5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58" name="Line 26">
            <a:extLst>
              <a:ext uri="{FF2B5EF4-FFF2-40B4-BE49-F238E27FC236}">
                <a16:creationId xmlns:a16="http://schemas.microsoft.com/office/drawing/2014/main" id="{3F8C432E-FE73-4190-9CA6-3E6CFEC4B1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59" name="Text Box 27">
            <a:extLst>
              <a:ext uri="{FF2B5EF4-FFF2-40B4-BE49-F238E27FC236}">
                <a16:creationId xmlns:a16="http://schemas.microsoft.com/office/drawing/2014/main" id="{6A7E7EC0-5A94-485C-83BD-0909AE234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5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60" name="Line 28">
            <a:extLst>
              <a:ext uri="{FF2B5EF4-FFF2-40B4-BE49-F238E27FC236}">
                <a16:creationId xmlns:a16="http://schemas.microsoft.com/office/drawing/2014/main" id="{72C6A495-FE6D-4172-8EF2-9678311091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61" name="Text Box 29">
            <a:extLst>
              <a:ext uri="{FF2B5EF4-FFF2-40B4-BE49-F238E27FC236}">
                <a16:creationId xmlns:a16="http://schemas.microsoft.com/office/drawing/2014/main" id="{B7CE01BF-64B4-4EB0-A419-C06728B4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17025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62" name="Line 30">
            <a:extLst>
              <a:ext uri="{FF2B5EF4-FFF2-40B4-BE49-F238E27FC236}">
                <a16:creationId xmlns:a16="http://schemas.microsoft.com/office/drawing/2014/main" id="{AA98D901-44F1-40EF-B8D9-96ECEB09F9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57550" y="15430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graphicFrame>
        <p:nvGraphicFramePr>
          <p:cNvPr id="18463" name="Object 31">
            <a:extLst>
              <a:ext uri="{FF2B5EF4-FFF2-40B4-BE49-F238E27FC236}">
                <a16:creationId xmlns:a16="http://schemas.microsoft.com/office/drawing/2014/main" id="{665C0E9D-8592-44CB-B37E-E368C00405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0" y="1143000"/>
          <a:ext cx="359569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22" imgW="266469" imgH="393359" progId="Equation.3">
                  <p:embed/>
                </p:oleObj>
              </mc:Choice>
              <mc:Fallback>
                <p:oleObj name="Equation" r:id="rId22" imgW="266469" imgH="393359" progId="Equation.3">
                  <p:embed/>
                  <p:pic>
                    <p:nvPicPr>
                      <p:cNvPr id="18463" name="Object 31">
                        <a:extLst>
                          <a:ext uri="{FF2B5EF4-FFF2-40B4-BE49-F238E27FC236}">
                            <a16:creationId xmlns:a16="http://schemas.microsoft.com/office/drawing/2014/main" id="{665C0E9D-8592-44CB-B37E-E368C00405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1143000"/>
                        <a:ext cx="359569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4" name="Text Box 32">
            <a:extLst>
              <a:ext uri="{FF2B5EF4-FFF2-40B4-BE49-F238E27FC236}">
                <a16:creationId xmlns:a16="http://schemas.microsoft.com/office/drawing/2014/main" id="{06C300B6-9DC3-4A20-8E7D-4021CC371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27884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65" name="Line 33">
            <a:extLst>
              <a:ext uri="{FF2B5EF4-FFF2-40B4-BE49-F238E27FC236}">
                <a16:creationId xmlns:a16="http://schemas.microsoft.com/office/drawing/2014/main" id="{ABC5D672-4C99-4080-8C51-A655BFD28D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1700" y="26289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66" name="Text Box 34">
            <a:extLst>
              <a:ext uri="{FF2B5EF4-FFF2-40B4-BE49-F238E27FC236}">
                <a16:creationId xmlns:a16="http://schemas.microsoft.com/office/drawing/2014/main" id="{3BB79C2A-DEE5-43F7-8D2D-8A5589597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274320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67" name="Line 35">
            <a:extLst>
              <a:ext uri="{FF2B5EF4-FFF2-40B4-BE49-F238E27FC236}">
                <a16:creationId xmlns:a16="http://schemas.microsoft.com/office/drawing/2014/main" id="{FF71C911-216F-43F4-882A-8FA0811441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71750" y="25717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68" name="Text Box 36">
            <a:extLst>
              <a:ext uri="{FF2B5EF4-FFF2-40B4-BE49-F238E27FC236}">
                <a16:creationId xmlns:a16="http://schemas.microsoft.com/office/drawing/2014/main" id="{A5CCA88E-A58B-42BB-A85D-D4A7B9172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74320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69" name="Line 37">
            <a:extLst>
              <a:ext uri="{FF2B5EF4-FFF2-40B4-BE49-F238E27FC236}">
                <a16:creationId xmlns:a16="http://schemas.microsoft.com/office/drawing/2014/main" id="{137AFE3A-E6E1-4165-912F-B09886EDC0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43250" y="257175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70" name="Text Box 38">
            <a:extLst>
              <a:ext uri="{FF2B5EF4-FFF2-40B4-BE49-F238E27FC236}">
                <a16:creationId xmlns:a16="http://schemas.microsoft.com/office/drawing/2014/main" id="{E882401B-F5D6-45AF-82D9-3474E2865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7884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71" name="Line 39">
            <a:extLst>
              <a:ext uri="{FF2B5EF4-FFF2-40B4-BE49-F238E27FC236}">
                <a16:creationId xmlns:a16="http://schemas.microsoft.com/office/drawing/2014/main" id="{35B989C4-8EC0-42FE-9BF9-12ADBE533C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00450" y="26289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72" name="Text Box 40">
            <a:extLst>
              <a:ext uri="{FF2B5EF4-FFF2-40B4-BE49-F238E27FC236}">
                <a16:creationId xmlns:a16="http://schemas.microsoft.com/office/drawing/2014/main" id="{8153E270-4B9C-478B-808E-2223104AD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43886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73" name="Line 41">
            <a:extLst>
              <a:ext uri="{FF2B5EF4-FFF2-40B4-BE49-F238E27FC236}">
                <a16:creationId xmlns:a16="http://schemas.microsoft.com/office/drawing/2014/main" id="{9505E732-AA14-4228-A792-FE0C88ABB7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74" name="Text Box 42">
            <a:extLst>
              <a:ext uri="{FF2B5EF4-FFF2-40B4-BE49-F238E27FC236}">
                <a16:creationId xmlns:a16="http://schemas.microsoft.com/office/drawing/2014/main" id="{D39D658A-D758-453C-BCC1-E64685F28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438864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75" name="Line 43">
            <a:extLst>
              <a:ext uri="{FF2B5EF4-FFF2-40B4-BE49-F238E27FC236}">
                <a16:creationId xmlns:a16="http://schemas.microsoft.com/office/drawing/2014/main" id="{A0158F10-752E-464E-B5A2-F9393C6A03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76" name="Text Box 44">
            <a:extLst>
              <a:ext uri="{FF2B5EF4-FFF2-40B4-BE49-F238E27FC236}">
                <a16:creationId xmlns:a16="http://schemas.microsoft.com/office/drawing/2014/main" id="{0392CA72-4884-4651-96AB-3FA14058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4445794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77" name="Line 45">
            <a:extLst>
              <a:ext uri="{FF2B5EF4-FFF2-40B4-BE49-F238E27FC236}">
                <a16:creationId xmlns:a16="http://schemas.microsoft.com/office/drawing/2014/main" id="{00505C93-2A63-448B-82EC-47645D2F99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185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78" name="Line 46">
            <a:extLst>
              <a:ext uri="{FF2B5EF4-FFF2-40B4-BE49-F238E27FC236}">
                <a16:creationId xmlns:a16="http://schemas.microsoft.com/office/drawing/2014/main" id="{12EE5F46-A62A-4208-8D64-246CD7D33A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14750" y="4229100"/>
            <a:ext cx="0" cy="228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 sz="1050"/>
          </a:p>
        </p:txBody>
      </p:sp>
      <p:sp>
        <p:nvSpPr>
          <p:cNvPr id="18479" name="Text Box 47">
            <a:extLst>
              <a:ext uri="{FF2B5EF4-FFF2-40B4-BE49-F238E27FC236}">
                <a16:creationId xmlns:a16="http://schemas.microsoft.com/office/drawing/2014/main" id="{65838A89-87B9-4DB8-B686-B01512033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440055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>
                <a:solidFill>
                  <a:srgbClr val="3366FF"/>
                </a:solidFill>
                <a:latin typeface="Arial" panose="020B0604020202020204" pitchFamily="34" charset="0"/>
              </a:rPr>
              <a:t>y</a:t>
            </a:r>
            <a:r>
              <a:rPr lang="en-US" altLang="en-US" sz="1500" baseline="-25000">
                <a:solidFill>
                  <a:srgbClr val="3366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32D27-5272-4451-A682-C7A011885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7A9F8C4-DDAB-400B-95A8-3334FFB1C897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725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8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8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8" dur="2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3" dur="2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8" dur="2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 animBg="1"/>
      <p:bldP spid="18450" grpId="0"/>
      <p:bldP spid="18451" grpId="0" animBg="1"/>
      <p:bldP spid="18454" grpId="0" animBg="1"/>
      <p:bldP spid="18455" grpId="0"/>
      <p:bldP spid="18457" grpId="0"/>
      <p:bldP spid="18459" grpId="0"/>
      <p:bldP spid="18461" grpId="0"/>
      <p:bldP spid="18464" grpId="0"/>
      <p:bldP spid="18466" grpId="0"/>
      <p:bldP spid="18468" grpId="0"/>
      <p:bldP spid="18470" grpId="0"/>
      <p:bldP spid="18472" grpId="0"/>
      <p:bldP spid="18474" grpId="0"/>
      <p:bldP spid="18476" grpId="0"/>
      <p:bldP spid="184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0B5394"/>
                </a:solidFill>
              </a:rPr>
              <a:t>Task: </a:t>
            </a:r>
            <a:r>
              <a:rPr lang="en-GB" b="1" u="sng" dirty="0">
                <a:solidFill>
                  <a:srgbClr val="0B5394"/>
                </a:solidFill>
              </a:rPr>
              <a:t>Homework</a:t>
            </a:r>
            <a:endParaRPr b="1" u="sng" dirty="0">
              <a:solidFill>
                <a:srgbClr val="0B5394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Complete the worksheet – Slope Activity Worksheet 1</a:t>
            </a:r>
            <a:endParaRPr dirty="0"/>
          </a:p>
        </p:txBody>
      </p:sp>
      <p:sp>
        <p:nvSpPr>
          <p:cNvPr id="112" name="Shape 112"/>
          <p:cNvSpPr txBox="1"/>
          <p:nvPr/>
        </p:nvSpPr>
        <p:spPr>
          <a:xfrm>
            <a:off x="1744400" y="809425"/>
            <a:ext cx="54726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Further instructions...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A100E-43B9-47C2-8231-673E5AD2C545}"/>
              </a:ext>
            </a:extLst>
          </p:cNvPr>
          <p:cNvSpPr txBox="1"/>
          <p:nvPr/>
        </p:nvSpPr>
        <p:spPr>
          <a:xfrm>
            <a:off x="61784" y="4815129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05975" y="72625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Reflect on your learning:</a:t>
            </a:r>
            <a:br>
              <a:rPr lang="en-GB"/>
            </a:br>
            <a:endParaRPr sz="1800"/>
          </a:p>
        </p:txBody>
      </p:sp>
      <p:graphicFrame>
        <p:nvGraphicFramePr>
          <p:cNvPr id="118" name="Shape 118"/>
          <p:cNvGraphicFramePr/>
          <p:nvPr>
            <p:extLst>
              <p:ext uri="{D42A27DB-BD31-4B8C-83A1-F6EECF244321}">
                <p14:modId xmlns:p14="http://schemas.microsoft.com/office/powerpoint/2010/main" val="1205462252"/>
              </p:ext>
            </p:extLst>
          </p:nvPr>
        </p:nvGraphicFramePr>
        <p:xfrm>
          <a:off x="601225" y="1894100"/>
          <a:ext cx="7239000" cy="2194410"/>
        </p:xfrm>
        <a:graphic>
          <a:graphicData uri="http://schemas.openxmlformats.org/drawingml/2006/table">
            <a:tbl>
              <a:tblPr>
                <a:noFill/>
                <a:tableStyleId>{B9E1EADE-A4FB-4AFE-ABCB-E2883EDBD183}</a:tableStyleId>
              </a:tblPr>
              <a:tblGrid>
                <a:gridCol w="483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know what slope is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know what a positive, negative, zero and undefined slope looks like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know how to find the slope of a graph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know how to find the slope when given 2 points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9" name="Shape 119"/>
          <p:cNvSpPr txBox="1"/>
          <p:nvPr/>
        </p:nvSpPr>
        <p:spPr>
          <a:xfrm>
            <a:off x="498150" y="1219775"/>
            <a:ext cx="44889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120" name="Shape 120"/>
          <p:cNvSpPr txBox="1"/>
          <p:nvPr/>
        </p:nvSpPr>
        <p:spPr>
          <a:xfrm>
            <a:off x="120275" y="4534975"/>
            <a:ext cx="8880600" cy="5670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Skills I have used: </a:t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2286350" y="45847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Working with others</a:t>
            </a:r>
            <a:endParaRPr sz="800" b="1"/>
          </a:p>
        </p:txBody>
      </p:sp>
      <p:sp>
        <p:nvSpPr>
          <p:cNvPr id="122" name="Shape 122"/>
          <p:cNvSpPr/>
          <p:nvPr/>
        </p:nvSpPr>
        <p:spPr>
          <a:xfrm>
            <a:off x="3948675" y="46495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2088225" y="462615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 txBox="1"/>
          <p:nvPr/>
        </p:nvSpPr>
        <p:spPr>
          <a:xfrm>
            <a:off x="4197075" y="458475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Managing Information &amp; Thinking </a:t>
            </a:r>
            <a:endParaRPr sz="800" b="1"/>
          </a:p>
        </p:txBody>
      </p:sp>
      <p:sp>
        <p:nvSpPr>
          <p:cNvPr id="125" name="Shape 125"/>
          <p:cNvSpPr/>
          <p:nvPr/>
        </p:nvSpPr>
        <p:spPr>
          <a:xfrm>
            <a:off x="6259575" y="46495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Shape 126"/>
          <p:cNvSpPr txBox="1"/>
          <p:nvPr/>
        </p:nvSpPr>
        <p:spPr>
          <a:xfrm>
            <a:off x="6483075" y="458475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Managing Myself </a:t>
            </a:r>
            <a:endParaRPr sz="800" b="1"/>
          </a:p>
        </p:txBody>
      </p:sp>
      <p:sp>
        <p:nvSpPr>
          <p:cNvPr id="127" name="Shape 127"/>
          <p:cNvSpPr/>
          <p:nvPr/>
        </p:nvSpPr>
        <p:spPr>
          <a:xfrm>
            <a:off x="2088225" y="488712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Shape 128"/>
          <p:cNvSpPr txBox="1"/>
          <p:nvPr/>
        </p:nvSpPr>
        <p:spPr>
          <a:xfrm>
            <a:off x="2286350" y="48133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Staying Well</a:t>
            </a:r>
            <a:endParaRPr sz="800" b="1"/>
          </a:p>
        </p:txBody>
      </p:sp>
      <p:sp>
        <p:nvSpPr>
          <p:cNvPr id="129" name="Shape 129"/>
          <p:cNvSpPr/>
          <p:nvPr/>
        </p:nvSpPr>
        <p:spPr>
          <a:xfrm>
            <a:off x="3948675" y="488712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4191350" y="48133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Communicating</a:t>
            </a:r>
            <a:endParaRPr sz="800" b="1"/>
          </a:p>
        </p:txBody>
      </p:sp>
      <p:sp>
        <p:nvSpPr>
          <p:cNvPr id="131" name="Shape 131"/>
          <p:cNvSpPr/>
          <p:nvPr/>
        </p:nvSpPr>
        <p:spPr>
          <a:xfrm>
            <a:off x="6259575" y="49193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Shape 132"/>
          <p:cNvSpPr txBox="1"/>
          <p:nvPr/>
        </p:nvSpPr>
        <p:spPr>
          <a:xfrm>
            <a:off x="6557500" y="4810925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Being Creative</a:t>
            </a:r>
            <a:endParaRPr sz="800" b="1"/>
          </a:p>
        </p:txBody>
      </p:sp>
      <p:sp>
        <p:nvSpPr>
          <p:cNvPr id="133" name="Shape 133"/>
          <p:cNvSpPr/>
          <p:nvPr/>
        </p:nvSpPr>
        <p:spPr>
          <a:xfrm>
            <a:off x="5989425" y="647200"/>
            <a:ext cx="764400" cy="3606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5989425" y="129700"/>
            <a:ext cx="764400" cy="360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5989425" y="1164700"/>
            <a:ext cx="764400" cy="3606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 txBox="1"/>
          <p:nvPr/>
        </p:nvSpPr>
        <p:spPr>
          <a:xfrm>
            <a:off x="6842275" y="11867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Confident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6872775" y="650050"/>
            <a:ext cx="20382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Need more practice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6872775" y="114357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Not yet there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39" name="Shape 13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5825" y="4237800"/>
            <a:ext cx="985050" cy="19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50EDCA5-ED30-4A31-8905-1D8DD29FB9EF}"/>
              </a:ext>
            </a:extLst>
          </p:cNvPr>
          <p:cNvSpPr txBox="1"/>
          <p:nvPr/>
        </p:nvSpPr>
        <p:spPr>
          <a:xfrm>
            <a:off x="70022" y="124758"/>
            <a:ext cx="2582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Shape 14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4364" y="281875"/>
            <a:ext cx="1855275" cy="3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533</Words>
  <Application>Microsoft Office PowerPoint</Application>
  <PresentationFormat>On-screen Show (16:9)</PresentationFormat>
  <Paragraphs>144</Paragraphs>
  <Slides>15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Tahoma</vt:lpstr>
      <vt:lpstr>Arial Black</vt:lpstr>
      <vt:lpstr>Roboto</vt:lpstr>
      <vt:lpstr>Material</vt:lpstr>
      <vt:lpstr>Microsoft Equation 3.0</vt:lpstr>
      <vt:lpstr>Title: Slope of A Line</vt:lpstr>
      <vt:lpstr>What is slope? </vt:lpstr>
      <vt:lpstr>What does the line look like when…</vt:lpstr>
      <vt:lpstr>PowerPoint Presentation</vt:lpstr>
      <vt:lpstr>What Type of Slope is Shown?</vt:lpstr>
      <vt:lpstr>Slope of a Graph</vt:lpstr>
      <vt:lpstr>Slope of a Graph</vt:lpstr>
      <vt:lpstr>Slope of a Graph</vt:lpstr>
      <vt:lpstr>Slope of a Graphed Line</vt:lpstr>
      <vt:lpstr>Slope of line through 2 points</vt:lpstr>
      <vt:lpstr>PowerPoint Presentation</vt:lpstr>
      <vt:lpstr>PowerPoint Presentation</vt:lpstr>
      <vt:lpstr>Task: Homework</vt:lpstr>
      <vt:lpstr>Reflect on your learning: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_______________</dc:title>
  <dc:creator>Anne Gilleran</dc:creator>
  <cp:lastModifiedBy>Anne Gilleran</cp:lastModifiedBy>
  <cp:revision>6</cp:revision>
  <dcterms:modified xsi:type="dcterms:W3CDTF">2018-06-15T08:35:01Z</dcterms:modified>
</cp:coreProperties>
</file>