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69" r:id="rId5"/>
    <p:sldId id="271" r:id="rId6"/>
    <p:sldId id="275" r:id="rId7"/>
    <p:sldId id="276" r:id="rId8"/>
    <p:sldId id="277" r:id="rId9"/>
    <p:sldId id="278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3B90D7"/>
    <a:srgbClr val="CCFF66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8" d="100"/>
          <a:sy n="68" d="100"/>
        </p:scale>
        <p:origin x="-136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722EC-00F0-450D-B79F-3AC123C01ACB}" type="datetimeFigureOut">
              <a:rPr lang="en-IE" smtClean="0"/>
              <a:pPr/>
              <a:t>18/07/2018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DEBCA-0DF1-4F87-9A0D-9F2FB951D525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3</a:t>
            </a:fld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4</a:t>
            </a:fld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6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7</a:t>
            </a:fld>
            <a:endParaRPr lang="en-I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8</a:t>
            </a:fld>
            <a:endParaRPr lang="en-I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9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4E80C-0A44-4C46-A078-C51917792025}" type="datetimeFigureOut">
              <a:rPr lang="en-US" smtClean="0"/>
              <a:pPr/>
              <a:t>7/18/2018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Sol%20Saez\Documents\Sound%20recordings\Recording%20(6).m4a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es-ES" dirty="0" smtClean="0"/>
              <a:t> El Lugar Donde Vives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By Sol </a:t>
            </a:r>
            <a:r>
              <a:rPr lang="en-IE" dirty="0" err="1" smtClean="0"/>
              <a:t>Sáez</a:t>
            </a:r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5409340"/>
            <a:ext cx="1676400" cy="70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¿Dónde vives?</a:t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Where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do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live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229600" cy="4267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1"/>
            <a:r>
              <a:rPr lang="es-ES" sz="4400" dirty="0" smtClean="0">
                <a:solidFill>
                  <a:schemeClr val="tx1"/>
                </a:solidFill>
              </a:rPr>
              <a:t>Vivo en el centro de Dublín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3200" dirty="0" smtClean="0">
                <a:solidFill>
                  <a:srgbClr val="0070C0"/>
                </a:solidFill>
              </a:rPr>
              <a:t>I </a:t>
            </a:r>
            <a:r>
              <a:rPr lang="es-ES" sz="3200" dirty="0" err="1" smtClean="0">
                <a:solidFill>
                  <a:srgbClr val="0070C0"/>
                </a:solidFill>
              </a:rPr>
              <a:t>live</a:t>
            </a:r>
            <a:r>
              <a:rPr lang="es-ES" sz="3200" dirty="0" smtClean="0">
                <a:solidFill>
                  <a:srgbClr val="0070C0"/>
                </a:solidFill>
              </a:rPr>
              <a:t> in </a:t>
            </a:r>
            <a:r>
              <a:rPr lang="es-ES" sz="3200" dirty="0" err="1" smtClean="0">
                <a:solidFill>
                  <a:srgbClr val="0070C0"/>
                </a:solidFill>
              </a:rPr>
              <a:t>the</a:t>
            </a:r>
            <a:r>
              <a:rPr lang="es-ES" sz="3200" dirty="0" smtClean="0">
                <a:solidFill>
                  <a:srgbClr val="0070C0"/>
                </a:solidFill>
              </a:rPr>
              <a:t> centre of </a:t>
            </a:r>
            <a:r>
              <a:rPr lang="es-ES" sz="3200" dirty="0" err="1" smtClean="0">
                <a:solidFill>
                  <a:srgbClr val="0070C0"/>
                </a:solidFill>
              </a:rPr>
              <a:t>Dublin</a:t>
            </a:r>
            <a:endParaRPr lang="es-ES" sz="32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/>
            <a:r>
              <a:rPr lang="es-ES" sz="4400" dirty="0" smtClean="0">
                <a:solidFill>
                  <a:schemeClr val="tx1"/>
                </a:solidFill>
              </a:rPr>
              <a:t>Vivo en las afueras de Dublín</a:t>
            </a:r>
          </a:p>
          <a:p>
            <a:pPr lvl="1">
              <a:buNone/>
            </a:pPr>
            <a:r>
              <a:rPr lang="es-ES" sz="3200" dirty="0" smtClean="0">
                <a:solidFill>
                  <a:srgbClr val="0070C0"/>
                </a:solidFill>
              </a:rPr>
              <a:t>	I </a:t>
            </a:r>
            <a:r>
              <a:rPr lang="es-ES" sz="3200" dirty="0" err="1" smtClean="0">
                <a:solidFill>
                  <a:srgbClr val="0070C0"/>
                </a:solidFill>
              </a:rPr>
              <a:t>live</a:t>
            </a:r>
            <a:r>
              <a:rPr lang="es-ES" sz="3200" dirty="0" smtClean="0">
                <a:solidFill>
                  <a:srgbClr val="0070C0"/>
                </a:solidFill>
              </a:rPr>
              <a:t> in </a:t>
            </a:r>
            <a:r>
              <a:rPr lang="es-ES" sz="3200" dirty="0" err="1" smtClean="0">
                <a:solidFill>
                  <a:srgbClr val="0070C0"/>
                </a:solidFill>
              </a:rPr>
              <a:t>the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outskirts</a:t>
            </a:r>
            <a:r>
              <a:rPr lang="es-ES" sz="3200" dirty="0" smtClean="0">
                <a:solidFill>
                  <a:srgbClr val="0070C0"/>
                </a:solidFill>
              </a:rPr>
              <a:t> of </a:t>
            </a:r>
            <a:r>
              <a:rPr lang="es-ES" sz="3200" dirty="0" err="1" smtClean="0">
                <a:solidFill>
                  <a:srgbClr val="0070C0"/>
                </a:solidFill>
              </a:rPr>
              <a:t>Dublin</a:t>
            </a:r>
            <a:endParaRPr lang="es-ES" sz="3200" dirty="0" smtClean="0">
              <a:solidFill>
                <a:schemeClr val="tx1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4400" dirty="0" smtClean="0">
                <a:solidFill>
                  <a:schemeClr val="tx1"/>
                </a:solidFill>
              </a:rPr>
              <a:t>Vivo en un pueblo cerca de Galway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3200" dirty="0" smtClean="0">
                <a:solidFill>
                  <a:srgbClr val="0070C0"/>
                </a:solidFill>
              </a:rPr>
              <a:t>I </a:t>
            </a:r>
            <a:r>
              <a:rPr lang="es-ES" sz="3200" dirty="0" err="1" smtClean="0">
                <a:solidFill>
                  <a:srgbClr val="0070C0"/>
                </a:solidFill>
              </a:rPr>
              <a:t>live</a:t>
            </a:r>
            <a:r>
              <a:rPr lang="es-ES" sz="3200" dirty="0" smtClean="0">
                <a:solidFill>
                  <a:srgbClr val="0070C0"/>
                </a:solidFill>
              </a:rPr>
              <a:t> in a </a:t>
            </a:r>
            <a:r>
              <a:rPr lang="es-ES" sz="3200" dirty="0" err="1" smtClean="0">
                <a:solidFill>
                  <a:srgbClr val="0070C0"/>
                </a:solidFill>
              </a:rPr>
              <a:t>village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near</a:t>
            </a:r>
            <a:r>
              <a:rPr lang="es-ES" sz="3200" dirty="0" smtClean="0">
                <a:solidFill>
                  <a:srgbClr val="0070C0"/>
                </a:solidFill>
              </a:rPr>
              <a:t> Galway</a:t>
            </a: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/>
            <a:r>
              <a:rPr lang="es-ES" sz="3800" dirty="0" smtClean="0">
                <a:solidFill>
                  <a:schemeClr val="tx1"/>
                </a:solidFill>
              </a:rPr>
              <a:t>Vivo en un </a:t>
            </a:r>
            <a:r>
              <a:rPr lang="es-ES" sz="3800" dirty="0" smtClean="0">
                <a:solidFill>
                  <a:schemeClr val="tx1"/>
                </a:solidFill>
              </a:rPr>
              <a:t>barrio residencial</a:t>
            </a:r>
            <a:r>
              <a:rPr lang="es-ES" sz="3800" dirty="0" smtClean="0">
                <a:solidFill>
                  <a:schemeClr val="tx1"/>
                </a:solidFill>
              </a:rPr>
              <a:t> al sur de Dubl</a:t>
            </a:r>
            <a:r>
              <a:rPr lang="es-ES" sz="3800" dirty="0" smtClean="0">
                <a:solidFill>
                  <a:schemeClr val="tx1"/>
                </a:solidFill>
              </a:rPr>
              <a:t>ín</a:t>
            </a:r>
            <a:endParaRPr lang="es-ES" sz="38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1400" dirty="0" smtClean="0">
                <a:solidFill>
                  <a:srgbClr val="0070C0"/>
                </a:solidFill>
              </a:rPr>
              <a:t>	</a:t>
            </a:r>
            <a:r>
              <a:rPr lang="es-ES" sz="3200" dirty="0" smtClean="0">
                <a:solidFill>
                  <a:srgbClr val="0070C0"/>
                </a:solidFill>
              </a:rPr>
              <a:t>I </a:t>
            </a:r>
            <a:r>
              <a:rPr lang="es-ES" sz="3200" dirty="0" err="1" smtClean="0">
                <a:solidFill>
                  <a:srgbClr val="0070C0"/>
                </a:solidFill>
              </a:rPr>
              <a:t>live</a:t>
            </a:r>
            <a:r>
              <a:rPr lang="es-ES" sz="3200" dirty="0" smtClean="0">
                <a:solidFill>
                  <a:srgbClr val="0070C0"/>
                </a:solidFill>
              </a:rPr>
              <a:t> in a </a:t>
            </a:r>
            <a:r>
              <a:rPr lang="es-ES" sz="3200" dirty="0" err="1" smtClean="0">
                <a:solidFill>
                  <a:srgbClr val="0070C0"/>
                </a:solidFill>
              </a:rPr>
              <a:t>residential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area</a:t>
            </a:r>
            <a:r>
              <a:rPr lang="es-ES" sz="3200" dirty="0" smtClean="0">
                <a:solidFill>
                  <a:srgbClr val="0070C0"/>
                </a:solidFill>
              </a:rPr>
              <a:t> in </a:t>
            </a:r>
            <a:r>
              <a:rPr lang="es-ES" sz="3200" dirty="0" err="1" smtClean="0">
                <a:solidFill>
                  <a:srgbClr val="0070C0"/>
                </a:solidFill>
              </a:rPr>
              <a:t>the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south</a:t>
            </a:r>
            <a:r>
              <a:rPr lang="es-ES" sz="3200" dirty="0" smtClean="0">
                <a:solidFill>
                  <a:srgbClr val="0070C0"/>
                </a:solidFill>
              </a:rPr>
              <a:t> of </a:t>
            </a:r>
            <a:r>
              <a:rPr lang="es-ES" sz="3200" dirty="0" err="1" smtClean="0">
                <a:solidFill>
                  <a:srgbClr val="0070C0"/>
                </a:solidFill>
              </a:rPr>
              <a:t>Dublin</a:t>
            </a:r>
            <a:endParaRPr lang="es-ES" sz="32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¿Dónde vives?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3200" dirty="0" err="1" smtClean="0">
                <a:solidFill>
                  <a:srgbClr val="0070C0"/>
                </a:solidFill>
              </a:rPr>
              <a:t>Where</a:t>
            </a:r>
            <a:r>
              <a:rPr lang="es-ES" sz="3200" dirty="0" smtClean="0">
                <a:solidFill>
                  <a:srgbClr val="0070C0"/>
                </a:solidFill>
              </a:rPr>
              <a:t> do </a:t>
            </a:r>
            <a:r>
              <a:rPr lang="es-ES" sz="3200" dirty="0" err="1" smtClean="0">
                <a:solidFill>
                  <a:srgbClr val="0070C0"/>
                </a:solidFill>
              </a:rPr>
              <a:t>you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live</a:t>
            </a:r>
            <a:r>
              <a:rPr lang="es-ES" sz="3200" dirty="0" smtClean="0">
                <a:solidFill>
                  <a:srgbClr val="0070C0"/>
                </a:solidFill>
              </a:rPr>
              <a:t>? (Cont.)</a:t>
            </a:r>
            <a:endParaRPr lang="en-IE" sz="32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lvl="1"/>
            <a:r>
              <a:rPr lang="es-ES" sz="6000" dirty="0" smtClean="0">
                <a:solidFill>
                  <a:schemeClr val="tx1"/>
                </a:solidFill>
              </a:rPr>
              <a:t>Vivo en un pueblo pequeño a 10 kilómetros de Cork</a:t>
            </a:r>
          </a:p>
          <a:p>
            <a:pPr lvl="1">
              <a:buNone/>
            </a:pPr>
            <a:r>
              <a:rPr lang="es-ES" sz="5000" dirty="0" smtClean="0">
                <a:solidFill>
                  <a:srgbClr val="0070C0"/>
                </a:solidFill>
              </a:rPr>
              <a:t>	I </a:t>
            </a:r>
            <a:r>
              <a:rPr lang="es-ES" sz="5000" dirty="0" err="1" smtClean="0">
                <a:solidFill>
                  <a:srgbClr val="0070C0"/>
                </a:solidFill>
              </a:rPr>
              <a:t>live</a:t>
            </a:r>
            <a:r>
              <a:rPr lang="es-ES" sz="5000" dirty="0" smtClean="0">
                <a:solidFill>
                  <a:srgbClr val="0070C0"/>
                </a:solidFill>
              </a:rPr>
              <a:t> in a </a:t>
            </a:r>
            <a:r>
              <a:rPr lang="es-ES" sz="5000" dirty="0" err="1" smtClean="0">
                <a:solidFill>
                  <a:srgbClr val="0070C0"/>
                </a:solidFill>
              </a:rPr>
              <a:t>village</a:t>
            </a:r>
            <a:r>
              <a:rPr lang="es-ES" sz="5000" dirty="0" smtClean="0">
                <a:solidFill>
                  <a:srgbClr val="0070C0"/>
                </a:solidFill>
              </a:rPr>
              <a:t> 10 Km. </a:t>
            </a:r>
            <a:r>
              <a:rPr lang="es-ES" sz="5000" dirty="0" err="1" smtClean="0">
                <a:solidFill>
                  <a:srgbClr val="0070C0"/>
                </a:solidFill>
              </a:rPr>
              <a:t>away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from</a:t>
            </a:r>
            <a:r>
              <a:rPr lang="es-ES" sz="5000" dirty="0" smtClean="0">
                <a:solidFill>
                  <a:srgbClr val="0070C0"/>
                </a:solidFill>
              </a:rPr>
              <a:t> Cork</a:t>
            </a:r>
            <a:r>
              <a:rPr lang="es-ES" sz="6000" dirty="0" smtClean="0">
                <a:solidFill>
                  <a:srgbClr val="0070C0"/>
                </a:solidFill>
              </a:rPr>
              <a:t> </a:t>
            </a: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6000" dirty="0" smtClean="0">
                <a:solidFill>
                  <a:schemeClr val="tx1"/>
                </a:solidFill>
              </a:rPr>
              <a:t>Vivo en una ciudad pequeña que se llama “New Ross” en el sur de Irlanda.</a:t>
            </a:r>
          </a:p>
          <a:p>
            <a:pPr lvl="1">
              <a:buNone/>
            </a:pPr>
            <a:r>
              <a:rPr lang="es-ES" sz="4400" dirty="0" smtClean="0">
                <a:solidFill>
                  <a:srgbClr val="0070C0"/>
                </a:solidFill>
              </a:rPr>
              <a:t>   </a:t>
            </a:r>
            <a:r>
              <a:rPr lang="es-ES" sz="5000" dirty="0" smtClean="0">
                <a:solidFill>
                  <a:srgbClr val="0070C0"/>
                </a:solidFill>
              </a:rPr>
              <a:t>I </a:t>
            </a:r>
            <a:r>
              <a:rPr lang="es-ES" sz="5000" dirty="0" err="1" smtClean="0">
                <a:solidFill>
                  <a:srgbClr val="0070C0"/>
                </a:solidFill>
              </a:rPr>
              <a:t>live</a:t>
            </a:r>
            <a:r>
              <a:rPr lang="es-ES" sz="5000" dirty="0" smtClean="0">
                <a:solidFill>
                  <a:srgbClr val="0070C0"/>
                </a:solidFill>
              </a:rPr>
              <a:t> in a </a:t>
            </a:r>
            <a:r>
              <a:rPr lang="es-ES" sz="5000" dirty="0" err="1" smtClean="0">
                <a:solidFill>
                  <a:srgbClr val="0070C0"/>
                </a:solidFill>
              </a:rPr>
              <a:t>town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called</a:t>
            </a:r>
            <a:r>
              <a:rPr lang="es-ES" sz="5000" dirty="0" smtClean="0">
                <a:solidFill>
                  <a:srgbClr val="0070C0"/>
                </a:solidFill>
              </a:rPr>
              <a:t> “New Ross” in </a:t>
            </a:r>
            <a:r>
              <a:rPr lang="es-ES" sz="5000" dirty="0" err="1" smtClean="0">
                <a:solidFill>
                  <a:srgbClr val="0070C0"/>
                </a:solidFill>
              </a:rPr>
              <a:t>the</a:t>
            </a:r>
            <a:r>
              <a:rPr lang="es-ES" sz="5000" dirty="0" smtClean="0">
                <a:solidFill>
                  <a:srgbClr val="0070C0"/>
                </a:solidFill>
              </a:rPr>
              <a:t> </a:t>
            </a:r>
            <a:r>
              <a:rPr lang="es-ES" sz="5000" dirty="0" err="1" smtClean="0">
                <a:solidFill>
                  <a:srgbClr val="0070C0"/>
                </a:solidFill>
              </a:rPr>
              <a:t>south</a:t>
            </a:r>
            <a:r>
              <a:rPr lang="es-ES" sz="5000" dirty="0" smtClean="0">
                <a:solidFill>
                  <a:srgbClr val="0070C0"/>
                </a:solidFill>
              </a:rPr>
              <a:t> of </a:t>
            </a:r>
            <a:r>
              <a:rPr lang="es-ES" sz="5000" dirty="0" err="1" smtClean="0">
                <a:solidFill>
                  <a:srgbClr val="0070C0"/>
                </a:solidFill>
              </a:rPr>
              <a:t>Ireland</a:t>
            </a:r>
            <a:r>
              <a:rPr lang="es-ES" sz="5000" dirty="0" smtClean="0">
                <a:solidFill>
                  <a:srgbClr val="0070C0"/>
                </a:solidFill>
              </a:rPr>
              <a:t>.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900" dirty="0" smtClean="0">
                <a:solidFill>
                  <a:schemeClr val="tx1"/>
                </a:solidFill>
              </a:rPr>
              <a:t>Vivo en el campo cerca de Tullamore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5000" dirty="0" smtClean="0">
                <a:solidFill>
                  <a:srgbClr val="0070C0"/>
                </a:solidFill>
              </a:rPr>
              <a:t>I </a:t>
            </a:r>
            <a:r>
              <a:rPr lang="es-ES" sz="5000" dirty="0" err="1" smtClean="0">
                <a:solidFill>
                  <a:srgbClr val="0070C0"/>
                </a:solidFill>
              </a:rPr>
              <a:t>live</a:t>
            </a:r>
            <a:r>
              <a:rPr lang="es-ES" sz="5000" dirty="0" smtClean="0">
                <a:solidFill>
                  <a:srgbClr val="0070C0"/>
                </a:solidFill>
              </a:rPr>
              <a:t> in </a:t>
            </a:r>
            <a:r>
              <a:rPr lang="es-ES" sz="5000" dirty="0" err="1" smtClean="0">
                <a:solidFill>
                  <a:srgbClr val="0070C0"/>
                </a:solidFill>
              </a:rPr>
              <a:t>the</a:t>
            </a:r>
            <a:r>
              <a:rPr lang="es-ES" sz="5000" dirty="0" smtClean="0">
                <a:solidFill>
                  <a:srgbClr val="0070C0"/>
                </a:solidFill>
              </a:rPr>
              <a:t> country </a:t>
            </a:r>
            <a:r>
              <a:rPr lang="es-ES" sz="5000" dirty="0" err="1" smtClean="0">
                <a:solidFill>
                  <a:srgbClr val="0070C0"/>
                </a:solidFill>
              </a:rPr>
              <a:t>near</a:t>
            </a:r>
            <a:r>
              <a:rPr lang="es-ES" sz="5000" dirty="0" smtClean="0">
                <a:solidFill>
                  <a:srgbClr val="0070C0"/>
                </a:solidFill>
              </a:rPr>
              <a:t> Tullamore</a:t>
            </a: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900" dirty="0" smtClean="0">
                <a:solidFill>
                  <a:schemeClr val="tx1"/>
                </a:solidFill>
              </a:rPr>
              <a:t>Vivo en una granja en el condado de Laois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5000" dirty="0" smtClean="0">
                <a:solidFill>
                  <a:srgbClr val="0070C0"/>
                </a:solidFill>
              </a:rPr>
              <a:t>I </a:t>
            </a:r>
            <a:r>
              <a:rPr lang="es-ES" sz="5000" dirty="0" err="1" smtClean="0">
                <a:solidFill>
                  <a:srgbClr val="0070C0"/>
                </a:solidFill>
              </a:rPr>
              <a:t>live</a:t>
            </a:r>
            <a:r>
              <a:rPr lang="es-ES" sz="5000" dirty="0" smtClean="0">
                <a:solidFill>
                  <a:srgbClr val="0070C0"/>
                </a:solidFill>
              </a:rPr>
              <a:t> in a </a:t>
            </a:r>
            <a:r>
              <a:rPr lang="es-ES" sz="5000" dirty="0" err="1" smtClean="0">
                <a:solidFill>
                  <a:srgbClr val="0070C0"/>
                </a:solidFill>
              </a:rPr>
              <a:t>farm</a:t>
            </a:r>
            <a:r>
              <a:rPr lang="es-ES" sz="5000" dirty="0" smtClean="0">
                <a:solidFill>
                  <a:srgbClr val="0070C0"/>
                </a:solidFill>
              </a:rPr>
              <a:t> in </a:t>
            </a:r>
            <a:r>
              <a:rPr lang="es-ES" sz="5000" dirty="0" err="1" smtClean="0">
                <a:solidFill>
                  <a:srgbClr val="0070C0"/>
                </a:solidFill>
              </a:rPr>
              <a:t>county</a:t>
            </a:r>
            <a:r>
              <a:rPr lang="es-ES" sz="5000" dirty="0" smtClean="0">
                <a:solidFill>
                  <a:srgbClr val="0070C0"/>
                </a:solidFill>
              </a:rPr>
              <a:t> Laois</a:t>
            </a:r>
            <a:endParaRPr lang="es-ES" sz="5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es tu ciudad?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What´s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city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/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town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8305800" cy="50292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lvl="1"/>
            <a:r>
              <a:rPr lang="es-ES" sz="5500" dirty="0" smtClean="0">
                <a:solidFill>
                  <a:schemeClr val="tx1"/>
                </a:solidFill>
              </a:rPr>
              <a:t>Mi ciudad es bastante grande. Tiene 100.000 habitantes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smtClean="0">
                <a:solidFill>
                  <a:srgbClr val="0070C0"/>
                </a:solidFill>
              </a:rPr>
              <a:t>My </a:t>
            </a:r>
            <a:r>
              <a:rPr lang="es-ES" sz="4500" dirty="0" err="1" smtClean="0">
                <a:solidFill>
                  <a:srgbClr val="0070C0"/>
                </a:solidFill>
              </a:rPr>
              <a:t>town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is</a:t>
            </a:r>
            <a:r>
              <a:rPr lang="es-ES" sz="4500" dirty="0" smtClean="0">
                <a:solidFill>
                  <a:srgbClr val="0070C0"/>
                </a:solidFill>
              </a:rPr>
              <a:t> quite </a:t>
            </a:r>
            <a:r>
              <a:rPr lang="es-ES" sz="4500" dirty="0" err="1" smtClean="0">
                <a:solidFill>
                  <a:srgbClr val="0070C0"/>
                </a:solidFill>
              </a:rPr>
              <a:t>big</a:t>
            </a:r>
            <a:r>
              <a:rPr lang="es-ES" sz="4500" dirty="0" smtClean="0">
                <a:solidFill>
                  <a:srgbClr val="0070C0"/>
                </a:solidFill>
              </a:rPr>
              <a:t>. </a:t>
            </a:r>
            <a:r>
              <a:rPr lang="es-ES" sz="4500" dirty="0" err="1" smtClean="0">
                <a:solidFill>
                  <a:srgbClr val="0070C0"/>
                </a:solidFill>
              </a:rPr>
              <a:t>It</a:t>
            </a:r>
            <a:r>
              <a:rPr lang="es-ES" sz="4500" dirty="0" smtClean="0">
                <a:solidFill>
                  <a:srgbClr val="0070C0"/>
                </a:solidFill>
              </a:rPr>
              <a:t> has a </a:t>
            </a:r>
            <a:r>
              <a:rPr lang="es-ES" sz="4500" dirty="0" err="1" smtClean="0">
                <a:solidFill>
                  <a:srgbClr val="0070C0"/>
                </a:solidFill>
              </a:rPr>
              <a:t>population</a:t>
            </a:r>
            <a:r>
              <a:rPr lang="es-ES" sz="4500" dirty="0" smtClean="0">
                <a:solidFill>
                  <a:srgbClr val="0070C0"/>
                </a:solidFill>
              </a:rPr>
              <a:t> of 100,000.</a:t>
            </a:r>
            <a:endParaRPr lang="en-IE" sz="4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Mi ciudad no es muy grande/ es pequeña. Sólo tiene 20.000 habitantes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	</a:t>
            </a:r>
            <a:r>
              <a:rPr lang="es-ES" sz="4500" dirty="0" smtClean="0">
                <a:solidFill>
                  <a:srgbClr val="0070C0"/>
                </a:solidFill>
              </a:rPr>
              <a:t>My </a:t>
            </a:r>
            <a:r>
              <a:rPr lang="es-ES" sz="4500" dirty="0" err="1" smtClean="0">
                <a:solidFill>
                  <a:srgbClr val="0070C0"/>
                </a:solidFill>
              </a:rPr>
              <a:t>town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is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not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very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big</a:t>
            </a:r>
            <a:r>
              <a:rPr lang="es-ES" sz="4500" dirty="0" smtClean="0">
                <a:solidFill>
                  <a:srgbClr val="0070C0"/>
                </a:solidFill>
              </a:rPr>
              <a:t>/ </a:t>
            </a:r>
            <a:r>
              <a:rPr lang="es-ES" sz="4500" dirty="0" err="1" smtClean="0">
                <a:solidFill>
                  <a:srgbClr val="0070C0"/>
                </a:solidFill>
              </a:rPr>
              <a:t>is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small</a:t>
            </a:r>
            <a:r>
              <a:rPr lang="es-ES" sz="4500" dirty="0" smtClean="0">
                <a:solidFill>
                  <a:srgbClr val="0070C0"/>
                </a:solidFill>
              </a:rPr>
              <a:t>. </a:t>
            </a:r>
            <a:r>
              <a:rPr lang="es-ES" sz="4500" dirty="0" err="1" smtClean="0">
                <a:solidFill>
                  <a:srgbClr val="0070C0"/>
                </a:solidFill>
              </a:rPr>
              <a:t>It</a:t>
            </a:r>
            <a:r>
              <a:rPr lang="es-ES" sz="4500" dirty="0" smtClean="0">
                <a:solidFill>
                  <a:srgbClr val="0070C0"/>
                </a:solidFill>
              </a:rPr>
              <a:t> has a </a:t>
            </a:r>
            <a:r>
              <a:rPr lang="es-ES" sz="4500" dirty="0" err="1" smtClean="0">
                <a:solidFill>
                  <a:srgbClr val="0070C0"/>
                </a:solidFill>
              </a:rPr>
              <a:t>population</a:t>
            </a:r>
            <a:r>
              <a:rPr lang="es-ES" sz="4500" dirty="0" smtClean="0">
                <a:solidFill>
                  <a:srgbClr val="0070C0"/>
                </a:solidFill>
              </a:rPr>
              <a:t> of </a:t>
            </a:r>
            <a:r>
              <a:rPr lang="es-ES" sz="4500" dirty="0" err="1" smtClean="0">
                <a:solidFill>
                  <a:srgbClr val="0070C0"/>
                </a:solidFill>
              </a:rPr>
              <a:t>only</a:t>
            </a:r>
            <a:r>
              <a:rPr lang="es-ES" sz="4500" dirty="0" smtClean="0">
                <a:solidFill>
                  <a:srgbClr val="0070C0"/>
                </a:solidFill>
              </a:rPr>
              <a:t> 20,000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En mi ciudad hay de todo: tiendas, instalaciones deportivas, cines, restaurantes, bares, iglesias, museos,…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smtClean="0">
                <a:solidFill>
                  <a:srgbClr val="0070C0"/>
                </a:solidFill>
              </a:rPr>
              <a:t>In my </a:t>
            </a:r>
            <a:r>
              <a:rPr lang="es-ES" sz="4500" dirty="0" err="1" smtClean="0">
                <a:solidFill>
                  <a:srgbClr val="0070C0"/>
                </a:solidFill>
              </a:rPr>
              <a:t>town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there</a:t>
            </a:r>
            <a:r>
              <a:rPr lang="es-ES" sz="4500" dirty="0" smtClean="0">
                <a:solidFill>
                  <a:srgbClr val="0070C0"/>
                </a:solidFill>
              </a:rPr>
              <a:t> are </a:t>
            </a:r>
            <a:r>
              <a:rPr lang="es-ES" sz="4500" dirty="0" err="1" smtClean="0">
                <a:solidFill>
                  <a:srgbClr val="0070C0"/>
                </a:solidFill>
              </a:rPr>
              <a:t>lots</a:t>
            </a:r>
            <a:r>
              <a:rPr lang="es-ES" sz="4500" dirty="0" smtClean="0">
                <a:solidFill>
                  <a:srgbClr val="0070C0"/>
                </a:solidFill>
              </a:rPr>
              <a:t> of </a:t>
            </a:r>
            <a:r>
              <a:rPr lang="es-ES" sz="4500" dirty="0" err="1" smtClean="0">
                <a:solidFill>
                  <a:srgbClr val="0070C0"/>
                </a:solidFill>
              </a:rPr>
              <a:t>things</a:t>
            </a:r>
            <a:r>
              <a:rPr lang="es-ES" sz="4500" dirty="0" smtClean="0">
                <a:solidFill>
                  <a:srgbClr val="0070C0"/>
                </a:solidFill>
              </a:rPr>
              <a:t>: shops, sport </a:t>
            </a:r>
            <a:r>
              <a:rPr lang="es-ES" sz="4500" dirty="0" err="1" smtClean="0">
                <a:solidFill>
                  <a:srgbClr val="0070C0"/>
                </a:solidFill>
              </a:rPr>
              <a:t>facilities</a:t>
            </a:r>
            <a:r>
              <a:rPr lang="es-ES" sz="4500" dirty="0" smtClean="0">
                <a:solidFill>
                  <a:srgbClr val="0070C0"/>
                </a:solidFill>
              </a:rPr>
              <a:t>, </a:t>
            </a:r>
            <a:r>
              <a:rPr lang="es-ES" sz="4500" dirty="0" err="1" smtClean="0">
                <a:solidFill>
                  <a:srgbClr val="0070C0"/>
                </a:solidFill>
              </a:rPr>
              <a:t>cinemas</a:t>
            </a:r>
            <a:r>
              <a:rPr lang="es-ES" sz="4500" dirty="0" smtClean="0">
                <a:solidFill>
                  <a:srgbClr val="0070C0"/>
                </a:solidFill>
              </a:rPr>
              <a:t>, restaurants, pubs, </a:t>
            </a:r>
            <a:r>
              <a:rPr lang="es-ES" sz="4500" dirty="0" err="1" smtClean="0">
                <a:solidFill>
                  <a:srgbClr val="0070C0"/>
                </a:solidFill>
              </a:rPr>
              <a:t>churches</a:t>
            </a:r>
            <a:r>
              <a:rPr lang="es-ES" sz="4500" dirty="0" smtClean="0">
                <a:solidFill>
                  <a:srgbClr val="0070C0"/>
                </a:solidFill>
              </a:rPr>
              <a:t>, </a:t>
            </a:r>
            <a:r>
              <a:rPr lang="es-ES" sz="4500" dirty="0" err="1" smtClean="0">
                <a:solidFill>
                  <a:srgbClr val="0070C0"/>
                </a:solidFill>
              </a:rPr>
              <a:t>museums</a:t>
            </a:r>
            <a:r>
              <a:rPr lang="es-ES" sz="4500" dirty="0" smtClean="0">
                <a:solidFill>
                  <a:srgbClr val="0070C0"/>
                </a:solidFill>
              </a:rPr>
              <a:t>…</a:t>
            </a: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Yo vivo en una zona residencial bastante tranquila.</a:t>
            </a:r>
          </a:p>
          <a:p>
            <a:pPr lvl="1">
              <a:buNone/>
            </a:pPr>
            <a:r>
              <a:rPr lang="es-ES" sz="4500" dirty="0" smtClean="0">
                <a:solidFill>
                  <a:srgbClr val="0070C0"/>
                </a:solidFill>
              </a:rPr>
              <a:t>	I </a:t>
            </a:r>
            <a:r>
              <a:rPr lang="es-ES" sz="4500" dirty="0" err="1" smtClean="0">
                <a:solidFill>
                  <a:srgbClr val="0070C0"/>
                </a:solidFill>
              </a:rPr>
              <a:t>live</a:t>
            </a:r>
            <a:r>
              <a:rPr lang="es-ES" sz="4500" dirty="0" smtClean="0">
                <a:solidFill>
                  <a:srgbClr val="0070C0"/>
                </a:solidFill>
              </a:rPr>
              <a:t> in a </a:t>
            </a:r>
            <a:r>
              <a:rPr lang="es-ES" sz="4500" dirty="0" err="1" smtClean="0">
                <a:solidFill>
                  <a:srgbClr val="0070C0"/>
                </a:solidFill>
              </a:rPr>
              <a:t>quiet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residential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area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rgbClr val="0070C0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Yo vivo en un barrio del centro y hay mucho tráfico y ruido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smtClean="0">
                <a:solidFill>
                  <a:srgbClr val="0070C0"/>
                </a:solidFill>
              </a:rPr>
              <a:t> I </a:t>
            </a:r>
            <a:r>
              <a:rPr lang="es-ES" sz="4500" dirty="0" err="1" smtClean="0">
                <a:solidFill>
                  <a:srgbClr val="0070C0"/>
                </a:solidFill>
              </a:rPr>
              <a:t>live</a:t>
            </a:r>
            <a:r>
              <a:rPr lang="es-ES" sz="4500" dirty="0" smtClean="0">
                <a:solidFill>
                  <a:srgbClr val="0070C0"/>
                </a:solidFill>
              </a:rPr>
              <a:t> in </a:t>
            </a:r>
            <a:r>
              <a:rPr lang="es-ES" sz="4500" dirty="0" err="1" smtClean="0">
                <a:solidFill>
                  <a:srgbClr val="0070C0"/>
                </a:solidFill>
              </a:rPr>
              <a:t>the</a:t>
            </a:r>
            <a:r>
              <a:rPr lang="es-ES" sz="4500" dirty="0" smtClean="0">
                <a:solidFill>
                  <a:srgbClr val="0070C0"/>
                </a:solidFill>
              </a:rPr>
              <a:t> centre of </a:t>
            </a:r>
            <a:r>
              <a:rPr lang="es-ES" sz="4500" dirty="0" err="1" smtClean="0">
                <a:solidFill>
                  <a:srgbClr val="0070C0"/>
                </a:solidFill>
              </a:rPr>
              <a:t>the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town</a:t>
            </a:r>
            <a:r>
              <a:rPr lang="es-ES" sz="4500" dirty="0" smtClean="0">
                <a:solidFill>
                  <a:srgbClr val="0070C0"/>
                </a:solidFill>
              </a:rPr>
              <a:t> and </a:t>
            </a:r>
            <a:r>
              <a:rPr lang="es-ES" sz="4500" dirty="0" err="1" smtClean="0">
                <a:solidFill>
                  <a:srgbClr val="0070C0"/>
                </a:solidFill>
              </a:rPr>
              <a:t>there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is</a:t>
            </a:r>
            <a:r>
              <a:rPr lang="es-ES" sz="4500" dirty="0" smtClean="0">
                <a:solidFill>
                  <a:srgbClr val="0070C0"/>
                </a:solidFill>
              </a:rPr>
              <a:t> a </a:t>
            </a:r>
            <a:r>
              <a:rPr lang="es-ES" sz="4500" dirty="0" err="1" smtClean="0">
                <a:solidFill>
                  <a:srgbClr val="0070C0"/>
                </a:solidFill>
              </a:rPr>
              <a:t>lot</a:t>
            </a:r>
            <a:r>
              <a:rPr lang="es-ES" sz="4500" dirty="0" smtClean="0">
                <a:solidFill>
                  <a:srgbClr val="0070C0"/>
                </a:solidFill>
              </a:rPr>
              <a:t> of </a:t>
            </a:r>
            <a:r>
              <a:rPr lang="es-ES" sz="4500" dirty="0" err="1" smtClean="0">
                <a:solidFill>
                  <a:srgbClr val="0070C0"/>
                </a:solidFill>
              </a:rPr>
              <a:t>traffic</a:t>
            </a:r>
            <a:r>
              <a:rPr lang="es-ES" sz="4500" dirty="0" smtClean="0">
                <a:solidFill>
                  <a:srgbClr val="0070C0"/>
                </a:solidFill>
              </a:rPr>
              <a:t> and </a:t>
            </a:r>
            <a:r>
              <a:rPr lang="es-ES" sz="4500" dirty="0" err="1" smtClean="0">
                <a:solidFill>
                  <a:srgbClr val="0070C0"/>
                </a:solidFill>
              </a:rPr>
              <a:t>noise</a:t>
            </a:r>
            <a:r>
              <a:rPr lang="es-ES" sz="4500" dirty="0" smtClean="0">
                <a:solidFill>
                  <a:srgbClr val="0070C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24000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¿Hay atracciones turísticas?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Are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there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tourist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attractions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8229600" cy="4953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100" dirty="0" smtClean="0">
                <a:solidFill>
                  <a:schemeClr val="tx1"/>
                </a:solidFill>
              </a:rPr>
              <a:t>Sí. Hay un castillo, una catedral, un museo, varias iglesias y </a:t>
            </a:r>
            <a:r>
              <a:rPr lang="es-ES" sz="5100" dirty="0" smtClean="0">
                <a:solidFill>
                  <a:schemeClr val="tx1"/>
                </a:solidFill>
              </a:rPr>
              <a:t>algunos </a:t>
            </a:r>
            <a:r>
              <a:rPr lang="es-ES" sz="5100" dirty="0" smtClean="0">
                <a:solidFill>
                  <a:schemeClr val="tx1"/>
                </a:solidFill>
              </a:rPr>
              <a:t>edificios antiguos.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Yes.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a </a:t>
            </a:r>
            <a:r>
              <a:rPr lang="es-ES" sz="4000" dirty="0" err="1" smtClean="0">
                <a:solidFill>
                  <a:srgbClr val="0070C0"/>
                </a:solidFill>
              </a:rPr>
              <a:t>castle</a:t>
            </a:r>
            <a:r>
              <a:rPr lang="es-ES" sz="4000" dirty="0" smtClean="0">
                <a:solidFill>
                  <a:srgbClr val="0070C0"/>
                </a:solidFill>
              </a:rPr>
              <a:t>, a </a:t>
            </a:r>
            <a:r>
              <a:rPr lang="es-ES" sz="4000" dirty="0" err="1" smtClean="0">
                <a:solidFill>
                  <a:srgbClr val="0070C0"/>
                </a:solidFill>
              </a:rPr>
              <a:t>cathedral</a:t>
            </a:r>
            <a:r>
              <a:rPr lang="es-ES" sz="4000" dirty="0" smtClean="0">
                <a:solidFill>
                  <a:srgbClr val="0070C0"/>
                </a:solidFill>
              </a:rPr>
              <a:t>, a </a:t>
            </a:r>
            <a:r>
              <a:rPr lang="es-ES" sz="4000" dirty="0" err="1" smtClean="0">
                <a:solidFill>
                  <a:srgbClr val="0070C0"/>
                </a:solidFill>
              </a:rPr>
              <a:t>museum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several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churches</a:t>
            </a:r>
            <a:r>
              <a:rPr lang="es-ES" sz="4000" dirty="0" smtClean="0">
                <a:solidFill>
                  <a:srgbClr val="0070C0"/>
                </a:solidFill>
              </a:rPr>
              <a:t> and </a:t>
            </a:r>
            <a:r>
              <a:rPr lang="es-ES" sz="4000" dirty="0" err="1" smtClean="0">
                <a:solidFill>
                  <a:srgbClr val="0070C0"/>
                </a:solidFill>
              </a:rPr>
              <a:t>some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old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buildings</a:t>
            </a:r>
            <a:r>
              <a:rPr lang="es-ES" sz="4000" dirty="0" smtClean="0">
                <a:solidFill>
                  <a:srgbClr val="0070C0"/>
                </a:solidFill>
              </a:rPr>
              <a:t>.</a:t>
            </a:r>
            <a:endParaRPr lang="en-IE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Además, también hay hoteles, hostales y albergues para alojarse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	</a:t>
            </a:r>
            <a:r>
              <a:rPr lang="es-ES" sz="4000" dirty="0" err="1" smtClean="0">
                <a:solidFill>
                  <a:srgbClr val="0070C0"/>
                </a:solidFill>
              </a:rPr>
              <a:t>Besides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are </a:t>
            </a:r>
            <a:r>
              <a:rPr lang="es-ES" sz="4000" dirty="0" err="1" smtClean="0">
                <a:solidFill>
                  <a:srgbClr val="0070C0"/>
                </a:solidFill>
              </a:rPr>
              <a:t>also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hotels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b&amp;bs</a:t>
            </a:r>
            <a:r>
              <a:rPr lang="es-ES" sz="4000" dirty="0" smtClean="0">
                <a:solidFill>
                  <a:srgbClr val="0070C0"/>
                </a:solidFill>
              </a:rPr>
              <a:t> and </a:t>
            </a:r>
            <a:r>
              <a:rPr lang="es-ES" sz="4000" dirty="0" err="1" smtClean="0">
                <a:solidFill>
                  <a:srgbClr val="0070C0"/>
                </a:solidFill>
              </a:rPr>
              <a:t>hostels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stay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Para los que les gusta comprar hay tiendas y centros comerciales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For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those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who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 shopping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are shops and shopping centres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Y a veces hay festivales culturales, de música, gastronomía, …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And </a:t>
            </a:r>
            <a:r>
              <a:rPr lang="es-ES" sz="4000" dirty="0" err="1" smtClean="0">
                <a:solidFill>
                  <a:srgbClr val="0070C0"/>
                </a:solidFill>
              </a:rPr>
              <a:t>sometimes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are cultural, </a:t>
            </a:r>
            <a:r>
              <a:rPr lang="es-ES" sz="4000" dirty="0" err="1" smtClean="0">
                <a:solidFill>
                  <a:srgbClr val="0070C0"/>
                </a:solidFill>
              </a:rPr>
              <a:t>music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food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festivals</a:t>
            </a:r>
            <a:r>
              <a:rPr lang="es-ES" sz="4000" dirty="0" smtClean="0">
                <a:solidFill>
                  <a:srgbClr val="0070C0"/>
                </a:solidFill>
              </a:rPr>
              <a:t>…</a:t>
            </a:r>
            <a:endParaRPr lang="es-ES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24000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¿Hay instalaciones deportivas?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Are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there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any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sport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facilities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8229600" cy="4953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100" dirty="0" smtClean="0">
                <a:solidFill>
                  <a:schemeClr val="tx1"/>
                </a:solidFill>
              </a:rPr>
              <a:t>Sí. Lo que más hay es campos de fútbol, </a:t>
            </a:r>
            <a:r>
              <a:rPr lang="es-ES" sz="5100" dirty="0" err="1" smtClean="0">
                <a:solidFill>
                  <a:schemeClr val="tx1"/>
                </a:solidFill>
              </a:rPr>
              <a:t>hurling</a:t>
            </a:r>
            <a:r>
              <a:rPr lang="es-ES" sz="5100" dirty="0" smtClean="0">
                <a:solidFill>
                  <a:schemeClr val="tx1"/>
                </a:solidFill>
              </a:rPr>
              <a:t> y fútbol gaélico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Yes.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are </a:t>
            </a:r>
            <a:r>
              <a:rPr lang="es-ES" sz="4000" dirty="0" err="1" smtClean="0">
                <a:solidFill>
                  <a:srgbClr val="0070C0"/>
                </a:solidFill>
              </a:rPr>
              <a:t>mainly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football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hurling</a:t>
            </a:r>
            <a:r>
              <a:rPr lang="es-ES" sz="4000" dirty="0" smtClean="0">
                <a:solidFill>
                  <a:srgbClr val="0070C0"/>
                </a:solidFill>
              </a:rPr>
              <a:t> and </a:t>
            </a:r>
            <a:r>
              <a:rPr lang="es-ES" sz="4000" dirty="0" err="1" smtClean="0">
                <a:solidFill>
                  <a:srgbClr val="0070C0"/>
                </a:solidFill>
              </a:rPr>
              <a:t>gaelic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football</a:t>
            </a:r>
            <a:r>
              <a:rPr lang="es-ES" sz="4000" dirty="0" smtClean="0">
                <a:solidFill>
                  <a:srgbClr val="0070C0"/>
                </a:solidFill>
              </a:rPr>
              <a:t> pitches.</a:t>
            </a:r>
            <a:endParaRPr lang="en-IE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Luego también hay una piscina municipal y algunos hoteles tienen piscina, pero tienes que ser miembro.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	</a:t>
            </a:r>
            <a:r>
              <a:rPr lang="es-ES" sz="4000" dirty="0" err="1" smtClean="0">
                <a:solidFill>
                  <a:srgbClr val="0070C0"/>
                </a:solidFill>
              </a:rPr>
              <a:t>Then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also</a:t>
            </a:r>
            <a:r>
              <a:rPr lang="es-ES" sz="4000" dirty="0" smtClean="0">
                <a:solidFill>
                  <a:srgbClr val="0070C0"/>
                </a:solidFill>
              </a:rPr>
              <a:t> a </a:t>
            </a:r>
            <a:r>
              <a:rPr lang="es-ES" sz="4000" dirty="0" err="1" smtClean="0">
                <a:solidFill>
                  <a:srgbClr val="0070C0"/>
                </a:solidFill>
              </a:rPr>
              <a:t>public</a:t>
            </a:r>
            <a:r>
              <a:rPr lang="es-ES" sz="4000" dirty="0" smtClean="0">
                <a:solidFill>
                  <a:srgbClr val="0070C0"/>
                </a:solidFill>
              </a:rPr>
              <a:t> pool and </a:t>
            </a:r>
            <a:r>
              <a:rPr lang="es-ES" sz="4000" dirty="0" err="1" smtClean="0">
                <a:solidFill>
                  <a:srgbClr val="0070C0"/>
                </a:solidFill>
              </a:rPr>
              <a:t>some</a:t>
            </a:r>
            <a:r>
              <a:rPr lang="es-ES" sz="4000" dirty="0" smtClean="0">
                <a:solidFill>
                  <a:srgbClr val="0070C0"/>
                </a:solidFill>
              </a:rPr>
              <a:t> of 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hotels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have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swimming</a:t>
            </a:r>
            <a:r>
              <a:rPr lang="es-ES" sz="4000" dirty="0" smtClean="0">
                <a:solidFill>
                  <a:srgbClr val="0070C0"/>
                </a:solidFill>
              </a:rPr>
              <a:t>- pools, </a:t>
            </a:r>
            <a:r>
              <a:rPr lang="es-ES" sz="4000" dirty="0" err="1" smtClean="0">
                <a:solidFill>
                  <a:srgbClr val="0070C0"/>
                </a:solidFill>
              </a:rPr>
              <a:t>but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you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have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have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mememrship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Cerca hay un club de golf y un club de rugby.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Nearby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a golf club and a rugby club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También hay una pista de atletismo y canchas de baloncesto </a:t>
            </a:r>
            <a:r>
              <a:rPr lang="es-ES" sz="5100" dirty="0" smtClean="0">
                <a:solidFill>
                  <a:schemeClr val="tx1"/>
                </a:solidFill>
              </a:rPr>
              <a:t>…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also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an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athletics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track</a:t>
            </a:r>
            <a:r>
              <a:rPr lang="es-ES" sz="4000" dirty="0" smtClean="0">
                <a:solidFill>
                  <a:srgbClr val="0070C0"/>
                </a:solidFill>
              </a:rPr>
              <a:t> and </a:t>
            </a:r>
            <a:r>
              <a:rPr lang="es-ES" sz="4000" dirty="0" err="1" smtClean="0">
                <a:solidFill>
                  <a:srgbClr val="0070C0"/>
                </a:solidFill>
              </a:rPr>
              <a:t>basketball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courts</a:t>
            </a:r>
            <a:r>
              <a:rPr lang="es-ES" sz="4000" dirty="0" smtClean="0">
                <a:solidFill>
                  <a:srgbClr val="0070C0"/>
                </a:solidFill>
              </a:rPr>
              <a:t>…</a:t>
            </a:r>
            <a:endParaRPr lang="es-ES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24000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es tu pueblo?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is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village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8229600" cy="4953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100" dirty="0" smtClean="0">
                <a:solidFill>
                  <a:schemeClr val="tx1"/>
                </a:solidFill>
              </a:rPr>
              <a:t>Mi pueblo es pequeño y tranquilo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Muy </a:t>
            </a:r>
            <a:r>
              <a:rPr lang="es-ES" sz="4000" dirty="0" err="1" smtClean="0">
                <a:solidFill>
                  <a:srgbClr val="0070C0"/>
                </a:solidFill>
              </a:rPr>
              <a:t>village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small</a:t>
            </a:r>
            <a:r>
              <a:rPr lang="es-ES" sz="4000" dirty="0" smtClean="0">
                <a:solidFill>
                  <a:srgbClr val="0070C0"/>
                </a:solidFill>
              </a:rPr>
              <a:t> and </a:t>
            </a:r>
            <a:r>
              <a:rPr lang="es-ES" sz="4000" dirty="0" err="1" smtClean="0">
                <a:solidFill>
                  <a:srgbClr val="0070C0"/>
                </a:solidFill>
              </a:rPr>
              <a:t>quiet</a:t>
            </a:r>
            <a:endParaRPr lang="en-IE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Solo hay una tienda, un bar, una iglesia y un colegio de primaria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only</a:t>
            </a:r>
            <a:r>
              <a:rPr lang="es-ES" sz="4000" dirty="0" smtClean="0">
                <a:solidFill>
                  <a:srgbClr val="0070C0"/>
                </a:solidFill>
              </a:rPr>
              <a:t> a shop, a pub, a </a:t>
            </a:r>
            <a:r>
              <a:rPr lang="es-ES" sz="4000" dirty="0" err="1" smtClean="0">
                <a:solidFill>
                  <a:srgbClr val="0070C0"/>
                </a:solidFill>
              </a:rPr>
              <a:t>church</a:t>
            </a:r>
            <a:r>
              <a:rPr lang="es-ES" sz="4000" dirty="0" smtClean="0">
                <a:solidFill>
                  <a:srgbClr val="0070C0"/>
                </a:solidFill>
              </a:rPr>
              <a:t> and a </a:t>
            </a:r>
            <a:r>
              <a:rPr lang="es-ES" sz="4000" dirty="0" err="1" smtClean="0">
                <a:solidFill>
                  <a:srgbClr val="0070C0"/>
                </a:solidFill>
              </a:rPr>
              <a:t>primary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school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El trasporte no está mal porque hay una parada para un autobús que va a Dublín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Transport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not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bad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because</a:t>
            </a:r>
            <a:r>
              <a:rPr lang="es-ES" sz="4000" dirty="0" smtClean="0">
                <a:solidFill>
                  <a:srgbClr val="0070C0"/>
                </a:solidFill>
              </a:rPr>
              <a:t> a bus </a:t>
            </a:r>
            <a:r>
              <a:rPr lang="es-ES" sz="4000" dirty="0" err="1" smtClean="0">
                <a:solidFill>
                  <a:srgbClr val="0070C0"/>
                </a:solidFill>
              </a:rPr>
              <a:t>for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Dublin</a:t>
            </a:r>
            <a:r>
              <a:rPr lang="es-ES" sz="4000" dirty="0" smtClean="0">
                <a:solidFill>
                  <a:srgbClr val="0070C0"/>
                </a:solidFill>
              </a:rPr>
              <a:t> has a stop </a:t>
            </a:r>
            <a:r>
              <a:rPr lang="es-ES" sz="4000" dirty="0" err="1" smtClean="0">
                <a:solidFill>
                  <a:srgbClr val="0070C0"/>
                </a:solidFill>
              </a:rPr>
              <a:t>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Lo mejor es que como es pequeño todos nos conocemos y hay una gran sentido de comunidad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best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that</a:t>
            </a:r>
            <a:r>
              <a:rPr lang="es-ES" sz="4000" dirty="0" smtClean="0">
                <a:solidFill>
                  <a:srgbClr val="0070C0"/>
                </a:solidFill>
              </a:rPr>
              <a:t>, as </a:t>
            </a:r>
            <a:r>
              <a:rPr lang="es-ES" sz="4000" dirty="0" err="1" smtClean="0">
                <a:solidFill>
                  <a:srgbClr val="0070C0"/>
                </a:solidFill>
              </a:rPr>
              <a:t>it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small</a:t>
            </a:r>
            <a:r>
              <a:rPr lang="es-ES" sz="4000" dirty="0" smtClean="0">
                <a:solidFill>
                  <a:srgbClr val="0070C0"/>
                </a:solidFill>
              </a:rPr>
              <a:t>, </a:t>
            </a:r>
            <a:r>
              <a:rPr lang="es-ES" sz="4000" dirty="0" err="1" smtClean="0">
                <a:solidFill>
                  <a:srgbClr val="0070C0"/>
                </a:solidFill>
              </a:rPr>
              <a:t>we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all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know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each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other</a:t>
            </a:r>
            <a:r>
              <a:rPr lang="es-ES" sz="4000" dirty="0" smtClean="0">
                <a:solidFill>
                  <a:srgbClr val="0070C0"/>
                </a:solidFill>
              </a:rPr>
              <a:t> and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a </a:t>
            </a:r>
            <a:r>
              <a:rPr lang="es-ES" sz="4000" dirty="0" err="1" smtClean="0">
                <a:solidFill>
                  <a:srgbClr val="0070C0"/>
                </a:solidFill>
              </a:rPr>
              <a:t>strong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community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sense</a:t>
            </a:r>
            <a:endParaRPr lang="es-ES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24000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es la vida en el campo?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is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country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life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8229600" cy="4953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100" dirty="0" smtClean="0">
                <a:solidFill>
                  <a:schemeClr val="tx1"/>
                </a:solidFill>
              </a:rPr>
              <a:t>Me gusta la vida en el campo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I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 country </a:t>
            </a:r>
            <a:r>
              <a:rPr lang="es-ES" sz="4000" dirty="0" err="1" smtClean="0">
                <a:solidFill>
                  <a:srgbClr val="0070C0"/>
                </a:solidFill>
              </a:rPr>
              <a:t>life</a:t>
            </a:r>
            <a:endParaRPr lang="en-IE" sz="40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Como vivo en una granja siempre hay cosas que hacer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 As I </a:t>
            </a:r>
            <a:r>
              <a:rPr lang="es-ES" sz="4000" dirty="0" err="1" smtClean="0">
                <a:solidFill>
                  <a:srgbClr val="0070C0"/>
                </a:solidFill>
              </a:rPr>
              <a:t>live</a:t>
            </a:r>
            <a:r>
              <a:rPr lang="es-ES" sz="4000" dirty="0" smtClean="0">
                <a:solidFill>
                  <a:srgbClr val="0070C0"/>
                </a:solidFill>
              </a:rPr>
              <a:t> in a </a:t>
            </a:r>
            <a:r>
              <a:rPr lang="es-ES" sz="4000" dirty="0" err="1" smtClean="0">
                <a:solidFill>
                  <a:srgbClr val="0070C0"/>
                </a:solidFill>
              </a:rPr>
              <a:t>farm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are </a:t>
            </a:r>
            <a:r>
              <a:rPr lang="es-ES" sz="4000" dirty="0" err="1" smtClean="0">
                <a:solidFill>
                  <a:srgbClr val="0070C0"/>
                </a:solidFill>
              </a:rPr>
              <a:t>always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things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do</a:t>
            </a: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El paisaje es muy bonito y me gusta dar paseos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000" dirty="0" err="1" smtClean="0">
                <a:solidFill>
                  <a:srgbClr val="0070C0"/>
                </a:solidFill>
              </a:rPr>
              <a:t>The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scenery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beautiful</a:t>
            </a:r>
            <a:r>
              <a:rPr lang="es-ES" sz="4000" dirty="0" smtClean="0">
                <a:solidFill>
                  <a:srgbClr val="0070C0"/>
                </a:solidFill>
              </a:rPr>
              <a:t> and I </a:t>
            </a:r>
            <a:r>
              <a:rPr lang="es-ES" sz="4000" dirty="0" err="1" smtClean="0">
                <a:solidFill>
                  <a:srgbClr val="0070C0"/>
                </a:solidFill>
              </a:rPr>
              <a:t>like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going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for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walks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100" dirty="0" smtClean="0">
                <a:solidFill>
                  <a:schemeClr val="tx1"/>
                </a:solidFill>
              </a:rPr>
              <a:t>La vida en el campo es muy aburrida. </a:t>
            </a:r>
            <a:r>
              <a:rPr lang="es-ES" sz="5100" dirty="0" err="1" smtClean="0">
                <a:solidFill>
                  <a:schemeClr val="tx1"/>
                </a:solidFill>
              </a:rPr>
              <a:t>Noy</a:t>
            </a:r>
            <a:r>
              <a:rPr lang="es-ES" sz="5100" dirty="0" smtClean="0">
                <a:solidFill>
                  <a:schemeClr val="tx1"/>
                </a:solidFill>
              </a:rPr>
              <a:t> hay nada para los jóvenes. Estoy deseando ir a la universidad para salir de aquí</a:t>
            </a: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Country </a:t>
            </a:r>
            <a:r>
              <a:rPr lang="es-ES" sz="4000" dirty="0" err="1" smtClean="0">
                <a:solidFill>
                  <a:srgbClr val="0070C0"/>
                </a:solidFill>
              </a:rPr>
              <a:t>life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really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boring</a:t>
            </a:r>
            <a:r>
              <a:rPr lang="es-ES" sz="4000" dirty="0" smtClean="0">
                <a:solidFill>
                  <a:srgbClr val="0070C0"/>
                </a:solidFill>
              </a:rPr>
              <a:t>. 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nothing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for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young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people</a:t>
            </a:r>
            <a:r>
              <a:rPr lang="es-ES" sz="4000" dirty="0" smtClean="0">
                <a:solidFill>
                  <a:srgbClr val="0070C0"/>
                </a:solidFill>
              </a:rPr>
              <a:t>. I </a:t>
            </a:r>
            <a:r>
              <a:rPr lang="es-ES" sz="4000" dirty="0" err="1" smtClean="0">
                <a:solidFill>
                  <a:srgbClr val="0070C0"/>
                </a:solidFill>
              </a:rPr>
              <a:t>can´t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wait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go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college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to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get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out</a:t>
            </a:r>
            <a:r>
              <a:rPr lang="es-ES" sz="4000" dirty="0" smtClean="0">
                <a:solidFill>
                  <a:srgbClr val="0070C0"/>
                </a:solidFill>
              </a:rPr>
              <a:t> of </a:t>
            </a:r>
            <a:r>
              <a:rPr lang="es-ES" sz="4000" dirty="0" err="1" smtClean="0">
                <a:solidFill>
                  <a:srgbClr val="0070C0"/>
                </a:solidFill>
              </a:rPr>
              <a:t>here</a:t>
            </a:r>
            <a:endParaRPr lang="es-ES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err="1" smtClean="0"/>
              <a:t>Practice</a:t>
            </a:r>
            <a:r>
              <a:rPr lang="es-ES" dirty="0" smtClean="0"/>
              <a:t>: Listen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audio and </a:t>
            </a:r>
            <a:r>
              <a:rPr lang="es-ES" dirty="0" err="1" smtClean="0"/>
              <a:t>answer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57200" cy="3916363"/>
          </a:xfr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/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295400" y="2209800"/>
            <a:ext cx="7315200" cy="39163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lvl="1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lvl="2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4800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Double</a:t>
            </a:r>
            <a:r>
              <a:rPr lang="es-ES" dirty="0" smtClean="0"/>
              <a:t> </a:t>
            </a:r>
            <a:r>
              <a:rPr lang="es-ES" dirty="0" err="1" smtClean="0"/>
              <a:t>click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play</a:t>
            </a:r>
            <a:r>
              <a:rPr lang="es-ES" dirty="0" smtClean="0"/>
              <a:t> audio </a:t>
            </a:r>
            <a:r>
              <a:rPr lang="es-ES" dirty="0" err="1" smtClean="0"/>
              <a:t>file</a:t>
            </a:r>
            <a:endParaRPr lang="en-IE" dirty="0"/>
          </a:p>
        </p:txBody>
      </p:sp>
      <p:pic>
        <p:nvPicPr>
          <p:cNvPr id="7" name="Recording (6).m4a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2667000" y="3352800"/>
            <a:ext cx="1295400" cy="1295400"/>
          </a:xfrm>
          <a:prstGeom prst="rect">
            <a:avLst/>
          </a:prstGeom>
        </p:spPr>
      </p:pic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858000" y="5181600"/>
          <a:ext cx="1106487" cy="490537"/>
        </p:xfrm>
        <a:graphic>
          <a:graphicData uri="http://schemas.openxmlformats.org/presentationml/2006/ole">
            <p:oleObj spid="_x0000_s1027" name="Packager Shell Object" showAsIcon="1" r:id="rId6" imgW="1105920" imgH="4910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2275</TotalTime>
  <Words>143</Words>
  <Application>Microsoft Office PowerPoint</Application>
  <PresentationFormat>On-screen Show (4:3)</PresentationFormat>
  <Paragraphs>111</Paragraphs>
  <Slides>9</Slides>
  <Notes>8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Custom Design</vt:lpstr>
      <vt:lpstr>Packager Shell Object</vt:lpstr>
      <vt:lpstr> El Lugar Donde Vives</vt:lpstr>
      <vt:lpstr>¿Dónde vives? Where do you live?</vt:lpstr>
      <vt:lpstr>¿Dónde vives? Where do you live? (Cont.)</vt:lpstr>
      <vt:lpstr>¿Cómo es tu ciudad? What´s your city/town like?</vt:lpstr>
      <vt:lpstr>¿Hay atracciones turísticas? Are there tourist attractions?</vt:lpstr>
      <vt:lpstr>¿Hay instalaciones deportivas? Are there any sport facilities?</vt:lpstr>
      <vt:lpstr>¿Cómo es tu pueblo? What is your village like?</vt:lpstr>
      <vt:lpstr>¿Cómo es la vida en el campo? What is country life like?</vt:lpstr>
      <vt:lpstr>Practice: Listen to the audio and answer the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Estar y Tener</dc:title>
  <dc:creator>Sol Saez</dc:creator>
  <cp:lastModifiedBy>Sol Saez</cp:lastModifiedBy>
  <cp:revision>103</cp:revision>
  <dcterms:created xsi:type="dcterms:W3CDTF">2006-08-16T00:00:00Z</dcterms:created>
  <dcterms:modified xsi:type="dcterms:W3CDTF">2018-07-18T14:50:18Z</dcterms:modified>
</cp:coreProperties>
</file>