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4"/>
  </p:notesMasterIdLst>
  <p:sldIdLst>
    <p:sldId id="256" r:id="rId3"/>
    <p:sldId id="257" r:id="rId4"/>
    <p:sldId id="269" r:id="rId5"/>
    <p:sldId id="270" r:id="rId6"/>
    <p:sldId id="271" r:id="rId7"/>
    <p:sldId id="275" r:id="rId8"/>
    <p:sldId id="277" r:id="rId9"/>
    <p:sldId id="278" r:id="rId10"/>
    <p:sldId id="272" r:id="rId11"/>
    <p:sldId id="280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FF"/>
    <a:srgbClr val="3B90D7"/>
    <a:srgbClr val="CCFF66"/>
    <a:srgbClr val="99FF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62" autoAdjust="0"/>
    <p:restoredTop sz="94624" autoAdjust="0"/>
  </p:normalViewPr>
  <p:slideViewPr>
    <p:cSldViewPr>
      <p:cViewPr>
        <p:scale>
          <a:sx n="68" d="100"/>
          <a:sy n="68" d="100"/>
        </p:scale>
        <p:origin x="-1356" y="-36"/>
      </p:cViewPr>
      <p:guideLst>
        <p:guide orient="horz" pos="2160"/>
        <p:guide pos="2880"/>
      </p:guideLst>
    </p:cSldViewPr>
  </p:slideViewPr>
  <p:notesTextViewPr>
    <p:cViewPr>
      <p:scale>
        <a:sx n="50" d="100"/>
        <a:sy n="5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D722EC-00F0-450D-B79F-3AC123C01ACB}" type="datetimeFigureOut">
              <a:rPr lang="en-IE" smtClean="0"/>
              <a:pPr/>
              <a:t>15/09/2018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0DEBCA-0DF1-4F87-9A0D-9F2FB951D525}" type="slidenum">
              <a:rPr lang="en-IE" smtClean="0"/>
              <a:pPr/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2</a:t>
            </a:fld>
            <a:endParaRPr lang="en-I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3</a:t>
            </a:fld>
            <a:endParaRPr lang="en-I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4</a:t>
            </a:fld>
            <a:endParaRPr lang="en-I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5</a:t>
            </a:fld>
            <a:endParaRPr lang="en-I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6</a:t>
            </a:fld>
            <a:endParaRPr lang="en-I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7</a:t>
            </a:fld>
            <a:endParaRPr lang="en-I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8</a:t>
            </a:fld>
            <a:endParaRPr lang="en-I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9</a:t>
            </a:fld>
            <a:endParaRPr lang="en-I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10</a:t>
            </a:fld>
            <a:endParaRPr lang="en-I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11</a:t>
            </a:fld>
            <a:endParaRPr lang="en-I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9/15/2018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9/15/2018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9/15/2018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9/15/2018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9/15/2018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9/15/2018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9/15/2018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9/15/2018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9/15/2018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9/15/2018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9/15/2018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9/15/2018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F4E80C-0A44-4C46-A078-C51917792025}" type="datetimeFigureOut">
              <a:rPr lang="en-US" smtClean="0"/>
              <a:pPr/>
              <a:t>9/15/2018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file:///C:\Users\Sol%20Saez\Documents\Sound%20recordings\Recording%20(8).m4a" TargetMode="Externa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ln w="57150">
            <a:solidFill>
              <a:srgbClr val="FFC000"/>
            </a:solidFill>
          </a:ln>
        </p:spPr>
        <p:txBody>
          <a:bodyPr/>
          <a:lstStyle/>
          <a:p>
            <a:r>
              <a:rPr lang="es-ES" dirty="0" smtClean="0"/>
              <a:t> Tu Instituto</a:t>
            </a:r>
            <a:endParaRPr lang="en-I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E" dirty="0" smtClean="0"/>
              <a:t>By Sol </a:t>
            </a:r>
            <a:r>
              <a:rPr lang="en-IE" dirty="0" err="1" smtClean="0"/>
              <a:t>Sáez</a:t>
            </a:r>
            <a:endParaRPr lang="en-IE" dirty="0" smtClean="0"/>
          </a:p>
          <a:p>
            <a:endParaRPr lang="en-IE" dirty="0" smtClean="0"/>
          </a:p>
          <a:p>
            <a:endParaRPr lang="en-IE" dirty="0" smtClean="0"/>
          </a:p>
          <a:p>
            <a:endParaRPr lang="en-IE" dirty="0"/>
          </a:p>
        </p:txBody>
      </p:sp>
      <p:pic>
        <p:nvPicPr>
          <p:cNvPr id="4" name="Picture 2" descr="C:\Users\Sol Saez\Desktop\School\Scoilnet\Scoilnet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5409340"/>
            <a:ext cx="1676400" cy="701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2762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/>
          </a:bodyPr>
          <a:lstStyle/>
          <a:p>
            <a:r>
              <a:rPr lang="es-ES" dirty="0" smtClean="0">
                <a:latin typeface="+mn-lt"/>
              </a:rPr>
              <a:t>¿Cómo es tu instituto?</a:t>
            </a:r>
            <a:br>
              <a:rPr lang="es-ES" dirty="0" smtClean="0">
                <a:latin typeface="+mn-lt"/>
              </a:rPr>
            </a:b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What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is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your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school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like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?</a:t>
            </a:r>
            <a:endParaRPr lang="en-IE" sz="3100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305800" cy="4495800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40000" lnSpcReduction="20000"/>
          </a:bodyPr>
          <a:lstStyle/>
          <a:p>
            <a:pPr lvl="1"/>
            <a:r>
              <a:rPr lang="es-ES" sz="5500" dirty="0" smtClean="0">
                <a:solidFill>
                  <a:schemeClr val="tx1"/>
                </a:solidFill>
              </a:rPr>
              <a:t>Es un instituto grande/pequeño. Hay unos ochocientos alumnos y sesenta profesores</a:t>
            </a: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	</a:t>
            </a:r>
            <a:r>
              <a:rPr lang="es-ES" sz="4500" dirty="0" err="1" smtClean="0">
                <a:solidFill>
                  <a:srgbClr val="0070C0"/>
                </a:solidFill>
              </a:rPr>
              <a:t>It´s</a:t>
            </a:r>
            <a:r>
              <a:rPr lang="es-ES" sz="4500" dirty="0" smtClean="0">
                <a:solidFill>
                  <a:srgbClr val="0070C0"/>
                </a:solidFill>
              </a:rPr>
              <a:t> a </a:t>
            </a:r>
            <a:r>
              <a:rPr lang="es-ES" sz="4500" dirty="0" err="1" smtClean="0">
                <a:solidFill>
                  <a:srgbClr val="0070C0"/>
                </a:solidFill>
              </a:rPr>
              <a:t>big</a:t>
            </a:r>
            <a:r>
              <a:rPr lang="es-ES" sz="4500" dirty="0" smtClean="0">
                <a:solidFill>
                  <a:srgbClr val="0070C0"/>
                </a:solidFill>
              </a:rPr>
              <a:t>/</a:t>
            </a:r>
            <a:r>
              <a:rPr lang="es-ES" sz="4500" dirty="0" err="1" smtClean="0">
                <a:solidFill>
                  <a:srgbClr val="0070C0"/>
                </a:solidFill>
              </a:rPr>
              <a:t>small</a:t>
            </a:r>
            <a:r>
              <a:rPr lang="es-ES" sz="4500" dirty="0" smtClean="0">
                <a:solidFill>
                  <a:srgbClr val="0070C0"/>
                </a:solidFill>
              </a:rPr>
              <a:t> </a:t>
            </a:r>
            <a:r>
              <a:rPr lang="es-ES" sz="4500" dirty="0" err="1" smtClean="0">
                <a:solidFill>
                  <a:srgbClr val="0070C0"/>
                </a:solidFill>
              </a:rPr>
              <a:t>school</a:t>
            </a:r>
            <a:r>
              <a:rPr lang="es-ES" sz="4500" dirty="0" smtClean="0">
                <a:solidFill>
                  <a:srgbClr val="0070C0"/>
                </a:solidFill>
              </a:rPr>
              <a:t>. </a:t>
            </a:r>
            <a:r>
              <a:rPr lang="es-ES" sz="4500" dirty="0" err="1" smtClean="0">
                <a:solidFill>
                  <a:srgbClr val="0070C0"/>
                </a:solidFill>
              </a:rPr>
              <a:t>There</a:t>
            </a:r>
            <a:r>
              <a:rPr lang="es-ES" sz="4500" dirty="0" smtClean="0">
                <a:solidFill>
                  <a:srgbClr val="0070C0"/>
                </a:solidFill>
              </a:rPr>
              <a:t> are </a:t>
            </a:r>
            <a:r>
              <a:rPr lang="es-ES" sz="4500" dirty="0" err="1" smtClean="0">
                <a:solidFill>
                  <a:srgbClr val="0070C0"/>
                </a:solidFill>
              </a:rPr>
              <a:t>around</a:t>
            </a:r>
            <a:r>
              <a:rPr lang="es-ES" sz="4500" dirty="0" smtClean="0">
                <a:solidFill>
                  <a:srgbClr val="0070C0"/>
                </a:solidFill>
              </a:rPr>
              <a:t> 800 </a:t>
            </a:r>
            <a:r>
              <a:rPr lang="es-ES" sz="4500" dirty="0" err="1" smtClean="0">
                <a:solidFill>
                  <a:srgbClr val="0070C0"/>
                </a:solidFill>
              </a:rPr>
              <a:t>students</a:t>
            </a:r>
            <a:r>
              <a:rPr lang="es-ES" sz="4500" dirty="0" smtClean="0">
                <a:solidFill>
                  <a:srgbClr val="0070C0"/>
                </a:solidFill>
              </a:rPr>
              <a:t> and 60 </a:t>
            </a:r>
            <a:r>
              <a:rPr lang="es-ES" sz="4500" dirty="0" err="1" smtClean="0">
                <a:solidFill>
                  <a:srgbClr val="0070C0"/>
                </a:solidFill>
              </a:rPr>
              <a:t>teachers</a:t>
            </a:r>
            <a:endParaRPr lang="en-IE" sz="4500" dirty="0" smtClean="0">
              <a:solidFill>
                <a:srgbClr val="0070C0"/>
              </a:solidFill>
            </a:endParaRPr>
          </a:p>
          <a:p>
            <a:pPr lvl="1"/>
            <a:endParaRPr lang="es-ES" sz="4000" dirty="0" smtClean="0">
              <a:solidFill>
                <a:schemeClr val="tx1"/>
              </a:solidFill>
            </a:endParaRPr>
          </a:p>
          <a:p>
            <a:pPr lvl="1"/>
            <a:r>
              <a:rPr lang="es-ES" sz="5500" dirty="0" smtClean="0">
                <a:solidFill>
                  <a:schemeClr val="tx1"/>
                </a:solidFill>
              </a:rPr>
              <a:t>y antiguo/moderno</a:t>
            </a: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    </a:t>
            </a:r>
            <a:r>
              <a:rPr lang="es-ES" sz="4500" dirty="0" smtClean="0">
                <a:solidFill>
                  <a:srgbClr val="0070C0"/>
                </a:solidFill>
              </a:rPr>
              <a:t>and </a:t>
            </a:r>
            <a:r>
              <a:rPr lang="es-ES" sz="4500" dirty="0" err="1" smtClean="0">
                <a:solidFill>
                  <a:srgbClr val="0070C0"/>
                </a:solidFill>
              </a:rPr>
              <a:t>old</a:t>
            </a:r>
            <a:r>
              <a:rPr lang="es-ES" sz="4500" dirty="0" smtClean="0">
                <a:solidFill>
                  <a:srgbClr val="0070C0"/>
                </a:solidFill>
              </a:rPr>
              <a:t>/</a:t>
            </a:r>
            <a:r>
              <a:rPr lang="es-ES" sz="4500" dirty="0" err="1" smtClean="0">
                <a:solidFill>
                  <a:srgbClr val="0070C0"/>
                </a:solidFill>
              </a:rPr>
              <a:t>modern</a:t>
            </a:r>
            <a:endParaRPr lang="es-ES" sz="45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4000" dirty="0" smtClean="0">
              <a:solidFill>
                <a:schemeClr val="tx1"/>
              </a:solidFill>
            </a:endParaRPr>
          </a:p>
          <a:p>
            <a:pPr lvl="1"/>
            <a:r>
              <a:rPr lang="es-ES" sz="5500" dirty="0" smtClean="0">
                <a:solidFill>
                  <a:schemeClr val="tx1"/>
                </a:solidFill>
              </a:rPr>
              <a:t>Es mixto/ solo de chicos/ solo de chicas</a:t>
            </a: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	</a:t>
            </a:r>
            <a:r>
              <a:rPr lang="es-ES" sz="4500" dirty="0" err="1" smtClean="0">
                <a:solidFill>
                  <a:srgbClr val="0070C0"/>
                </a:solidFill>
              </a:rPr>
              <a:t>It´s</a:t>
            </a:r>
            <a:r>
              <a:rPr lang="es-ES" sz="4500" dirty="0" smtClean="0">
                <a:solidFill>
                  <a:srgbClr val="0070C0"/>
                </a:solidFill>
              </a:rPr>
              <a:t> a </a:t>
            </a:r>
            <a:r>
              <a:rPr lang="es-ES" sz="4500" dirty="0" err="1" smtClean="0">
                <a:solidFill>
                  <a:srgbClr val="0070C0"/>
                </a:solidFill>
              </a:rPr>
              <a:t>mixed</a:t>
            </a:r>
            <a:r>
              <a:rPr lang="es-ES" sz="4500" dirty="0" smtClean="0">
                <a:solidFill>
                  <a:srgbClr val="0070C0"/>
                </a:solidFill>
              </a:rPr>
              <a:t> / </a:t>
            </a:r>
            <a:r>
              <a:rPr lang="es-ES" sz="4500" dirty="0" err="1" smtClean="0">
                <a:solidFill>
                  <a:srgbClr val="0070C0"/>
                </a:solidFill>
              </a:rPr>
              <a:t>all</a:t>
            </a:r>
            <a:r>
              <a:rPr lang="es-ES" sz="4500" dirty="0" smtClean="0">
                <a:solidFill>
                  <a:srgbClr val="0070C0"/>
                </a:solidFill>
              </a:rPr>
              <a:t> </a:t>
            </a:r>
            <a:r>
              <a:rPr lang="es-ES" sz="4500" dirty="0" err="1" smtClean="0">
                <a:solidFill>
                  <a:srgbClr val="0070C0"/>
                </a:solidFill>
              </a:rPr>
              <a:t>boys</a:t>
            </a:r>
            <a:r>
              <a:rPr lang="es-ES" sz="4500" dirty="0" smtClean="0">
                <a:solidFill>
                  <a:srgbClr val="0070C0"/>
                </a:solidFill>
              </a:rPr>
              <a:t> / </a:t>
            </a:r>
            <a:r>
              <a:rPr lang="es-ES" sz="4500" dirty="0" err="1" smtClean="0">
                <a:solidFill>
                  <a:srgbClr val="0070C0"/>
                </a:solidFill>
              </a:rPr>
              <a:t>all</a:t>
            </a:r>
            <a:r>
              <a:rPr lang="es-ES" sz="4500" dirty="0" smtClean="0">
                <a:solidFill>
                  <a:srgbClr val="0070C0"/>
                </a:solidFill>
              </a:rPr>
              <a:t> </a:t>
            </a:r>
            <a:r>
              <a:rPr lang="es-ES" sz="4500" dirty="0" err="1" smtClean="0">
                <a:solidFill>
                  <a:srgbClr val="0070C0"/>
                </a:solidFill>
              </a:rPr>
              <a:t>girls</a:t>
            </a:r>
            <a:r>
              <a:rPr lang="es-ES" sz="4500" dirty="0" smtClean="0">
                <a:solidFill>
                  <a:srgbClr val="0070C0"/>
                </a:solidFill>
              </a:rPr>
              <a:t> </a:t>
            </a:r>
            <a:r>
              <a:rPr lang="es-ES" sz="4500" dirty="0" err="1" smtClean="0">
                <a:solidFill>
                  <a:srgbClr val="0070C0"/>
                </a:solidFill>
              </a:rPr>
              <a:t>school</a:t>
            </a:r>
            <a:endParaRPr lang="es-ES" sz="4500" dirty="0" smtClean="0">
              <a:solidFill>
                <a:srgbClr val="0070C0"/>
              </a:solidFill>
            </a:endParaRPr>
          </a:p>
          <a:p>
            <a:pPr lvl="1"/>
            <a:endParaRPr lang="es-ES" sz="4000" dirty="0" smtClean="0">
              <a:solidFill>
                <a:schemeClr val="tx1"/>
              </a:solidFill>
            </a:endParaRPr>
          </a:p>
          <a:p>
            <a:pPr lvl="1"/>
            <a:r>
              <a:rPr lang="es-ES" sz="5500" dirty="0" smtClean="0">
                <a:solidFill>
                  <a:schemeClr val="tx1"/>
                </a:solidFill>
              </a:rPr>
              <a:t>Es un instituto público/ privado</a:t>
            </a: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	</a:t>
            </a:r>
            <a:r>
              <a:rPr lang="es-ES" sz="4500" dirty="0" err="1" smtClean="0">
                <a:solidFill>
                  <a:srgbClr val="0070C0"/>
                </a:solidFill>
              </a:rPr>
              <a:t>It´s</a:t>
            </a:r>
            <a:r>
              <a:rPr lang="es-ES" sz="4500" dirty="0" smtClean="0">
                <a:solidFill>
                  <a:srgbClr val="0070C0"/>
                </a:solidFill>
              </a:rPr>
              <a:t> a </a:t>
            </a:r>
            <a:r>
              <a:rPr lang="es-ES" sz="4500" dirty="0" err="1" smtClean="0">
                <a:solidFill>
                  <a:srgbClr val="0070C0"/>
                </a:solidFill>
              </a:rPr>
              <a:t>public</a:t>
            </a:r>
            <a:r>
              <a:rPr lang="es-ES" sz="4500" dirty="0" smtClean="0">
                <a:solidFill>
                  <a:srgbClr val="0070C0"/>
                </a:solidFill>
              </a:rPr>
              <a:t>/ </a:t>
            </a:r>
            <a:r>
              <a:rPr lang="es-ES" sz="4500" dirty="0" err="1" smtClean="0">
                <a:solidFill>
                  <a:srgbClr val="0070C0"/>
                </a:solidFill>
              </a:rPr>
              <a:t>private</a:t>
            </a:r>
            <a:r>
              <a:rPr lang="es-ES" sz="4500" dirty="0" smtClean="0">
                <a:solidFill>
                  <a:srgbClr val="0070C0"/>
                </a:solidFill>
              </a:rPr>
              <a:t> </a:t>
            </a:r>
            <a:r>
              <a:rPr lang="es-ES" sz="4500" dirty="0" err="1" smtClean="0">
                <a:solidFill>
                  <a:srgbClr val="0070C0"/>
                </a:solidFill>
              </a:rPr>
              <a:t>school</a:t>
            </a:r>
            <a:endParaRPr lang="es-ES" sz="4500" dirty="0" smtClean="0">
              <a:solidFill>
                <a:srgbClr val="0070C0"/>
              </a:solidFill>
            </a:endParaRPr>
          </a:p>
          <a:p>
            <a:pPr lvl="1"/>
            <a:endParaRPr lang="es-ES" sz="4000" dirty="0" smtClean="0">
              <a:solidFill>
                <a:srgbClr val="0070C0"/>
              </a:solidFill>
            </a:endParaRPr>
          </a:p>
          <a:p>
            <a:pPr lvl="1"/>
            <a:r>
              <a:rPr lang="es-ES" sz="5500" dirty="0" smtClean="0">
                <a:solidFill>
                  <a:schemeClr val="tx1"/>
                </a:solidFill>
              </a:rPr>
              <a:t>Es interno</a:t>
            </a:r>
          </a:p>
          <a:p>
            <a:pPr lvl="1">
              <a:buNone/>
            </a:pPr>
            <a:r>
              <a:rPr lang="es-ES" sz="4500" dirty="0" smtClean="0">
                <a:solidFill>
                  <a:schemeClr val="tx1"/>
                </a:solidFill>
              </a:rPr>
              <a:t>	</a:t>
            </a:r>
            <a:r>
              <a:rPr lang="es-ES" sz="4500" dirty="0" err="1" smtClean="0">
                <a:solidFill>
                  <a:srgbClr val="0070C0"/>
                </a:solidFill>
              </a:rPr>
              <a:t>It´s</a:t>
            </a:r>
            <a:r>
              <a:rPr lang="es-ES" sz="4500" dirty="0" smtClean="0">
                <a:solidFill>
                  <a:srgbClr val="0070C0"/>
                </a:solidFill>
              </a:rPr>
              <a:t> a </a:t>
            </a:r>
            <a:r>
              <a:rPr lang="es-ES" sz="4500" dirty="0" err="1" smtClean="0">
                <a:solidFill>
                  <a:srgbClr val="0070C0"/>
                </a:solidFill>
              </a:rPr>
              <a:t>boarding</a:t>
            </a:r>
            <a:r>
              <a:rPr lang="es-ES" sz="4500" dirty="0" smtClean="0">
                <a:solidFill>
                  <a:srgbClr val="0070C0"/>
                </a:solidFill>
              </a:rPr>
              <a:t> </a:t>
            </a:r>
            <a:r>
              <a:rPr lang="es-ES" sz="4500" dirty="0" err="1" smtClean="0">
                <a:solidFill>
                  <a:srgbClr val="0070C0"/>
                </a:solidFill>
              </a:rPr>
              <a:t>school</a:t>
            </a:r>
            <a:endParaRPr lang="es-ES" sz="45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40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2762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/>
          </a:bodyPr>
          <a:lstStyle/>
          <a:p>
            <a:r>
              <a:rPr lang="es-ES" dirty="0" smtClean="0"/>
              <a:t>¿Cómo vienes al instituto?</a:t>
            </a:r>
            <a:r>
              <a:rPr lang="es-ES" dirty="0" smtClean="0">
                <a:latin typeface="+mn-lt"/>
              </a:rPr>
              <a:t/>
            </a:r>
            <a:br>
              <a:rPr lang="es-ES" dirty="0" smtClean="0">
                <a:latin typeface="+mn-lt"/>
              </a:rPr>
            </a:b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How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do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you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get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to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school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?</a:t>
            </a:r>
            <a:endParaRPr lang="en-IE" sz="3100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229600" cy="4495800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47500" lnSpcReduction="20000"/>
          </a:bodyPr>
          <a:lstStyle/>
          <a:p>
            <a:pPr lvl="1"/>
            <a:r>
              <a:rPr lang="es-ES" sz="5900" dirty="0" smtClean="0">
                <a:solidFill>
                  <a:schemeClr val="tx1"/>
                </a:solidFill>
              </a:rPr>
              <a:t>Vengo a pie porque vivo bastante cerca. </a:t>
            </a:r>
            <a:r>
              <a:rPr lang="es-ES" sz="5900" dirty="0" err="1" smtClean="0">
                <a:solidFill>
                  <a:schemeClr val="tx1"/>
                </a:solidFill>
              </a:rPr>
              <a:t>It</a:t>
            </a:r>
            <a:r>
              <a:rPr lang="es-ES" sz="5900" dirty="0" smtClean="0">
                <a:solidFill>
                  <a:schemeClr val="tx1"/>
                </a:solidFill>
              </a:rPr>
              <a:t> </a:t>
            </a:r>
            <a:r>
              <a:rPr lang="es-ES" sz="5900" dirty="0" err="1" smtClean="0">
                <a:solidFill>
                  <a:schemeClr val="tx1"/>
                </a:solidFill>
              </a:rPr>
              <a:t>only</a:t>
            </a:r>
            <a:r>
              <a:rPr lang="es-ES" sz="5900" dirty="0" smtClean="0">
                <a:solidFill>
                  <a:schemeClr val="tx1"/>
                </a:solidFill>
              </a:rPr>
              <a:t> </a:t>
            </a:r>
            <a:r>
              <a:rPr lang="es-ES" sz="5900" dirty="0" err="1" smtClean="0">
                <a:solidFill>
                  <a:schemeClr val="tx1"/>
                </a:solidFill>
              </a:rPr>
              <a:t>takes</a:t>
            </a:r>
            <a:r>
              <a:rPr lang="es-ES" sz="5900" dirty="0" smtClean="0">
                <a:solidFill>
                  <a:schemeClr val="tx1"/>
                </a:solidFill>
              </a:rPr>
              <a:t> me 10 minutes</a:t>
            </a: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	</a:t>
            </a:r>
            <a:r>
              <a:rPr lang="es-ES" sz="4600" dirty="0" smtClean="0">
                <a:solidFill>
                  <a:srgbClr val="0070C0"/>
                </a:solidFill>
              </a:rPr>
              <a:t>I </a:t>
            </a:r>
            <a:r>
              <a:rPr lang="es-ES" sz="4600" dirty="0" err="1" smtClean="0">
                <a:solidFill>
                  <a:srgbClr val="0070C0"/>
                </a:solidFill>
              </a:rPr>
              <a:t>walk</a:t>
            </a:r>
            <a:r>
              <a:rPr lang="es-ES" sz="4600" dirty="0" smtClean="0">
                <a:solidFill>
                  <a:srgbClr val="0070C0"/>
                </a:solidFill>
              </a:rPr>
              <a:t> </a:t>
            </a:r>
            <a:r>
              <a:rPr lang="es-ES" sz="4600" dirty="0" err="1" smtClean="0">
                <a:solidFill>
                  <a:srgbClr val="0070C0"/>
                </a:solidFill>
              </a:rPr>
              <a:t>because</a:t>
            </a:r>
            <a:r>
              <a:rPr lang="es-ES" sz="4600" dirty="0" smtClean="0">
                <a:solidFill>
                  <a:srgbClr val="0070C0"/>
                </a:solidFill>
              </a:rPr>
              <a:t> I </a:t>
            </a:r>
            <a:r>
              <a:rPr lang="es-ES" sz="4600" dirty="0" err="1" smtClean="0">
                <a:solidFill>
                  <a:srgbClr val="0070C0"/>
                </a:solidFill>
              </a:rPr>
              <a:t>live</a:t>
            </a:r>
            <a:r>
              <a:rPr lang="es-ES" sz="4600" dirty="0" smtClean="0">
                <a:solidFill>
                  <a:srgbClr val="0070C0"/>
                </a:solidFill>
              </a:rPr>
              <a:t> quite </a:t>
            </a:r>
            <a:r>
              <a:rPr lang="es-ES" sz="4600" dirty="0" err="1" smtClean="0">
                <a:solidFill>
                  <a:srgbClr val="0070C0"/>
                </a:solidFill>
              </a:rPr>
              <a:t>near</a:t>
            </a:r>
            <a:r>
              <a:rPr lang="es-ES" sz="4600" dirty="0" smtClean="0">
                <a:solidFill>
                  <a:srgbClr val="0070C0"/>
                </a:solidFill>
              </a:rPr>
              <a:t>. Solo tardo 10 minutos</a:t>
            </a:r>
            <a:endParaRPr lang="en-IE" sz="4600" dirty="0" smtClean="0">
              <a:solidFill>
                <a:srgbClr val="0070C0"/>
              </a:solidFill>
            </a:endParaRPr>
          </a:p>
          <a:p>
            <a:pPr lvl="1"/>
            <a:endParaRPr lang="es-ES" sz="4000" dirty="0" smtClean="0">
              <a:solidFill>
                <a:schemeClr val="tx1"/>
              </a:solidFill>
            </a:endParaRPr>
          </a:p>
          <a:p>
            <a:pPr lvl="1"/>
            <a:r>
              <a:rPr lang="es-ES" sz="5900" dirty="0" smtClean="0">
                <a:solidFill>
                  <a:schemeClr val="tx1"/>
                </a:solidFill>
              </a:rPr>
              <a:t>Vengo en autobús. Tardo 20 minutos</a:t>
            </a: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   	</a:t>
            </a:r>
            <a:r>
              <a:rPr lang="es-ES" sz="4600" dirty="0" smtClean="0">
                <a:solidFill>
                  <a:srgbClr val="0070C0"/>
                </a:solidFill>
              </a:rPr>
              <a:t>I come </a:t>
            </a:r>
            <a:r>
              <a:rPr lang="es-ES" sz="4600" dirty="0" err="1" smtClean="0">
                <a:solidFill>
                  <a:srgbClr val="0070C0"/>
                </a:solidFill>
              </a:rPr>
              <a:t>by</a:t>
            </a:r>
            <a:r>
              <a:rPr lang="es-ES" sz="4600" dirty="0" smtClean="0">
                <a:solidFill>
                  <a:srgbClr val="0070C0"/>
                </a:solidFill>
              </a:rPr>
              <a:t> bus. </a:t>
            </a:r>
            <a:r>
              <a:rPr lang="es-ES" sz="4600" dirty="0" err="1" smtClean="0">
                <a:solidFill>
                  <a:srgbClr val="0070C0"/>
                </a:solidFill>
              </a:rPr>
              <a:t>It</a:t>
            </a:r>
            <a:r>
              <a:rPr lang="es-ES" sz="4600" dirty="0" smtClean="0">
                <a:solidFill>
                  <a:srgbClr val="0070C0"/>
                </a:solidFill>
              </a:rPr>
              <a:t> </a:t>
            </a:r>
            <a:r>
              <a:rPr lang="es-ES" sz="4600" dirty="0" err="1" smtClean="0">
                <a:solidFill>
                  <a:srgbClr val="0070C0"/>
                </a:solidFill>
              </a:rPr>
              <a:t>takes</a:t>
            </a:r>
            <a:r>
              <a:rPr lang="es-ES" sz="4600" dirty="0" smtClean="0">
                <a:solidFill>
                  <a:srgbClr val="0070C0"/>
                </a:solidFill>
              </a:rPr>
              <a:t> me 20 minutes </a:t>
            </a:r>
          </a:p>
          <a:p>
            <a:pPr lvl="1">
              <a:buNone/>
            </a:pPr>
            <a:endParaRPr lang="es-ES" sz="4000" dirty="0" smtClean="0">
              <a:solidFill>
                <a:schemeClr val="tx1"/>
              </a:solidFill>
            </a:endParaRPr>
          </a:p>
          <a:p>
            <a:pPr lvl="1"/>
            <a:r>
              <a:rPr lang="es-ES" sz="5900" dirty="0" smtClean="0">
                <a:solidFill>
                  <a:schemeClr val="tx1"/>
                </a:solidFill>
              </a:rPr>
              <a:t>Me trae mi padre/ mi madre en coche</a:t>
            </a: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	</a:t>
            </a:r>
            <a:r>
              <a:rPr lang="es-ES" sz="4600" dirty="0" smtClean="0">
                <a:solidFill>
                  <a:srgbClr val="0070C0"/>
                </a:solidFill>
              </a:rPr>
              <a:t>My </a:t>
            </a:r>
            <a:r>
              <a:rPr lang="es-ES" sz="4600" dirty="0" err="1" smtClean="0">
                <a:solidFill>
                  <a:srgbClr val="0070C0"/>
                </a:solidFill>
              </a:rPr>
              <a:t>father</a:t>
            </a:r>
            <a:r>
              <a:rPr lang="es-ES" sz="4600" dirty="0" smtClean="0">
                <a:solidFill>
                  <a:srgbClr val="0070C0"/>
                </a:solidFill>
              </a:rPr>
              <a:t>/ my </a:t>
            </a:r>
            <a:r>
              <a:rPr lang="es-ES" sz="4600" dirty="0" err="1" smtClean="0">
                <a:solidFill>
                  <a:srgbClr val="0070C0"/>
                </a:solidFill>
              </a:rPr>
              <a:t>mother</a:t>
            </a:r>
            <a:r>
              <a:rPr lang="es-ES" sz="4600" dirty="0" smtClean="0">
                <a:solidFill>
                  <a:srgbClr val="0070C0"/>
                </a:solidFill>
              </a:rPr>
              <a:t> </a:t>
            </a:r>
            <a:r>
              <a:rPr lang="es-ES" sz="4600" dirty="0" err="1" smtClean="0">
                <a:solidFill>
                  <a:srgbClr val="0070C0"/>
                </a:solidFill>
              </a:rPr>
              <a:t>brings</a:t>
            </a:r>
            <a:r>
              <a:rPr lang="es-ES" sz="4600" dirty="0" smtClean="0">
                <a:solidFill>
                  <a:srgbClr val="0070C0"/>
                </a:solidFill>
              </a:rPr>
              <a:t> me </a:t>
            </a:r>
            <a:r>
              <a:rPr lang="es-ES" sz="4600" dirty="0" err="1" smtClean="0">
                <a:solidFill>
                  <a:srgbClr val="0070C0"/>
                </a:solidFill>
              </a:rPr>
              <a:t>by</a:t>
            </a:r>
            <a:r>
              <a:rPr lang="es-ES" sz="4600" dirty="0" smtClean="0">
                <a:solidFill>
                  <a:srgbClr val="0070C0"/>
                </a:solidFill>
              </a:rPr>
              <a:t> car</a:t>
            </a:r>
          </a:p>
          <a:p>
            <a:pPr lvl="1"/>
            <a:endParaRPr lang="es-ES" sz="4000" dirty="0" smtClean="0">
              <a:solidFill>
                <a:schemeClr val="tx1"/>
              </a:solidFill>
            </a:endParaRPr>
          </a:p>
          <a:p>
            <a:pPr lvl="1"/>
            <a:r>
              <a:rPr lang="es-ES" sz="5900" dirty="0" smtClean="0">
                <a:solidFill>
                  <a:schemeClr val="tx1"/>
                </a:solidFill>
              </a:rPr>
              <a:t>Vengo en bici/ bicicleta</a:t>
            </a: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	</a:t>
            </a:r>
            <a:r>
              <a:rPr lang="es-ES" sz="4600" dirty="0" smtClean="0">
                <a:solidFill>
                  <a:srgbClr val="0070C0"/>
                </a:solidFill>
              </a:rPr>
              <a:t>I </a:t>
            </a:r>
            <a:r>
              <a:rPr lang="es-ES" sz="4600" dirty="0" err="1" smtClean="0">
                <a:solidFill>
                  <a:srgbClr val="0070C0"/>
                </a:solidFill>
              </a:rPr>
              <a:t>cycle</a:t>
            </a:r>
            <a:endParaRPr lang="es-ES" sz="4600" dirty="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2762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/>
          </a:bodyPr>
          <a:lstStyle/>
          <a:p>
            <a:r>
              <a:rPr lang="es-ES" dirty="0" smtClean="0"/>
              <a:t>¿Qué instalaciones hay?</a:t>
            </a:r>
            <a:r>
              <a:rPr lang="es-ES" dirty="0" smtClean="0">
                <a:latin typeface="+mn-lt"/>
              </a:rPr>
              <a:t/>
            </a:r>
            <a:br>
              <a:rPr lang="es-ES" dirty="0" smtClean="0">
                <a:latin typeface="+mn-lt"/>
              </a:rPr>
            </a:b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What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facilities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are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there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?</a:t>
            </a:r>
            <a:endParaRPr lang="en-IE" sz="3100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229600" cy="4495800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47500" lnSpcReduction="20000"/>
          </a:bodyPr>
          <a:lstStyle/>
          <a:p>
            <a:pPr lvl="1">
              <a:buNone/>
            </a:pPr>
            <a:r>
              <a:rPr lang="es-ES" sz="4000" dirty="0" smtClean="0">
                <a:solidFill>
                  <a:schemeClr val="tx1"/>
                </a:solidFill>
                <a:latin typeface="Comic Sans MS" pitchFamily="66" charset="0"/>
              </a:rPr>
              <a:t>		</a:t>
            </a:r>
            <a:r>
              <a:rPr lang="es-ES" sz="4000" dirty="0" smtClean="0">
                <a:solidFill>
                  <a:schemeClr val="tx1"/>
                </a:solidFill>
              </a:rPr>
              <a:t>Hay:				</a:t>
            </a:r>
            <a:r>
              <a:rPr lang="es-ES" sz="4000" dirty="0" err="1" smtClean="0">
                <a:solidFill>
                  <a:srgbClr val="0070C0"/>
                </a:solidFill>
              </a:rPr>
              <a:t>There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is</a:t>
            </a:r>
            <a:r>
              <a:rPr lang="es-ES" sz="4000" dirty="0" smtClean="0">
                <a:solidFill>
                  <a:srgbClr val="0070C0"/>
                </a:solidFill>
              </a:rPr>
              <a:t>/ </a:t>
            </a:r>
            <a:r>
              <a:rPr lang="es-ES" sz="4000" dirty="0" err="1" smtClean="0">
                <a:solidFill>
                  <a:srgbClr val="0070C0"/>
                </a:solidFill>
              </a:rPr>
              <a:t>There</a:t>
            </a:r>
            <a:r>
              <a:rPr lang="es-ES" sz="4000" dirty="0" smtClean="0">
                <a:solidFill>
                  <a:srgbClr val="0070C0"/>
                </a:solidFill>
              </a:rPr>
              <a:t> are:</a:t>
            </a:r>
          </a:p>
          <a:p>
            <a:pPr lvl="1"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Dos plantas			</a:t>
            </a:r>
            <a:r>
              <a:rPr lang="es-ES" sz="3800" dirty="0" err="1" smtClean="0">
                <a:solidFill>
                  <a:srgbClr val="0070C0"/>
                </a:solidFill>
              </a:rPr>
              <a:t>Two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floors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Muchas aulas/clases		</a:t>
            </a:r>
            <a:r>
              <a:rPr lang="es-ES" sz="3800" dirty="0" err="1" smtClean="0">
                <a:solidFill>
                  <a:srgbClr val="0070C0"/>
                </a:solidFill>
              </a:rPr>
              <a:t>Many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classrooms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Una biblioteca			</a:t>
            </a:r>
            <a:r>
              <a:rPr lang="es-ES" sz="3800" dirty="0" smtClean="0">
                <a:solidFill>
                  <a:srgbClr val="0070C0"/>
                </a:solidFill>
              </a:rPr>
              <a:t>a </a:t>
            </a:r>
            <a:r>
              <a:rPr lang="es-ES" sz="3800" dirty="0" err="1" smtClean="0">
                <a:solidFill>
                  <a:srgbClr val="0070C0"/>
                </a:solidFill>
              </a:rPr>
              <a:t>library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Un sala de informática		</a:t>
            </a:r>
            <a:r>
              <a:rPr lang="es-ES" sz="3800" dirty="0" smtClean="0">
                <a:solidFill>
                  <a:srgbClr val="0070C0"/>
                </a:solidFill>
              </a:rPr>
              <a:t>a </a:t>
            </a:r>
            <a:r>
              <a:rPr lang="es-ES" sz="3800" dirty="0" err="1" smtClean="0">
                <a:solidFill>
                  <a:srgbClr val="0070C0"/>
                </a:solidFill>
              </a:rPr>
              <a:t>computer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room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	</a:t>
            </a: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Un laboratorio de idiomas		</a:t>
            </a:r>
            <a:r>
              <a:rPr lang="es-ES" sz="3800" dirty="0" smtClean="0">
                <a:solidFill>
                  <a:srgbClr val="0070C0"/>
                </a:solidFill>
              </a:rPr>
              <a:t>a </a:t>
            </a:r>
            <a:r>
              <a:rPr lang="es-ES" sz="3800" dirty="0" err="1" smtClean="0">
                <a:solidFill>
                  <a:srgbClr val="0070C0"/>
                </a:solidFill>
              </a:rPr>
              <a:t>language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lab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Una cantina y un comedor		</a:t>
            </a:r>
            <a:r>
              <a:rPr lang="es-ES" sz="3800" dirty="0" smtClean="0">
                <a:solidFill>
                  <a:srgbClr val="0070C0"/>
                </a:solidFill>
              </a:rPr>
              <a:t>a </a:t>
            </a:r>
            <a:r>
              <a:rPr lang="es-ES" sz="3800" dirty="0" err="1" smtClean="0">
                <a:solidFill>
                  <a:srgbClr val="0070C0"/>
                </a:solidFill>
              </a:rPr>
              <a:t>cantine</a:t>
            </a:r>
            <a:r>
              <a:rPr lang="es-ES" sz="3800" dirty="0" smtClean="0">
                <a:solidFill>
                  <a:srgbClr val="0070C0"/>
                </a:solidFill>
              </a:rPr>
              <a:t> and a </a:t>
            </a:r>
            <a:r>
              <a:rPr lang="es-ES" sz="3800" dirty="0" err="1" smtClean="0">
                <a:solidFill>
                  <a:srgbClr val="0070C0"/>
                </a:solidFill>
              </a:rPr>
              <a:t>dining</a:t>
            </a:r>
            <a:r>
              <a:rPr lang="es-ES" sz="3800" dirty="0" smtClean="0">
                <a:solidFill>
                  <a:srgbClr val="0070C0"/>
                </a:solidFill>
              </a:rPr>
              <a:t> hall</a:t>
            </a: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Dos laboratorios de ciencias	</a:t>
            </a:r>
            <a:r>
              <a:rPr lang="es-ES" sz="3800" dirty="0" err="1" smtClean="0">
                <a:solidFill>
                  <a:srgbClr val="0070C0"/>
                </a:solidFill>
              </a:rPr>
              <a:t>two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science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labs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Una cocina		 	</a:t>
            </a:r>
            <a:r>
              <a:rPr lang="es-ES" sz="3800" dirty="0" smtClean="0">
                <a:solidFill>
                  <a:srgbClr val="0070C0"/>
                </a:solidFill>
              </a:rPr>
              <a:t>a </a:t>
            </a:r>
            <a:r>
              <a:rPr lang="es-ES" sz="3800" dirty="0" err="1" smtClean="0">
                <a:solidFill>
                  <a:srgbClr val="0070C0"/>
                </a:solidFill>
              </a:rPr>
              <a:t>kitchen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Una sala de profesores		</a:t>
            </a:r>
            <a:r>
              <a:rPr lang="es-ES" sz="3800" dirty="0" smtClean="0">
                <a:solidFill>
                  <a:srgbClr val="0070C0"/>
                </a:solidFill>
              </a:rPr>
              <a:t>a </a:t>
            </a:r>
            <a:r>
              <a:rPr lang="es-ES" sz="3800" dirty="0" err="1" smtClean="0">
                <a:solidFill>
                  <a:srgbClr val="0070C0"/>
                </a:solidFill>
              </a:rPr>
              <a:t>staff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room</a:t>
            </a:r>
            <a:endParaRPr lang="es-ES" sz="3800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2762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 fontScale="90000"/>
          </a:bodyPr>
          <a:lstStyle/>
          <a:p>
            <a:r>
              <a:rPr lang="es-ES" dirty="0" smtClean="0"/>
              <a:t>¿Y tenéis instalaciones deportivas?</a:t>
            </a:r>
            <a:r>
              <a:rPr lang="es-ES" dirty="0" smtClean="0">
                <a:latin typeface="+mn-lt"/>
              </a:rPr>
              <a:t/>
            </a:r>
            <a:br>
              <a:rPr lang="es-ES" dirty="0" smtClean="0">
                <a:latin typeface="+mn-lt"/>
              </a:rPr>
            </a:b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And do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you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have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sport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facilities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?</a:t>
            </a:r>
            <a:endParaRPr lang="en-IE" sz="3100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229600" cy="4495800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47500" lnSpcReduction="20000"/>
          </a:bodyPr>
          <a:lstStyle/>
          <a:p>
            <a:pPr lvl="1">
              <a:buNone/>
            </a:pPr>
            <a:r>
              <a:rPr lang="es-ES" sz="4000" dirty="0" smtClean="0">
                <a:solidFill>
                  <a:schemeClr val="tx1"/>
                </a:solidFill>
                <a:latin typeface="Comic Sans MS" pitchFamily="66" charset="0"/>
              </a:rPr>
              <a:t>		</a:t>
            </a:r>
            <a:r>
              <a:rPr lang="es-ES" sz="4000" dirty="0" smtClean="0">
                <a:solidFill>
                  <a:schemeClr val="tx1"/>
                </a:solidFill>
              </a:rPr>
              <a:t>Sí hay:				</a:t>
            </a:r>
            <a:r>
              <a:rPr lang="es-ES" sz="4000" dirty="0" smtClean="0">
                <a:solidFill>
                  <a:srgbClr val="0070C0"/>
                </a:solidFill>
              </a:rPr>
              <a:t>Yes, </a:t>
            </a:r>
            <a:r>
              <a:rPr lang="es-ES" sz="4000" dirty="0" err="1" smtClean="0">
                <a:solidFill>
                  <a:srgbClr val="0070C0"/>
                </a:solidFill>
              </a:rPr>
              <a:t>there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is</a:t>
            </a:r>
            <a:r>
              <a:rPr lang="es-ES" sz="4000" dirty="0" smtClean="0">
                <a:solidFill>
                  <a:srgbClr val="0070C0"/>
                </a:solidFill>
              </a:rPr>
              <a:t>/ </a:t>
            </a:r>
            <a:r>
              <a:rPr lang="es-ES" sz="4000" dirty="0" err="1" smtClean="0">
                <a:solidFill>
                  <a:srgbClr val="0070C0"/>
                </a:solidFill>
              </a:rPr>
              <a:t>there</a:t>
            </a:r>
            <a:r>
              <a:rPr lang="es-ES" sz="4000" dirty="0" smtClean="0">
                <a:solidFill>
                  <a:srgbClr val="0070C0"/>
                </a:solidFill>
              </a:rPr>
              <a:t> are:</a:t>
            </a:r>
          </a:p>
          <a:p>
            <a:pPr lvl="1"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Un pabellón de deportes		</a:t>
            </a:r>
            <a:r>
              <a:rPr lang="es-ES" sz="3800" dirty="0" smtClean="0">
                <a:solidFill>
                  <a:srgbClr val="0070C0"/>
                </a:solidFill>
              </a:rPr>
              <a:t>a </a:t>
            </a:r>
            <a:r>
              <a:rPr lang="es-ES" sz="3800" dirty="0" err="1" smtClean="0">
                <a:solidFill>
                  <a:srgbClr val="0070C0"/>
                </a:solidFill>
              </a:rPr>
              <a:t>sports</a:t>
            </a:r>
            <a:r>
              <a:rPr lang="es-ES" sz="3800" dirty="0" smtClean="0">
                <a:solidFill>
                  <a:srgbClr val="0070C0"/>
                </a:solidFill>
              </a:rPr>
              <a:t> hall</a:t>
            </a: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Un gimnasio			</a:t>
            </a:r>
            <a:r>
              <a:rPr lang="es-ES" sz="3800" dirty="0" smtClean="0">
                <a:solidFill>
                  <a:srgbClr val="0070C0"/>
                </a:solidFill>
              </a:rPr>
              <a:t>a </a:t>
            </a:r>
            <a:r>
              <a:rPr lang="es-ES" sz="3800" dirty="0" err="1" smtClean="0">
                <a:solidFill>
                  <a:srgbClr val="0070C0"/>
                </a:solidFill>
              </a:rPr>
              <a:t>gymn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Campos de fútbol		</a:t>
            </a:r>
            <a:r>
              <a:rPr lang="es-ES" sz="3800" dirty="0" smtClean="0">
                <a:solidFill>
                  <a:schemeClr val="tx1"/>
                </a:solidFill>
              </a:rPr>
              <a:t>	</a:t>
            </a:r>
            <a:r>
              <a:rPr lang="es-ES" sz="3800" dirty="0" err="1" smtClean="0">
                <a:solidFill>
                  <a:srgbClr val="0070C0"/>
                </a:solidFill>
              </a:rPr>
              <a:t>football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smtClean="0">
                <a:solidFill>
                  <a:srgbClr val="0070C0"/>
                </a:solidFill>
              </a:rPr>
              <a:t>pitches</a:t>
            </a: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Pistas de tenis			</a:t>
            </a:r>
            <a:r>
              <a:rPr lang="es-ES" sz="3800" dirty="0" smtClean="0">
                <a:solidFill>
                  <a:srgbClr val="0070C0"/>
                </a:solidFill>
              </a:rPr>
              <a:t>a </a:t>
            </a:r>
            <a:r>
              <a:rPr lang="es-ES" sz="3800" dirty="0" err="1" smtClean="0">
                <a:solidFill>
                  <a:srgbClr val="0070C0"/>
                </a:solidFill>
              </a:rPr>
              <a:t>computer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room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	</a:t>
            </a: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Canchas de baloncesto		</a:t>
            </a:r>
            <a:r>
              <a:rPr lang="es-ES" sz="3800" dirty="0" err="1" smtClean="0">
                <a:solidFill>
                  <a:srgbClr val="0070C0"/>
                </a:solidFill>
              </a:rPr>
              <a:t>basketball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courts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Campos de rugby			</a:t>
            </a:r>
            <a:r>
              <a:rPr lang="es-ES" sz="3800" dirty="0" err="1" smtClean="0">
                <a:solidFill>
                  <a:srgbClr val="0070C0"/>
                </a:solidFill>
              </a:rPr>
              <a:t>rugby</a:t>
            </a:r>
            <a:r>
              <a:rPr lang="es-ES" sz="3800" dirty="0" smtClean="0">
                <a:solidFill>
                  <a:srgbClr val="0070C0"/>
                </a:solidFill>
              </a:rPr>
              <a:t> pitches</a:t>
            </a: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Campos de hockey		</a:t>
            </a:r>
            <a:r>
              <a:rPr lang="es-ES" sz="3800" dirty="0" err="1" smtClean="0">
                <a:solidFill>
                  <a:srgbClr val="0070C0"/>
                </a:solidFill>
              </a:rPr>
              <a:t>hockey</a:t>
            </a:r>
            <a:r>
              <a:rPr lang="es-ES" sz="3800" dirty="0" smtClean="0">
                <a:solidFill>
                  <a:srgbClr val="0070C0"/>
                </a:solidFill>
              </a:rPr>
              <a:t> pitches</a:t>
            </a: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Campos de </a:t>
            </a:r>
            <a:r>
              <a:rPr lang="es-ES" sz="3800" dirty="0" err="1" smtClean="0">
                <a:solidFill>
                  <a:schemeClr val="tx1"/>
                </a:solidFill>
              </a:rPr>
              <a:t>hurling</a:t>
            </a:r>
            <a:r>
              <a:rPr lang="es-ES" sz="3800" dirty="0" smtClean="0">
                <a:solidFill>
                  <a:schemeClr val="tx1"/>
                </a:solidFill>
              </a:rPr>
              <a:t>		</a:t>
            </a:r>
            <a:r>
              <a:rPr lang="es-ES" sz="3800" dirty="0" err="1" smtClean="0">
                <a:solidFill>
                  <a:srgbClr val="0070C0"/>
                </a:solidFill>
              </a:rPr>
              <a:t>hurling</a:t>
            </a:r>
            <a:r>
              <a:rPr lang="es-ES" sz="3800" dirty="0" smtClean="0">
                <a:solidFill>
                  <a:srgbClr val="0070C0"/>
                </a:solidFill>
              </a:rPr>
              <a:t> pitches</a:t>
            </a: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Campos de fútbol gaélico		</a:t>
            </a:r>
            <a:r>
              <a:rPr lang="es-ES" sz="3800" dirty="0" err="1" smtClean="0">
                <a:solidFill>
                  <a:srgbClr val="0070C0"/>
                </a:solidFill>
              </a:rPr>
              <a:t>gaelic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football</a:t>
            </a:r>
            <a:r>
              <a:rPr lang="es-ES" sz="3800" dirty="0" smtClean="0">
                <a:solidFill>
                  <a:srgbClr val="0070C0"/>
                </a:solidFill>
              </a:rPr>
              <a:t> pitches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2762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/>
          </a:bodyPr>
          <a:lstStyle/>
          <a:p>
            <a:r>
              <a:rPr lang="es-ES" dirty="0" smtClean="0"/>
              <a:t>¿Qué asignaturas estudias?</a:t>
            </a:r>
            <a:r>
              <a:rPr lang="es-ES" dirty="0" smtClean="0">
                <a:latin typeface="+mn-lt"/>
              </a:rPr>
              <a:t/>
            </a:r>
            <a:br>
              <a:rPr lang="es-ES" dirty="0" smtClean="0">
                <a:latin typeface="+mn-lt"/>
              </a:rPr>
            </a:b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What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subjects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are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you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studying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?</a:t>
            </a:r>
            <a:endParaRPr lang="en-IE" sz="3100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229600" cy="4495800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47500" lnSpcReduction="20000"/>
          </a:bodyPr>
          <a:lstStyle/>
          <a:p>
            <a:pPr lvl="1">
              <a:buNone/>
            </a:pPr>
            <a:r>
              <a:rPr lang="es-ES" sz="4000" dirty="0" smtClean="0">
                <a:solidFill>
                  <a:schemeClr val="tx1"/>
                </a:solidFill>
                <a:latin typeface="Comic Sans MS" pitchFamily="66" charset="0"/>
              </a:rPr>
              <a:t>		</a:t>
            </a:r>
            <a:r>
              <a:rPr lang="es-ES" sz="4000" dirty="0" smtClean="0">
                <a:solidFill>
                  <a:schemeClr val="tx1"/>
                </a:solidFill>
              </a:rPr>
              <a:t>Estoy estudiando 7 asignaturas:	</a:t>
            </a:r>
            <a:r>
              <a:rPr lang="es-ES" sz="4000" dirty="0" smtClean="0">
                <a:solidFill>
                  <a:srgbClr val="0070C0"/>
                </a:solidFill>
              </a:rPr>
              <a:t>I am </a:t>
            </a:r>
            <a:r>
              <a:rPr lang="es-ES" sz="4000" dirty="0" err="1" smtClean="0">
                <a:solidFill>
                  <a:srgbClr val="0070C0"/>
                </a:solidFill>
              </a:rPr>
              <a:t>studying</a:t>
            </a:r>
            <a:r>
              <a:rPr lang="es-ES" sz="4000" dirty="0" smtClean="0">
                <a:solidFill>
                  <a:srgbClr val="0070C0"/>
                </a:solidFill>
              </a:rPr>
              <a:t> 7 </a:t>
            </a:r>
            <a:r>
              <a:rPr lang="es-ES" sz="4000" dirty="0" err="1" smtClean="0">
                <a:solidFill>
                  <a:srgbClr val="0070C0"/>
                </a:solidFill>
              </a:rPr>
              <a:t>subjects</a:t>
            </a:r>
            <a:r>
              <a:rPr lang="es-ES" sz="4000" dirty="0" smtClean="0">
                <a:solidFill>
                  <a:srgbClr val="0070C0"/>
                </a:solidFill>
              </a:rPr>
              <a:t>:</a:t>
            </a:r>
          </a:p>
          <a:p>
            <a:pPr lvl="1"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Matemáticas			</a:t>
            </a:r>
            <a:r>
              <a:rPr lang="es-ES" sz="3800" dirty="0" err="1" smtClean="0">
                <a:solidFill>
                  <a:srgbClr val="0070C0"/>
                </a:solidFill>
              </a:rPr>
              <a:t>Maths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Lengua y literatura </a:t>
            </a:r>
            <a:r>
              <a:rPr lang="es-ES" sz="3800" dirty="0" smtClean="0">
                <a:solidFill>
                  <a:schemeClr val="tx1"/>
                </a:solidFill>
              </a:rPr>
              <a:t>inglesa	</a:t>
            </a:r>
            <a:r>
              <a:rPr lang="es-ES" sz="3800" dirty="0" smtClean="0">
                <a:solidFill>
                  <a:schemeClr val="tx1"/>
                </a:solidFill>
              </a:rPr>
              <a:t>	</a:t>
            </a:r>
            <a:r>
              <a:rPr lang="es-ES" sz="3800" dirty="0" err="1" smtClean="0">
                <a:solidFill>
                  <a:srgbClr val="0070C0"/>
                </a:solidFill>
              </a:rPr>
              <a:t>English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Irlandés				</a:t>
            </a:r>
            <a:r>
              <a:rPr lang="es-ES" sz="3800" dirty="0" err="1" smtClean="0">
                <a:solidFill>
                  <a:srgbClr val="0070C0"/>
                </a:solidFill>
              </a:rPr>
              <a:t>Irish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Informática			</a:t>
            </a:r>
            <a:r>
              <a:rPr lang="es-ES" sz="3800" dirty="0" err="1" smtClean="0">
                <a:solidFill>
                  <a:srgbClr val="0070C0"/>
                </a:solidFill>
              </a:rPr>
              <a:t>Computer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Science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	</a:t>
            </a: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Química				</a:t>
            </a:r>
            <a:r>
              <a:rPr lang="es-ES" sz="3800" dirty="0" err="1" smtClean="0">
                <a:solidFill>
                  <a:srgbClr val="0070C0"/>
                </a:solidFill>
              </a:rPr>
              <a:t>Chemistry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Física					</a:t>
            </a:r>
            <a:r>
              <a:rPr lang="es-ES" sz="3800" dirty="0" err="1" smtClean="0">
                <a:solidFill>
                  <a:srgbClr val="0070C0"/>
                </a:solidFill>
              </a:rPr>
              <a:t>Physics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Biología				</a:t>
            </a:r>
            <a:r>
              <a:rPr lang="es-ES" sz="3800" dirty="0" err="1" smtClean="0">
                <a:solidFill>
                  <a:srgbClr val="0070C0"/>
                </a:solidFill>
              </a:rPr>
              <a:t>Biology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Historia			 	</a:t>
            </a:r>
            <a:r>
              <a:rPr lang="es-ES" sz="3800" dirty="0" err="1" smtClean="0">
                <a:solidFill>
                  <a:srgbClr val="0070C0"/>
                </a:solidFill>
              </a:rPr>
              <a:t>History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err="1" smtClean="0">
                <a:solidFill>
                  <a:schemeClr val="tx1"/>
                </a:solidFill>
              </a:rPr>
              <a:t>Geogragía</a:t>
            </a:r>
            <a:r>
              <a:rPr lang="es-ES" sz="3800" dirty="0" smtClean="0">
                <a:solidFill>
                  <a:schemeClr val="tx1"/>
                </a:solidFill>
              </a:rPr>
              <a:t>			</a:t>
            </a:r>
            <a:r>
              <a:rPr lang="es-ES" sz="3800" dirty="0" err="1" smtClean="0">
                <a:solidFill>
                  <a:srgbClr val="0070C0"/>
                </a:solidFill>
              </a:rPr>
              <a:t>Geography</a:t>
            </a:r>
            <a:endParaRPr lang="es-ES" sz="3800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2762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/>
          </a:bodyPr>
          <a:lstStyle/>
          <a:p>
            <a:r>
              <a:rPr lang="es-ES" dirty="0" smtClean="0"/>
              <a:t>¿Qué asignaturas estudias?</a:t>
            </a:r>
            <a:r>
              <a:rPr lang="es-ES" dirty="0" smtClean="0">
                <a:latin typeface="+mn-lt"/>
              </a:rPr>
              <a:t/>
            </a:r>
            <a:br>
              <a:rPr lang="es-ES" dirty="0" smtClean="0">
                <a:latin typeface="+mn-lt"/>
              </a:rPr>
            </a:b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What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subjects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are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you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studying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? (cont.)</a:t>
            </a:r>
            <a:endParaRPr lang="en-IE" sz="3100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229600" cy="4495800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47500" lnSpcReduction="20000"/>
          </a:bodyPr>
          <a:lstStyle/>
          <a:p>
            <a:pPr lvl="1">
              <a:buNone/>
            </a:pPr>
            <a:r>
              <a:rPr lang="es-ES" sz="4000" dirty="0" smtClean="0">
                <a:solidFill>
                  <a:schemeClr val="tx1"/>
                </a:solidFill>
              </a:rPr>
              <a:t>		</a:t>
            </a: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Español				</a:t>
            </a:r>
            <a:r>
              <a:rPr lang="es-ES" sz="3800" dirty="0" err="1" smtClean="0">
                <a:solidFill>
                  <a:srgbClr val="0070C0"/>
                </a:solidFill>
              </a:rPr>
              <a:t>Spanish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Francés				</a:t>
            </a:r>
            <a:r>
              <a:rPr lang="es-ES" sz="3800" dirty="0" err="1" smtClean="0">
                <a:solidFill>
                  <a:srgbClr val="0070C0"/>
                </a:solidFill>
              </a:rPr>
              <a:t>French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Alemán				</a:t>
            </a:r>
            <a:r>
              <a:rPr lang="es-ES" sz="3800" dirty="0" err="1" smtClean="0">
                <a:solidFill>
                  <a:srgbClr val="0070C0"/>
                </a:solidFill>
              </a:rPr>
              <a:t>German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Empresariales			</a:t>
            </a:r>
            <a:r>
              <a:rPr lang="es-ES" sz="3800" dirty="0" smtClean="0">
                <a:solidFill>
                  <a:srgbClr val="0070C0"/>
                </a:solidFill>
              </a:rPr>
              <a:t>Business</a:t>
            </a: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	</a:t>
            </a: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Económicas			</a:t>
            </a:r>
            <a:r>
              <a:rPr lang="es-ES" sz="3800" dirty="0" err="1" smtClean="0">
                <a:solidFill>
                  <a:srgbClr val="0070C0"/>
                </a:solidFill>
              </a:rPr>
              <a:t>Economics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Contabilidad			</a:t>
            </a:r>
            <a:r>
              <a:rPr lang="es-ES" sz="3800" dirty="0" err="1" smtClean="0">
                <a:solidFill>
                  <a:srgbClr val="0070C0"/>
                </a:solidFill>
              </a:rPr>
              <a:t>Accounting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Hogar					</a:t>
            </a:r>
            <a:r>
              <a:rPr lang="es-ES" sz="3800" dirty="0" smtClean="0">
                <a:solidFill>
                  <a:srgbClr val="0070C0"/>
                </a:solidFill>
              </a:rPr>
              <a:t>Home </a:t>
            </a:r>
            <a:r>
              <a:rPr lang="es-ES" sz="3800" dirty="0" err="1" smtClean="0">
                <a:solidFill>
                  <a:srgbClr val="0070C0"/>
                </a:solidFill>
              </a:rPr>
              <a:t>Economics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Economía Agrónoma		</a:t>
            </a:r>
            <a:r>
              <a:rPr lang="es-ES" sz="3800" dirty="0" err="1" smtClean="0">
                <a:solidFill>
                  <a:srgbClr val="0070C0"/>
                </a:solidFill>
              </a:rPr>
              <a:t>Agricultural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Economics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Política y Sociología		</a:t>
            </a:r>
            <a:r>
              <a:rPr lang="es-ES" sz="3800" dirty="0" err="1" smtClean="0">
                <a:solidFill>
                  <a:srgbClr val="0070C0"/>
                </a:solidFill>
              </a:rPr>
              <a:t>Politics</a:t>
            </a:r>
            <a:r>
              <a:rPr lang="es-ES" sz="3800" dirty="0" smtClean="0">
                <a:solidFill>
                  <a:srgbClr val="0070C0"/>
                </a:solidFill>
              </a:rPr>
              <a:t> and </a:t>
            </a:r>
            <a:r>
              <a:rPr lang="es-ES" sz="3800" dirty="0" err="1" smtClean="0">
                <a:solidFill>
                  <a:srgbClr val="0070C0"/>
                </a:solidFill>
              </a:rPr>
              <a:t>Society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2762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/>
          </a:bodyPr>
          <a:lstStyle/>
          <a:p>
            <a:r>
              <a:rPr lang="es-ES" dirty="0" smtClean="0"/>
              <a:t>¿Qué asignaturas estudias?</a:t>
            </a:r>
            <a:r>
              <a:rPr lang="es-ES" dirty="0" smtClean="0">
                <a:latin typeface="+mn-lt"/>
              </a:rPr>
              <a:t/>
            </a:r>
            <a:br>
              <a:rPr lang="es-ES" dirty="0" smtClean="0">
                <a:latin typeface="+mn-lt"/>
              </a:rPr>
            </a:b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What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subjects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are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you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studying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? (cont.)</a:t>
            </a:r>
            <a:endParaRPr lang="en-IE" sz="3100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229600" cy="4495800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47500" lnSpcReduction="20000"/>
          </a:bodyPr>
          <a:lstStyle/>
          <a:p>
            <a:pPr lvl="1">
              <a:buNone/>
            </a:pPr>
            <a:r>
              <a:rPr lang="es-ES" sz="4000" dirty="0" smtClean="0">
                <a:solidFill>
                  <a:schemeClr val="tx1"/>
                </a:solidFill>
              </a:rPr>
              <a:t>		</a:t>
            </a: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Tecnología			</a:t>
            </a:r>
            <a:r>
              <a:rPr lang="es-ES" sz="3800" dirty="0" err="1" smtClean="0">
                <a:solidFill>
                  <a:srgbClr val="0070C0"/>
                </a:solidFill>
              </a:rPr>
              <a:t>Technology</a:t>
            </a:r>
            <a:r>
              <a:rPr lang="es-ES" sz="3800" dirty="0" smtClean="0">
                <a:solidFill>
                  <a:schemeClr val="tx1"/>
                </a:solidFill>
              </a:rPr>
              <a:t>		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Ingeniería			</a:t>
            </a:r>
            <a:r>
              <a:rPr lang="es-ES" sz="3800" dirty="0" err="1" smtClean="0">
                <a:solidFill>
                  <a:srgbClr val="0070C0"/>
                </a:solidFill>
              </a:rPr>
              <a:t>Engineering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Agronomía			</a:t>
            </a:r>
            <a:r>
              <a:rPr lang="es-ES" sz="3800" dirty="0" err="1" smtClean="0">
                <a:solidFill>
                  <a:srgbClr val="0070C0"/>
                </a:solidFill>
              </a:rPr>
              <a:t>Agricultural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Science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Religión				</a:t>
            </a:r>
            <a:r>
              <a:rPr lang="es-ES" sz="3800" dirty="0" err="1" smtClean="0">
                <a:solidFill>
                  <a:srgbClr val="0070C0"/>
                </a:solidFill>
              </a:rPr>
              <a:t>Religious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Education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	</a:t>
            </a: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Arte					</a:t>
            </a:r>
            <a:r>
              <a:rPr lang="es-ES" sz="3800" dirty="0" smtClean="0">
                <a:solidFill>
                  <a:srgbClr val="0070C0"/>
                </a:solidFill>
              </a:rPr>
              <a:t>Art</a:t>
            </a: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Matemáticas Aplicadas		</a:t>
            </a:r>
            <a:r>
              <a:rPr lang="es-ES" sz="3800" dirty="0" err="1" smtClean="0">
                <a:solidFill>
                  <a:srgbClr val="0070C0"/>
                </a:solidFill>
              </a:rPr>
              <a:t>Applied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Maths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Construcción			</a:t>
            </a:r>
            <a:r>
              <a:rPr lang="es-ES" sz="3800" dirty="0" err="1" smtClean="0">
                <a:solidFill>
                  <a:srgbClr val="0070C0"/>
                </a:solidFill>
              </a:rPr>
              <a:t>Construction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Studies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Educación Física		 	</a:t>
            </a:r>
            <a:r>
              <a:rPr lang="es-ES" sz="3800" dirty="0" err="1" smtClean="0">
                <a:solidFill>
                  <a:srgbClr val="0070C0"/>
                </a:solidFill>
              </a:rPr>
              <a:t>Physical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Education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La asignatura que mejor se me 	</a:t>
            </a:r>
            <a:r>
              <a:rPr lang="es-ES" sz="3800" dirty="0" smtClean="0">
                <a:solidFill>
                  <a:srgbClr val="0070C0"/>
                </a:solidFill>
              </a:rPr>
              <a:t>My </a:t>
            </a:r>
            <a:r>
              <a:rPr lang="es-ES" sz="3800" dirty="0" err="1" smtClean="0">
                <a:solidFill>
                  <a:srgbClr val="0070C0"/>
                </a:solidFill>
              </a:rPr>
              <a:t>best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subject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is</a:t>
            </a:r>
            <a:r>
              <a:rPr lang="es-ES" sz="3800" dirty="0" smtClean="0">
                <a:solidFill>
                  <a:srgbClr val="0070C0"/>
                </a:solidFill>
              </a:rPr>
              <a:t>… and my</a:t>
            </a: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da es…. y la que peor es ….	</a:t>
            </a:r>
            <a:r>
              <a:rPr lang="es-ES" sz="3800" dirty="0" err="1" smtClean="0">
                <a:solidFill>
                  <a:srgbClr val="0070C0"/>
                </a:solidFill>
              </a:rPr>
              <a:t>worst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is</a:t>
            </a:r>
            <a:r>
              <a:rPr lang="es-ES" sz="3800" dirty="0" smtClean="0">
                <a:solidFill>
                  <a:srgbClr val="0070C0"/>
                </a:solidFill>
              </a:rPr>
              <a:t>..</a:t>
            </a:r>
            <a:endParaRPr lang="es-ES" sz="38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304800"/>
            <a:ext cx="8610600" cy="1782762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/>
          </a:bodyPr>
          <a:lstStyle/>
          <a:p>
            <a:r>
              <a:rPr lang="es-ES" dirty="0" smtClean="0"/>
              <a:t>¿Cómo es tu uniforme?</a:t>
            </a:r>
            <a:r>
              <a:rPr lang="es-ES" dirty="0" smtClean="0">
                <a:latin typeface="+mn-lt"/>
              </a:rPr>
              <a:t/>
            </a:r>
            <a:br>
              <a:rPr lang="es-ES" dirty="0" smtClean="0">
                <a:latin typeface="+mn-lt"/>
              </a:rPr>
            </a:b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What´s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your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uniform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like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?</a:t>
            </a:r>
            <a:endParaRPr lang="en-IE" sz="3100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304800" y="2057400"/>
            <a:ext cx="8610600" cy="4572000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rmAutofit fontScale="47500" lnSpcReduction="20000"/>
          </a:bodyPr>
          <a:lstStyle/>
          <a:p>
            <a:pPr lvl="1">
              <a:buNone/>
            </a:pPr>
            <a:r>
              <a:rPr lang="es-ES" sz="4000" dirty="0" smtClean="0">
                <a:solidFill>
                  <a:schemeClr val="tx1"/>
                </a:solidFill>
              </a:rPr>
              <a:t>Pues…(los chicos/las chicas):		</a:t>
            </a:r>
            <a:r>
              <a:rPr lang="es-ES" sz="4000" dirty="0" smtClean="0">
                <a:solidFill>
                  <a:srgbClr val="0070C0"/>
                </a:solidFill>
              </a:rPr>
              <a:t>So… </a:t>
            </a:r>
            <a:r>
              <a:rPr lang="es-ES" sz="4000" dirty="0" err="1" smtClean="0">
                <a:solidFill>
                  <a:srgbClr val="0070C0"/>
                </a:solidFill>
              </a:rPr>
              <a:t>boys</a:t>
            </a:r>
            <a:r>
              <a:rPr lang="es-ES" sz="4000" dirty="0" smtClean="0">
                <a:solidFill>
                  <a:srgbClr val="0070C0"/>
                </a:solidFill>
              </a:rPr>
              <a:t>/</a:t>
            </a:r>
            <a:r>
              <a:rPr lang="es-ES" sz="4000" dirty="0" err="1" smtClean="0">
                <a:solidFill>
                  <a:srgbClr val="0070C0"/>
                </a:solidFill>
              </a:rPr>
              <a:t>girls</a:t>
            </a:r>
            <a:r>
              <a:rPr lang="es-ES" sz="4000" dirty="0" smtClean="0">
                <a:solidFill>
                  <a:srgbClr val="0070C0"/>
                </a:solidFill>
              </a:rPr>
              <a:t>/</a:t>
            </a:r>
            <a:r>
              <a:rPr lang="es-ES" sz="4000" dirty="0" err="1" smtClean="0">
                <a:solidFill>
                  <a:srgbClr val="0070C0"/>
                </a:solidFill>
              </a:rPr>
              <a:t>we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wear</a:t>
            </a:r>
            <a:r>
              <a:rPr lang="es-ES" sz="4000" dirty="0" smtClean="0">
                <a:solidFill>
                  <a:srgbClr val="0070C0"/>
                </a:solidFill>
              </a:rPr>
              <a:t>:</a:t>
            </a:r>
          </a:p>
          <a:p>
            <a:pPr lvl="1">
              <a:buNone/>
            </a:pPr>
            <a:r>
              <a:rPr lang="es-ES" sz="4000" dirty="0" smtClean="0">
                <a:solidFill>
                  <a:schemeClr val="tx1"/>
                </a:solidFill>
              </a:rPr>
              <a:t>llevamos:</a:t>
            </a:r>
          </a:p>
          <a:p>
            <a:pPr lvl="1">
              <a:buNone/>
            </a:pPr>
            <a:endParaRPr lang="es-ES" sz="4000" dirty="0" smtClean="0">
              <a:solidFill>
                <a:srgbClr val="0070C0"/>
              </a:solidFill>
            </a:endParaRPr>
          </a:p>
          <a:p>
            <a:pPr lvl="1"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Pantalones negros, grises, azules	</a:t>
            </a:r>
            <a:r>
              <a:rPr lang="es-ES" sz="3800" dirty="0" smtClean="0">
                <a:solidFill>
                  <a:srgbClr val="0070C0"/>
                </a:solidFill>
              </a:rPr>
              <a:t>Black, grey, </a:t>
            </a:r>
            <a:r>
              <a:rPr lang="es-ES" sz="3800" dirty="0" err="1" smtClean="0">
                <a:solidFill>
                  <a:srgbClr val="0070C0"/>
                </a:solidFill>
              </a:rPr>
              <a:t>blue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trousers</a:t>
            </a:r>
            <a:endParaRPr lang="es-ES" sz="38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3800" dirty="0" smtClean="0">
              <a:solidFill>
                <a:srgbClr val="0070C0"/>
              </a:solidFill>
            </a:endParaRPr>
          </a:p>
          <a:p>
            <a:pPr lvl="1"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Falda gris, azul, verde, de cuadros	</a:t>
            </a:r>
            <a:r>
              <a:rPr lang="es-ES" sz="3800" dirty="0" smtClean="0">
                <a:solidFill>
                  <a:srgbClr val="0070C0"/>
                </a:solidFill>
              </a:rPr>
              <a:t>Grey, </a:t>
            </a:r>
            <a:r>
              <a:rPr lang="es-ES" sz="3800" dirty="0" err="1" smtClean="0">
                <a:solidFill>
                  <a:srgbClr val="0070C0"/>
                </a:solidFill>
              </a:rPr>
              <a:t>blue</a:t>
            </a:r>
            <a:r>
              <a:rPr lang="es-ES" sz="3800" dirty="0" smtClean="0">
                <a:solidFill>
                  <a:srgbClr val="0070C0"/>
                </a:solidFill>
              </a:rPr>
              <a:t>, </a:t>
            </a:r>
            <a:r>
              <a:rPr lang="es-ES" sz="3800" dirty="0" err="1" smtClean="0">
                <a:solidFill>
                  <a:srgbClr val="0070C0"/>
                </a:solidFill>
              </a:rPr>
              <a:t>green</a:t>
            </a:r>
            <a:r>
              <a:rPr lang="es-ES" sz="3800" dirty="0" smtClean="0">
                <a:solidFill>
                  <a:srgbClr val="0070C0"/>
                </a:solidFill>
              </a:rPr>
              <a:t>, </a:t>
            </a:r>
            <a:r>
              <a:rPr lang="es-ES" sz="3800" dirty="0" err="1" smtClean="0">
                <a:solidFill>
                  <a:srgbClr val="0070C0"/>
                </a:solidFill>
              </a:rPr>
              <a:t>checked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skirt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450850" lvl="2" indent="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Camisa blanca, gris, azul		</a:t>
            </a:r>
            <a:r>
              <a:rPr lang="es-ES" sz="3800" dirty="0" smtClean="0">
                <a:solidFill>
                  <a:srgbClr val="0070C0"/>
                </a:solidFill>
              </a:rPr>
              <a:t>White, grey, </a:t>
            </a:r>
            <a:r>
              <a:rPr lang="es-ES" sz="3800" dirty="0" err="1" smtClean="0">
                <a:solidFill>
                  <a:srgbClr val="0070C0"/>
                </a:solidFill>
              </a:rPr>
              <a:t>blue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shirt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</a:p>
          <a:p>
            <a:pPr marL="450850" lvl="2" indent="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450850" lvl="2" indent="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Jersey negro, gris, azul, verde	</a:t>
            </a:r>
            <a:r>
              <a:rPr lang="es-ES" sz="3800" dirty="0" smtClean="0">
                <a:solidFill>
                  <a:schemeClr val="tx1"/>
                </a:solidFill>
              </a:rPr>
              <a:t>	</a:t>
            </a:r>
            <a:r>
              <a:rPr lang="es-ES" sz="3800" dirty="0" smtClean="0">
                <a:solidFill>
                  <a:srgbClr val="0070C0"/>
                </a:solidFill>
              </a:rPr>
              <a:t>Black</a:t>
            </a:r>
            <a:r>
              <a:rPr lang="es-ES" sz="3800" dirty="0" smtClean="0">
                <a:solidFill>
                  <a:srgbClr val="0070C0"/>
                </a:solidFill>
              </a:rPr>
              <a:t>, grey, </a:t>
            </a:r>
            <a:r>
              <a:rPr lang="es-ES" sz="3800" dirty="0" err="1" smtClean="0">
                <a:solidFill>
                  <a:srgbClr val="0070C0"/>
                </a:solidFill>
              </a:rPr>
              <a:t>blue</a:t>
            </a:r>
            <a:r>
              <a:rPr lang="es-ES" sz="3800" dirty="0" smtClean="0">
                <a:solidFill>
                  <a:srgbClr val="0070C0"/>
                </a:solidFill>
              </a:rPr>
              <a:t>, </a:t>
            </a:r>
            <a:r>
              <a:rPr lang="es-ES" sz="3800" dirty="0" err="1" smtClean="0">
                <a:solidFill>
                  <a:srgbClr val="0070C0"/>
                </a:solidFill>
              </a:rPr>
              <a:t>green</a:t>
            </a:r>
            <a:r>
              <a:rPr lang="es-ES" sz="3800" dirty="0" smtClean="0">
                <a:solidFill>
                  <a:srgbClr val="0070C0"/>
                </a:solidFill>
              </a:rPr>
              <a:t> jumper</a:t>
            </a:r>
          </a:p>
          <a:p>
            <a:pPr marL="450850" lvl="2" indent="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450850" lvl="2" indent="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Corbata roja, negra, gris, de rayas	</a:t>
            </a:r>
            <a:r>
              <a:rPr lang="es-ES" sz="3800" dirty="0" smtClean="0">
                <a:solidFill>
                  <a:srgbClr val="0070C0"/>
                </a:solidFill>
              </a:rPr>
              <a:t>Red, </a:t>
            </a:r>
            <a:r>
              <a:rPr lang="es-ES" sz="3800" dirty="0" err="1" smtClean="0">
                <a:solidFill>
                  <a:srgbClr val="0070C0"/>
                </a:solidFill>
              </a:rPr>
              <a:t>black</a:t>
            </a:r>
            <a:r>
              <a:rPr lang="es-ES" sz="3800" dirty="0" smtClean="0">
                <a:solidFill>
                  <a:srgbClr val="0070C0"/>
                </a:solidFill>
              </a:rPr>
              <a:t>, grey, </a:t>
            </a:r>
            <a:r>
              <a:rPr lang="es-ES" sz="3800" dirty="0" err="1" smtClean="0">
                <a:solidFill>
                  <a:srgbClr val="0070C0"/>
                </a:solidFill>
              </a:rPr>
              <a:t>striped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tie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450850" lvl="2" indent="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450850" lvl="2" indent="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Calcetines negros, grises, azules	</a:t>
            </a:r>
            <a:r>
              <a:rPr lang="es-ES" sz="3800" dirty="0" smtClean="0">
                <a:solidFill>
                  <a:srgbClr val="0070C0"/>
                </a:solidFill>
              </a:rPr>
              <a:t>Black, grey </a:t>
            </a:r>
            <a:r>
              <a:rPr lang="es-ES" sz="3800" dirty="0" err="1" smtClean="0">
                <a:solidFill>
                  <a:srgbClr val="0070C0"/>
                </a:solidFill>
              </a:rPr>
              <a:t>blue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socks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450850" lvl="2" indent="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450850" lvl="2" indent="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y zapatos negros			</a:t>
            </a:r>
            <a:r>
              <a:rPr lang="es-ES" sz="3800" dirty="0" smtClean="0">
                <a:solidFill>
                  <a:srgbClr val="0070C0"/>
                </a:solidFill>
              </a:rPr>
              <a:t>and </a:t>
            </a:r>
            <a:r>
              <a:rPr lang="es-ES" sz="3800" dirty="0" err="1" smtClean="0">
                <a:solidFill>
                  <a:srgbClr val="0070C0"/>
                </a:solidFill>
              </a:rPr>
              <a:t>black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shoes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450850" lvl="2" indent="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266700" lvl="2" indent="1841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No podemos llevar joyas		</a:t>
            </a:r>
            <a:r>
              <a:rPr lang="es-ES" sz="3800" dirty="0" err="1" smtClean="0">
                <a:solidFill>
                  <a:srgbClr val="0070C0"/>
                </a:solidFill>
              </a:rPr>
              <a:t>We</a:t>
            </a:r>
            <a:r>
              <a:rPr lang="es-ES" sz="3800" dirty="0" smtClean="0">
                <a:solidFill>
                  <a:srgbClr val="0070C0"/>
                </a:solidFill>
              </a:rPr>
              <a:t> are </a:t>
            </a:r>
            <a:r>
              <a:rPr lang="es-ES" sz="3800" dirty="0" err="1" smtClean="0">
                <a:solidFill>
                  <a:srgbClr val="0070C0"/>
                </a:solidFill>
              </a:rPr>
              <a:t>not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allowed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to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wear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jewllery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450850" lvl="2" indent="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400" y="304800"/>
            <a:ext cx="8839200" cy="1782762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/>
          </a:bodyPr>
          <a:lstStyle/>
          <a:p>
            <a:r>
              <a:rPr lang="es-ES" dirty="0" smtClean="0"/>
              <a:t>Otras preguntas</a:t>
            </a:r>
            <a:br>
              <a:rPr lang="es-ES" dirty="0" smtClean="0"/>
            </a:br>
            <a:r>
              <a:rPr lang="es-ES" sz="3100" dirty="0" err="1" smtClean="0">
                <a:solidFill>
                  <a:srgbClr val="0070C0"/>
                </a:solidFill>
              </a:rPr>
              <a:t>Other</a:t>
            </a:r>
            <a:r>
              <a:rPr lang="es-ES" sz="3100" dirty="0" smtClean="0">
                <a:solidFill>
                  <a:srgbClr val="0070C0"/>
                </a:solidFill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</a:rPr>
              <a:t>questions</a:t>
            </a:r>
            <a:endParaRPr lang="en-IE" sz="3100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52400" y="2057400"/>
            <a:ext cx="8839200" cy="4572000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rmAutofit fontScale="47500" lnSpcReduction="20000"/>
          </a:bodyPr>
          <a:lstStyle/>
          <a:p>
            <a:pPr lvl="1">
              <a:buNone/>
            </a:pPr>
            <a:r>
              <a:rPr lang="es-ES" sz="4000" b="1" dirty="0" smtClean="0">
                <a:solidFill>
                  <a:schemeClr val="tx1"/>
                </a:solidFill>
              </a:rPr>
              <a:t>¿Cómo son los profesores?		</a:t>
            </a:r>
            <a:r>
              <a:rPr lang="es-ES" sz="4000" b="1" dirty="0" err="1" smtClean="0">
                <a:solidFill>
                  <a:srgbClr val="0070C0"/>
                </a:solidFill>
              </a:rPr>
              <a:t>What</a:t>
            </a:r>
            <a:r>
              <a:rPr lang="es-ES" sz="4000" b="1" dirty="0" smtClean="0">
                <a:solidFill>
                  <a:srgbClr val="0070C0"/>
                </a:solidFill>
              </a:rPr>
              <a:t> are </a:t>
            </a:r>
            <a:r>
              <a:rPr lang="es-ES" sz="4000" b="1" dirty="0" err="1" smtClean="0">
                <a:solidFill>
                  <a:srgbClr val="0070C0"/>
                </a:solidFill>
              </a:rPr>
              <a:t>the</a:t>
            </a:r>
            <a:r>
              <a:rPr lang="es-ES" sz="4000" b="1" dirty="0" smtClean="0">
                <a:solidFill>
                  <a:srgbClr val="0070C0"/>
                </a:solidFill>
              </a:rPr>
              <a:t> </a:t>
            </a:r>
            <a:r>
              <a:rPr lang="es-ES" sz="4000" b="1" dirty="0" err="1" smtClean="0">
                <a:solidFill>
                  <a:srgbClr val="0070C0"/>
                </a:solidFill>
              </a:rPr>
              <a:t>teachers</a:t>
            </a:r>
            <a:r>
              <a:rPr lang="es-ES" sz="4000" b="1" dirty="0" smtClean="0">
                <a:solidFill>
                  <a:srgbClr val="0070C0"/>
                </a:solidFill>
              </a:rPr>
              <a:t> </a:t>
            </a:r>
            <a:r>
              <a:rPr lang="es-ES" sz="4000" b="1" dirty="0" err="1" smtClean="0">
                <a:solidFill>
                  <a:srgbClr val="0070C0"/>
                </a:solidFill>
              </a:rPr>
              <a:t>like</a:t>
            </a:r>
            <a:r>
              <a:rPr lang="es-ES" sz="4000" b="1" dirty="0" smtClean="0">
                <a:solidFill>
                  <a:srgbClr val="0070C0"/>
                </a:solidFill>
              </a:rPr>
              <a:t>?</a:t>
            </a:r>
            <a:endParaRPr lang="es-ES" sz="4000" b="1" dirty="0" smtClean="0">
              <a:solidFill>
                <a:schemeClr val="tx1"/>
              </a:solidFill>
            </a:endParaRPr>
          </a:p>
          <a:p>
            <a:pPr lvl="1">
              <a:buNone/>
            </a:pPr>
            <a:endParaRPr lang="es-ES" sz="4000" dirty="0" smtClean="0">
              <a:solidFill>
                <a:srgbClr val="0070C0"/>
              </a:solidFill>
            </a:endParaRPr>
          </a:p>
          <a:p>
            <a:pPr lvl="1"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Son simpáticos/estrictos/aburridos	</a:t>
            </a:r>
            <a:r>
              <a:rPr lang="es-ES" sz="3800" dirty="0" err="1" smtClean="0">
                <a:solidFill>
                  <a:srgbClr val="0070C0"/>
                </a:solidFill>
              </a:rPr>
              <a:t>They´re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friendly</a:t>
            </a:r>
            <a:r>
              <a:rPr lang="es-ES" sz="3800" dirty="0" smtClean="0">
                <a:solidFill>
                  <a:srgbClr val="0070C0"/>
                </a:solidFill>
              </a:rPr>
              <a:t>/</a:t>
            </a:r>
            <a:r>
              <a:rPr lang="es-ES" sz="3800" dirty="0" err="1" smtClean="0">
                <a:solidFill>
                  <a:srgbClr val="0070C0"/>
                </a:solidFill>
              </a:rPr>
              <a:t>strict</a:t>
            </a:r>
            <a:r>
              <a:rPr lang="es-ES" sz="3800" dirty="0" smtClean="0">
                <a:solidFill>
                  <a:srgbClr val="0070C0"/>
                </a:solidFill>
              </a:rPr>
              <a:t>/</a:t>
            </a:r>
            <a:r>
              <a:rPr lang="es-ES" sz="3800" dirty="0" err="1" smtClean="0">
                <a:solidFill>
                  <a:srgbClr val="0070C0"/>
                </a:solidFill>
              </a:rPr>
              <a:t>boring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</a:p>
          <a:p>
            <a:pPr lvl="1"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Hay de todo				</a:t>
            </a:r>
            <a:r>
              <a:rPr lang="es-ES" sz="3800" dirty="0" err="1" smtClean="0">
                <a:solidFill>
                  <a:srgbClr val="0070C0"/>
                </a:solidFill>
              </a:rPr>
              <a:t>There</a:t>
            </a:r>
            <a:r>
              <a:rPr lang="es-ES" sz="3800" dirty="0" smtClean="0">
                <a:solidFill>
                  <a:srgbClr val="0070C0"/>
                </a:solidFill>
              </a:rPr>
              <a:t> are </a:t>
            </a:r>
            <a:r>
              <a:rPr lang="es-ES" sz="3800" dirty="0" err="1" smtClean="0">
                <a:solidFill>
                  <a:srgbClr val="0070C0"/>
                </a:solidFill>
              </a:rPr>
              <a:t>all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types</a:t>
            </a:r>
            <a:r>
              <a:rPr lang="es-ES" sz="3800" dirty="0" smtClean="0">
                <a:solidFill>
                  <a:srgbClr val="0070C0"/>
                </a:solidFill>
              </a:rPr>
              <a:t> of </a:t>
            </a:r>
            <a:r>
              <a:rPr lang="es-ES" sz="3800" dirty="0" err="1" smtClean="0">
                <a:solidFill>
                  <a:srgbClr val="0070C0"/>
                </a:solidFill>
              </a:rPr>
              <a:t>teachers</a:t>
            </a:r>
            <a:endParaRPr lang="es-ES" sz="38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3800" dirty="0" smtClean="0">
              <a:solidFill>
                <a:srgbClr val="0070C0"/>
              </a:solidFill>
            </a:endParaRPr>
          </a:p>
          <a:p>
            <a:pPr lvl="1">
              <a:buNone/>
            </a:pPr>
            <a:r>
              <a:rPr lang="es-ES" sz="3800" b="1" dirty="0" smtClean="0">
                <a:solidFill>
                  <a:schemeClr val="tx1"/>
                </a:solidFill>
              </a:rPr>
              <a:t>¿Sacas buenas notas?			</a:t>
            </a:r>
            <a:r>
              <a:rPr lang="es-ES" sz="3800" b="1" dirty="0" smtClean="0">
                <a:solidFill>
                  <a:srgbClr val="0070C0"/>
                </a:solidFill>
              </a:rPr>
              <a:t>Do </a:t>
            </a:r>
            <a:r>
              <a:rPr lang="es-ES" sz="3800" b="1" dirty="0" err="1" smtClean="0">
                <a:solidFill>
                  <a:srgbClr val="0070C0"/>
                </a:solidFill>
              </a:rPr>
              <a:t>you</a:t>
            </a:r>
            <a:r>
              <a:rPr lang="es-ES" sz="3800" b="1" dirty="0" smtClean="0">
                <a:solidFill>
                  <a:srgbClr val="0070C0"/>
                </a:solidFill>
              </a:rPr>
              <a:t> </a:t>
            </a:r>
            <a:r>
              <a:rPr lang="es-ES" sz="3800" b="1" dirty="0" err="1" smtClean="0">
                <a:solidFill>
                  <a:srgbClr val="0070C0"/>
                </a:solidFill>
              </a:rPr>
              <a:t>get</a:t>
            </a:r>
            <a:r>
              <a:rPr lang="es-ES" sz="3800" b="1" dirty="0" smtClean="0">
                <a:solidFill>
                  <a:srgbClr val="0070C0"/>
                </a:solidFill>
              </a:rPr>
              <a:t> </a:t>
            </a:r>
            <a:r>
              <a:rPr lang="es-ES" sz="3800" b="1" dirty="0" err="1" smtClean="0">
                <a:solidFill>
                  <a:srgbClr val="0070C0"/>
                </a:solidFill>
              </a:rPr>
              <a:t>good</a:t>
            </a:r>
            <a:r>
              <a:rPr lang="es-ES" sz="3800" b="1" dirty="0" smtClean="0">
                <a:solidFill>
                  <a:srgbClr val="0070C0"/>
                </a:solidFill>
              </a:rPr>
              <a:t> grades?</a:t>
            </a: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450850" lvl="2" indent="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Sí, soy buen estudiante/ solo saco 	</a:t>
            </a:r>
            <a:r>
              <a:rPr lang="es-ES" sz="3800" dirty="0" smtClean="0">
                <a:solidFill>
                  <a:srgbClr val="0070C0"/>
                </a:solidFill>
              </a:rPr>
              <a:t>Yes,  I am a </a:t>
            </a:r>
            <a:r>
              <a:rPr lang="es-ES" sz="3800" dirty="0" err="1" smtClean="0">
                <a:solidFill>
                  <a:srgbClr val="0070C0"/>
                </a:solidFill>
              </a:rPr>
              <a:t>good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student</a:t>
            </a:r>
            <a:r>
              <a:rPr lang="es-ES" sz="3800" dirty="0" smtClean="0">
                <a:solidFill>
                  <a:srgbClr val="0070C0"/>
                </a:solidFill>
              </a:rPr>
              <a:t>/ I </a:t>
            </a:r>
            <a:r>
              <a:rPr lang="es-ES" sz="3800" dirty="0" err="1" smtClean="0">
                <a:solidFill>
                  <a:srgbClr val="0070C0"/>
                </a:solidFill>
              </a:rPr>
              <a:t>only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450850" lvl="2" indent="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 buenas notas en../ la verdad es que no	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get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good</a:t>
            </a:r>
            <a:r>
              <a:rPr lang="es-ES" sz="3800" dirty="0" smtClean="0">
                <a:solidFill>
                  <a:srgbClr val="0070C0"/>
                </a:solidFill>
              </a:rPr>
              <a:t> grades in…/ </a:t>
            </a:r>
            <a:r>
              <a:rPr lang="es-ES" sz="3800" dirty="0" err="1" smtClean="0">
                <a:solidFill>
                  <a:srgbClr val="0070C0"/>
                </a:solidFill>
              </a:rPr>
              <a:t>not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really</a:t>
            </a:r>
            <a:endParaRPr lang="es-ES" sz="3800" dirty="0" smtClean="0">
              <a:solidFill>
                <a:schemeClr val="tx1"/>
              </a:solidFill>
            </a:endParaRPr>
          </a:p>
          <a:p>
            <a:pPr marL="450850" lvl="2" indent="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450850" lvl="2" indent="0">
              <a:spcBef>
                <a:spcPts val="0"/>
              </a:spcBef>
              <a:buNone/>
            </a:pPr>
            <a:r>
              <a:rPr lang="es-ES" sz="3800" b="1" dirty="0" smtClean="0">
                <a:solidFill>
                  <a:schemeClr val="tx1"/>
                </a:solidFill>
              </a:rPr>
              <a:t>¿Cambiarías alguna norma/regla?	</a:t>
            </a:r>
            <a:r>
              <a:rPr lang="es-ES" sz="3800" b="1" dirty="0" err="1" smtClean="0">
                <a:solidFill>
                  <a:srgbClr val="0070C0"/>
                </a:solidFill>
              </a:rPr>
              <a:t>Would</a:t>
            </a:r>
            <a:r>
              <a:rPr lang="es-ES" sz="3800" b="1" dirty="0" smtClean="0">
                <a:solidFill>
                  <a:srgbClr val="0070C0"/>
                </a:solidFill>
              </a:rPr>
              <a:t> </a:t>
            </a:r>
            <a:r>
              <a:rPr lang="es-ES" sz="3800" b="1" dirty="0" err="1" smtClean="0">
                <a:solidFill>
                  <a:srgbClr val="0070C0"/>
                </a:solidFill>
              </a:rPr>
              <a:t>you</a:t>
            </a:r>
            <a:r>
              <a:rPr lang="es-ES" sz="3800" b="1" dirty="0" smtClean="0">
                <a:solidFill>
                  <a:srgbClr val="0070C0"/>
                </a:solidFill>
              </a:rPr>
              <a:t> </a:t>
            </a:r>
            <a:r>
              <a:rPr lang="es-ES" sz="3800" b="1" dirty="0" err="1" smtClean="0">
                <a:solidFill>
                  <a:srgbClr val="0070C0"/>
                </a:solidFill>
              </a:rPr>
              <a:t>change</a:t>
            </a:r>
            <a:r>
              <a:rPr lang="es-ES" sz="3800" b="1" dirty="0" smtClean="0">
                <a:solidFill>
                  <a:srgbClr val="0070C0"/>
                </a:solidFill>
              </a:rPr>
              <a:t> </a:t>
            </a:r>
            <a:r>
              <a:rPr lang="es-ES" sz="3800" b="1" dirty="0" err="1" smtClean="0">
                <a:solidFill>
                  <a:srgbClr val="0070C0"/>
                </a:solidFill>
              </a:rPr>
              <a:t>any</a:t>
            </a:r>
            <a:r>
              <a:rPr lang="es-ES" sz="3800" b="1" dirty="0" smtClean="0">
                <a:solidFill>
                  <a:srgbClr val="0070C0"/>
                </a:solidFill>
              </a:rPr>
              <a:t> of </a:t>
            </a:r>
            <a:r>
              <a:rPr lang="es-ES" sz="3800" b="1" dirty="0" err="1" smtClean="0">
                <a:solidFill>
                  <a:srgbClr val="0070C0"/>
                </a:solidFill>
              </a:rPr>
              <a:t>the</a:t>
            </a:r>
            <a:r>
              <a:rPr lang="es-ES" sz="3800" b="1" dirty="0" smtClean="0">
                <a:solidFill>
                  <a:srgbClr val="0070C0"/>
                </a:solidFill>
              </a:rPr>
              <a:t> rules?</a:t>
            </a:r>
          </a:p>
          <a:p>
            <a:pPr marL="450850" lvl="2" indent="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450850" lvl="2" indent="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Permitiría: el maquillaje/el uso del	</a:t>
            </a:r>
            <a:r>
              <a:rPr lang="es-ES" sz="3800" dirty="0" smtClean="0">
                <a:solidFill>
                  <a:srgbClr val="0070C0"/>
                </a:solidFill>
              </a:rPr>
              <a:t>I </a:t>
            </a:r>
            <a:r>
              <a:rPr lang="es-ES" sz="3800" dirty="0" err="1" smtClean="0">
                <a:solidFill>
                  <a:srgbClr val="0070C0"/>
                </a:solidFill>
              </a:rPr>
              <a:t>would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allow</a:t>
            </a:r>
            <a:r>
              <a:rPr lang="es-ES" sz="3800" dirty="0" smtClean="0">
                <a:solidFill>
                  <a:srgbClr val="0070C0"/>
                </a:solidFill>
              </a:rPr>
              <a:t>: </a:t>
            </a:r>
            <a:r>
              <a:rPr lang="es-ES" sz="3800" dirty="0" err="1" smtClean="0">
                <a:solidFill>
                  <a:srgbClr val="0070C0"/>
                </a:solidFill>
              </a:rPr>
              <a:t>Make</a:t>
            </a:r>
            <a:r>
              <a:rPr lang="es-ES" sz="3800" dirty="0" smtClean="0">
                <a:solidFill>
                  <a:srgbClr val="0070C0"/>
                </a:solidFill>
              </a:rPr>
              <a:t> up/ </a:t>
            </a:r>
            <a:r>
              <a:rPr lang="es-ES" sz="3800" dirty="0" err="1" smtClean="0">
                <a:solidFill>
                  <a:srgbClr val="0070C0"/>
                </a:solidFill>
              </a:rPr>
              <a:t>the</a:t>
            </a:r>
            <a:r>
              <a:rPr lang="es-ES" sz="3800" dirty="0" smtClean="0">
                <a:solidFill>
                  <a:srgbClr val="0070C0"/>
                </a:solidFill>
              </a:rPr>
              <a:t> use of</a:t>
            </a:r>
          </a:p>
          <a:p>
            <a:pPr marL="450850" lvl="2" indent="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móvil en el recreo/llevar joyas/	</a:t>
            </a:r>
            <a:r>
              <a:rPr lang="es-ES" sz="3800" dirty="0" err="1" smtClean="0">
                <a:solidFill>
                  <a:srgbClr val="0070C0"/>
                </a:solidFill>
              </a:rPr>
              <a:t>mobile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phones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during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breaks</a:t>
            </a:r>
            <a:r>
              <a:rPr lang="es-ES" sz="3800" dirty="0" smtClean="0">
                <a:solidFill>
                  <a:srgbClr val="0070C0"/>
                </a:solidFill>
              </a:rPr>
              <a:t>/</a:t>
            </a:r>
            <a:r>
              <a:rPr lang="es-ES" sz="3800" dirty="0" err="1" smtClean="0">
                <a:solidFill>
                  <a:srgbClr val="0070C0"/>
                </a:solidFill>
              </a:rPr>
              <a:t>jewllery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</a:p>
          <a:p>
            <a:pPr marL="450850" lvl="2" indent="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los </a:t>
            </a:r>
            <a:r>
              <a:rPr lang="es-ES" sz="3800" dirty="0" err="1" smtClean="0">
                <a:solidFill>
                  <a:schemeClr val="tx1"/>
                </a:solidFill>
              </a:rPr>
              <a:t>piercings</a:t>
            </a:r>
            <a:r>
              <a:rPr lang="es-ES" sz="3800" dirty="0" smtClean="0">
                <a:solidFill>
                  <a:schemeClr val="tx1"/>
                </a:solidFill>
              </a:rPr>
              <a:t>/ los tatuajes		</a:t>
            </a:r>
            <a:r>
              <a:rPr lang="es-ES" sz="3800" dirty="0" err="1" smtClean="0">
                <a:solidFill>
                  <a:srgbClr val="0070C0"/>
                </a:solidFill>
              </a:rPr>
              <a:t>piercings</a:t>
            </a:r>
            <a:r>
              <a:rPr lang="es-ES" sz="3800" dirty="0" smtClean="0">
                <a:solidFill>
                  <a:srgbClr val="0070C0"/>
                </a:solidFill>
              </a:rPr>
              <a:t>/</a:t>
            </a:r>
            <a:r>
              <a:rPr lang="es-ES" sz="3800" dirty="0" err="1" smtClean="0">
                <a:solidFill>
                  <a:srgbClr val="0070C0"/>
                </a:solidFill>
              </a:rPr>
              <a:t>tatoos</a:t>
            </a:r>
            <a:r>
              <a:rPr lang="es-ES" sz="3800" dirty="0" smtClean="0">
                <a:solidFill>
                  <a:srgbClr val="0070C0"/>
                </a:solidFill>
              </a:rPr>
              <a:t>.</a:t>
            </a:r>
          </a:p>
          <a:p>
            <a:pPr marL="450850" lvl="2" indent="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450850" lvl="2" indent="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450850" lvl="2" indent="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2762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/>
          </a:bodyPr>
          <a:lstStyle/>
          <a:p>
            <a:r>
              <a:rPr lang="es-ES" dirty="0" err="1" smtClean="0"/>
              <a:t>Practice</a:t>
            </a:r>
            <a:r>
              <a:rPr lang="es-ES" dirty="0" smtClean="0"/>
              <a:t>: Listen </a:t>
            </a:r>
            <a:r>
              <a:rPr lang="es-ES" dirty="0" err="1" smtClean="0"/>
              <a:t>to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audio and </a:t>
            </a:r>
            <a:r>
              <a:rPr lang="es-ES" dirty="0" err="1" smtClean="0"/>
              <a:t>answer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questions</a:t>
            </a:r>
            <a:endParaRPr lang="en-IE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2209800"/>
            <a:ext cx="457200" cy="3916363"/>
          </a:xfr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2"/>
            <a:endParaRPr lang="es-ES" sz="36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lvl="1"/>
            <a:endParaRPr lang="es-ES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lvl="2"/>
            <a:endParaRPr lang="es-ES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lvl="1"/>
            <a:endParaRPr lang="es-ES" sz="3600" dirty="0" smtClean="0">
              <a:latin typeface="Comic Sans MS" pitchFamily="66" charset="0"/>
            </a:endParaRPr>
          </a:p>
          <a:p>
            <a:pPr lvl="1">
              <a:buNone/>
            </a:pPr>
            <a:endParaRPr lang="es-ES" sz="3600" dirty="0" smtClean="0">
              <a:latin typeface="Comic Sans MS" pitchFamily="66" charset="0"/>
            </a:endParaRPr>
          </a:p>
          <a:p>
            <a:pPr lvl="1">
              <a:buNone/>
            </a:pPr>
            <a:endParaRPr lang="es-ES" sz="1200" dirty="0" smtClean="0">
              <a:latin typeface="Comic Sans MS" pitchFamily="66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1524000" y="2209800"/>
            <a:ext cx="7315200" cy="3916363"/>
          </a:xfrm>
          <a:ln w="28575">
            <a:solidFill>
              <a:srgbClr val="FFC000"/>
            </a:solidFill>
          </a:ln>
        </p:spPr>
        <p:txBody>
          <a:bodyPr>
            <a:normAutofit/>
          </a:bodyPr>
          <a:lstStyle/>
          <a:p>
            <a:pPr lvl="1">
              <a:buNone/>
            </a:pPr>
            <a:endParaRPr lang="es-ES" sz="3600" dirty="0" smtClean="0">
              <a:solidFill>
                <a:srgbClr val="0070C0"/>
              </a:solidFill>
              <a:latin typeface="Comic Sans MS" pitchFamily="66" charset="0"/>
            </a:endParaRPr>
          </a:p>
          <a:p>
            <a:pPr lvl="2">
              <a:buNone/>
            </a:pPr>
            <a:endParaRPr lang="es-ES" sz="3600" dirty="0" smtClean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90800" y="4800600"/>
            <a:ext cx="1676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Double</a:t>
            </a:r>
            <a:r>
              <a:rPr lang="es-ES" dirty="0" smtClean="0"/>
              <a:t> </a:t>
            </a:r>
            <a:r>
              <a:rPr lang="es-ES" dirty="0" err="1" smtClean="0"/>
              <a:t>click</a:t>
            </a:r>
            <a:r>
              <a:rPr lang="es-ES" dirty="0" smtClean="0"/>
              <a:t> </a:t>
            </a:r>
            <a:r>
              <a:rPr lang="es-ES" dirty="0" err="1" smtClean="0"/>
              <a:t>to</a:t>
            </a:r>
            <a:r>
              <a:rPr lang="es-ES" dirty="0" smtClean="0"/>
              <a:t> </a:t>
            </a:r>
            <a:r>
              <a:rPr lang="es-ES" dirty="0" err="1" smtClean="0"/>
              <a:t>play</a:t>
            </a:r>
            <a:r>
              <a:rPr lang="es-ES" dirty="0" smtClean="0"/>
              <a:t> audio </a:t>
            </a:r>
            <a:r>
              <a:rPr lang="es-ES" dirty="0" err="1" smtClean="0"/>
              <a:t>file</a:t>
            </a:r>
            <a:endParaRPr lang="en-IE" dirty="0"/>
          </a:p>
        </p:txBody>
      </p:sp>
      <p:pic>
        <p:nvPicPr>
          <p:cNvPr id="10" name="Recording (8).m4a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5"/>
          <a:stretch>
            <a:fillRect/>
          </a:stretch>
        </p:blipFill>
        <p:spPr>
          <a:xfrm>
            <a:off x="2667000" y="2895600"/>
            <a:ext cx="1600200" cy="1600200"/>
          </a:xfrm>
          <a:prstGeom prst="rect">
            <a:avLst/>
          </a:prstGeom>
        </p:spPr>
      </p:pic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6248400" y="4572000"/>
          <a:ext cx="1106487" cy="490537"/>
        </p:xfrm>
        <a:graphic>
          <a:graphicData uri="http://schemas.openxmlformats.org/presentationml/2006/ole">
            <p:oleObj spid="_x0000_s1028" name="Packager Shell Object" showAsIcon="1" r:id="rId6" imgW="1105920" imgH="49104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15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7807</TotalTime>
  <Words>116</Words>
  <Application>Microsoft Office PowerPoint</Application>
  <PresentationFormat>On-screen Show (4:3)</PresentationFormat>
  <Paragraphs>181</Paragraphs>
  <Slides>11</Slides>
  <Notes>10</Notes>
  <HiddenSlides>0</HiddenSlides>
  <MMClips>1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Office Theme</vt:lpstr>
      <vt:lpstr>Custom Design</vt:lpstr>
      <vt:lpstr>Packager Shell Object</vt:lpstr>
      <vt:lpstr> Tu Instituto</vt:lpstr>
      <vt:lpstr>¿Cómo es tu instituto? What is your school like?</vt:lpstr>
      <vt:lpstr>¿Cómo vienes al instituto? How do you get to school?</vt:lpstr>
      <vt:lpstr>¿Qué instalaciones hay? What facilities are there?</vt:lpstr>
      <vt:lpstr>¿Y tenéis instalaciones deportivas? And do you have sport facilities?</vt:lpstr>
      <vt:lpstr>¿Qué asignaturas estudias? What subjects are you studying?</vt:lpstr>
      <vt:lpstr>¿Qué asignaturas estudias? What subjects are you studying? (cont.)</vt:lpstr>
      <vt:lpstr>¿Qué asignaturas estudias? What subjects are you studying? (cont.)</vt:lpstr>
      <vt:lpstr>¿Cómo es tu uniforme? What´s your uniform like?</vt:lpstr>
      <vt:lpstr>Otras preguntas Other questions</vt:lpstr>
      <vt:lpstr>Practice: Listen to the audio and answer the questions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Estar y Tener</dc:title>
  <dc:creator>Sol Saez</dc:creator>
  <cp:lastModifiedBy>Sol Saez</cp:lastModifiedBy>
  <cp:revision>105</cp:revision>
  <dcterms:created xsi:type="dcterms:W3CDTF">2006-08-16T00:00:00Z</dcterms:created>
  <dcterms:modified xsi:type="dcterms:W3CDTF">2018-09-15T09:04:40Z</dcterms:modified>
</cp:coreProperties>
</file>