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sldIdLst>
    <p:sldId id="256" r:id="rId3"/>
    <p:sldId id="257" r:id="rId4"/>
    <p:sldId id="269" r:id="rId5"/>
    <p:sldId id="271" r:id="rId6"/>
    <p:sldId id="275" r:id="rId7"/>
    <p:sldId id="276" r:id="rId8"/>
    <p:sldId id="277" r:id="rId9"/>
    <p:sldId id="278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3B90D7"/>
    <a:srgbClr val="CCFF66"/>
    <a:srgbClr val="99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>
        <p:scale>
          <a:sx n="68" d="100"/>
          <a:sy n="68" d="100"/>
        </p:scale>
        <p:origin x="-1362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722EC-00F0-450D-B79F-3AC123C01ACB}" type="datetimeFigureOut">
              <a:rPr lang="en-IE" smtClean="0"/>
              <a:pPr/>
              <a:t>06/08/2018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DEBCA-0DF1-4F87-9A0D-9F2FB951D525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2</a:t>
            </a:fld>
            <a:endParaRPr lang="en-I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3</a:t>
            </a:fld>
            <a:endParaRPr lang="en-I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4</a:t>
            </a:fld>
            <a:endParaRPr lang="en-I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5</a:t>
            </a:fld>
            <a:endParaRPr lang="en-I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6</a:t>
            </a:fld>
            <a:endParaRPr lang="en-I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7</a:t>
            </a:fld>
            <a:endParaRPr lang="en-I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8</a:t>
            </a:fld>
            <a:endParaRPr lang="en-I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9</a:t>
            </a:fld>
            <a:endParaRPr lang="en-I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8/6/2018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8/6/2018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8/6/2018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8/6/2018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8/6/2018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8/6/2018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8/6/2018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8/6/2018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8/6/2018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8/6/2018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8/6/2018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8/6/2018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4E80C-0A44-4C46-A078-C51917792025}" type="datetimeFigureOut">
              <a:rPr lang="en-US" smtClean="0"/>
              <a:pPr/>
              <a:t>8/6/2018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file:///C:\Users\Sol%20Saez\Documents\Sound%20recordings\Las%20Vacaciones.m4a" TargetMode="Externa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ln w="57150">
            <a:solidFill>
              <a:srgbClr val="FFC000"/>
            </a:solidFill>
          </a:ln>
        </p:spPr>
        <p:txBody>
          <a:bodyPr/>
          <a:lstStyle/>
          <a:p>
            <a:r>
              <a:rPr lang="es-ES" dirty="0" smtClean="0"/>
              <a:t> </a:t>
            </a:r>
            <a:r>
              <a:rPr lang="es-ES" dirty="0" smtClean="0"/>
              <a:t>Tus Vacaciones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 smtClean="0"/>
              <a:t>By Sol </a:t>
            </a:r>
            <a:r>
              <a:rPr lang="en-IE" dirty="0" err="1" smtClean="0"/>
              <a:t>Sáez</a:t>
            </a:r>
            <a:endParaRPr lang="en-IE" dirty="0" smtClean="0"/>
          </a:p>
          <a:p>
            <a:endParaRPr lang="en-IE" dirty="0" smtClean="0"/>
          </a:p>
          <a:p>
            <a:endParaRPr lang="en-IE" dirty="0" smtClean="0"/>
          </a:p>
          <a:p>
            <a:endParaRPr lang="en-IE" dirty="0"/>
          </a:p>
        </p:txBody>
      </p:sp>
      <p:pic>
        <p:nvPicPr>
          <p:cNvPr id="4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5409340"/>
            <a:ext cx="1676400" cy="701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 fontScale="90000"/>
          </a:bodyPr>
          <a:lstStyle/>
          <a:p>
            <a:r>
              <a:rPr lang="es-ES" dirty="0" smtClean="0">
                <a:latin typeface="+mn-lt"/>
              </a:rPr>
              <a:t>¿</a:t>
            </a:r>
            <a:r>
              <a:rPr lang="es-ES" dirty="0" smtClean="0">
                <a:latin typeface="+mn-lt"/>
              </a:rPr>
              <a:t>Qué tipo de vacaciones prefieres</a:t>
            </a:r>
            <a:r>
              <a:rPr lang="es-ES" dirty="0" smtClean="0">
                <a:latin typeface="+mn-lt"/>
              </a:rPr>
              <a:t>?</a:t>
            </a:r>
            <a:r>
              <a:rPr lang="es-ES" dirty="0" smtClean="0">
                <a:latin typeface="+mn-lt"/>
              </a:rPr>
              <a:t/>
            </a:r>
            <a:br>
              <a:rPr lang="es-ES" dirty="0" smtClean="0">
                <a:latin typeface="+mn-lt"/>
              </a:rPr>
            </a:b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What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type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of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holidays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do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you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prefer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?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209800"/>
            <a:ext cx="8229600" cy="44196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lvl="1"/>
            <a:r>
              <a:rPr lang="es-ES" sz="4400" dirty="0" smtClean="0">
                <a:solidFill>
                  <a:schemeClr val="tx1"/>
                </a:solidFill>
              </a:rPr>
              <a:t>Prefiero las vacaciones en la playa/cerca del mar porque me gusta relajarme y tomar el sol</a:t>
            </a:r>
            <a:endParaRPr lang="es-ES" sz="44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3200" dirty="0" smtClean="0">
                <a:solidFill>
                  <a:srgbClr val="0070C0"/>
                </a:solidFill>
              </a:rPr>
              <a:t>I </a:t>
            </a:r>
            <a:r>
              <a:rPr lang="es-ES" sz="3200" dirty="0" err="1" smtClean="0">
                <a:solidFill>
                  <a:srgbClr val="0070C0"/>
                </a:solidFill>
              </a:rPr>
              <a:t>prefer</a:t>
            </a:r>
            <a:r>
              <a:rPr lang="es-ES" sz="3200" dirty="0" smtClean="0">
                <a:solidFill>
                  <a:srgbClr val="0070C0"/>
                </a:solidFill>
              </a:rPr>
              <a:t> my </a:t>
            </a:r>
            <a:r>
              <a:rPr lang="es-ES" sz="3200" dirty="0" err="1" smtClean="0">
                <a:solidFill>
                  <a:srgbClr val="0070C0"/>
                </a:solidFill>
              </a:rPr>
              <a:t>holidays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</a:rPr>
              <a:t>on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</a:rPr>
              <a:t>the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</a:rPr>
              <a:t>beach</a:t>
            </a:r>
            <a:r>
              <a:rPr lang="es-ES" sz="3200" dirty="0" smtClean="0">
                <a:solidFill>
                  <a:srgbClr val="0070C0"/>
                </a:solidFill>
              </a:rPr>
              <a:t>/</a:t>
            </a:r>
            <a:r>
              <a:rPr lang="es-ES" sz="3200" dirty="0" err="1" smtClean="0">
                <a:solidFill>
                  <a:srgbClr val="0070C0"/>
                </a:solidFill>
              </a:rPr>
              <a:t>near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</a:rPr>
              <a:t>the</a:t>
            </a:r>
            <a:r>
              <a:rPr lang="es-ES" sz="3200" dirty="0" smtClean="0">
                <a:solidFill>
                  <a:srgbClr val="0070C0"/>
                </a:solidFill>
              </a:rPr>
              <a:t> sea </a:t>
            </a:r>
            <a:r>
              <a:rPr lang="es-ES" sz="3200" dirty="0" err="1" smtClean="0">
                <a:solidFill>
                  <a:srgbClr val="0070C0"/>
                </a:solidFill>
              </a:rPr>
              <a:t>beacuse</a:t>
            </a:r>
            <a:r>
              <a:rPr lang="es-ES" sz="3200" dirty="0" smtClean="0">
                <a:solidFill>
                  <a:srgbClr val="0070C0"/>
                </a:solidFill>
              </a:rPr>
              <a:t> I </a:t>
            </a:r>
            <a:r>
              <a:rPr lang="es-ES" sz="3200" dirty="0" err="1" smtClean="0">
                <a:solidFill>
                  <a:srgbClr val="0070C0"/>
                </a:solidFill>
              </a:rPr>
              <a:t>like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</a:rPr>
              <a:t>to</a:t>
            </a:r>
            <a:r>
              <a:rPr lang="es-ES" sz="3200" dirty="0" smtClean="0">
                <a:solidFill>
                  <a:srgbClr val="0070C0"/>
                </a:solidFill>
              </a:rPr>
              <a:t> relax and </a:t>
            </a:r>
            <a:r>
              <a:rPr lang="es-ES" sz="3200" dirty="0" err="1" smtClean="0">
                <a:solidFill>
                  <a:srgbClr val="0070C0"/>
                </a:solidFill>
              </a:rPr>
              <a:t>sunbathe</a:t>
            </a:r>
            <a:endParaRPr lang="es-ES" sz="32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rgbClr val="0070C0"/>
              </a:solidFill>
            </a:endParaRPr>
          </a:p>
          <a:p>
            <a:pPr lvl="1"/>
            <a:r>
              <a:rPr lang="es-ES" sz="4400" dirty="0" smtClean="0">
                <a:solidFill>
                  <a:schemeClr val="tx1"/>
                </a:solidFill>
              </a:rPr>
              <a:t>Me gustan más las vacaciones de montaña porque no me gusta el calor</a:t>
            </a:r>
            <a:endParaRPr lang="es-ES" sz="44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3200" dirty="0" smtClean="0">
                <a:solidFill>
                  <a:srgbClr val="0070C0"/>
                </a:solidFill>
              </a:rPr>
              <a:t>	I </a:t>
            </a:r>
            <a:r>
              <a:rPr lang="es-ES" sz="3200" dirty="0" err="1" smtClean="0">
                <a:solidFill>
                  <a:srgbClr val="0070C0"/>
                </a:solidFill>
              </a:rPr>
              <a:t>like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</a:rPr>
              <a:t>to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</a:rPr>
              <a:t>go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</a:rPr>
              <a:t>on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</a:rPr>
              <a:t>the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</a:rPr>
              <a:t>mountains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</a:rPr>
              <a:t>the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</a:rPr>
              <a:t>most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</a:rPr>
              <a:t>because</a:t>
            </a:r>
            <a:r>
              <a:rPr lang="es-ES" sz="3200" dirty="0" smtClean="0">
                <a:solidFill>
                  <a:srgbClr val="0070C0"/>
                </a:solidFill>
              </a:rPr>
              <a:t> I </a:t>
            </a:r>
            <a:r>
              <a:rPr lang="es-ES" sz="3200" dirty="0" err="1" smtClean="0">
                <a:solidFill>
                  <a:srgbClr val="0070C0"/>
                </a:solidFill>
              </a:rPr>
              <a:t>don´t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</a:rPr>
              <a:t>like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</a:rPr>
              <a:t>the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</a:rPr>
              <a:t>heat</a:t>
            </a:r>
            <a:endParaRPr lang="es-ES" sz="3200" dirty="0" smtClean="0">
              <a:solidFill>
                <a:schemeClr val="tx1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4400" dirty="0" smtClean="0">
                <a:solidFill>
                  <a:schemeClr val="tx1"/>
                </a:solidFill>
              </a:rPr>
              <a:t>Me gustan las vacaciones culturales porque me gusta visitar monumentos y aprender sobre la cultura de otros países</a:t>
            </a:r>
            <a:endParaRPr lang="es-ES" sz="44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3200" dirty="0" smtClean="0">
                <a:solidFill>
                  <a:srgbClr val="0070C0"/>
                </a:solidFill>
              </a:rPr>
              <a:t>I </a:t>
            </a:r>
            <a:r>
              <a:rPr lang="es-ES" sz="3200" dirty="0" err="1" smtClean="0">
                <a:solidFill>
                  <a:srgbClr val="0070C0"/>
                </a:solidFill>
              </a:rPr>
              <a:t>like</a:t>
            </a:r>
            <a:r>
              <a:rPr lang="es-ES" sz="3200" dirty="0" smtClean="0">
                <a:solidFill>
                  <a:srgbClr val="0070C0"/>
                </a:solidFill>
              </a:rPr>
              <a:t> cultural </a:t>
            </a:r>
            <a:r>
              <a:rPr lang="es-ES" sz="3300" dirty="0" err="1" smtClean="0">
                <a:solidFill>
                  <a:srgbClr val="0070C0"/>
                </a:solidFill>
              </a:rPr>
              <a:t>h</a:t>
            </a:r>
            <a:r>
              <a:rPr lang="es-ES" sz="3300" dirty="0" err="1" smtClean="0">
                <a:solidFill>
                  <a:srgbClr val="0070C0"/>
                </a:solidFill>
              </a:rPr>
              <a:t>olidays</a:t>
            </a:r>
            <a:r>
              <a:rPr lang="es-ES" sz="3300" dirty="0" smtClean="0">
                <a:solidFill>
                  <a:srgbClr val="0070C0"/>
                </a:solidFill>
              </a:rPr>
              <a:t> </a:t>
            </a:r>
            <a:r>
              <a:rPr lang="es-ES" sz="3300" dirty="0" err="1" smtClean="0">
                <a:solidFill>
                  <a:srgbClr val="0070C0"/>
                </a:solidFill>
              </a:rPr>
              <a:t>because</a:t>
            </a:r>
            <a:r>
              <a:rPr lang="es-ES" sz="3300" dirty="0" smtClean="0">
                <a:solidFill>
                  <a:srgbClr val="0070C0"/>
                </a:solidFill>
              </a:rPr>
              <a:t> I </a:t>
            </a:r>
            <a:r>
              <a:rPr lang="es-ES" sz="3300" dirty="0" err="1" smtClean="0">
                <a:solidFill>
                  <a:srgbClr val="0070C0"/>
                </a:solidFill>
              </a:rPr>
              <a:t>like</a:t>
            </a:r>
            <a:r>
              <a:rPr lang="es-ES" sz="3300" dirty="0" smtClean="0">
                <a:solidFill>
                  <a:srgbClr val="0070C0"/>
                </a:solidFill>
              </a:rPr>
              <a:t> </a:t>
            </a:r>
            <a:r>
              <a:rPr lang="es-ES" sz="3300" dirty="0" err="1" smtClean="0">
                <a:solidFill>
                  <a:srgbClr val="0070C0"/>
                </a:solidFill>
              </a:rPr>
              <a:t>visiting</a:t>
            </a:r>
            <a:r>
              <a:rPr lang="es-ES" sz="3300" dirty="0" smtClean="0">
                <a:solidFill>
                  <a:srgbClr val="0070C0"/>
                </a:solidFill>
              </a:rPr>
              <a:t> </a:t>
            </a:r>
            <a:r>
              <a:rPr lang="es-ES" sz="3300" dirty="0" err="1" smtClean="0">
                <a:solidFill>
                  <a:srgbClr val="0070C0"/>
                </a:solidFill>
              </a:rPr>
              <a:t>monuments</a:t>
            </a:r>
            <a:r>
              <a:rPr lang="es-ES" sz="3300" dirty="0" smtClean="0">
                <a:solidFill>
                  <a:srgbClr val="0070C0"/>
                </a:solidFill>
              </a:rPr>
              <a:t> and </a:t>
            </a:r>
            <a:r>
              <a:rPr lang="es-ES" sz="3300" dirty="0" err="1" smtClean="0">
                <a:solidFill>
                  <a:srgbClr val="0070C0"/>
                </a:solidFill>
              </a:rPr>
              <a:t>learning</a:t>
            </a:r>
            <a:r>
              <a:rPr lang="es-ES" sz="3300" dirty="0" smtClean="0">
                <a:solidFill>
                  <a:srgbClr val="0070C0"/>
                </a:solidFill>
              </a:rPr>
              <a:t> </a:t>
            </a:r>
            <a:r>
              <a:rPr lang="es-ES" sz="3300" dirty="0" err="1" smtClean="0">
                <a:solidFill>
                  <a:srgbClr val="0070C0"/>
                </a:solidFill>
              </a:rPr>
              <a:t>about</a:t>
            </a:r>
            <a:r>
              <a:rPr lang="es-ES" sz="3300" dirty="0" smtClean="0">
                <a:solidFill>
                  <a:srgbClr val="0070C0"/>
                </a:solidFill>
              </a:rPr>
              <a:t> </a:t>
            </a:r>
            <a:r>
              <a:rPr lang="es-ES" sz="3300" dirty="0" err="1" smtClean="0">
                <a:solidFill>
                  <a:srgbClr val="0070C0"/>
                </a:solidFill>
              </a:rPr>
              <a:t>the</a:t>
            </a:r>
            <a:r>
              <a:rPr lang="es-ES" sz="3300" dirty="0" smtClean="0">
                <a:solidFill>
                  <a:srgbClr val="0070C0"/>
                </a:solidFill>
              </a:rPr>
              <a:t> </a:t>
            </a:r>
            <a:r>
              <a:rPr lang="es-ES" sz="3300" dirty="0" err="1" smtClean="0">
                <a:solidFill>
                  <a:srgbClr val="0070C0"/>
                </a:solidFill>
              </a:rPr>
              <a:t>culture</a:t>
            </a:r>
            <a:r>
              <a:rPr lang="es-ES" sz="3300" dirty="0" smtClean="0">
                <a:solidFill>
                  <a:srgbClr val="0070C0"/>
                </a:solidFill>
              </a:rPr>
              <a:t> in </a:t>
            </a:r>
            <a:r>
              <a:rPr lang="es-ES" sz="3300" dirty="0" err="1" smtClean="0">
                <a:solidFill>
                  <a:srgbClr val="0070C0"/>
                </a:solidFill>
              </a:rPr>
              <a:t>other</a:t>
            </a:r>
            <a:r>
              <a:rPr lang="es-ES" sz="3300" dirty="0" smtClean="0">
                <a:solidFill>
                  <a:srgbClr val="0070C0"/>
                </a:solidFill>
              </a:rPr>
              <a:t> </a:t>
            </a:r>
            <a:r>
              <a:rPr lang="es-ES" sz="3300" dirty="0" err="1" smtClean="0">
                <a:solidFill>
                  <a:srgbClr val="0070C0"/>
                </a:solidFill>
              </a:rPr>
              <a:t>countries</a:t>
            </a:r>
            <a:endParaRPr lang="en-IE" sz="33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32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s-ES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2"/>
            <a:endParaRPr lang="es-ES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1"/>
            <a:endParaRPr lang="es-ES" sz="3600" dirty="0" smtClean="0">
              <a:latin typeface="Comic Sans MS" pitchFamily="66" charset="0"/>
            </a:endParaRPr>
          </a:p>
          <a:p>
            <a:pPr lvl="1">
              <a:buNone/>
            </a:pPr>
            <a:endParaRPr lang="es-ES" sz="3600" dirty="0" smtClean="0">
              <a:latin typeface="Comic Sans MS" pitchFamily="66" charset="0"/>
            </a:endParaRPr>
          </a:p>
          <a:p>
            <a:pPr lvl="1">
              <a:buNone/>
            </a:pPr>
            <a:endParaRPr lang="es-ES" sz="12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 fontScale="90000"/>
          </a:bodyPr>
          <a:lstStyle/>
          <a:p>
            <a:r>
              <a:rPr lang="es-ES" dirty="0" smtClean="0"/>
              <a:t>¿</a:t>
            </a:r>
            <a:r>
              <a:rPr lang="es-ES" dirty="0" smtClean="0"/>
              <a:t>Qué hiciste en tus últimas vacaciones</a:t>
            </a:r>
            <a:r>
              <a:rPr lang="es-ES" dirty="0" smtClean="0"/>
              <a:t>?</a:t>
            </a:r>
            <a:r>
              <a:rPr lang="es-ES" sz="6000" dirty="0" smtClean="0"/>
              <a:t/>
            </a:r>
            <a:br>
              <a:rPr lang="es-ES" sz="6000" dirty="0" smtClean="0"/>
            </a:br>
            <a:r>
              <a:rPr lang="es-ES" sz="3200" dirty="0" err="1" smtClean="0">
                <a:solidFill>
                  <a:srgbClr val="0070C0"/>
                </a:solidFill>
              </a:rPr>
              <a:t>What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</a:rPr>
              <a:t>did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</a:rPr>
              <a:t>you</a:t>
            </a:r>
            <a:r>
              <a:rPr lang="es-ES" sz="3200" dirty="0" smtClean="0">
                <a:solidFill>
                  <a:srgbClr val="0070C0"/>
                </a:solidFill>
              </a:rPr>
              <a:t> do </a:t>
            </a:r>
            <a:r>
              <a:rPr lang="es-ES" sz="3200" dirty="0" err="1" smtClean="0">
                <a:solidFill>
                  <a:srgbClr val="0070C0"/>
                </a:solidFill>
              </a:rPr>
              <a:t>during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</a:rPr>
              <a:t>your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</a:rPr>
              <a:t>last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</a:rPr>
              <a:t>holidays</a:t>
            </a:r>
            <a:r>
              <a:rPr lang="es-ES" sz="3200" dirty="0" smtClean="0">
                <a:solidFill>
                  <a:srgbClr val="0070C0"/>
                </a:solidFill>
              </a:rPr>
              <a:t>? </a:t>
            </a:r>
            <a:endParaRPr lang="en-IE" sz="32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229600" cy="44958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 lvl="1"/>
            <a:r>
              <a:rPr lang="es-ES" sz="6000" dirty="0" smtClean="0">
                <a:solidFill>
                  <a:schemeClr val="tx1"/>
                </a:solidFill>
              </a:rPr>
              <a:t>Fui a España/Francia/ Italia/Grecia… con mi familia</a:t>
            </a:r>
            <a:endParaRPr lang="es-ES" sz="60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5000" dirty="0" smtClean="0">
                <a:solidFill>
                  <a:srgbClr val="0070C0"/>
                </a:solidFill>
              </a:rPr>
              <a:t>	I </a:t>
            </a:r>
            <a:r>
              <a:rPr lang="es-ES" sz="5000" dirty="0" err="1" smtClean="0">
                <a:solidFill>
                  <a:srgbClr val="0070C0"/>
                </a:solidFill>
              </a:rPr>
              <a:t>went</a:t>
            </a:r>
            <a:r>
              <a:rPr lang="es-ES" sz="5000" dirty="0" smtClean="0">
                <a:solidFill>
                  <a:srgbClr val="0070C0"/>
                </a:solidFill>
              </a:rPr>
              <a:t> </a:t>
            </a:r>
            <a:r>
              <a:rPr lang="es-ES" sz="5000" dirty="0" err="1" smtClean="0">
                <a:solidFill>
                  <a:srgbClr val="0070C0"/>
                </a:solidFill>
              </a:rPr>
              <a:t>to</a:t>
            </a:r>
            <a:r>
              <a:rPr lang="es-ES" sz="5000" dirty="0" smtClean="0">
                <a:solidFill>
                  <a:srgbClr val="0070C0"/>
                </a:solidFill>
              </a:rPr>
              <a:t> </a:t>
            </a:r>
            <a:r>
              <a:rPr lang="es-ES" sz="5000" dirty="0" err="1" smtClean="0">
                <a:solidFill>
                  <a:srgbClr val="0070C0"/>
                </a:solidFill>
              </a:rPr>
              <a:t>Spain</a:t>
            </a:r>
            <a:r>
              <a:rPr lang="es-ES" sz="5000" dirty="0" smtClean="0">
                <a:solidFill>
                  <a:srgbClr val="0070C0"/>
                </a:solidFill>
              </a:rPr>
              <a:t>/France/</a:t>
            </a:r>
            <a:r>
              <a:rPr lang="es-ES" sz="5000" dirty="0" err="1" smtClean="0">
                <a:solidFill>
                  <a:srgbClr val="0070C0"/>
                </a:solidFill>
              </a:rPr>
              <a:t>Italy</a:t>
            </a:r>
            <a:r>
              <a:rPr lang="es-ES" sz="5000" dirty="0" smtClean="0">
                <a:solidFill>
                  <a:srgbClr val="0070C0"/>
                </a:solidFill>
              </a:rPr>
              <a:t>/</a:t>
            </a:r>
            <a:r>
              <a:rPr lang="es-ES" sz="5000" dirty="0" err="1" smtClean="0">
                <a:solidFill>
                  <a:srgbClr val="0070C0"/>
                </a:solidFill>
              </a:rPr>
              <a:t>Greece</a:t>
            </a:r>
            <a:r>
              <a:rPr lang="es-ES" sz="5000" dirty="0" smtClean="0">
                <a:solidFill>
                  <a:srgbClr val="0070C0"/>
                </a:solidFill>
              </a:rPr>
              <a:t>… </a:t>
            </a:r>
            <a:r>
              <a:rPr lang="es-ES" sz="5000" dirty="0" err="1" smtClean="0">
                <a:solidFill>
                  <a:srgbClr val="0070C0"/>
                </a:solidFill>
              </a:rPr>
              <a:t>with</a:t>
            </a:r>
            <a:r>
              <a:rPr lang="es-ES" sz="5000" dirty="0" smtClean="0">
                <a:solidFill>
                  <a:srgbClr val="0070C0"/>
                </a:solidFill>
              </a:rPr>
              <a:t> my </a:t>
            </a:r>
            <a:r>
              <a:rPr lang="es-ES" sz="5000" dirty="0" err="1" smtClean="0">
                <a:solidFill>
                  <a:srgbClr val="0070C0"/>
                </a:solidFill>
              </a:rPr>
              <a:t>family</a:t>
            </a:r>
            <a:endParaRPr lang="es-ES" sz="60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6000" dirty="0" smtClean="0">
                <a:solidFill>
                  <a:schemeClr val="tx1"/>
                </a:solidFill>
              </a:rPr>
              <a:t>Viajé al sur/este/oeste/norte de Irlanda a visitar a unos parientes</a:t>
            </a:r>
            <a:endParaRPr lang="es-ES" sz="60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4400" dirty="0" smtClean="0">
                <a:solidFill>
                  <a:srgbClr val="0070C0"/>
                </a:solidFill>
              </a:rPr>
              <a:t>   </a:t>
            </a:r>
            <a:r>
              <a:rPr lang="es-ES" sz="5000" dirty="0" smtClean="0">
                <a:solidFill>
                  <a:srgbClr val="0070C0"/>
                </a:solidFill>
              </a:rPr>
              <a:t>I </a:t>
            </a:r>
            <a:r>
              <a:rPr lang="es-ES" sz="5000" dirty="0" err="1" smtClean="0">
                <a:solidFill>
                  <a:srgbClr val="0070C0"/>
                </a:solidFill>
              </a:rPr>
              <a:t>travelled</a:t>
            </a:r>
            <a:r>
              <a:rPr lang="es-ES" sz="5000" dirty="0" smtClean="0">
                <a:solidFill>
                  <a:srgbClr val="0070C0"/>
                </a:solidFill>
              </a:rPr>
              <a:t> </a:t>
            </a:r>
            <a:r>
              <a:rPr lang="es-ES" sz="5000" dirty="0" err="1" smtClean="0">
                <a:solidFill>
                  <a:srgbClr val="0070C0"/>
                </a:solidFill>
              </a:rPr>
              <a:t>to</a:t>
            </a:r>
            <a:r>
              <a:rPr lang="es-ES" sz="5000" dirty="0" smtClean="0">
                <a:solidFill>
                  <a:srgbClr val="0070C0"/>
                </a:solidFill>
              </a:rPr>
              <a:t> </a:t>
            </a:r>
            <a:r>
              <a:rPr lang="es-ES" sz="5000" dirty="0" err="1" smtClean="0">
                <a:solidFill>
                  <a:srgbClr val="0070C0"/>
                </a:solidFill>
              </a:rPr>
              <a:t>the</a:t>
            </a:r>
            <a:r>
              <a:rPr lang="es-ES" sz="5000" dirty="0" smtClean="0">
                <a:solidFill>
                  <a:srgbClr val="0070C0"/>
                </a:solidFill>
              </a:rPr>
              <a:t> </a:t>
            </a:r>
            <a:r>
              <a:rPr lang="es-ES" sz="5000" dirty="0" err="1" smtClean="0">
                <a:solidFill>
                  <a:srgbClr val="0070C0"/>
                </a:solidFill>
              </a:rPr>
              <a:t>south</a:t>
            </a:r>
            <a:r>
              <a:rPr lang="es-ES" sz="5000" dirty="0" smtClean="0">
                <a:solidFill>
                  <a:srgbClr val="0070C0"/>
                </a:solidFill>
              </a:rPr>
              <a:t>/</a:t>
            </a:r>
            <a:r>
              <a:rPr lang="es-ES" sz="5000" dirty="0" err="1" smtClean="0">
                <a:solidFill>
                  <a:srgbClr val="0070C0"/>
                </a:solidFill>
              </a:rPr>
              <a:t>east</a:t>
            </a:r>
            <a:r>
              <a:rPr lang="es-ES" sz="5000" dirty="0" smtClean="0">
                <a:solidFill>
                  <a:srgbClr val="0070C0"/>
                </a:solidFill>
              </a:rPr>
              <a:t>/</a:t>
            </a:r>
            <a:r>
              <a:rPr lang="es-ES" sz="5000" dirty="0" err="1" smtClean="0">
                <a:solidFill>
                  <a:srgbClr val="0070C0"/>
                </a:solidFill>
              </a:rPr>
              <a:t>west</a:t>
            </a:r>
            <a:r>
              <a:rPr lang="es-ES" sz="5000" dirty="0" smtClean="0">
                <a:solidFill>
                  <a:srgbClr val="0070C0"/>
                </a:solidFill>
              </a:rPr>
              <a:t>/</a:t>
            </a:r>
            <a:r>
              <a:rPr lang="es-ES" sz="5000" dirty="0" err="1" smtClean="0">
                <a:solidFill>
                  <a:srgbClr val="0070C0"/>
                </a:solidFill>
              </a:rPr>
              <a:t>north</a:t>
            </a:r>
            <a:r>
              <a:rPr lang="es-ES" sz="5000" dirty="0" smtClean="0">
                <a:solidFill>
                  <a:srgbClr val="0070C0"/>
                </a:solidFill>
              </a:rPr>
              <a:t> of </a:t>
            </a:r>
            <a:r>
              <a:rPr lang="es-ES" sz="5000" dirty="0" err="1" smtClean="0">
                <a:solidFill>
                  <a:srgbClr val="0070C0"/>
                </a:solidFill>
              </a:rPr>
              <a:t>Ireland</a:t>
            </a:r>
            <a:r>
              <a:rPr lang="es-ES" sz="5000" dirty="0" smtClean="0">
                <a:solidFill>
                  <a:srgbClr val="0070C0"/>
                </a:solidFill>
              </a:rPr>
              <a:t> </a:t>
            </a:r>
            <a:r>
              <a:rPr lang="es-ES" sz="5000" dirty="0" err="1" smtClean="0">
                <a:solidFill>
                  <a:srgbClr val="0070C0"/>
                </a:solidFill>
              </a:rPr>
              <a:t>to</a:t>
            </a:r>
            <a:r>
              <a:rPr lang="es-ES" sz="5000" dirty="0" smtClean="0">
                <a:solidFill>
                  <a:srgbClr val="0070C0"/>
                </a:solidFill>
              </a:rPr>
              <a:t> </a:t>
            </a:r>
            <a:r>
              <a:rPr lang="es-ES" sz="5000" dirty="0" err="1" smtClean="0">
                <a:solidFill>
                  <a:srgbClr val="0070C0"/>
                </a:solidFill>
              </a:rPr>
              <a:t>visit</a:t>
            </a:r>
            <a:r>
              <a:rPr lang="es-ES" sz="5000" dirty="0" smtClean="0">
                <a:solidFill>
                  <a:srgbClr val="0070C0"/>
                </a:solidFill>
              </a:rPr>
              <a:t> </a:t>
            </a:r>
            <a:r>
              <a:rPr lang="es-ES" sz="5000" dirty="0" err="1" smtClean="0">
                <a:solidFill>
                  <a:srgbClr val="0070C0"/>
                </a:solidFill>
              </a:rPr>
              <a:t>some</a:t>
            </a:r>
            <a:r>
              <a:rPr lang="es-ES" sz="5000" dirty="0" smtClean="0">
                <a:solidFill>
                  <a:srgbClr val="0070C0"/>
                </a:solidFill>
              </a:rPr>
              <a:t> </a:t>
            </a:r>
            <a:r>
              <a:rPr lang="es-ES" sz="5000" dirty="0" err="1" smtClean="0">
                <a:solidFill>
                  <a:srgbClr val="0070C0"/>
                </a:solidFill>
              </a:rPr>
              <a:t>relations</a:t>
            </a:r>
            <a:endParaRPr lang="es-ES" sz="5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900" dirty="0" smtClean="0">
                <a:solidFill>
                  <a:schemeClr val="tx1"/>
                </a:solidFill>
              </a:rPr>
              <a:t>Pasé unos días en un hotel en Kerry/Cork/ Dublín…</a:t>
            </a:r>
            <a:endParaRPr lang="es-ES" sz="59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5000" dirty="0" smtClean="0">
                <a:solidFill>
                  <a:srgbClr val="0070C0"/>
                </a:solidFill>
              </a:rPr>
              <a:t>I </a:t>
            </a:r>
            <a:r>
              <a:rPr lang="es-ES" sz="5000" dirty="0" err="1" smtClean="0">
                <a:solidFill>
                  <a:srgbClr val="0070C0"/>
                </a:solidFill>
              </a:rPr>
              <a:t>spent</a:t>
            </a:r>
            <a:r>
              <a:rPr lang="es-ES" sz="5000" dirty="0" smtClean="0">
                <a:solidFill>
                  <a:srgbClr val="0070C0"/>
                </a:solidFill>
              </a:rPr>
              <a:t> a </a:t>
            </a:r>
            <a:r>
              <a:rPr lang="es-ES" sz="5000" dirty="0" err="1" smtClean="0">
                <a:solidFill>
                  <a:srgbClr val="0070C0"/>
                </a:solidFill>
              </a:rPr>
              <a:t>few</a:t>
            </a:r>
            <a:r>
              <a:rPr lang="es-ES" sz="5000" dirty="0" smtClean="0">
                <a:solidFill>
                  <a:srgbClr val="0070C0"/>
                </a:solidFill>
              </a:rPr>
              <a:t> </a:t>
            </a:r>
            <a:r>
              <a:rPr lang="es-ES" sz="5000" dirty="0" err="1" smtClean="0">
                <a:solidFill>
                  <a:srgbClr val="0070C0"/>
                </a:solidFill>
              </a:rPr>
              <a:t>days</a:t>
            </a:r>
            <a:r>
              <a:rPr lang="es-ES" sz="5000" dirty="0" smtClean="0">
                <a:solidFill>
                  <a:srgbClr val="0070C0"/>
                </a:solidFill>
              </a:rPr>
              <a:t> in a hotel in Kerry/Cork/</a:t>
            </a:r>
            <a:r>
              <a:rPr lang="es-ES" sz="5000" dirty="0" err="1" smtClean="0">
                <a:solidFill>
                  <a:srgbClr val="0070C0"/>
                </a:solidFill>
              </a:rPr>
              <a:t>Dublin</a:t>
            </a:r>
            <a:r>
              <a:rPr lang="es-ES" sz="5000" dirty="0" smtClean="0">
                <a:solidFill>
                  <a:srgbClr val="0070C0"/>
                </a:solidFill>
              </a:rPr>
              <a:t>…</a:t>
            </a:r>
            <a:endParaRPr lang="es-ES" sz="50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900" dirty="0" smtClean="0">
                <a:solidFill>
                  <a:schemeClr val="tx1"/>
                </a:solidFill>
              </a:rPr>
              <a:t>Me quedé en casa porque tengo que ahorrar para ir a la universidad el año que viene</a:t>
            </a:r>
            <a:endParaRPr lang="es-ES" sz="59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5000" dirty="0" smtClean="0">
                <a:solidFill>
                  <a:srgbClr val="0070C0"/>
                </a:solidFill>
              </a:rPr>
              <a:t>I </a:t>
            </a:r>
            <a:r>
              <a:rPr lang="es-ES" sz="5000" dirty="0" err="1" smtClean="0">
                <a:solidFill>
                  <a:srgbClr val="0070C0"/>
                </a:solidFill>
              </a:rPr>
              <a:t>stayed</a:t>
            </a:r>
            <a:r>
              <a:rPr lang="es-ES" sz="5000" dirty="0" smtClean="0">
                <a:solidFill>
                  <a:srgbClr val="0070C0"/>
                </a:solidFill>
              </a:rPr>
              <a:t> at home </a:t>
            </a:r>
            <a:r>
              <a:rPr lang="es-ES" sz="5000" dirty="0" err="1" smtClean="0">
                <a:solidFill>
                  <a:srgbClr val="0070C0"/>
                </a:solidFill>
              </a:rPr>
              <a:t>because</a:t>
            </a:r>
            <a:r>
              <a:rPr lang="es-ES" sz="5000" dirty="0" smtClean="0">
                <a:solidFill>
                  <a:srgbClr val="0070C0"/>
                </a:solidFill>
              </a:rPr>
              <a:t> I </a:t>
            </a:r>
            <a:r>
              <a:rPr lang="es-ES" sz="5000" dirty="0" err="1" smtClean="0">
                <a:solidFill>
                  <a:srgbClr val="0070C0"/>
                </a:solidFill>
              </a:rPr>
              <a:t>have</a:t>
            </a:r>
            <a:r>
              <a:rPr lang="es-ES" sz="5000" dirty="0" smtClean="0">
                <a:solidFill>
                  <a:srgbClr val="0070C0"/>
                </a:solidFill>
              </a:rPr>
              <a:t> </a:t>
            </a:r>
            <a:r>
              <a:rPr lang="es-ES" sz="5000" dirty="0" err="1" smtClean="0">
                <a:solidFill>
                  <a:srgbClr val="0070C0"/>
                </a:solidFill>
              </a:rPr>
              <a:t>to</a:t>
            </a:r>
            <a:r>
              <a:rPr lang="es-ES" sz="5000" dirty="0" smtClean="0">
                <a:solidFill>
                  <a:srgbClr val="0070C0"/>
                </a:solidFill>
              </a:rPr>
              <a:t> </a:t>
            </a:r>
            <a:r>
              <a:rPr lang="es-ES" sz="5000" dirty="0" err="1" smtClean="0">
                <a:solidFill>
                  <a:srgbClr val="0070C0"/>
                </a:solidFill>
              </a:rPr>
              <a:t>save</a:t>
            </a:r>
            <a:r>
              <a:rPr lang="es-ES" sz="5000" dirty="0" smtClean="0">
                <a:solidFill>
                  <a:srgbClr val="0070C0"/>
                </a:solidFill>
              </a:rPr>
              <a:t> </a:t>
            </a:r>
            <a:r>
              <a:rPr lang="es-ES" sz="5000" dirty="0" err="1" smtClean="0">
                <a:solidFill>
                  <a:srgbClr val="0070C0"/>
                </a:solidFill>
              </a:rPr>
              <a:t>for</a:t>
            </a:r>
            <a:r>
              <a:rPr lang="es-ES" sz="5000" dirty="0" smtClean="0">
                <a:solidFill>
                  <a:srgbClr val="0070C0"/>
                </a:solidFill>
              </a:rPr>
              <a:t> </a:t>
            </a:r>
            <a:r>
              <a:rPr lang="es-ES" sz="5000" dirty="0" err="1" smtClean="0">
                <a:solidFill>
                  <a:srgbClr val="0070C0"/>
                </a:solidFill>
              </a:rPr>
              <a:t>college</a:t>
            </a:r>
            <a:r>
              <a:rPr lang="es-ES" sz="5000" dirty="0" smtClean="0">
                <a:solidFill>
                  <a:srgbClr val="0070C0"/>
                </a:solidFill>
              </a:rPr>
              <a:t> </a:t>
            </a:r>
            <a:r>
              <a:rPr lang="es-ES" sz="5000" dirty="0" err="1" smtClean="0">
                <a:solidFill>
                  <a:srgbClr val="0070C0"/>
                </a:solidFill>
              </a:rPr>
              <a:t>next</a:t>
            </a:r>
            <a:r>
              <a:rPr lang="es-ES" sz="5000" dirty="0" smtClean="0">
                <a:solidFill>
                  <a:srgbClr val="0070C0"/>
                </a:solidFill>
              </a:rPr>
              <a:t> </a:t>
            </a:r>
            <a:r>
              <a:rPr lang="es-ES" sz="5000" dirty="0" err="1" smtClean="0">
                <a:solidFill>
                  <a:srgbClr val="0070C0"/>
                </a:solidFill>
              </a:rPr>
              <a:t>year</a:t>
            </a:r>
            <a:endParaRPr lang="es-ES" sz="50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 fontScale="90000"/>
          </a:bodyPr>
          <a:lstStyle/>
          <a:p>
            <a:r>
              <a:rPr lang="es-ES" dirty="0" smtClean="0"/>
              <a:t>¿</a:t>
            </a:r>
            <a:r>
              <a:rPr lang="es-ES" dirty="0" smtClean="0"/>
              <a:t>Conociste a gente durante las vacaciones?</a:t>
            </a:r>
            <a:r>
              <a:rPr lang="es-ES" dirty="0" smtClean="0">
                <a:latin typeface="+mn-lt"/>
              </a:rPr>
              <a:t/>
            </a:r>
            <a:br>
              <a:rPr lang="es-ES" dirty="0" smtClean="0">
                <a:latin typeface="+mn-lt"/>
              </a:rPr>
            </a:b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Did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you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meet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anybody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during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the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holidays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?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8305800" cy="47244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 lvl="1"/>
            <a:r>
              <a:rPr lang="es-ES" sz="5500" dirty="0" smtClean="0">
                <a:solidFill>
                  <a:schemeClr val="tx1"/>
                </a:solidFill>
              </a:rPr>
              <a:t>Sí. Conocí a unos chicos españoles/franceses…de mi edad</a:t>
            </a:r>
            <a:endParaRPr lang="es-ES" sz="55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4500" dirty="0" smtClean="0">
                <a:solidFill>
                  <a:srgbClr val="0070C0"/>
                </a:solidFill>
              </a:rPr>
              <a:t>Yes. I </a:t>
            </a:r>
            <a:r>
              <a:rPr lang="es-ES" sz="4500" dirty="0" err="1" smtClean="0">
                <a:solidFill>
                  <a:srgbClr val="0070C0"/>
                </a:solidFill>
              </a:rPr>
              <a:t>met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some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Spanish</a:t>
            </a:r>
            <a:r>
              <a:rPr lang="es-ES" sz="4500" dirty="0" smtClean="0">
                <a:solidFill>
                  <a:srgbClr val="0070C0"/>
                </a:solidFill>
              </a:rPr>
              <a:t>/</a:t>
            </a:r>
            <a:r>
              <a:rPr lang="es-ES" sz="4500" dirty="0" err="1" smtClean="0">
                <a:solidFill>
                  <a:srgbClr val="0070C0"/>
                </a:solidFill>
              </a:rPr>
              <a:t>French</a:t>
            </a:r>
            <a:r>
              <a:rPr lang="es-ES" sz="4500" dirty="0" smtClean="0">
                <a:solidFill>
                  <a:srgbClr val="0070C0"/>
                </a:solidFill>
              </a:rPr>
              <a:t>… </a:t>
            </a:r>
            <a:r>
              <a:rPr lang="es-ES" sz="4500" dirty="0" err="1" smtClean="0">
                <a:solidFill>
                  <a:srgbClr val="0070C0"/>
                </a:solidFill>
              </a:rPr>
              <a:t>kids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same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age</a:t>
            </a:r>
            <a:r>
              <a:rPr lang="es-ES" sz="4500" dirty="0" smtClean="0">
                <a:solidFill>
                  <a:srgbClr val="0070C0"/>
                </a:solidFill>
              </a:rPr>
              <a:t> as me.</a:t>
            </a:r>
            <a:endParaRPr lang="en-IE" sz="45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500" dirty="0" smtClean="0">
                <a:solidFill>
                  <a:schemeClr val="tx1"/>
                </a:solidFill>
              </a:rPr>
              <a:t>Sí. Había unos jóvenes irlandeses en mi hotel y solía salir con ellos</a:t>
            </a:r>
            <a:endParaRPr lang="es-ES" sz="55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   	</a:t>
            </a:r>
            <a:r>
              <a:rPr lang="es-ES" sz="4500" dirty="0" smtClean="0">
                <a:solidFill>
                  <a:srgbClr val="0070C0"/>
                </a:solidFill>
              </a:rPr>
              <a:t>Yes. </a:t>
            </a:r>
            <a:r>
              <a:rPr lang="es-ES" sz="4500" dirty="0" err="1" smtClean="0">
                <a:solidFill>
                  <a:srgbClr val="0070C0"/>
                </a:solidFill>
              </a:rPr>
              <a:t>There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were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some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young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people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from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Ireland</a:t>
            </a:r>
            <a:r>
              <a:rPr lang="es-ES" sz="4500" dirty="0" smtClean="0">
                <a:solidFill>
                  <a:srgbClr val="0070C0"/>
                </a:solidFill>
              </a:rPr>
              <a:t> in my hotel and I </a:t>
            </a:r>
            <a:r>
              <a:rPr lang="es-ES" sz="4500" dirty="0" err="1" smtClean="0">
                <a:solidFill>
                  <a:srgbClr val="0070C0"/>
                </a:solidFill>
              </a:rPr>
              <a:t>used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to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go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out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with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them</a:t>
            </a:r>
            <a:r>
              <a:rPr lang="es-ES" sz="4500" dirty="0" smtClean="0">
                <a:solidFill>
                  <a:srgbClr val="0070C0"/>
                </a:solidFill>
              </a:rPr>
              <a:t>.</a:t>
            </a:r>
            <a:endParaRPr lang="es-ES" sz="45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500" dirty="0" smtClean="0">
                <a:solidFill>
                  <a:schemeClr val="tx1"/>
                </a:solidFill>
              </a:rPr>
              <a:t>La verdad es que no. No soy una persona muy sociable</a:t>
            </a:r>
            <a:endParaRPr lang="es-ES" sz="55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4500" dirty="0" err="1" smtClean="0">
                <a:solidFill>
                  <a:srgbClr val="0070C0"/>
                </a:solidFill>
              </a:rPr>
              <a:t>Not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really</a:t>
            </a:r>
            <a:r>
              <a:rPr lang="es-ES" sz="4500" dirty="0" smtClean="0">
                <a:solidFill>
                  <a:srgbClr val="0070C0"/>
                </a:solidFill>
              </a:rPr>
              <a:t>. I am </a:t>
            </a:r>
            <a:r>
              <a:rPr lang="es-ES" sz="4500" dirty="0" err="1" smtClean="0">
                <a:solidFill>
                  <a:srgbClr val="0070C0"/>
                </a:solidFill>
              </a:rPr>
              <a:t>not</a:t>
            </a:r>
            <a:r>
              <a:rPr lang="es-ES" sz="4500" dirty="0" smtClean="0">
                <a:solidFill>
                  <a:srgbClr val="0070C0"/>
                </a:solidFill>
              </a:rPr>
              <a:t> a </a:t>
            </a:r>
            <a:r>
              <a:rPr lang="es-ES" sz="4500" dirty="0" err="1" smtClean="0">
                <a:solidFill>
                  <a:srgbClr val="0070C0"/>
                </a:solidFill>
              </a:rPr>
              <a:t>very</a:t>
            </a:r>
            <a:r>
              <a:rPr lang="es-ES" sz="4500" dirty="0" smtClean="0">
                <a:solidFill>
                  <a:srgbClr val="0070C0"/>
                </a:solidFill>
              </a:rPr>
              <a:t> sociable </a:t>
            </a:r>
            <a:r>
              <a:rPr lang="es-ES" sz="4500" dirty="0" err="1" smtClean="0">
                <a:solidFill>
                  <a:srgbClr val="0070C0"/>
                </a:solidFill>
              </a:rPr>
              <a:t>person</a:t>
            </a:r>
            <a:r>
              <a:rPr lang="es-ES" sz="4500" dirty="0" smtClean="0">
                <a:solidFill>
                  <a:srgbClr val="0070C0"/>
                </a:solidFill>
              </a:rPr>
              <a:t>.</a:t>
            </a:r>
            <a:endParaRPr lang="es-ES" sz="45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500" dirty="0" smtClean="0">
                <a:solidFill>
                  <a:schemeClr val="tx1"/>
                </a:solidFill>
              </a:rPr>
              <a:t>Desgraciadamente no. Es muy difícil conocer gente en un país cuando no hablas bien el idioma</a:t>
            </a:r>
            <a:endParaRPr lang="es-ES" sz="55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4500" dirty="0" smtClean="0">
                <a:solidFill>
                  <a:srgbClr val="0070C0"/>
                </a:solidFill>
              </a:rPr>
              <a:t>	</a:t>
            </a:r>
            <a:r>
              <a:rPr lang="en-IE" sz="4500" dirty="0" smtClean="0">
                <a:solidFill>
                  <a:srgbClr val="0070C0"/>
                </a:solidFill>
              </a:rPr>
              <a:t>Unfortunately not. It´s very difficult to meet people when you don´t know the language of the country well enough</a:t>
            </a:r>
            <a:endParaRPr lang="en-IE" sz="4500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600200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 fontScale="90000"/>
          </a:bodyPr>
          <a:lstStyle/>
          <a:p>
            <a:r>
              <a:rPr lang="es-ES" dirty="0" smtClean="0"/>
              <a:t>¿</a:t>
            </a:r>
            <a:r>
              <a:rPr lang="es-ES" dirty="0" smtClean="0"/>
              <a:t>Visitaste</a:t>
            </a:r>
            <a:r>
              <a:rPr lang="es-ES" dirty="0" smtClean="0"/>
              <a:t> </a:t>
            </a:r>
            <a:r>
              <a:rPr lang="es-ES" dirty="0" smtClean="0"/>
              <a:t>atracciones turísticas?</a:t>
            </a:r>
            <a:r>
              <a:rPr lang="es-ES" dirty="0" smtClean="0">
                <a:latin typeface="+mn-lt"/>
              </a:rPr>
              <a:t/>
            </a:r>
            <a:br>
              <a:rPr lang="es-ES" dirty="0" smtClean="0">
                <a:latin typeface="+mn-lt"/>
              </a:rPr>
            </a:b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Did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you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visit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any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tourist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attractions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?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8229600" cy="47244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lvl="1"/>
            <a:r>
              <a:rPr lang="es-ES" sz="5100" dirty="0" smtClean="0">
                <a:solidFill>
                  <a:schemeClr val="tx1"/>
                </a:solidFill>
              </a:rPr>
              <a:t>Sí. </a:t>
            </a:r>
            <a:r>
              <a:rPr lang="es-ES" sz="5100" dirty="0" smtClean="0">
                <a:solidFill>
                  <a:schemeClr val="tx1"/>
                </a:solidFill>
              </a:rPr>
              <a:t>Fui a</a:t>
            </a:r>
            <a:r>
              <a:rPr lang="es-ES" sz="5100" dirty="0" smtClean="0">
                <a:solidFill>
                  <a:schemeClr val="tx1"/>
                </a:solidFill>
              </a:rPr>
              <a:t> </a:t>
            </a:r>
            <a:r>
              <a:rPr lang="es-ES" sz="5100" dirty="0" smtClean="0">
                <a:solidFill>
                  <a:schemeClr val="tx1"/>
                </a:solidFill>
              </a:rPr>
              <a:t>un </a:t>
            </a:r>
            <a:r>
              <a:rPr lang="es-ES" sz="5100" dirty="0" smtClean="0">
                <a:solidFill>
                  <a:schemeClr val="tx1"/>
                </a:solidFill>
              </a:rPr>
              <a:t>castillo/ </a:t>
            </a:r>
            <a:r>
              <a:rPr lang="es-ES" sz="5100" dirty="0" smtClean="0">
                <a:solidFill>
                  <a:schemeClr val="tx1"/>
                </a:solidFill>
              </a:rPr>
              <a:t>una </a:t>
            </a:r>
            <a:r>
              <a:rPr lang="es-ES" sz="5100" dirty="0" smtClean="0">
                <a:solidFill>
                  <a:schemeClr val="tx1"/>
                </a:solidFill>
              </a:rPr>
              <a:t>catedral/ </a:t>
            </a:r>
            <a:r>
              <a:rPr lang="es-ES" sz="5100" dirty="0" smtClean="0">
                <a:solidFill>
                  <a:schemeClr val="tx1"/>
                </a:solidFill>
              </a:rPr>
              <a:t>un </a:t>
            </a:r>
            <a:r>
              <a:rPr lang="es-ES" sz="5100" dirty="0" smtClean="0">
                <a:solidFill>
                  <a:schemeClr val="tx1"/>
                </a:solidFill>
              </a:rPr>
              <a:t>museo/ algunos </a:t>
            </a:r>
            <a:r>
              <a:rPr lang="es-ES" sz="5100" dirty="0" smtClean="0">
                <a:solidFill>
                  <a:schemeClr val="tx1"/>
                </a:solidFill>
              </a:rPr>
              <a:t>edificios </a:t>
            </a:r>
            <a:r>
              <a:rPr lang="es-ES" sz="5100" dirty="0" smtClean="0">
                <a:solidFill>
                  <a:schemeClr val="tx1"/>
                </a:solidFill>
              </a:rPr>
              <a:t>antiguos...</a:t>
            </a:r>
            <a:endParaRPr lang="es-ES" sz="51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Yes. </a:t>
            </a:r>
            <a:r>
              <a:rPr lang="es-ES" sz="4000" dirty="0" smtClean="0">
                <a:solidFill>
                  <a:srgbClr val="0070C0"/>
                </a:solidFill>
              </a:rPr>
              <a:t>I </a:t>
            </a:r>
            <a:r>
              <a:rPr lang="es-ES" sz="4000" dirty="0" err="1" smtClean="0">
                <a:solidFill>
                  <a:srgbClr val="0070C0"/>
                </a:solidFill>
              </a:rPr>
              <a:t>went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smtClean="0">
                <a:solidFill>
                  <a:srgbClr val="0070C0"/>
                </a:solidFill>
              </a:rPr>
              <a:t>a </a:t>
            </a:r>
            <a:r>
              <a:rPr lang="es-ES" sz="4000" dirty="0" err="1" smtClean="0">
                <a:solidFill>
                  <a:srgbClr val="0070C0"/>
                </a:solidFill>
              </a:rPr>
              <a:t>castle</a:t>
            </a:r>
            <a:r>
              <a:rPr lang="es-ES" sz="4000" dirty="0" smtClean="0">
                <a:solidFill>
                  <a:srgbClr val="0070C0"/>
                </a:solidFill>
              </a:rPr>
              <a:t>/ </a:t>
            </a:r>
            <a:r>
              <a:rPr lang="es-ES" sz="4000" dirty="0" smtClean="0">
                <a:solidFill>
                  <a:srgbClr val="0070C0"/>
                </a:solidFill>
              </a:rPr>
              <a:t>a </a:t>
            </a:r>
            <a:r>
              <a:rPr lang="es-ES" sz="4000" dirty="0" err="1" smtClean="0">
                <a:solidFill>
                  <a:srgbClr val="0070C0"/>
                </a:solidFill>
              </a:rPr>
              <a:t>cathedral</a:t>
            </a:r>
            <a:r>
              <a:rPr lang="es-ES" sz="4000" dirty="0" smtClean="0">
                <a:solidFill>
                  <a:srgbClr val="0070C0"/>
                </a:solidFill>
              </a:rPr>
              <a:t>/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smtClean="0">
                <a:solidFill>
                  <a:srgbClr val="0070C0"/>
                </a:solidFill>
              </a:rPr>
              <a:t>a </a:t>
            </a:r>
            <a:r>
              <a:rPr lang="es-ES" sz="4000" dirty="0" err="1" smtClean="0">
                <a:solidFill>
                  <a:srgbClr val="0070C0"/>
                </a:solidFill>
              </a:rPr>
              <a:t>museum</a:t>
            </a:r>
            <a:r>
              <a:rPr lang="es-ES" sz="4000" dirty="0" smtClean="0">
                <a:solidFill>
                  <a:srgbClr val="0070C0"/>
                </a:solidFill>
              </a:rPr>
              <a:t>/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some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old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buildings</a:t>
            </a:r>
            <a:r>
              <a:rPr lang="es-ES" sz="4000" dirty="0" smtClean="0">
                <a:solidFill>
                  <a:srgbClr val="0070C0"/>
                </a:solidFill>
              </a:rPr>
              <a:t>…</a:t>
            </a:r>
            <a:endParaRPr lang="en-IE" sz="40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100" dirty="0" smtClean="0">
                <a:solidFill>
                  <a:schemeClr val="tx1"/>
                </a:solidFill>
              </a:rPr>
              <a:t>Nada de visitas culturales. Fui al campo de fútbol del Real Madrid/a un parque de atracciones/ de tiendas</a:t>
            </a:r>
            <a:endParaRPr lang="es-ES" sz="51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   	</a:t>
            </a:r>
            <a:r>
              <a:rPr lang="es-ES" sz="4000" dirty="0" smtClean="0">
                <a:solidFill>
                  <a:srgbClr val="0070C0"/>
                </a:solidFill>
              </a:rPr>
              <a:t>No cultural </a:t>
            </a:r>
            <a:r>
              <a:rPr lang="es-ES" sz="4000" dirty="0" err="1" smtClean="0">
                <a:solidFill>
                  <a:srgbClr val="0070C0"/>
                </a:solidFill>
              </a:rPr>
              <a:t>visits</a:t>
            </a:r>
            <a:r>
              <a:rPr lang="es-ES" sz="4000" dirty="0" smtClean="0">
                <a:solidFill>
                  <a:srgbClr val="0070C0"/>
                </a:solidFill>
              </a:rPr>
              <a:t>. I </a:t>
            </a:r>
            <a:r>
              <a:rPr lang="es-ES" sz="4000" dirty="0" err="1" smtClean="0">
                <a:solidFill>
                  <a:srgbClr val="0070C0"/>
                </a:solidFill>
              </a:rPr>
              <a:t>went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to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the</a:t>
            </a:r>
            <a:r>
              <a:rPr lang="es-ES" sz="4000" dirty="0" smtClean="0">
                <a:solidFill>
                  <a:srgbClr val="0070C0"/>
                </a:solidFill>
              </a:rPr>
              <a:t> Real Madrid </a:t>
            </a:r>
            <a:r>
              <a:rPr lang="es-ES" sz="4000" dirty="0" err="1" smtClean="0">
                <a:solidFill>
                  <a:srgbClr val="0070C0"/>
                </a:solidFill>
              </a:rPr>
              <a:t>football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stadium</a:t>
            </a:r>
            <a:r>
              <a:rPr lang="es-ES" sz="4000" dirty="0" smtClean="0">
                <a:solidFill>
                  <a:srgbClr val="0070C0"/>
                </a:solidFill>
              </a:rPr>
              <a:t>/</a:t>
            </a:r>
            <a:r>
              <a:rPr lang="es-ES" sz="4000" dirty="0" err="1" smtClean="0">
                <a:solidFill>
                  <a:srgbClr val="0070C0"/>
                </a:solidFill>
              </a:rPr>
              <a:t>to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the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fun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fair</a:t>
            </a:r>
            <a:r>
              <a:rPr lang="es-ES" sz="4000" dirty="0" smtClean="0">
                <a:solidFill>
                  <a:srgbClr val="0070C0"/>
                </a:solidFill>
              </a:rPr>
              <a:t>/ shopping</a:t>
            </a: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100" dirty="0" smtClean="0">
                <a:solidFill>
                  <a:schemeClr val="tx1"/>
                </a:solidFill>
              </a:rPr>
              <a:t>No hice absolutamente nada. </a:t>
            </a:r>
            <a:r>
              <a:rPr lang="es-ES" sz="5100" dirty="0" smtClean="0">
                <a:solidFill>
                  <a:schemeClr val="tx1"/>
                </a:solidFill>
              </a:rPr>
              <a:t>Pasé todos los días en la playa y la piscina </a:t>
            </a:r>
            <a:endParaRPr lang="es-ES" sz="51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4000" dirty="0" smtClean="0">
                <a:solidFill>
                  <a:srgbClr val="0070C0"/>
                </a:solidFill>
              </a:rPr>
              <a:t>I </a:t>
            </a:r>
            <a:r>
              <a:rPr lang="es-ES" sz="4000" dirty="0" err="1" smtClean="0">
                <a:solidFill>
                  <a:srgbClr val="0070C0"/>
                </a:solidFill>
              </a:rPr>
              <a:t>did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absolutely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nothing</a:t>
            </a:r>
            <a:r>
              <a:rPr lang="es-ES" sz="4000" dirty="0" smtClean="0">
                <a:solidFill>
                  <a:srgbClr val="0070C0"/>
                </a:solidFill>
              </a:rPr>
              <a:t>. I </a:t>
            </a:r>
            <a:r>
              <a:rPr lang="es-ES" sz="4000" dirty="0" err="1" smtClean="0">
                <a:solidFill>
                  <a:srgbClr val="0070C0"/>
                </a:solidFill>
              </a:rPr>
              <a:t>spent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the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days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on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the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beach</a:t>
            </a:r>
            <a:r>
              <a:rPr lang="es-ES" sz="4000" dirty="0" smtClean="0">
                <a:solidFill>
                  <a:srgbClr val="0070C0"/>
                </a:solidFill>
              </a:rPr>
              <a:t> and </a:t>
            </a:r>
            <a:r>
              <a:rPr lang="es-ES" sz="4000" dirty="0" err="1" smtClean="0">
                <a:solidFill>
                  <a:srgbClr val="0070C0"/>
                </a:solidFill>
              </a:rPr>
              <a:t>by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the</a:t>
            </a:r>
            <a:r>
              <a:rPr lang="es-ES" sz="4000" dirty="0" smtClean="0">
                <a:solidFill>
                  <a:srgbClr val="0070C0"/>
                </a:solidFill>
              </a:rPr>
              <a:t> pool</a:t>
            </a:r>
            <a:endParaRPr lang="es-ES" sz="4000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524000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 fontScale="90000"/>
          </a:bodyPr>
          <a:lstStyle/>
          <a:p>
            <a:r>
              <a:rPr lang="es-ES" dirty="0" smtClean="0"/>
              <a:t>¿</a:t>
            </a:r>
            <a:r>
              <a:rPr lang="es-ES" dirty="0" smtClean="0"/>
              <a:t>Qué fue lo mejor de las vacaciones</a:t>
            </a:r>
            <a:r>
              <a:rPr lang="es-ES" dirty="0" smtClean="0"/>
              <a:t>?</a:t>
            </a:r>
            <a:r>
              <a:rPr lang="es-ES" dirty="0" smtClean="0">
                <a:latin typeface="+mn-lt"/>
              </a:rPr>
              <a:t/>
            </a:r>
            <a:br>
              <a:rPr lang="es-ES" dirty="0" smtClean="0">
                <a:latin typeface="+mn-lt"/>
              </a:rPr>
            </a:b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What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was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the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best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thing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about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the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holidays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?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533400" y="1905000"/>
            <a:ext cx="8229600" cy="46482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lvl="1"/>
            <a:r>
              <a:rPr lang="es-ES" sz="5100" dirty="0" smtClean="0">
                <a:solidFill>
                  <a:schemeClr val="tx1"/>
                </a:solidFill>
              </a:rPr>
              <a:t>Lo mejor fue el tiempo. No llovió ni un día.</a:t>
            </a:r>
            <a:endParaRPr lang="es-ES" sz="51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4000" dirty="0" err="1" smtClean="0">
                <a:solidFill>
                  <a:srgbClr val="0070C0"/>
                </a:solidFill>
              </a:rPr>
              <a:t>The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best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was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the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weather</a:t>
            </a:r>
            <a:r>
              <a:rPr lang="es-ES" sz="4000" dirty="0" smtClean="0">
                <a:solidFill>
                  <a:srgbClr val="0070C0"/>
                </a:solidFill>
              </a:rPr>
              <a:t>. </a:t>
            </a:r>
            <a:r>
              <a:rPr lang="es-ES" sz="4000" dirty="0" err="1" smtClean="0">
                <a:solidFill>
                  <a:srgbClr val="0070C0"/>
                </a:solidFill>
              </a:rPr>
              <a:t>It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didn´t</a:t>
            </a:r>
            <a:r>
              <a:rPr lang="es-ES" sz="4000" dirty="0" smtClean="0">
                <a:solidFill>
                  <a:srgbClr val="0070C0"/>
                </a:solidFill>
              </a:rPr>
              <a:t> rain at </a:t>
            </a:r>
            <a:r>
              <a:rPr lang="es-ES" sz="4000" dirty="0" err="1" smtClean="0">
                <a:solidFill>
                  <a:srgbClr val="0070C0"/>
                </a:solidFill>
              </a:rPr>
              <a:t>all</a:t>
            </a: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100" dirty="0" smtClean="0">
                <a:solidFill>
                  <a:schemeClr val="tx1"/>
                </a:solidFill>
              </a:rPr>
              <a:t>Lo mejor fue que conocí a gente muy simpática  y lo pasé bomba con ellos</a:t>
            </a:r>
            <a:endParaRPr lang="es-ES" sz="51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   	</a:t>
            </a:r>
            <a:r>
              <a:rPr lang="es-ES" sz="4000" dirty="0" err="1" smtClean="0">
                <a:solidFill>
                  <a:srgbClr val="0070C0"/>
                </a:solidFill>
              </a:rPr>
              <a:t>The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best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thing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was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that</a:t>
            </a:r>
            <a:r>
              <a:rPr lang="es-ES" sz="4000" dirty="0" smtClean="0">
                <a:solidFill>
                  <a:srgbClr val="0070C0"/>
                </a:solidFill>
              </a:rPr>
              <a:t> I </a:t>
            </a:r>
            <a:r>
              <a:rPr lang="es-ES" sz="4000" dirty="0" err="1" smtClean="0">
                <a:solidFill>
                  <a:srgbClr val="0070C0"/>
                </a:solidFill>
              </a:rPr>
              <a:t>met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some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really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nice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people</a:t>
            </a:r>
            <a:r>
              <a:rPr lang="es-ES" sz="4000" dirty="0" smtClean="0">
                <a:solidFill>
                  <a:srgbClr val="0070C0"/>
                </a:solidFill>
              </a:rPr>
              <a:t> and I </a:t>
            </a:r>
            <a:r>
              <a:rPr lang="es-ES" sz="4000" dirty="0" err="1" smtClean="0">
                <a:solidFill>
                  <a:srgbClr val="0070C0"/>
                </a:solidFill>
              </a:rPr>
              <a:t>had</a:t>
            </a:r>
            <a:r>
              <a:rPr lang="es-ES" sz="4000" dirty="0" smtClean="0">
                <a:solidFill>
                  <a:srgbClr val="0070C0"/>
                </a:solidFill>
              </a:rPr>
              <a:t> a </a:t>
            </a:r>
            <a:r>
              <a:rPr lang="es-ES" sz="4000" dirty="0" err="1" smtClean="0">
                <a:solidFill>
                  <a:srgbClr val="0070C0"/>
                </a:solidFill>
              </a:rPr>
              <a:t>great</a:t>
            </a:r>
            <a:r>
              <a:rPr lang="es-ES" sz="4000" dirty="0" smtClean="0">
                <a:solidFill>
                  <a:srgbClr val="0070C0"/>
                </a:solidFill>
              </a:rPr>
              <a:t> time </a:t>
            </a:r>
            <a:r>
              <a:rPr lang="es-ES" sz="4000" dirty="0" err="1" smtClean="0">
                <a:solidFill>
                  <a:srgbClr val="0070C0"/>
                </a:solidFill>
              </a:rPr>
              <a:t>with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them</a:t>
            </a: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100" dirty="0" smtClean="0">
                <a:solidFill>
                  <a:schemeClr val="tx1"/>
                </a:solidFill>
              </a:rPr>
              <a:t>Lo mejor fue la comida de la zona. Me encantó</a:t>
            </a:r>
            <a:endParaRPr lang="es-ES" sz="51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4000" dirty="0" err="1" smtClean="0">
                <a:solidFill>
                  <a:srgbClr val="0070C0"/>
                </a:solidFill>
              </a:rPr>
              <a:t>The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best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thing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was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the</a:t>
            </a:r>
            <a:r>
              <a:rPr lang="es-ES" sz="4000" dirty="0" smtClean="0">
                <a:solidFill>
                  <a:srgbClr val="0070C0"/>
                </a:solidFill>
              </a:rPr>
              <a:t> local </a:t>
            </a:r>
            <a:r>
              <a:rPr lang="es-ES" sz="4000" dirty="0" err="1" smtClean="0">
                <a:solidFill>
                  <a:srgbClr val="0070C0"/>
                </a:solidFill>
              </a:rPr>
              <a:t>food</a:t>
            </a:r>
            <a:r>
              <a:rPr lang="es-ES" sz="4000" dirty="0" smtClean="0">
                <a:solidFill>
                  <a:srgbClr val="0070C0"/>
                </a:solidFill>
              </a:rPr>
              <a:t>. I </a:t>
            </a:r>
            <a:r>
              <a:rPr lang="es-ES" sz="4000" dirty="0" err="1" smtClean="0">
                <a:solidFill>
                  <a:srgbClr val="0070C0"/>
                </a:solidFill>
              </a:rPr>
              <a:t>loved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it</a:t>
            </a: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100" dirty="0" smtClean="0">
                <a:solidFill>
                  <a:schemeClr val="tx1"/>
                </a:solidFill>
              </a:rPr>
              <a:t>Lo mejor fue poder descansar y no tener que pensar en el colegio o en exámenes</a:t>
            </a:r>
            <a:endParaRPr lang="es-ES" sz="51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4000" dirty="0" err="1" smtClean="0">
                <a:solidFill>
                  <a:srgbClr val="0070C0"/>
                </a:solidFill>
              </a:rPr>
              <a:t>The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best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thing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was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being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able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to</a:t>
            </a:r>
            <a:r>
              <a:rPr lang="es-ES" sz="4000" dirty="0" smtClean="0">
                <a:solidFill>
                  <a:srgbClr val="0070C0"/>
                </a:solidFill>
              </a:rPr>
              <a:t> relax and </a:t>
            </a:r>
            <a:r>
              <a:rPr lang="es-ES" sz="4000" dirty="0" err="1" smtClean="0">
                <a:solidFill>
                  <a:srgbClr val="0070C0"/>
                </a:solidFill>
              </a:rPr>
              <a:t>not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having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to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think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about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school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or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exams</a:t>
            </a:r>
            <a:r>
              <a:rPr lang="es-ES" sz="4000" dirty="0" smtClean="0">
                <a:solidFill>
                  <a:srgbClr val="0070C0"/>
                </a:solidFill>
              </a:rPr>
              <a:t>.</a:t>
            </a:r>
            <a:endParaRPr lang="es-ES" sz="40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524000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/>
              <a:t>¿Te gustaría volver allí?</a:t>
            </a:r>
            <a:r>
              <a:rPr lang="es-ES" dirty="0" smtClean="0">
                <a:latin typeface="+mn-lt"/>
              </a:rPr>
              <a:t/>
            </a:r>
            <a:br>
              <a:rPr lang="es-ES" dirty="0" smtClean="0">
                <a:latin typeface="+mn-lt"/>
              </a:rPr>
            </a:b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Would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you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like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to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go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back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there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?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8229600" cy="49530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lvl="1"/>
            <a:r>
              <a:rPr lang="es-ES" sz="5100" dirty="0" smtClean="0">
                <a:solidFill>
                  <a:schemeClr val="tx1"/>
                </a:solidFill>
              </a:rPr>
              <a:t>La verdad es que no. Me gustaría visitar sitios nuevos</a:t>
            </a:r>
            <a:endParaRPr lang="es-ES" sz="51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4000" dirty="0" err="1" smtClean="0">
                <a:solidFill>
                  <a:srgbClr val="0070C0"/>
                </a:solidFill>
              </a:rPr>
              <a:t>Not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really</a:t>
            </a:r>
            <a:r>
              <a:rPr lang="es-ES" sz="4000" dirty="0" smtClean="0">
                <a:solidFill>
                  <a:srgbClr val="0070C0"/>
                </a:solidFill>
              </a:rPr>
              <a:t>. </a:t>
            </a:r>
            <a:r>
              <a:rPr lang="es-ES" sz="4000" dirty="0" err="1" smtClean="0">
                <a:solidFill>
                  <a:srgbClr val="0070C0"/>
                </a:solidFill>
              </a:rPr>
              <a:t>I´d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like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to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visit</a:t>
            </a:r>
            <a:r>
              <a:rPr lang="es-ES" sz="4000" dirty="0" smtClean="0">
                <a:solidFill>
                  <a:srgbClr val="0070C0"/>
                </a:solidFill>
              </a:rPr>
              <a:t> new places</a:t>
            </a:r>
            <a:endParaRPr lang="en-IE" sz="40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100" dirty="0" smtClean="0">
                <a:solidFill>
                  <a:schemeClr val="tx1"/>
                </a:solidFill>
              </a:rPr>
              <a:t>Rotundamente no. Fue un rollo</a:t>
            </a:r>
            <a:endParaRPr lang="es-ES" sz="51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   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Absolutely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not</a:t>
            </a:r>
            <a:r>
              <a:rPr lang="es-ES" sz="4000" dirty="0" smtClean="0">
                <a:solidFill>
                  <a:srgbClr val="0070C0"/>
                </a:solidFill>
              </a:rPr>
              <a:t>. </a:t>
            </a:r>
            <a:r>
              <a:rPr lang="es-ES" sz="4000" dirty="0" err="1" smtClean="0">
                <a:solidFill>
                  <a:srgbClr val="0070C0"/>
                </a:solidFill>
              </a:rPr>
              <a:t>It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was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really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boring</a:t>
            </a: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100" dirty="0" smtClean="0">
                <a:solidFill>
                  <a:schemeClr val="tx1"/>
                </a:solidFill>
              </a:rPr>
              <a:t>Sí. Pero me gustaría volver con amigos, sin mi familia.</a:t>
            </a:r>
            <a:endParaRPr lang="es-ES" sz="51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4000" dirty="0" smtClean="0">
                <a:solidFill>
                  <a:srgbClr val="0070C0"/>
                </a:solidFill>
              </a:rPr>
              <a:t>Yes, </a:t>
            </a:r>
            <a:r>
              <a:rPr lang="es-ES" sz="4000" dirty="0" err="1" smtClean="0">
                <a:solidFill>
                  <a:srgbClr val="0070C0"/>
                </a:solidFill>
              </a:rPr>
              <a:t>but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I´d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like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to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go</a:t>
            </a:r>
            <a:r>
              <a:rPr lang="es-ES" sz="4000" dirty="0" smtClean="0">
                <a:solidFill>
                  <a:srgbClr val="0070C0"/>
                </a:solidFill>
              </a:rPr>
              <a:t> back </a:t>
            </a:r>
            <a:r>
              <a:rPr lang="es-ES" sz="4000" dirty="0" err="1" smtClean="0">
                <a:solidFill>
                  <a:srgbClr val="0070C0"/>
                </a:solidFill>
              </a:rPr>
              <a:t>with</a:t>
            </a:r>
            <a:r>
              <a:rPr lang="es-ES" sz="4000" dirty="0" smtClean="0">
                <a:solidFill>
                  <a:srgbClr val="0070C0"/>
                </a:solidFill>
              </a:rPr>
              <a:t> my </a:t>
            </a:r>
            <a:r>
              <a:rPr lang="es-ES" sz="4000" dirty="0" err="1" smtClean="0">
                <a:solidFill>
                  <a:srgbClr val="0070C0"/>
                </a:solidFill>
              </a:rPr>
              <a:t>friends</a:t>
            </a:r>
            <a:r>
              <a:rPr lang="es-ES" sz="4000" dirty="0" smtClean="0">
                <a:solidFill>
                  <a:srgbClr val="0070C0"/>
                </a:solidFill>
              </a:rPr>
              <a:t>, </a:t>
            </a:r>
            <a:r>
              <a:rPr lang="es-ES" sz="4000" dirty="0" err="1" smtClean="0">
                <a:solidFill>
                  <a:srgbClr val="0070C0"/>
                </a:solidFill>
              </a:rPr>
              <a:t>not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with</a:t>
            </a:r>
            <a:r>
              <a:rPr lang="es-ES" sz="4000" dirty="0" smtClean="0">
                <a:solidFill>
                  <a:srgbClr val="0070C0"/>
                </a:solidFill>
              </a:rPr>
              <a:t> my </a:t>
            </a:r>
            <a:r>
              <a:rPr lang="es-ES" sz="4000" dirty="0" err="1" smtClean="0">
                <a:solidFill>
                  <a:srgbClr val="0070C0"/>
                </a:solidFill>
              </a:rPr>
              <a:t>family</a:t>
            </a: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100" dirty="0" smtClean="0">
                <a:solidFill>
                  <a:schemeClr val="tx1"/>
                </a:solidFill>
              </a:rPr>
              <a:t>Sí. Fue una experiencia fantástica y me encantaría repetir</a:t>
            </a:r>
            <a:endParaRPr lang="es-ES" sz="51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4000" dirty="0" smtClean="0">
                <a:solidFill>
                  <a:srgbClr val="0070C0"/>
                </a:solidFill>
              </a:rPr>
              <a:t>Yes. </a:t>
            </a:r>
            <a:r>
              <a:rPr lang="es-ES" sz="4000" dirty="0" err="1" smtClean="0">
                <a:solidFill>
                  <a:srgbClr val="0070C0"/>
                </a:solidFill>
              </a:rPr>
              <a:t>It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was</a:t>
            </a:r>
            <a:r>
              <a:rPr lang="es-ES" sz="4000" dirty="0" smtClean="0">
                <a:solidFill>
                  <a:srgbClr val="0070C0"/>
                </a:solidFill>
              </a:rPr>
              <a:t> a </a:t>
            </a:r>
            <a:r>
              <a:rPr lang="es-ES" sz="4000" dirty="0" err="1" smtClean="0">
                <a:solidFill>
                  <a:srgbClr val="0070C0"/>
                </a:solidFill>
              </a:rPr>
              <a:t>wonderful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experience</a:t>
            </a:r>
            <a:r>
              <a:rPr lang="es-ES" sz="4000" dirty="0" smtClean="0">
                <a:solidFill>
                  <a:srgbClr val="0070C0"/>
                </a:solidFill>
              </a:rPr>
              <a:t> and </a:t>
            </a:r>
            <a:r>
              <a:rPr lang="es-ES" sz="4000" dirty="0" err="1" smtClean="0">
                <a:solidFill>
                  <a:srgbClr val="0070C0"/>
                </a:solidFill>
              </a:rPr>
              <a:t>I´d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like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to</a:t>
            </a:r>
            <a:r>
              <a:rPr lang="es-ES" sz="4000" dirty="0" smtClean="0">
                <a:solidFill>
                  <a:srgbClr val="0070C0"/>
                </a:solidFill>
              </a:rPr>
              <a:t> do </a:t>
            </a:r>
            <a:r>
              <a:rPr lang="es-ES" sz="4000" dirty="0" err="1" smtClean="0">
                <a:solidFill>
                  <a:srgbClr val="0070C0"/>
                </a:solidFill>
              </a:rPr>
              <a:t>it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again</a:t>
            </a:r>
            <a:r>
              <a:rPr lang="es-ES" sz="4000" dirty="0" smtClean="0">
                <a:solidFill>
                  <a:srgbClr val="0070C0"/>
                </a:solidFill>
              </a:rPr>
              <a:t>.</a:t>
            </a:r>
            <a:endParaRPr lang="es-ES" sz="40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600200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 fontScale="90000"/>
          </a:bodyPr>
          <a:lstStyle/>
          <a:p>
            <a:r>
              <a:rPr lang="es-ES" dirty="0" smtClean="0"/>
              <a:t>¿Qué planes tienes para tus próximas vacaciones?</a:t>
            </a:r>
            <a:r>
              <a:rPr lang="es-ES" dirty="0" smtClean="0">
                <a:latin typeface="+mn-lt"/>
              </a:rPr>
              <a:t/>
            </a:r>
            <a:br>
              <a:rPr lang="es-ES" dirty="0" smtClean="0">
                <a:latin typeface="+mn-lt"/>
              </a:rPr>
            </a:b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What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are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your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plans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for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your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next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holidays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?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8229600" cy="48006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lvl="1"/>
            <a:r>
              <a:rPr lang="es-ES" sz="5100" dirty="0" smtClean="0">
                <a:solidFill>
                  <a:schemeClr val="tx1"/>
                </a:solidFill>
              </a:rPr>
              <a:t>Todavía no lo sé seguro, pero me gustaría hacer un viaje con mis amigos</a:t>
            </a:r>
            <a:endParaRPr lang="es-ES" sz="51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I </a:t>
            </a:r>
            <a:r>
              <a:rPr lang="es-ES" sz="4000" dirty="0" smtClean="0">
                <a:solidFill>
                  <a:srgbClr val="0070C0"/>
                </a:solidFill>
              </a:rPr>
              <a:t>am </a:t>
            </a:r>
            <a:r>
              <a:rPr lang="es-ES" sz="4000" dirty="0" err="1" smtClean="0">
                <a:solidFill>
                  <a:srgbClr val="0070C0"/>
                </a:solidFill>
              </a:rPr>
              <a:t>not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sure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yet</a:t>
            </a:r>
            <a:r>
              <a:rPr lang="es-ES" sz="4000" dirty="0" smtClean="0">
                <a:solidFill>
                  <a:srgbClr val="0070C0"/>
                </a:solidFill>
              </a:rPr>
              <a:t>, </a:t>
            </a:r>
            <a:r>
              <a:rPr lang="es-ES" sz="4000" dirty="0" err="1" smtClean="0">
                <a:solidFill>
                  <a:srgbClr val="0070C0"/>
                </a:solidFill>
              </a:rPr>
              <a:t>but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I´d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like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to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go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on</a:t>
            </a:r>
            <a:r>
              <a:rPr lang="es-ES" sz="4000" dirty="0" smtClean="0">
                <a:solidFill>
                  <a:srgbClr val="0070C0"/>
                </a:solidFill>
              </a:rPr>
              <a:t> a </a:t>
            </a:r>
            <a:r>
              <a:rPr lang="es-ES" sz="4000" dirty="0" err="1" smtClean="0">
                <a:solidFill>
                  <a:srgbClr val="0070C0"/>
                </a:solidFill>
              </a:rPr>
              <a:t>trip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with</a:t>
            </a:r>
            <a:r>
              <a:rPr lang="es-ES" sz="4000" dirty="0" smtClean="0">
                <a:solidFill>
                  <a:srgbClr val="0070C0"/>
                </a:solidFill>
              </a:rPr>
              <a:t> my </a:t>
            </a:r>
            <a:r>
              <a:rPr lang="es-ES" sz="4000" dirty="0" err="1" smtClean="0">
                <a:solidFill>
                  <a:srgbClr val="0070C0"/>
                </a:solidFill>
              </a:rPr>
              <a:t>friends</a:t>
            </a:r>
            <a:endParaRPr lang="en-IE" sz="40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100" dirty="0" smtClean="0">
                <a:solidFill>
                  <a:schemeClr val="tx1"/>
                </a:solidFill>
              </a:rPr>
              <a:t>Voy a ir al mismo sitio de siempre</a:t>
            </a:r>
            <a:endParaRPr lang="es-ES" sz="51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    </a:t>
            </a:r>
            <a:r>
              <a:rPr lang="es-ES" sz="4000" dirty="0" smtClean="0">
                <a:solidFill>
                  <a:srgbClr val="0070C0"/>
                </a:solidFill>
              </a:rPr>
              <a:t>I am </a:t>
            </a:r>
            <a:r>
              <a:rPr lang="es-ES" sz="4000" dirty="0" err="1" smtClean="0">
                <a:solidFill>
                  <a:srgbClr val="0070C0"/>
                </a:solidFill>
              </a:rPr>
              <a:t>going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to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go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to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the</a:t>
            </a:r>
            <a:r>
              <a:rPr lang="es-ES" sz="4000" dirty="0" smtClean="0">
                <a:solidFill>
                  <a:srgbClr val="0070C0"/>
                </a:solidFill>
              </a:rPr>
              <a:t> usual place</a:t>
            </a: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100" dirty="0" smtClean="0">
                <a:solidFill>
                  <a:schemeClr val="tx1"/>
                </a:solidFill>
              </a:rPr>
              <a:t>Me voy a quedar en casa porque tengo un trabajo este verano</a:t>
            </a:r>
            <a:endParaRPr lang="es-ES" sz="51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4000" dirty="0" smtClean="0">
                <a:solidFill>
                  <a:srgbClr val="0070C0"/>
                </a:solidFill>
              </a:rPr>
              <a:t>I am </a:t>
            </a:r>
            <a:r>
              <a:rPr lang="es-ES" sz="4000" dirty="0" err="1" smtClean="0">
                <a:solidFill>
                  <a:srgbClr val="0070C0"/>
                </a:solidFill>
              </a:rPr>
              <a:t>going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to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stay</a:t>
            </a:r>
            <a:r>
              <a:rPr lang="es-ES" sz="4000" dirty="0" smtClean="0">
                <a:solidFill>
                  <a:srgbClr val="0070C0"/>
                </a:solidFill>
              </a:rPr>
              <a:t> at home </a:t>
            </a:r>
            <a:r>
              <a:rPr lang="es-ES" sz="4000" dirty="0" err="1" smtClean="0">
                <a:solidFill>
                  <a:srgbClr val="0070C0"/>
                </a:solidFill>
              </a:rPr>
              <a:t>because</a:t>
            </a:r>
            <a:r>
              <a:rPr lang="es-ES" sz="4000" dirty="0" smtClean="0">
                <a:solidFill>
                  <a:srgbClr val="0070C0"/>
                </a:solidFill>
              </a:rPr>
              <a:t> I am </a:t>
            </a:r>
            <a:r>
              <a:rPr lang="es-ES" sz="4000" dirty="0" err="1" smtClean="0">
                <a:solidFill>
                  <a:srgbClr val="0070C0"/>
                </a:solidFill>
              </a:rPr>
              <a:t>working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this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summer</a:t>
            </a: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100" dirty="0" smtClean="0">
                <a:solidFill>
                  <a:schemeClr val="tx1"/>
                </a:solidFill>
              </a:rPr>
              <a:t>No tengo ni idea. Mis padres van a organizarlo todo</a:t>
            </a:r>
            <a:endParaRPr lang="es-ES" sz="51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4000" dirty="0" smtClean="0">
                <a:solidFill>
                  <a:srgbClr val="0070C0"/>
                </a:solidFill>
              </a:rPr>
              <a:t>I </a:t>
            </a:r>
            <a:r>
              <a:rPr lang="es-ES" sz="4000" dirty="0" err="1" smtClean="0">
                <a:solidFill>
                  <a:srgbClr val="0070C0"/>
                </a:solidFill>
              </a:rPr>
              <a:t>have</a:t>
            </a:r>
            <a:r>
              <a:rPr lang="es-ES" sz="4000" dirty="0" smtClean="0">
                <a:solidFill>
                  <a:srgbClr val="0070C0"/>
                </a:solidFill>
              </a:rPr>
              <a:t> no idea. My </a:t>
            </a:r>
            <a:r>
              <a:rPr lang="es-ES" sz="4000" dirty="0" err="1" smtClean="0">
                <a:solidFill>
                  <a:srgbClr val="0070C0"/>
                </a:solidFill>
              </a:rPr>
              <a:t>parents</a:t>
            </a:r>
            <a:r>
              <a:rPr lang="es-ES" sz="4000" dirty="0" smtClean="0">
                <a:solidFill>
                  <a:srgbClr val="0070C0"/>
                </a:solidFill>
              </a:rPr>
              <a:t> are </a:t>
            </a:r>
            <a:r>
              <a:rPr lang="es-ES" sz="4000" dirty="0" err="1" smtClean="0">
                <a:solidFill>
                  <a:srgbClr val="0070C0"/>
                </a:solidFill>
              </a:rPr>
              <a:t>organising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everything</a:t>
            </a:r>
            <a:r>
              <a:rPr lang="es-ES" sz="4000" dirty="0" smtClean="0">
                <a:solidFill>
                  <a:srgbClr val="0070C0"/>
                </a:solidFill>
              </a:rPr>
              <a:t>.</a:t>
            </a:r>
            <a:endParaRPr lang="es-ES" sz="40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err="1" smtClean="0"/>
              <a:t>Practice</a:t>
            </a:r>
            <a:r>
              <a:rPr lang="es-ES" dirty="0" smtClean="0"/>
              <a:t>: Listen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audio and </a:t>
            </a:r>
            <a:r>
              <a:rPr lang="es-ES" dirty="0" err="1" smtClean="0"/>
              <a:t>answer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questions</a:t>
            </a:r>
            <a:endParaRPr lang="en-I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209800"/>
            <a:ext cx="457200" cy="3916363"/>
          </a:xfr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2"/>
            <a:endParaRPr lang="es-ES" sz="36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1"/>
            <a:endParaRPr lang="es-ES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2"/>
            <a:endParaRPr lang="es-ES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1"/>
            <a:endParaRPr lang="es-ES" sz="3600" dirty="0" smtClean="0">
              <a:latin typeface="Comic Sans MS" pitchFamily="66" charset="0"/>
            </a:endParaRPr>
          </a:p>
          <a:p>
            <a:pPr lvl="1">
              <a:buNone/>
            </a:pPr>
            <a:endParaRPr lang="es-ES" sz="3600" dirty="0" smtClean="0">
              <a:latin typeface="Comic Sans MS" pitchFamily="66" charset="0"/>
            </a:endParaRPr>
          </a:p>
          <a:p>
            <a:pPr lvl="1">
              <a:buNone/>
            </a:pPr>
            <a:endParaRPr lang="es-ES" sz="1200" dirty="0" smtClean="0">
              <a:latin typeface="Comic Sans MS" pitchFamily="66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295400" y="2209800"/>
            <a:ext cx="7315200" cy="3916363"/>
          </a:xfrm>
          <a:ln w="28575"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lvl="1">
              <a:buNone/>
            </a:pPr>
            <a:endParaRPr lang="es-ES" sz="3600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lvl="2">
              <a:buNone/>
            </a:pPr>
            <a:endParaRPr lang="es-ES" sz="3600" dirty="0" smtClean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90800" y="4800600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Double</a:t>
            </a:r>
            <a:r>
              <a:rPr lang="es-ES" dirty="0" smtClean="0"/>
              <a:t> </a:t>
            </a:r>
            <a:r>
              <a:rPr lang="es-ES" dirty="0" err="1" smtClean="0"/>
              <a:t>click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play</a:t>
            </a:r>
            <a:r>
              <a:rPr lang="es-ES" dirty="0" smtClean="0"/>
              <a:t> audio </a:t>
            </a:r>
            <a:r>
              <a:rPr lang="es-ES" dirty="0" err="1" smtClean="0"/>
              <a:t>file</a:t>
            </a:r>
            <a:endParaRPr lang="en-IE" dirty="0"/>
          </a:p>
        </p:txBody>
      </p:sp>
      <p:pic>
        <p:nvPicPr>
          <p:cNvPr id="8" name="Las Vacaciones.m4a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/>
          <a:stretch>
            <a:fillRect/>
          </a:stretch>
        </p:blipFill>
        <p:spPr>
          <a:xfrm>
            <a:off x="2514600" y="2819400"/>
            <a:ext cx="1447800" cy="1447800"/>
          </a:xfrm>
          <a:prstGeom prst="rect">
            <a:avLst/>
          </a:prstGeom>
        </p:spPr>
      </p:pic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6545616" y="4876801"/>
          <a:ext cx="737834" cy="304800"/>
        </p:xfrm>
        <a:graphic>
          <a:graphicData uri="http://schemas.openxmlformats.org/presentationml/2006/ole">
            <p:oleObj spid="_x0000_s1028" name="Packager Shell Object" showAsIcon="1" r:id="rId6" imgW="1187640" imgH="4910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29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2365</TotalTime>
  <Words>171</Words>
  <Application>Microsoft Office PowerPoint</Application>
  <PresentationFormat>On-screen Show (4:3)</PresentationFormat>
  <Paragraphs>104</Paragraphs>
  <Slides>9</Slides>
  <Notes>8</Notes>
  <HiddenSlides>0</HiddenSlides>
  <MMClips>1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Office Theme</vt:lpstr>
      <vt:lpstr>Custom Design</vt:lpstr>
      <vt:lpstr>Package</vt:lpstr>
      <vt:lpstr> Tus Vacaciones</vt:lpstr>
      <vt:lpstr>¿Qué tipo de vacaciones prefieres? What type of holidays do you prefer?</vt:lpstr>
      <vt:lpstr>¿Qué hiciste en tus últimas vacaciones? What did you do during your last holidays? </vt:lpstr>
      <vt:lpstr>¿Conociste a gente durante las vacaciones? Did you meet anybody during the holidays?</vt:lpstr>
      <vt:lpstr>¿Visitaste atracciones turísticas? Did you visit any tourist attractions?</vt:lpstr>
      <vt:lpstr>¿Qué fue lo mejor de las vacaciones? What was the best thing about the holidays?</vt:lpstr>
      <vt:lpstr>¿Te gustaría volver allí? Would you like to go back there?</vt:lpstr>
      <vt:lpstr>¿Qué planes tienes para tus próximas vacaciones? What are your plans for your next holidays?</vt:lpstr>
      <vt:lpstr>Practice: Listen to the audio and answer the questions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Estar y Tener</dc:title>
  <dc:creator>Sol Saez</dc:creator>
  <cp:lastModifiedBy>Sol Saez</cp:lastModifiedBy>
  <cp:revision>109</cp:revision>
  <dcterms:created xsi:type="dcterms:W3CDTF">2006-08-16T00:00:00Z</dcterms:created>
  <dcterms:modified xsi:type="dcterms:W3CDTF">2018-08-06T18:01:21Z</dcterms:modified>
</cp:coreProperties>
</file>