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71" r:id="rId4"/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eb46231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3eb46231a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eb46231a5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eb46231a5_0_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eb46231a5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3eb46231a5_0_1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eb46231a5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3eb46231a5_0_2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eb46231a5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3eb46231a5_0_3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dfc10e412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3dfc10e412_0_4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dfc10e412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dfc10e412_0_5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dfc10e412_0_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3dfc10e412_0_6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eb46231a5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3eb46231a5_0_4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dfc10e412_0_8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g3dfc10e412_0_8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dfc10e412_0_9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7" name="Google Shape;257;g3dfc10e412_0_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258" name="Google Shape;258;g3dfc10e412_0_90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dfc10e412_0_10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2" name="Google Shape;272;g3dfc10e412_0_10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273" name="Google Shape;273;g3dfc10e412_0_100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dfc10e412_0_10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2" name="Google Shape;282;g3dfc10e412_0_1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283" name="Google Shape;283;g3dfc10e412_0_108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dfc10e412_0_11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2" name="Google Shape;292;g3dfc10e412_0_1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293" name="Google Shape;293;g3dfc10e412_0_117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dfc10e412_0_1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3dfc10e412_0_12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dfc10e412_0_13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1" name="Google Shape;311;g3dfc10e412_0_1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312" name="Google Shape;312;g3dfc10e412_0_135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dfc10e412_0_14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1" name="Google Shape;321;g3dfc10e412_0_1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322" name="Google Shape;322;g3dfc10e412_0_144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dfc10e412_0_1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3dfc10e412_0_15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dfc10e412_0_16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8" name="Google Shape;338;g3dfc10e412_0_1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339" name="Google Shape;339;g3dfc10e412_0_162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dfc10e412_0_17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8" name="Google Shape;348;g3dfc10e412_0_1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349" name="Google Shape;349;g3dfc10e412_0_170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dfc10e412_0_17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6" name="Google Shape;356;g3dfc10e412_0_1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357" name="Google Shape;357;g3dfc10e412_0_179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dfc10e412_0_18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4" name="Google Shape;364;g3dfc10e412_0_1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365" name="Google Shape;365;g3dfc10e412_0_188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dfc10e412_0_19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g3dfc10e412_0_19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dfc10e412_0_20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1" name="Google Shape;381;g3dfc10e412_0_2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382" name="Google Shape;382;g3dfc10e412_0_205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dfc10e412_0_2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g3dfc10e412_0_21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dfc10e412_0_22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1" name="Google Shape;411;g3dfc10e412_0_2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412" name="Google Shape;412;g3dfc10e412_0_224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dfc10e412_0_23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2" name="Google Shape;422;g3dfc10e412_0_2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423" name="Google Shape;423;g3dfc10e412_0_233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eb46231a5_0_4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2" name="Google Shape;432;g3eb46231a5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433" name="Google Shape;433;g3eb46231a5_0_48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dfc10e412_0_25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1" name="Google Shape;441;g3dfc10e412_0_2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442" name="Google Shape;442;g3dfc10e412_0_25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dfc10e412_0_260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1" name="Google Shape;451;g3dfc10e412_0_2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452" name="Google Shape;452;g3dfc10e412_0_260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dfc10e412_0_269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1" name="Google Shape;461;g3dfc10e412_0_2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462" name="Google Shape;462;g3dfc10e412_0_269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dfc10e412_0_27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9" name="Google Shape;469;g3dfc10e412_0_2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470" name="Google Shape;470;g3dfc10e412_0_277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dfc10e412_0_28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7" name="Google Shape;477;g3dfc10e412_0_2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Symptoms of dry beriberi include: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Difficulty walking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Loss of feeling (sensation) in hands and feet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Loss of muscle function or paralysis of the lower legs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Mental confusion/speech difficulties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Pain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Strange eye movements (nystagmus)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Tingling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Vomiting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Symptoms of wet beriberi include: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Awakening at night short of breath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Increased heart rate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Shortness of breath with activity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Swelling of the lower legs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b="0" i="0" sz="1800" u="none" cap="none" strike="noStrike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" sz="1800" u="none" cap="none" strike="noStrike"/>
              <a:t>Pellagra: tongue and skin become sore, as the condition progresses the symptoms get worse, diarrhea, dermatitis, depression, dementia and death.</a:t>
            </a:r>
            <a:endParaRPr/>
          </a:p>
        </p:txBody>
      </p:sp>
      <p:sp>
        <p:nvSpPr>
          <p:cNvPr id="478" name="Google Shape;478;g3dfc10e412_0_286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dfc10e412_0_2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g3dfc10e412_0_29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6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Diagram or Organization Chart" type="dgm">
  <p:cSld name="DIAGRAM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7"/>
          <p:cNvSpPr/>
          <p:nvPr>
            <p:ph idx="2" type="dgm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7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8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8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8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8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9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20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20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2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21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3575050" y="204788"/>
            <a:ext cx="51117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22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23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2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0" name="Google Shape;130;p25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BAFA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Relationship Id="rId5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Image result for nutrition" id="135" name="Google Shape;135;p26"/>
          <p:cNvSpPr txBox="1"/>
          <p:nvPr/>
        </p:nvSpPr>
        <p:spPr>
          <a:xfrm>
            <a:off x="4419600" y="2457450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05038"/>
            <a:ext cx="9144000" cy="4190718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6"/>
          <p:cNvSpPr txBox="1"/>
          <p:nvPr>
            <p:ph type="title"/>
          </p:nvPr>
        </p:nvSpPr>
        <p:spPr>
          <a:xfrm>
            <a:off x="221700" y="0"/>
            <a:ext cx="89223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Macronutrients  </a:t>
            </a:r>
            <a:endParaRPr/>
          </a:p>
        </p:txBody>
      </p:sp>
      <p:sp>
        <p:nvSpPr>
          <p:cNvPr id="138" name="Google Shape;138;p26"/>
          <p:cNvSpPr txBox="1"/>
          <p:nvPr/>
        </p:nvSpPr>
        <p:spPr>
          <a:xfrm>
            <a:off x="6473750" y="4855631"/>
            <a:ext cx="26310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@annapelzer//unsplash.org</a:t>
            </a:r>
            <a:endParaRPr/>
          </a:p>
        </p:txBody>
      </p:sp>
      <p:pic>
        <p:nvPicPr>
          <p:cNvPr id="139" name="Google Shape;13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" y="4594175"/>
            <a:ext cx="3011400" cy="60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Learning Outcomes</a:t>
            </a:r>
            <a:endParaRPr/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03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1.9 Recognise the importance of nutrition and diet in contributing to health and wellbeing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203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203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1.10 Explain the role of the nutrients in contributing to a healthy balanced diet.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0877" y="3569944"/>
            <a:ext cx="1499303" cy="164007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7"/>
          <p:cNvSpPr txBox="1"/>
          <p:nvPr/>
        </p:nvSpPr>
        <p:spPr>
          <a:xfrm>
            <a:off x="5907150" y="4774519"/>
            <a:ext cx="28575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@RG104/creativecommons.org</a:t>
            </a:r>
            <a:endParaRPr sz="800"/>
          </a:p>
        </p:txBody>
      </p:sp>
      <p:pic>
        <p:nvPicPr>
          <p:cNvPr id="148" name="Google Shape;14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" y="4594175"/>
            <a:ext cx="3011400" cy="60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What will I learn</a:t>
            </a:r>
            <a:endParaRPr/>
          </a:p>
        </p:txBody>
      </p:sp>
      <p:sp>
        <p:nvSpPr>
          <p:cNvPr id="154" name="Google Shape;154;p28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To explain the term nutrient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To identify the 6 nutrients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To differentiate between macronutrients and macronutrients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To state sources of each nutrient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To describe the composition of each nutrient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To classify each nutrient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0727" y="3503419"/>
            <a:ext cx="1499303" cy="164007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8"/>
          <p:cNvSpPr txBox="1"/>
          <p:nvPr/>
        </p:nvSpPr>
        <p:spPr>
          <a:xfrm>
            <a:off x="5839800" y="3820669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@RG104/creativecommons.org</a:t>
            </a:r>
            <a:endParaRPr sz="800"/>
          </a:p>
        </p:txBody>
      </p:sp>
      <p:pic>
        <p:nvPicPr>
          <p:cNvPr id="157" name="Google Shape;15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" y="4594175"/>
            <a:ext cx="3011400" cy="60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What will I learn</a:t>
            </a:r>
            <a:endParaRPr/>
          </a:p>
        </p:txBody>
      </p:sp>
      <p:sp>
        <p:nvSpPr>
          <p:cNvPr id="163" name="Google Shape;163;p29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To explain the function of each nutrient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To state the effects of deficiency diseases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To describe the effects of overconsumption of certain nutrients of the body.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0877" y="3569944"/>
            <a:ext cx="1499303" cy="164007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9"/>
          <p:cNvSpPr txBox="1"/>
          <p:nvPr/>
        </p:nvSpPr>
        <p:spPr>
          <a:xfrm>
            <a:off x="6237250" y="3835425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@RG104/creativecommons.org</a:t>
            </a:r>
            <a:endParaRPr sz="800"/>
          </a:p>
        </p:txBody>
      </p:sp>
      <p:pic>
        <p:nvPicPr>
          <p:cNvPr id="166" name="Google Shape;16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" y="4594175"/>
            <a:ext cx="3011400" cy="60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Key Skills</a:t>
            </a:r>
            <a:endParaRPr/>
          </a:p>
        </p:txBody>
      </p:sp>
      <p:sp>
        <p:nvSpPr>
          <p:cNvPr id="172" name="Google Shape;172;p30"/>
          <p:cNvSpPr txBox="1"/>
          <p:nvPr>
            <p:ph idx="1" type="body"/>
          </p:nvPr>
        </p:nvSpPr>
        <p:spPr>
          <a:xfrm>
            <a:off x="457200" y="1200150"/>
            <a:ext cx="6867900" cy="942000"/>
          </a:xfrm>
          <a:prstGeom prst="rect">
            <a:avLst/>
          </a:prstGeom>
          <a:solidFill>
            <a:srgbClr val="FF00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Staying well- Being healthy by having a good understanding of nutrition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0"/>
          <p:cNvSpPr txBox="1"/>
          <p:nvPr>
            <p:ph idx="1" type="body"/>
          </p:nvPr>
        </p:nvSpPr>
        <p:spPr>
          <a:xfrm>
            <a:off x="457200" y="2346769"/>
            <a:ext cx="6867900" cy="119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Communicating- Discussing the impact of healthy and less healthy f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0"/>
          <p:cNvSpPr txBox="1"/>
          <p:nvPr>
            <p:ph idx="1" type="body"/>
          </p:nvPr>
        </p:nvSpPr>
        <p:spPr>
          <a:xfrm>
            <a:off x="457200" y="2346769"/>
            <a:ext cx="6867900" cy="1197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Communicating- Discussing the impact of healthy and less healthy food choices on wellbeing.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0"/>
          <p:cNvSpPr txBox="1"/>
          <p:nvPr>
            <p:ph idx="1" type="body"/>
          </p:nvPr>
        </p:nvSpPr>
        <p:spPr>
          <a:xfrm>
            <a:off x="457200" y="3784688"/>
            <a:ext cx="6867900" cy="11970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Managing Information and Thinking- gathering and evaluating information relating to different nutrients.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406698" y="1113150"/>
            <a:ext cx="1644852" cy="823578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0"/>
          <p:cNvSpPr txBox="1"/>
          <p:nvPr/>
        </p:nvSpPr>
        <p:spPr>
          <a:xfrm>
            <a:off x="7320125" y="1936725"/>
            <a:ext cx="1818000" cy="2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@technatrually@creativecommons.org</a:t>
            </a:r>
            <a:endParaRPr sz="600"/>
          </a:p>
        </p:txBody>
      </p:sp>
      <p:pic>
        <p:nvPicPr>
          <p:cNvPr id="178" name="Google Shape;17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6700" y="2439263"/>
            <a:ext cx="1538352" cy="908962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0"/>
          <p:cNvSpPr txBox="1"/>
          <p:nvPr/>
        </p:nvSpPr>
        <p:spPr>
          <a:xfrm>
            <a:off x="7414725" y="3414731"/>
            <a:ext cx="1644900" cy="1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@mazeo/creativecommons.org</a:t>
            </a:r>
            <a:endParaRPr sz="800"/>
          </a:p>
        </p:txBody>
      </p:sp>
      <p:pic>
        <p:nvPicPr>
          <p:cNvPr id="180" name="Google Shape;18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6463" y="3784688"/>
            <a:ext cx="1498827" cy="119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0"/>
          <p:cNvSpPr txBox="1"/>
          <p:nvPr/>
        </p:nvSpPr>
        <p:spPr>
          <a:xfrm>
            <a:off x="7444275" y="4885369"/>
            <a:ext cx="1644900" cy="1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@rejon/creativecommons.org</a:t>
            </a:r>
            <a:endParaRPr sz="800"/>
          </a:p>
        </p:txBody>
      </p:sp>
      <p:pic>
        <p:nvPicPr>
          <p:cNvPr id="182" name="Google Shape;18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8" y="0"/>
            <a:ext cx="3011400" cy="60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Key Words</a:t>
            </a:r>
            <a:endParaRPr/>
          </a:p>
        </p:txBody>
      </p:sp>
      <p:sp>
        <p:nvSpPr>
          <p:cNvPr id="188" name="Google Shape;188;p31"/>
          <p:cNvSpPr txBox="1"/>
          <p:nvPr>
            <p:ph idx="1" type="body"/>
          </p:nvPr>
        </p:nvSpPr>
        <p:spPr>
          <a:xfrm>
            <a:off x="457200" y="1200150"/>
            <a:ext cx="21957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Nutrition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1"/>
          <p:cNvSpPr txBox="1"/>
          <p:nvPr>
            <p:ph idx="1" type="body"/>
          </p:nvPr>
        </p:nvSpPr>
        <p:spPr>
          <a:xfrm>
            <a:off x="3322675" y="1200150"/>
            <a:ext cx="2195700" cy="53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Food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1"/>
          <p:cNvSpPr txBox="1"/>
          <p:nvPr>
            <p:ph idx="1" type="body"/>
          </p:nvPr>
        </p:nvSpPr>
        <p:spPr>
          <a:xfrm>
            <a:off x="6491100" y="1200150"/>
            <a:ext cx="21957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Well being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1"/>
          <p:cNvSpPr txBox="1"/>
          <p:nvPr>
            <p:ph idx="1" type="body"/>
          </p:nvPr>
        </p:nvSpPr>
        <p:spPr>
          <a:xfrm>
            <a:off x="371775" y="2017838"/>
            <a:ext cx="2195700" cy="5352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Nutrient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1"/>
          <p:cNvSpPr txBox="1"/>
          <p:nvPr>
            <p:ph idx="1" type="body"/>
          </p:nvPr>
        </p:nvSpPr>
        <p:spPr>
          <a:xfrm>
            <a:off x="3322675" y="2017838"/>
            <a:ext cx="21957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Element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 txBox="1"/>
          <p:nvPr>
            <p:ph idx="1" type="body"/>
          </p:nvPr>
        </p:nvSpPr>
        <p:spPr>
          <a:xfrm>
            <a:off x="6491100" y="2017838"/>
            <a:ext cx="2195700" cy="765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Balanced   Diet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 txBox="1"/>
          <p:nvPr>
            <p:ph idx="1" type="body"/>
          </p:nvPr>
        </p:nvSpPr>
        <p:spPr>
          <a:xfrm>
            <a:off x="231175" y="3016397"/>
            <a:ext cx="21957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Anaemia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>
            <p:ph idx="1" type="body"/>
          </p:nvPr>
        </p:nvSpPr>
        <p:spPr>
          <a:xfrm>
            <a:off x="3257350" y="3051563"/>
            <a:ext cx="2195700" cy="53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Rickets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6491100" y="3051563"/>
            <a:ext cx="21957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Osteoporosis</a:t>
            </a:r>
            <a:endParaRPr b="1" i="0" sz="2400" u="none" cap="none" strike="noStrike">
              <a:solidFill>
                <a:schemeClr val="dk1"/>
              </a:solidFill>
            </a:endParaRPr>
          </a:p>
        </p:txBody>
      </p:sp>
      <p:sp>
        <p:nvSpPr>
          <p:cNvPr id="197" name="Google Shape;197;p31"/>
          <p:cNvSpPr txBox="1"/>
          <p:nvPr>
            <p:ph idx="1" type="body"/>
          </p:nvPr>
        </p:nvSpPr>
        <p:spPr>
          <a:xfrm>
            <a:off x="371775" y="4014956"/>
            <a:ext cx="2195700" cy="53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Vitamins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3257350" y="4014956"/>
            <a:ext cx="21957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Minerals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6491100" y="4014956"/>
            <a:ext cx="2195700" cy="53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Water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50" y="4706925"/>
            <a:ext cx="3011400" cy="43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32"/>
          <p:cNvGrpSpPr/>
          <p:nvPr/>
        </p:nvGrpSpPr>
        <p:grpSpPr>
          <a:xfrm>
            <a:off x="30092" y="255033"/>
            <a:ext cx="8456082" cy="4443971"/>
            <a:chOff x="2481262" y="1258887"/>
            <a:chExt cx="4181625" cy="4030813"/>
          </a:xfrm>
        </p:grpSpPr>
        <p:cxnSp>
          <p:nvCxnSpPr>
            <p:cNvPr id="206" name="Google Shape;206;p32"/>
            <p:cNvCxnSpPr/>
            <p:nvPr/>
          </p:nvCxnSpPr>
          <p:spPr>
            <a:xfrm rot="10800000">
              <a:off x="3541562" y="3095512"/>
              <a:ext cx="514500" cy="1668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07" name="Google Shape;207;p32"/>
            <p:cNvSpPr/>
            <p:nvPr/>
          </p:nvSpPr>
          <p:spPr>
            <a:xfrm>
              <a:off x="2481262" y="2382837"/>
              <a:ext cx="1086000" cy="1086000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Classify 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means?</a:t>
              </a:r>
              <a:endParaRPr/>
            </a:p>
          </p:txBody>
        </p:sp>
        <p:cxnSp>
          <p:nvCxnSpPr>
            <p:cNvPr id="208" name="Google Shape;208;p32"/>
            <p:cNvCxnSpPr/>
            <p:nvPr/>
          </p:nvCxnSpPr>
          <p:spPr>
            <a:xfrm flipH="1">
              <a:off x="3935512" y="3868737"/>
              <a:ext cx="317400" cy="4383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09" name="Google Shape;209;p32"/>
            <p:cNvSpPr/>
            <p:nvPr/>
          </p:nvSpPr>
          <p:spPr>
            <a:xfrm>
              <a:off x="3071812" y="4203700"/>
              <a:ext cx="1086000" cy="1086000"/>
            </a:xfrm>
            <a:prstGeom prst="ellipse">
              <a:avLst/>
            </a:prstGeom>
            <a:solidFill>
              <a:schemeClr val="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t/>
              </a:r>
              <a:endParaRPr b="1" i="0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Deficiency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is?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cxnSp>
          <p:nvCxnSpPr>
            <p:cNvPr id="210" name="Google Shape;210;p32"/>
            <p:cNvCxnSpPr/>
            <p:nvPr/>
          </p:nvCxnSpPr>
          <p:spPr>
            <a:xfrm>
              <a:off x="4891087" y="3868737"/>
              <a:ext cx="319200" cy="4383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11" name="Google Shape;211;p32"/>
            <p:cNvSpPr/>
            <p:nvPr/>
          </p:nvSpPr>
          <p:spPr>
            <a:xfrm>
              <a:off x="4986337" y="4203700"/>
              <a:ext cx="1086000" cy="1086000"/>
            </a:xfrm>
            <a:prstGeom prst="ellipse">
              <a:avLst/>
            </a:prstGeom>
            <a:solidFill>
              <a:srgbClr val="CC99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Source is?</a:t>
              </a:r>
              <a:endParaRPr/>
            </a:p>
          </p:txBody>
        </p:sp>
        <p:cxnSp>
          <p:nvCxnSpPr>
            <p:cNvPr id="212" name="Google Shape;212;p32"/>
            <p:cNvCxnSpPr/>
            <p:nvPr/>
          </p:nvCxnSpPr>
          <p:spPr>
            <a:xfrm flipH="1" rot="10800000">
              <a:off x="5087937" y="3094012"/>
              <a:ext cx="516000" cy="1683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13" name="Google Shape;213;p32"/>
            <p:cNvSpPr/>
            <p:nvPr/>
          </p:nvSpPr>
          <p:spPr>
            <a:xfrm>
              <a:off x="5576887" y="2382837"/>
              <a:ext cx="1086000" cy="10860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0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Balanced 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0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diet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0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is?</a:t>
              </a:r>
              <a:endParaRPr/>
            </a:p>
          </p:txBody>
        </p:sp>
        <p:cxnSp>
          <p:nvCxnSpPr>
            <p:cNvPr id="214" name="Google Shape;214;p32"/>
            <p:cNvCxnSpPr/>
            <p:nvPr/>
          </p:nvCxnSpPr>
          <p:spPr>
            <a:xfrm rot="10800000">
              <a:off x="4572000" y="2344662"/>
              <a:ext cx="0" cy="5430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15" name="Google Shape;215;p32"/>
            <p:cNvSpPr/>
            <p:nvPr/>
          </p:nvSpPr>
          <p:spPr>
            <a:xfrm>
              <a:off x="4029075" y="1258887"/>
              <a:ext cx="1086000" cy="1086000"/>
            </a:xfrm>
            <a:prstGeom prst="ellipse">
              <a:avLst/>
            </a:prstGeom>
            <a:solidFill>
              <a:srgbClr val="CCFFCC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Function 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is?</a:t>
              </a:r>
              <a:endParaRPr/>
            </a:p>
          </p:txBody>
        </p:sp>
        <p:sp>
          <p:nvSpPr>
            <p:cNvPr id="216" name="Google Shape;216;p32"/>
            <p:cNvSpPr/>
            <p:nvPr/>
          </p:nvSpPr>
          <p:spPr>
            <a:xfrm>
              <a:off x="4029075" y="2887662"/>
              <a:ext cx="1086000" cy="1086000"/>
            </a:xfrm>
            <a:prstGeom prst="ellipse">
              <a:avLst/>
            </a:prstGeom>
            <a:solidFill>
              <a:srgbClr val="FF00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Recap</a:t>
              </a:r>
              <a:endParaRPr/>
            </a:p>
          </p:txBody>
        </p:sp>
      </p:grpSp>
      <p:pic>
        <p:nvPicPr>
          <p:cNvPr id="217" name="Google Shape;21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 txBox="1"/>
          <p:nvPr>
            <p:ph type="title"/>
          </p:nvPr>
        </p:nvSpPr>
        <p:spPr>
          <a:xfrm>
            <a:off x="457200" y="0"/>
            <a:ext cx="8229600" cy="857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Micro</a:t>
            </a:r>
            <a:r>
              <a:rPr b="0" i="0" lang="en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Nutrient </a:t>
            </a:r>
            <a:endParaRPr/>
          </a:p>
        </p:txBody>
      </p:sp>
      <p:grpSp>
        <p:nvGrpSpPr>
          <p:cNvPr id="223" name="Google Shape;223;p33"/>
          <p:cNvGrpSpPr/>
          <p:nvPr/>
        </p:nvGrpSpPr>
        <p:grpSpPr>
          <a:xfrm>
            <a:off x="-8" y="1803051"/>
            <a:ext cx="9224287" cy="3340441"/>
            <a:chOff x="2481262" y="2116761"/>
            <a:chExt cx="4561511" cy="3029878"/>
          </a:xfrm>
        </p:grpSpPr>
        <p:cxnSp>
          <p:nvCxnSpPr>
            <p:cNvPr id="224" name="Google Shape;224;p33"/>
            <p:cNvCxnSpPr>
              <a:stCxn id="225" idx="2"/>
            </p:cNvCxnSpPr>
            <p:nvPr/>
          </p:nvCxnSpPr>
          <p:spPr>
            <a:xfrm flipH="1">
              <a:off x="3541726" y="2659761"/>
              <a:ext cx="460200" cy="435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26" name="Google Shape;226;p33"/>
            <p:cNvSpPr/>
            <p:nvPr/>
          </p:nvSpPr>
          <p:spPr>
            <a:xfrm>
              <a:off x="2481262" y="2382837"/>
              <a:ext cx="1086000" cy="1086000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t/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Vitamins</a:t>
              </a:r>
              <a:endParaRPr/>
            </a:p>
          </p:txBody>
        </p:sp>
        <p:cxnSp>
          <p:nvCxnSpPr>
            <p:cNvPr id="227" name="Google Shape;227;p33"/>
            <p:cNvCxnSpPr/>
            <p:nvPr/>
          </p:nvCxnSpPr>
          <p:spPr>
            <a:xfrm>
              <a:off x="4940926" y="2711391"/>
              <a:ext cx="618300" cy="130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28" name="Google Shape;228;p33"/>
            <p:cNvSpPr/>
            <p:nvPr/>
          </p:nvSpPr>
          <p:spPr>
            <a:xfrm>
              <a:off x="5462672" y="2485371"/>
              <a:ext cx="1580100" cy="10860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0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</a:t>
              </a:r>
              <a:r>
                <a:rPr lang="en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Minerals</a:t>
              </a:r>
              <a:endParaRPr/>
            </a:p>
          </p:txBody>
        </p:sp>
        <p:cxnSp>
          <p:nvCxnSpPr>
            <p:cNvPr id="229" name="Google Shape;229;p33"/>
            <p:cNvCxnSpPr>
              <a:endCxn id="225" idx="4"/>
            </p:cNvCxnSpPr>
            <p:nvPr/>
          </p:nvCxnSpPr>
          <p:spPr>
            <a:xfrm rot="10800000">
              <a:off x="4544926" y="3202761"/>
              <a:ext cx="8400" cy="851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30" name="Google Shape;230;p33"/>
            <p:cNvSpPr/>
            <p:nvPr/>
          </p:nvSpPr>
          <p:spPr>
            <a:xfrm>
              <a:off x="4001926" y="4060639"/>
              <a:ext cx="1086000" cy="1086000"/>
            </a:xfrm>
            <a:prstGeom prst="ellipse">
              <a:avLst/>
            </a:prstGeom>
            <a:solidFill>
              <a:srgbClr val="CCFFCC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i="0" lang="en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</a:t>
              </a:r>
              <a:r>
                <a:rPr b="1" lang="en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Measured</a:t>
              </a:r>
              <a:endParaRPr b="1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in mg or </a:t>
              </a:r>
              <a:r>
                <a:rPr lang="en" sz="2400">
                  <a:solidFill>
                    <a:schemeClr val="dk1"/>
                  </a:solidFill>
                  <a:highlight>
                    <a:srgbClr val="FFFFFF"/>
                  </a:highlight>
                  <a:latin typeface="Comic Sans MS"/>
                  <a:ea typeface="Comic Sans MS"/>
                  <a:cs typeface="Comic Sans MS"/>
                  <a:sym typeface="Comic Sans MS"/>
                </a:rPr>
                <a:t>μg</a:t>
              </a:r>
              <a:endParaRPr b="1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225" name="Google Shape;225;p33"/>
            <p:cNvSpPr/>
            <p:nvPr/>
          </p:nvSpPr>
          <p:spPr>
            <a:xfrm>
              <a:off x="4001926" y="2116761"/>
              <a:ext cx="1086000" cy="1086000"/>
            </a:xfrm>
            <a:prstGeom prst="ellipse">
              <a:avLst/>
            </a:prstGeom>
            <a:solidFill>
              <a:srgbClr val="FF00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Needed in small amounts</a:t>
              </a:r>
              <a:endParaRPr sz="2400"/>
            </a:p>
          </p:txBody>
        </p:sp>
      </p:grpSp>
      <p:pic>
        <p:nvPicPr>
          <p:cNvPr id="231" name="Google Shape;23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Image result for nutrition" id="236" name="Google Shape;236;p34"/>
          <p:cNvSpPr txBox="1"/>
          <p:nvPr/>
        </p:nvSpPr>
        <p:spPr>
          <a:xfrm>
            <a:off x="4419600" y="2457450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05038"/>
            <a:ext cx="9144000" cy="419071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4"/>
          <p:cNvSpPr txBox="1"/>
          <p:nvPr>
            <p:ph type="title"/>
          </p:nvPr>
        </p:nvSpPr>
        <p:spPr>
          <a:xfrm>
            <a:off x="221700" y="0"/>
            <a:ext cx="89223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Vitamins</a:t>
            </a:r>
            <a:r>
              <a:rPr lang="en"/>
              <a:t>  </a:t>
            </a:r>
            <a:endParaRPr/>
          </a:p>
        </p:txBody>
      </p:sp>
      <p:sp>
        <p:nvSpPr>
          <p:cNvPr id="239" name="Google Shape;239;p34"/>
          <p:cNvSpPr txBox="1"/>
          <p:nvPr/>
        </p:nvSpPr>
        <p:spPr>
          <a:xfrm>
            <a:off x="6473750" y="4855631"/>
            <a:ext cx="26310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@annapelzer//unsplash.org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Key Words</a:t>
            </a:r>
            <a:endParaRPr/>
          </a:p>
        </p:txBody>
      </p:sp>
      <p:sp>
        <p:nvSpPr>
          <p:cNvPr id="245" name="Google Shape;245;p35"/>
          <p:cNvSpPr txBox="1"/>
          <p:nvPr>
            <p:ph idx="1" type="body"/>
          </p:nvPr>
        </p:nvSpPr>
        <p:spPr>
          <a:xfrm>
            <a:off x="208425" y="1200150"/>
            <a:ext cx="25224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Fat-Soluble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 txBox="1"/>
          <p:nvPr>
            <p:ph idx="1" type="body"/>
          </p:nvPr>
        </p:nvSpPr>
        <p:spPr>
          <a:xfrm>
            <a:off x="3257350" y="1200150"/>
            <a:ext cx="3027900" cy="53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Water-Soluble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5"/>
          <p:cNvSpPr txBox="1"/>
          <p:nvPr>
            <p:ph idx="1" type="body"/>
          </p:nvPr>
        </p:nvSpPr>
        <p:spPr>
          <a:xfrm>
            <a:off x="6491100" y="1200150"/>
            <a:ext cx="25224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Deficiency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75375" y="2017838"/>
            <a:ext cx="3182100" cy="5352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Night Blindness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5"/>
          <p:cNvSpPr txBox="1"/>
          <p:nvPr>
            <p:ph idx="1" type="body"/>
          </p:nvPr>
        </p:nvSpPr>
        <p:spPr>
          <a:xfrm>
            <a:off x="3322675" y="2017838"/>
            <a:ext cx="2676300" cy="535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Carotene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 txBox="1"/>
          <p:nvPr>
            <p:ph idx="1" type="body"/>
          </p:nvPr>
        </p:nvSpPr>
        <p:spPr>
          <a:xfrm>
            <a:off x="6491100" y="2017838"/>
            <a:ext cx="2416800" cy="765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Rickets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 txBox="1"/>
          <p:nvPr>
            <p:ph idx="1" type="body"/>
          </p:nvPr>
        </p:nvSpPr>
        <p:spPr>
          <a:xfrm>
            <a:off x="371775" y="3016410"/>
            <a:ext cx="2195700" cy="7653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Beri-Beri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5"/>
          <p:cNvSpPr txBox="1"/>
          <p:nvPr>
            <p:ph idx="1" type="body"/>
          </p:nvPr>
        </p:nvSpPr>
        <p:spPr>
          <a:xfrm>
            <a:off x="3257350" y="2992050"/>
            <a:ext cx="2195700" cy="53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Scurvy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5"/>
          <p:cNvSpPr txBox="1"/>
          <p:nvPr>
            <p:ph idx="1" type="body"/>
          </p:nvPr>
        </p:nvSpPr>
        <p:spPr>
          <a:xfrm>
            <a:off x="6491100" y="3051563"/>
            <a:ext cx="2416800" cy="7653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Absorbic Acid</a:t>
            </a:r>
            <a:endParaRPr b="1" i="0" sz="2400" u="none" cap="none" strike="noStrike">
              <a:solidFill>
                <a:schemeClr val="dk1"/>
              </a:solidFill>
            </a:endParaRPr>
          </a:p>
        </p:txBody>
      </p:sp>
      <p:pic>
        <p:nvPicPr>
          <p:cNvPr id="254" name="Google Shape;25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3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CLASSIFICATION OF VITAMINS</a:t>
            </a:r>
            <a:endParaRPr sz="3000"/>
          </a:p>
        </p:txBody>
      </p:sp>
      <p:sp>
        <p:nvSpPr>
          <p:cNvPr id="261" name="Google Shape;261;p36"/>
          <p:cNvSpPr txBox="1"/>
          <p:nvPr>
            <p:ph idx="1" type="body"/>
          </p:nvPr>
        </p:nvSpPr>
        <p:spPr>
          <a:xfrm>
            <a:off x="457200" y="1151334"/>
            <a:ext cx="4040100" cy="4800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WATER SOLUBLE</a:t>
            </a:r>
            <a:endParaRPr/>
          </a:p>
        </p:txBody>
      </p:sp>
      <p:sp>
        <p:nvSpPr>
          <p:cNvPr id="262" name="Google Shape;262;p36"/>
          <p:cNvSpPr txBox="1"/>
          <p:nvPr>
            <p:ph idx="1" type="body"/>
          </p:nvPr>
        </p:nvSpPr>
        <p:spPr>
          <a:xfrm>
            <a:off x="4645025" y="1151334"/>
            <a:ext cx="4041900" cy="480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FAT  SOLUBLE</a:t>
            </a:r>
            <a:endParaRPr/>
          </a:p>
        </p:txBody>
      </p:sp>
      <p:sp>
        <p:nvSpPr>
          <p:cNvPr id="263" name="Google Shape;263;p36"/>
          <p:cNvSpPr txBox="1"/>
          <p:nvPr/>
        </p:nvSpPr>
        <p:spPr>
          <a:xfrm>
            <a:off x="403400" y="1828500"/>
            <a:ext cx="1169400" cy="139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B</a:t>
            </a:r>
            <a:endParaRPr sz="9600"/>
          </a:p>
        </p:txBody>
      </p:sp>
      <p:sp>
        <p:nvSpPr>
          <p:cNvPr id="264" name="Google Shape;264;p36"/>
          <p:cNvSpPr txBox="1"/>
          <p:nvPr/>
        </p:nvSpPr>
        <p:spPr>
          <a:xfrm>
            <a:off x="1747325" y="3054000"/>
            <a:ext cx="1169400" cy="1391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C</a:t>
            </a:r>
            <a:endParaRPr sz="9600"/>
          </a:p>
        </p:txBody>
      </p:sp>
      <p:sp>
        <p:nvSpPr>
          <p:cNvPr id="265" name="Google Shape;265;p36"/>
          <p:cNvSpPr txBox="1"/>
          <p:nvPr/>
        </p:nvSpPr>
        <p:spPr>
          <a:xfrm>
            <a:off x="4645025" y="1662600"/>
            <a:ext cx="1169400" cy="13914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A</a:t>
            </a:r>
            <a:endParaRPr sz="9600"/>
          </a:p>
        </p:txBody>
      </p:sp>
      <p:sp>
        <p:nvSpPr>
          <p:cNvPr id="266" name="Google Shape;266;p36"/>
          <p:cNvSpPr txBox="1"/>
          <p:nvPr/>
        </p:nvSpPr>
        <p:spPr>
          <a:xfrm>
            <a:off x="6702500" y="1722638"/>
            <a:ext cx="1169400" cy="139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D</a:t>
            </a:r>
            <a:endParaRPr sz="9600"/>
          </a:p>
        </p:txBody>
      </p:sp>
      <p:sp>
        <p:nvSpPr>
          <p:cNvPr id="267" name="Google Shape;267;p36"/>
          <p:cNvSpPr txBox="1"/>
          <p:nvPr/>
        </p:nvSpPr>
        <p:spPr>
          <a:xfrm>
            <a:off x="4645025" y="3773300"/>
            <a:ext cx="1169400" cy="13914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E</a:t>
            </a:r>
            <a:endParaRPr sz="9600"/>
          </a:p>
        </p:txBody>
      </p:sp>
      <p:sp>
        <p:nvSpPr>
          <p:cNvPr id="268" name="Google Shape;268;p36"/>
          <p:cNvSpPr txBox="1"/>
          <p:nvPr/>
        </p:nvSpPr>
        <p:spPr>
          <a:xfrm>
            <a:off x="6732200" y="3752100"/>
            <a:ext cx="1169400" cy="1391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K</a:t>
            </a:r>
            <a:endParaRPr sz="9600"/>
          </a:p>
        </p:txBody>
      </p:sp>
      <p:pic>
        <p:nvPicPr>
          <p:cNvPr id="269" name="Google Shape;26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VITAMIN B </a:t>
            </a:r>
            <a:endParaRPr/>
          </a:p>
        </p:txBody>
      </p:sp>
      <p:sp>
        <p:nvSpPr>
          <p:cNvPr id="276" name="Google Shape;276;p37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SOURCES:</a:t>
            </a: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Meat, Fish, Cheese, Eggs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FUNCTIONS:</a:t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Energy, for a healthy nervous system and growth.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DEFICIENCY DISEASE:</a:t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Beri-beri &amp; pellagra</a:t>
            </a:r>
            <a:endParaRPr/>
          </a:p>
        </p:txBody>
      </p:sp>
      <p:pic>
        <p:nvPicPr>
          <p:cNvPr id="277" name="Google Shape;27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5650" y="1200150"/>
            <a:ext cx="1831150" cy="142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7"/>
          <p:cNvSpPr txBox="1"/>
          <p:nvPr/>
        </p:nvSpPr>
        <p:spPr>
          <a:xfrm>
            <a:off x="6879025" y="2376150"/>
            <a:ext cx="1620900" cy="1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@erolahmed/unsplash.org</a:t>
            </a:r>
            <a:endParaRPr sz="800"/>
          </a:p>
        </p:txBody>
      </p:sp>
      <p:pic>
        <p:nvPicPr>
          <p:cNvPr id="279" name="Google Shape;27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VITAMIN C</a:t>
            </a:r>
            <a:endParaRPr/>
          </a:p>
        </p:txBody>
      </p:sp>
      <p:sp>
        <p:nvSpPr>
          <p:cNvPr id="286" name="Google Shape;286;p38"/>
          <p:cNvSpPr txBox="1"/>
          <p:nvPr>
            <p:ph idx="1" type="body"/>
          </p:nvPr>
        </p:nvSpPr>
        <p:spPr>
          <a:xfrm>
            <a:off x="279400" y="1200150"/>
            <a:ext cx="8229600" cy="339450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SOURCES: </a:t>
            </a: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Fresh fruit and vegetables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87" name="Google Shape;28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8288" y="1909894"/>
            <a:ext cx="3171825" cy="258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8"/>
          <p:cNvSpPr txBox="1"/>
          <p:nvPr/>
        </p:nvSpPr>
        <p:spPr>
          <a:xfrm>
            <a:off x="2838225" y="4491525"/>
            <a:ext cx="3197100" cy="2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@siamand/unsplash.org</a:t>
            </a:r>
            <a:endParaRPr sz="800"/>
          </a:p>
        </p:txBody>
      </p:sp>
      <p:pic>
        <p:nvPicPr>
          <p:cNvPr id="289" name="Google Shape;28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VITAMIN </a:t>
            </a: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endParaRPr/>
          </a:p>
        </p:txBody>
      </p:sp>
      <p:sp>
        <p:nvSpPr>
          <p:cNvPr id="296" name="Google Shape;296;p39"/>
          <p:cNvSpPr txBox="1"/>
          <p:nvPr>
            <p:ph idx="1" type="body"/>
          </p:nvPr>
        </p:nvSpPr>
        <p:spPr>
          <a:xfrm>
            <a:off x="477837" y="1326356"/>
            <a:ext cx="8229600" cy="3394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FUNCTIONS: 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Needed for good general health, for healthy skin and gums.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Needed to help absorb iron.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helps make connective tissue, which can help the healing of wounds.</a:t>
            </a:r>
            <a:endParaRPr/>
          </a:p>
        </p:txBody>
      </p:sp>
      <p:pic>
        <p:nvPicPr>
          <p:cNvPr id="297" name="Google Shape;29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9300" y="3752675"/>
            <a:ext cx="3171825" cy="109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9"/>
          <p:cNvSpPr txBox="1"/>
          <p:nvPr/>
        </p:nvSpPr>
        <p:spPr>
          <a:xfrm>
            <a:off x="3005213" y="4685175"/>
            <a:ext cx="300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@siamand/unsplash.org</a:t>
            </a:r>
            <a:endParaRPr/>
          </a:p>
        </p:txBody>
      </p:sp>
      <p:pic>
        <p:nvPicPr>
          <p:cNvPr id="299" name="Google Shape;29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Deficiency Diseases</a:t>
            </a:r>
            <a:endParaRPr/>
          </a:p>
        </p:txBody>
      </p:sp>
      <p:sp>
        <p:nvSpPr>
          <p:cNvPr id="305" name="Google Shape;305;p40"/>
          <p:cNvSpPr txBox="1"/>
          <p:nvPr/>
        </p:nvSpPr>
        <p:spPr>
          <a:xfrm>
            <a:off x="457200" y="1371600"/>
            <a:ext cx="8229600" cy="19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FAD"/>
              </a:buClr>
              <a:buSzPts val="4800"/>
              <a:buFont typeface="Arial"/>
              <a:buChar char="•"/>
            </a:pPr>
            <a:r>
              <a:rPr b="0" i="0" lang="en" sz="4800" u="none">
                <a:solidFill>
                  <a:srgbClr val="0E2FAD"/>
                </a:solidFill>
                <a:latin typeface="Comic Sans MS"/>
                <a:ea typeface="Comic Sans MS"/>
                <a:cs typeface="Comic Sans MS"/>
                <a:sym typeface="Comic Sans MS"/>
              </a:rPr>
              <a:t>Scurvy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0E2FAD"/>
              </a:buClr>
              <a:buSzPts val="4800"/>
              <a:buFont typeface="Comic Sans MS"/>
              <a:buChar char="•"/>
            </a:pPr>
            <a:r>
              <a:rPr b="0" i="0" lang="en" sz="4800" u="none">
                <a:solidFill>
                  <a:srgbClr val="0E2FAD"/>
                </a:solidFill>
                <a:latin typeface="Comic Sans MS"/>
                <a:ea typeface="Comic Sans MS"/>
                <a:cs typeface="Comic Sans MS"/>
                <a:sym typeface="Comic Sans MS"/>
              </a:rPr>
              <a:t>Anaemia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0E2FAD"/>
              </a:buClr>
              <a:buSzPts val="4800"/>
              <a:buFont typeface="Comic Sans MS"/>
              <a:buChar char="•"/>
            </a:pPr>
            <a:r>
              <a:rPr b="0" i="0" lang="en" sz="4800" u="none">
                <a:solidFill>
                  <a:srgbClr val="0E2FAD"/>
                </a:solidFill>
                <a:latin typeface="Comic Sans MS"/>
                <a:ea typeface="Comic Sans MS"/>
                <a:cs typeface="Comic Sans MS"/>
                <a:sym typeface="Comic Sans MS"/>
              </a:rPr>
              <a:t>Delayed healing of wounds</a:t>
            </a:r>
            <a:endParaRPr/>
          </a:p>
        </p:txBody>
      </p:sp>
      <p:pic>
        <p:nvPicPr>
          <p:cNvPr id="306" name="Google Shape;30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9250" y="1155025"/>
            <a:ext cx="1909374" cy="2061426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40"/>
          <p:cNvSpPr txBox="1"/>
          <p:nvPr/>
        </p:nvSpPr>
        <p:spPr>
          <a:xfrm>
            <a:off x="6856825" y="3094025"/>
            <a:ext cx="21387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@antares/creativecommons.org</a:t>
            </a:r>
            <a:endParaRPr sz="800"/>
          </a:p>
        </p:txBody>
      </p:sp>
      <p:pic>
        <p:nvPicPr>
          <p:cNvPr id="308" name="Google Shape;30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VITAMIN A </a:t>
            </a:r>
            <a:endParaRPr/>
          </a:p>
        </p:txBody>
      </p:sp>
      <p:sp>
        <p:nvSpPr>
          <p:cNvPr id="315" name="Google Shape;315;p41"/>
          <p:cNvSpPr txBox="1"/>
          <p:nvPr>
            <p:ph idx="1" type="body"/>
          </p:nvPr>
        </p:nvSpPr>
        <p:spPr>
          <a:xfrm>
            <a:off x="292100" y="1200150"/>
            <a:ext cx="8229600" cy="3394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</a:t>
            </a: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: </a:t>
            </a:r>
            <a:endParaRPr/>
          </a:p>
          <a:p>
            <a:pPr indent="-190500" lvl="0" marL="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ic Sans MS"/>
              <a:buChar char="•"/>
            </a:pPr>
            <a:r>
              <a:rPr b="0" i="0" lang="en" sz="3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Fish liver oil</a:t>
            </a:r>
            <a:endParaRPr sz="3000"/>
          </a:p>
          <a:p>
            <a:pPr indent="-190500" lvl="0" marL="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ic Sans MS"/>
              <a:buChar char="•"/>
            </a:pPr>
            <a:r>
              <a:rPr b="0" i="0" lang="en" sz="3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Oily fish</a:t>
            </a:r>
            <a:endParaRPr sz="3000"/>
          </a:p>
          <a:p>
            <a:pPr indent="-190500" lvl="0" marL="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ic Sans MS"/>
              <a:buChar char="•"/>
            </a:pPr>
            <a:r>
              <a:rPr b="0" i="0" lang="en" sz="3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Eggs</a:t>
            </a:r>
            <a:endParaRPr sz="3000"/>
          </a:p>
          <a:p>
            <a:pPr indent="-190500" lvl="0" marL="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ic Sans MS"/>
              <a:buChar char="•"/>
            </a:pPr>
            <a:r>
              <a:rPr b="0" i="0" lang="en" sz="3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Milk</a:t>
            </a:r>
            <a:endParaRPr sz="3000"/>
          </a:p>
          <a:p>
            <a:pPr indent="-190500" lvl="0" marL="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ic Sans MS"/>
              <a:buChar char="•"/>
            </a:pPr>
            <a:r>
              <a:rPr b="0" i="0" lang="en" sz="3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Carrots</a:t>
            </a:r>
            <a:endParaRPr sz="3000"/>
          </a:p>
          <a:p>
            <a:pPr indent="-11430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16" name="Google Shape;31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0620" y="1432050"/>
            <a:ext cx="3491076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1"/>
          <p:cNvSpPr txBox="1"/>
          <p:nvPr/>
        </p:nvSpPr>
        <p:spPr>
          <a:xfrm>
            <a:off x="5310075" y="4315150"/>
            <a:ext cx="27531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@GDR/creativecommons.org</a:t>
            </a:r>
            <a:endParaRPr sz="700"/>
          </a:p>
        </p:txBody>
      </p:sp>
      <p:pic>
        <p:nvPicPr>
          <p:cNvPr id="318" name="Google Shape;318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VITAMIN A </a:t>
            </a:r>
            <a:endParaRPr/>
          </a:p>
        </p:txBody>
      </p:sp>
      <p:sp>
        <p:nvSpPr>
          <p:cNvPr id="325" name="Google Shape;325;p4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FUNCTIONS: </a:t>
            </a: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Growth, Healthy Eyes, Healthy Skin, Healthy lining tissue in the nose and throat etc..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DEFICIENCY DISEASES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Slowed growth.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Lining of nose and throat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become dry and irritated.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Night Blindness.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26" name="Google Shape;32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VITAMIN D</a:t>
            </a:r>
            <a:endParaRPr/>
          </a:p>
        </p:txBody>
      </p:sp>
      <p:sp>
        <p:nvSpPr>
          <p:cNvPr id="332" name="Google Shape;332;p4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SOURCES:</a:t>
            </a: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Sunshine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Oily fish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Eggs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Cheese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Cod liver oil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33" name="Google Shape;33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1325" y="1236450"/>
            <a:ext cx="2870952" cy="2870952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43"/>
          <p:cNvSpPr txBox="1"/>
          <p:nvPr/>
        </p:nvSpPr>
        <p:spPr>
          <a:xfrm>
            <a:off x="5813325" y="4226325"/>
            <a:ext cx="24273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@sunking2/creativecommons.org</a:t>
            </a:r>
            <a:endParaRPr sz="800"/>
          </a:p>
        </p:txBody>
      </p:sp>
      <p:pic>
        <p:nvPicPr>
          <p:cNvPr id="335" name="Google Shape;33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VITAMIN D</a:t>
            </a:r>
            <a:endParaRPr/>
          </a:p>
        </p:txBody>
      </p:sp>
      <p:sp>
        <p:nvSpPr>
          <p:cNvPr id="342" name="Google Shape;342;p4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FUNCTIONS:</a:t>
            </a: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To make strong bones and teeth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DEFICIENCY DISEASE: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Rickets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Osteoporosis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Tooth decay</a:t>
            </a:r>
            <a:endParaRPr/>
          </a:p>
        </p:txBody>
      </p:sp>
      <p:pic>
        <p:nvPicPr>
          <p:cNvPr id="343" name="Google Shape;34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5750" y="1687875"/>
            <a:ext cx="2604528" cy="2604522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4"/>
          <p:cNvSpPr txBox="1"/>
          <p:nvPr/>
        </p:nvSpPr>
        <p:spPr>
          <a:xfrm>
            <a:off x="6379425" y="4025400"/>
            <a:ext cx="1787400" cy="11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@sunking2/creativecommons.org</a:t>
            </a:r>
            <a:endParaRPr sz="800"/>
          </a:p>
        </p:txBody>
      </p:sp>
      <p:pic>
        <p:nvPicPr>
          <p:cNvPr id="345" name="Google Shape;34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RICKETS </a:t>
            </a:r>
            <a:endParaRPr/>
          </a:p>
        </p:txBody>
      </p:sp>
      <p:sp>
        <p:nvSpPr>
          <p:cNvPr id="352" name="Google Shape;352;p45"/>
          <p:cNvSpPr txBox="1"/>
          <p:nvPr>
            <p:ph idx="1" type="body"/>
          </p:nvPr>
        </p:nvSpPr>
        <p:spPr>
          <a:xfrm>
            <a:off x="457200" y="1200150"/>
            <a:ext cx="8229600" cy="3765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Child with rickets will have soft, badly formed bones and teeth that are prone to tooth decay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53" name="Google Shape;35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4440950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OSTEOPOROSIS</a:t>
            </a:r>
            <a:endParaRPr/>
          </a:p>
        </p:txBody>
      </p:sp>
      <p:sp>
        <p:nvSpPr>
          <p:cNvPr id="360" name="Google Shape;360;p46"/>
          <p:cNvSpPr txBox="1"/>
          <p:nvPr>
            <p:ph idx="1" type="body"/>
          </p:nvPr>
        </p:nvSpPr>
        <p:spPr>
          <a:xfrm>
            <a:off x="457200" y="1200150"/>
            <a:ext cx="8229600" cy="376950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Commonly known as “brittle bone disease” bones are fragile and break easily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61" name="Google Shape;36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VITAMIN </a:t>
            </a:r>
            <a:endParaRPr/>
          </a:p>
        </p:txBody>
      </p:sp>
      <p:sp>
        <p:nvSpPr>
          <p:cNvPr id="368" name="Google Shape;368;p47"/>
          <p:cNvSpPr txBox="1"/>
          <p:nvPr>
            <p:ph idx="1" type="body"/>
          </p:nvPr>
        </p:nvSpPr>
        <p:spPr>
          <a:xfrm>
            <a:off x="457200" y="1200150"/>
            <a:ext cx="8229600" cy="394320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Sources: Eggs, Nuts, Cereals, Sunflower seeds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Functions: Acts as an </a:t>
            </a:r>
            <a:r>
              <a:rPr b="0" i="0" lang="en" sz="2400" u="none">
                <a:solidFill>
                  <a:srgbClr val="FF66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antioxidant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Deficiency Disease: Rare</a:t>
            </a:r>
            <a:endParaRPr/>
          </a:p>
        </p:txBody>
      </p:sp>
      <p:pic>
        <p:nvPicPr>
          <p:cNvPr id="369" name="Google Shape;36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8375" y="200016"/>
            <a:ext cx="1338274" cy="869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VITAMIN </a:t>
            </a:r>
            <a:endParaRPr/>
          </a:p>
        </p:txBody>
      </p:sp>
      <p:sp>
        <p:nvSpPr>
          <p:cNvPr id="376" name="Google Shape;376;p48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Sources: Cod liver oil, cabbage, spinach, cauliflower</a:t>
            </a:r>
            <a:endParaRPr sz="2400"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FUNCTIONS: Helps the blood to clot 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Deficiency Disease:</a:t>
            </a:r>
            <a:endParaRPr sz="2400"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Blood clots slowly or in severe deficiencies not at all</a:t>
            </a:r>
            <a:endParaRPr sz="2400"/>
          </a:p>
        </p:txBody>
      </p:sp>
      <p:pic>
        <p:nvPicPr>
          <p:cNvPr id="377" name="Google Shape;37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5900" y="52050"/>
            <a:ext cx="1527525" cy="931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MINERALS</a:t>
            </a:r>
            <a:endParaRPr/>
          </a:p>
        </p:txBody>
      </p:sp>
      <p:pic>
        <p:nvPicPr>
          <p:cNvPr id="385" name="Google Shape;38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423" y="1215776"/>
            <a:ext cx="2266350" cy="3001776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9"/>
          <p:cNvSpPr txBox="1"/>
          <p:nvPr/>
        </p:nvSpPr>
        <p:spPr>
          <a:xfrm>
            <a:off x="507000" y="4448350"/>
            <a:ext cx="2227500" cy="2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@tawm1972/creativecommons.org</a:t>
            </a:r>
            <a:endParaRPr sz="800"/>
          </a:p>
        </p:txBody>
      </p:sp>
      <p:pic>
        <p:nvPicPr>
          <p:cNvPr id="387" name="Google Shape;38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0700" y="1126975"/>
            <a:ext cx="3103623" cy="3090576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9"/>
          <p:cNvSpPr txBox="1"/>
          <p:nvPr/>
        </p:nvSpPr>
        <p:spPr>
          <a:xfrm>
            <a:off x="4392375" y="4448350"/>
            <a:ext cx="2916000" cy="1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@dear_theophilus/creativecommons.org</a:t>
            </a:r>
            <a:endParaRPr sz="800"/>
          </a:p>
        </p:txBody>
      </p:sp>
      <p:pic>
        <p:nvPicPr>
          <p:cNvPr id="389" name="Google Shape;389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0"/>
          <p:cNvSpPr/>
          <p:nvPr/>
        </p:nvSpPr>
        <p:spPr>
          <a:xfrm>
            <a:off x="3503612" y="1691878"/>
            <a:ext cx="2093910" cy="1729975"/>
          </a:xfrm>
          <a:custGeom>
            <a:rect b="b" l="l" r="r" t="t"/>
            <a:pathLst>
              <a:path extrusionOk="0" h="1862" w="1690">
                <a:moveTo>
                  <a:pt x="982" y="242"/>
                </a:moveTo>
                <a:lnTo>
                  <a:pt x="982" y="242"/>
                </a:lnTo>
                <a:lnTo>
                  <a:pt x="960" y="236"/>
                </a:lnTo>
                <a:lnTo>
                  <a:pt x="936" y="224"/>
                </a:lnTo>
                <a:lnTo>
                  <a:pt x="926" y="218"/>
                </a:lnTo>
                <a:lnTo>
                  <a:pt x="918" y="212"/>
                </a:lnTo>
                <a:lnTo>
                  <a:pt x="912" y="202"/>
                </a:lnTo>
                <a:lnTo>
                  <a:pt x="910" y="194"/>
                </a:lnTo>
                <a:lnTo>
                  <a:pt x="912" y="182"/>
                </a:lnTo>
                <a:lnTo>
                  <a:pt x="914" y="172"/>
                </a:lnTo>
                <a:lnTo>
                  <a:pt x="918" y="164"/>
                </a:lnTo>
                <a:lnTo>
                  <a:pt x="922" y="158"/>
                </a:lnTo>
                <a:lnTo>
                  <a:pt x="936" y="146"/>
                </a:lnTo>
                <a:lnTo>
                  <a:pt x="950" y="138"/>
                </a:lnTo>
                <a:lnTo>
                  <a:pt x="964" y="130"/>
                </a:lnTo>
                <a:lnTo>
                  <a:pt x="978" y="120"/>
                </a:lnTo>
                <a:lnTo>
                  <a:pt x="982" y="112"/>
                </a:lnTo>
                <a:lnTo>
                  <a:pt x="986" y="104"/>
                </a:lnTo>
                <a:lnTo>
                  <a:pt x="990" y="96"/>
                </a:lnTo>
                <a:lnTo>
                  <a:pt x="990" y="84"/>
                </a:lnTo>
                <a:lnTo>
                  <a:pt x="990" y="72"/>
                </a:lnTo>
                <a:lnTo>
                  <a:pt x="986" y="62"/>
                </a:lnTo>
                <a:lnTo>
                  <a:pt x="982" y="54"/>
                </a:lnTo>
                <a:lnTo>
                  <a:pt x="974" y="44"/>
                </a:lnTo>
                <a:lnTo>
                  <a:pt x="966" y="36"/>
                </a:lnTo>
                <a:lnTo>
                  <a:pt x="958" y="30"/>
                </a:lnTo>
                <a:lnTo>
                  <a:pt x="936" y="18"/>
                </a:lnTo>
                <a:lnTo>
                  <a:pt x="912" y="10"/>
                </a:lnTo>
                <a:lnTo>
                  <a:pt x="888" y="4"/>
                </a:lnTo>
                <a:lnTo>
                  <a:pt x="866" y="0"/>
                </a:lnTo>
                <a:lnTo>
                  <a:pt x="846" y="0"/>
                </a:lnTo>
                <a:lnTo>
                  <a:pt x="828" y="0"/>
                </a:lnTo>
                <a:lnTo>
                  <a:pt x="804" y="4"/>
                </a:lnTo>
                <a:lnTo>
                  <a:pt x="780" y="10"/>
                </a:lnTo>
                <a:lnTo>
                  <a:pt x="756" y="18"/>
                </a:lnTo>
                <a:lnTo>
                  <a:pt x="736" y="30"/>
                </a:lnTo>
                <a:lnTo>
                  <a:pt x="726" y="36"/>
                </a:lnTo>
                <a:lnTo>
                  <a:pt x="718" y="44"/>
                </a:lnTo>
                <a:lnTo>
                  <a:pt x="712" y="54"/>
                </a:lnTo>
                <a:lnTo>
                  <a:pt x="706" y="62"/>
                </a:lnTo>
                <a:lnTo>
                  <a:pt x="704" y="72"/>
                </a:lnTo>
                <a:lnTo>
                  <a:pt x="702" y="84"/>
                </a:lnTo>
                <a:lnTo>
                  <a:pt x="704" y="96"/>
                </a:lnTo>
                <a:lnTo>
                  <a:pt x="706" y="104"/>
                </a:lnTo>
                <a:lnTo>
                  <a:pt x="710" y="112"/>
                </a:lnTo>
                <a:lnTo>
                  <a:pt x="716" y="120"/>
                </a:lnTo>
                <a:lnTo>
                  <a:pt x="728" y="130"/>
                </a:lnTo>
                <a:lnTo>
                  <a:pt x="742" y="138"/>
                </a:lnTo>
                <a:lnTo>
                  <a:pt x="758" y="146"/>
                </a:lnTo>
                <a:lnTo>
                  <a:pt x="770" y="158"/>
                </a:lnTo>
                <a:lnTo>
                  <a:pt x="776" y="164"/>
                </a:lnTo>
                <a:lnTo>
                  <a:pt x="778" y="172"/>
                </a:lnTo>
                <a:lnTo>
                  <a:pt x="782" y="182"/>
                </a:lnTo>
                <a:lnTo>
                  <a:pt x="782" y="194"/>
                </a:lnTo>
                <a:lnTo>
                  <a:pt x="780" y="202"/>
                </a:lnTo>
                <a:lnTo>
                  <a:pt x="774" y="212"/>
                </a:lnTo>
                <a:lnTo>
                  <a:pt x="766" y="218"/>
                </a:lnTo>
                <a:lnTo>
                  <a:pt x="756" y="224"/>
                </a:lnTo>
                <a:lnTo>
                  <a:pt x="734" y="236"/>
                </a:lnTo>
                <a:lnTo>
                  <a:pt x="712" y="242"/>
                </a:lnTo>
                <a:lnTo>
                  <a:pt x="446" y="238"/>
                </a:lnTo>
                <a:lnTo>
                  <a:pt x="306" y="484"/>
                </a:lnTo>
                <a:lnTo>
                  <a:pt x="288" y="500"/>
                </a:lnTo>
                <a:lnTo>
                  <a:pt x="268" y="514"/>
                </a:lnTo>
                <a:lnTo>
                  <a:pt x="258" y="518"/>
                </a:lnTo>
                <a:lnTo>
                  <a:pt x="248" y="522"/>
                </a:lnTo>
                <a:lnTo>
                  <a:pt x="238" y="522"/>
                </a:lnTo>
                <a:lnTo>
                  <a:pt x="230" y="520"/>
                </a:lnTo>
                <a:lnTo>
                  <a:pt x="220" y="514"/>
                </a:lnTo>
                <a:lnTo>
                  <a:pt x="212" y="506"/>
                </a:lnTo>
                <a:lnTo>
                  <a:pt x="208" y="498"/>
                </a:lnTo>
                <a:lnTo>
                  <a:pt x="204" y="490"/>
                </a:lnTo>
                <a:lnTo>
                  <a:pt x="200" y="474"/>
                </a:lnTo>
                <a:lnTo>
                  <a:pt x="200" y="458"/>
                </a:lnTo>
                <a:lnTo>
                  <a:pt x="200" y="442"/>
                </a:lnTo>
                <a:lnTo>
                  <a:pt x="198" y="424"/>
                </a:lnTo>
                <a:lnTo>
                  <a:pt x="196" y="416"/>
                </a:lnTo>
                <a:lnTo>
                  <a:pt x="190" y="410"/>
                </a:lnTo>
                <a:lnTo>
                  <a:pt x="184" y="402"/>
                </a:lnTo>
                <a:lnTo>
                  <a:pt x="174" y="396"/>
                </a:lnTo>
                <a:lnTo>
                  <a:pt x="164" y="390"/>
                </a:lnTo>
                <a:lnTo>
                  <a:pt x="154" y="388"/>
                </a:lnTo>
                <a:lnTo>
                  <a:pt x="142" y="388"/>
                </a:lnTo>
                <a:lnTo>
                  <a:pt x="132" y="390"/>
                </a:lnTo>
                <a:lnTo>
                  <a:pt x="122" y="392"/>
                </a:lnTo>
                <a:lnTo>
                  <a:pt x="110" y="398"/>
                </a:lnTo>
                <a:lnTo>
                  <a:pt x="90" y="410"/>
                </a:lnTo>
                <a:lnTo>
                  <a:pt x="70" y="426"/>
                </a:lnTo>
                <a:lnTo>
                  <a:pt x="54" y="444"/>
                </a:lnTo>
                <a:lnTo>
                  <a:pt x="40" y="462"/>
                </a:lnTo>
                <a:lnTo>
                  <a:pt x="30" y="478"/>
                </a:lnTo>
                <a:lnTo>
                  <a:pt x="20" y="496"/>
                </a:lnTo>
                <a:lnTo>
                  <a:pt x="12" y="516"/>
                </a:lnTo>
                <a:lnTo>
                  <a:pt x="4" y="540"/>
                </a:lnTo>
                <a:lnTo>
                  <a:pt x="0" y="566"/>
                </a:lnTo>
                <a:lnTo>
                  <a:pt x="0" y="590"/>
                </a:lnTo>
                <a:lnTo>
                  <a:pt x="2" y="602"/>
                </a:lnTo>
                <a:lnTo>
                  <a:pt x="4" y="612"/>
                </a:lnTo>
                <a:lnTo>
                  <a:pt x="8" y="622"/>
                </a:lnTo>
                <a:lnTo>
                  <a:pt x="14" y="630"/>
                </a:lnTo>
                <a:lnTo>
                  <a:pt x="20" y="638"/>
                </a:lnTo>
                <a:lnTo>
                  <a:pt x="30" y="644"/>
                </a:lnTo>
                <a:lnTo>
                  <a:pt x="40" y="650"/>
                </a:lnTo>
                <a:lnTo>
                  <a:pt x="50" y="652"/>
                </a:lnTo>
                <a:lnTo>
                  <a:pt x="58" y="652"/>
                </a:lnTo>
                <a:lnTo>
                  <a:pt x="68" y="652"/>
                </a:lnTo>
                <a:lnTo>
                  <a:pt x="82" y="646"/>
                </a:lnTo>
                <a:lnTo>
                  <a:pt x="98" y="638"/>
                </a:lnTo>
                <a:lnTo>
                  <a:pt x="112" y="628"/>
                </a:lnTo>
                <a:lnTo>
                  <a:pt x="128" y="624"/>
                </a:lnTo>
                <a:lnTo>
                  <a:pt x="136" y="622"/>
                </a:lnTo>
                <a:lnTo>
                  <a:pt x="144" y="622"/>
                </a:lnTo>
                <a:lnTo>
                  <a:pt x="154" y="626"/>
                </a:lnTo>
                <a:lnTo>
                  <a:pt x="166" y="630"/>
                </a:lnTo>
                <a:lnTo>
                  <a:pt x="172" y="636"/>
                </a:lnTo>
                <a:lnTo>
                  <a:pt x="176" y="646"/>
                </a:lnTo>
                <a:lnTo>
                  <a:pt x="178" y="656"/>
                </a:lnTo>
                <a:lnTo>
                  <a:pt x="180" y="668"/>
                </a:lnTo>
                <a:lnTo>
                  <a:pt x="176" y="692"/>
                </a:lnTo>
                <a:lnTo>
                  <a:pt x="172" y="714"/>
                </a:lnTo>
                <a:lnTo>
                  <a:pt x="48" y="928"/>
                </a:lnTo>
                <a:lnTo>
                  <a:pt x="178" y="1152"/>
                </a:lnTo>
                <a:lnTo>
                  <a:pt x="184" y="1174"/>
                </a:lnTo>
                <a:lnTo>
                  <a:pt x="186" y="1200"/>
                </a:lnTo>
                <a:lnTo>
                  <a:pt x="186" y="1212"/>
                </a:lnTo>
                <a:lnTo>
                  <a:pt x="184" y="1222"/>
                </a:lnTo>
                <a:lnTo>
                  <a:pt x="178" y="1230"/>
                </a:lnTo>
                <a:lnTo>
                  <a:pt x="172" y="1236"/>
                </a:lnTo>
                <a:lnTo>
                  <a:pt x="162" y="1242"/>
                </a:lnTo>
                <a:lnTo>
                  <a:pt x="152" y="1244"/>
                </a:lnTo>
                <a:lnTo>
                  <a:pt x="142" y="1246"/>
                </a:lnTo>
                <a:lnTo>
                  <a:pt x="134" y="1244"/>
                </a:lnTo>
                <a:lnTo>
                  <a:pt x="118" y="1238"/>
                </a:lnTo>
                <a:lnTo>
                  <a:pt x="104" y="1230"/>
                </a:lnTo>
                <a:lnTo>
                  <a:pt x="90" y="1222"/>
                </a:lnTo>
                <a:lnTo>
                  <a:pt x="74" y="1216"/>
                </a:lnTo>
                <a:lnTo>
                  <a:pt x="66" y="1214"/>
                </a:lnTo>
                <a:lnTo>
                  <a:pt x="56" y="1216"/>
                </a:lnTo>
                <a:lnTo>
                  <a:pt x="48" y="1218"/>
                </a:lnTo>
                <a:lnTo>
                  <a:pt x="36" y="1222"/>
                </a:lnTo>
                <a:lnTo>
                  <a:pt x="28" y="1228"/>
                </a:lnTo>
                <a:lnTo>
                  <a:pt x="20" y="1236"/>
                </a:lnTo>
                <a:lnTo>
                  <a:pt x="14" y="1246"/>
                </a:lnTo>
                <a:lnTo>
                  <a:pt x="10" y="1256"/>
                </a:lnTo>
                <a:lnTo>
                  <a:pt x="8" y="1266"/>
                </a:lnTo>
                <a:lnTo>
                  <a:pt x="6" y="1278"/>
                </a:lnTo>
                <a:lnTo>
                  <a:pt x="6" y="1302"/>
                </a:lnTo>
                <a:lnTo>
                  <a:pt x="12" y="1328"/>
                </a:lnTo>
                <a:lnTo>
                  <a:pt x="18" y="1350"/>
                </a:lnTo>
                <a:lnTo>
                  <a:pt x="26" y="1372"/>
                </a:lnTo>
                <a:lnTo>
                  <a:pt x="36" y="1390"/>
                </a:lnTo>
                <a:lnTo>
                  <a:pt x="46" y="1406"/>
                </a:lnTo>
                <a:lnTo>
                  <a:pt x="60" y="1424"/>
                </a:lnTo>
                <a:lnTo>
                  <a:pt x="78" y="1442"/>
                </a:lnTo>
                <a:lnTo>
                  <a:pt x="96" y="1458"/>
                </a:lnTo>
                <a:lnTo>
                  <a:pt x="118" y="1470"/>
                </a:lnTo>
                <a:lnTo>
                  <a:pt x="128" y="1474"/>
                </a:lnTo>
                <a:lnTo>
                  <a:pt x="138" y="1478"/>
                </a:lnTo>
                <a:lnTo>
                  <a:pt x="150" y="1480"/>
                </a:lnTo>
                <a:lnTo>
                  <a:pt x="160" y="1480"/>
                </a:lnTo>
                <a:lnTo>
                  <a:pt x="170" y="1476"/>
                </a:lnTo>
                <a:lnTo>
                  <a:pt x="180" y="1472"/>
                </a:lnTo>
                <a:lnTo>
                  <a:pt x="190" y="1466"/>
                </a:lnTo>
                <a:lnTo>
                  <a:pt x="196" y="1458"/>
                </a:lnTo>
                <a:lnTo>
                  <a:pt x="202" y="1450"/>
                </a:lnTo>
                <a:lnTo>
                  <a:pt x="204" y="1442"/>
                </a:lnTo>
                <a:lnTo>
                  <a:pt x="208" y="1426"/>
                </a:lnTo>
                <a:lnTo>
                  <a:pt x="208" y="1410"/>
                </a:lnTo>
                <a:lnTo>
                  <a:pt x="208" y="1392"/>
                </a:lnTo>
                <a:lnTo>
                  <a:pt x="210" y="1376"/>
                </a:lnTo>
                <a:lnTo>
                  <a:pt x="214" y="1368"/>
                </a:lnTo>
                <a:lnTo>
                  <a:pt x="218" y="1362"/>
                </a:lnTo>
                <a:lnTo>
                  <a:pt x="226" y="1354"/>
                </a:lnTo>
                <a:lnTo>
                  <a:pt x="236" y="1348"/>
                </a:lnTo>
                <a:lnTo>
                  <a:pt x="244" y="1344"/>
                </a:lnTo>
                <a:lnTo>
                  <a:pt x="254" y="1346"/>
                </a:lnTo>
                <a:lnTo>
                  <a:pt x="264" y="1348"/>
                </a:lnTo>
                <a:lnTo>
                  <a:pt x="276" y="1354"/>
                </a:lnTo>
                <a:lnTo>
                  <a:pt x="296" y="1368"/>
                </a:lnTo>
                <a:lnTo>
                  <a:pt x="312" y="1384"/>
                </a:lnTo>
                <a:lnTo>
                  <a:pt x="448" y="1620"/>
                </a:lnTo>
                <a:lnTo>
                  <a:pt x="712" y="1620"/>
                </a:lnTo>
                <a:lnTo>
                  <a:pt x="734" y="1628"/>
                </a:lnTo>
                <a:lnTo>
                  <a:pt x="756" y="1638"/>
                </a:lnTo>
                <a:lnTo>
                  <a:pt x="766" y="1644"/>
                </a:lnTo>
                <a:lnTo>
                  <a:pt x="774" y="1652"/>
                </a:lnTo>
                <a:lnTo>
                  <a:pt x="780" y="1660"/>
                </a:lnTo>
                <a:lnTo>
                  <a:pt x="782" y="1668"/>
                </a:lnTo>
                <a:lnTo>
                  <a:pt x="782" y="1680"/>
                </a:lnTo>
                <a:lnTo>
                  <a:pt x="778" y="1690"/>
                </a:lnTo>
                <a:lnTo>
                  <a:pt x="776" y="1698"/>
                </a:lnTo>
                <a:lnTo>
                  <a:pt x="770" y="1704"/>
                </a:lnTo>
                <a:lnTo>
                  <a:pt x="758" y="1716"/>
                </a:lnTo>
                <a:lnTo>
                  <a:pt x="742" y="1724"/>
                </a:lnTo>
                <a:lnTo>
                  <a:pt x="728" y="1732"/>
                </a:lnTo>
                <a:lnTo>
                  <a:pt x="716" y="1742"/>
                </a:lnTo>
                <a:lnTo>
                  <a:pt x="710" y="1750"/>
                </a:lnTo>
                <a:lnTo>
                  <a:pt x="706" y="1758"/>
                </a:lnTo>
                <a:lnTo>
                  <a:pt x="704" y="1766"/>
                </a:lnTo>
                <a:lnTo>
                  <a:pt x="702" y="1778"/>
                </a:lnTo>
                <a:lnTo>
                  <a:pt x="704" y="1790"/>
                </a:lnTo>
                <a:lnTo>
                  <a:pt x="706" y="1800"/>
                </a:lnTo>
                <a:lnTo>
                  <a:pt x="712" y="1810"/>
                </a:lnTo>
                <a:lnTo>
                  <a:pt x="718" y="1818"/>
                </a:lnTo>
                <a:lnTo>
                  <a:pt x="726" y="1826"/>
                </a:lnTo>
                <a:lnTo>
                  <a:pt x="736" y="1832"/>
                </a:lnTo>
                <a:lnTo>
                  <a:pt x="756" y="1844"/>
                </a:lnTo>
                <a:lnTo>
                  <a:pt x="780" y="1852"/>
                </a:lnTo>
                <a:lnTo>
                  <a:pt x="804" y="1858"/>
                </a:lnTo>
                <a:lnTo>
                  <a:pt x="828" y="1862"/>
                </a:lnTo>
                <a:lnTo>
                  <a:pt x="846" y="1862"/>
                </a:lnTo>
                <a:lnTo>
                  <a:pt x="866" y="1862"/>
                </a:lnTo>
                <a:lnTo>
                  <a:pt x="888" y="1858"/>
                </a:lnTo>
                <a:lnTo>
                  <a:pt x="912" y="1852"/>
                </a:lnTo>
                <a:lnTo>
                  <a:pt x="936" y="1844"/>
                </a:lnTo>
                <a:lnTo>
                  <a:pt x="958" y="1832"/>
                </a:lnTo>
                <a:lnTo>
                  <a:pt x="966" y="1826"/>
                </a:lnTo>
                <a:lnTo>
                  <a:pt x="974" y="1818"/>
                </a:lnTo>
                <a:lnTo>
                  <a:pt x="982" y="1810"/>
                </a:lnTo>
                <a:lnTo>
                  <a:pt x="986" y="1800"/>
                </a:lnTo>
                <a:lnTo>
                  <a:pt x="990" y="1790"/>
                </a:lnTo>
                <a:lnTo>
                  <a:pt x="990" y="1778"/>
                </a:lnTo>
                <a:lnTo>
                  <a:pt x="990" y="1766"/>
                </a:lnTo>
                <a:lnTo>
                  <a:pt x="986" y="1758"/>
                </a:lnTo>
                <a:lnTo>
                  <a:pt x="982" y="1750"/>
                </a:lnTo>
                <a:lnTo>
                  <a:pt x="978" y="1742"/>
                </a:lnTo>
                <a:lnTo>
                  <a:pt x="964" y="1732"/>
                </a:lnTo>
                <a:lnTo>
                  <a:pt x="950" y="1724"/>
                </a:lnTo>
                <a:lnTo>
                  <a:pt x="936" y="1716"/>
                </a:lnTo>
                <a:lnTo>
                  <a:pt x="922" y="1704"/>
                </a:lnTo>
                <a:lnTo>
                  <a:pt x="918" y="1698"/>
                </a:lnTo>
                <a:lnTo>
                  <a:pt x="914" y="1690"/>
                </a:lnTo>
                <a:lnTo>
                  <a:pt x="912" y="1680"/>
                </a:lnTo>
                <a:lnTo>
                  <a:pt x="910" y="1668"/>
                </a:lnTo>
                <a:lnTo>
                  <a:pt x="912" y="1660"/>
                </a:lnTo>
                <a:lnTo>
                  <a:pt x="918" y="1652"/>
                </a:lnTo>
                <a:lnTo>
                  <a:pt x="926" y="1644"/>
                </a:lnTo>
                <a:lnTo>
                  <a:pt x="936" y="1638"/>
                </a:lnTo>
                <a:lnTo>
                  <a:pt x="960" y="1628"/>
                </a:lnTo>
                <a:lnTo>
                  <a:pt x="982" y="1620"/>
                </a:lnTo>
                <a:lnTo>
                  <a:pt x="1248" y="1620"/>
                </a:lnTo>
                <a:lnTo>
                  <a:pt x="1386" y="1380"/>
                </a:lnTo>
                <a:lnTo>
                  <a:pt x="1402" y="1366"/>
                </a:lnTo>
                <a:lnTo>
                  <a:pt x="1420" y="1354"/>
                </a:lnTo>
                <a:lnTo>
                  <a:pt x="1430" y="1350"/>
                </a:lnTo>
                <a:lnTo>
                  <a:pt x="1440" y="1348"/>
                </a:lnTo>
                <a:lnTo>
                  <a:pt x="1448" y="1348"/>
                </a:lnTo>
                <a:lnTo>
                  <a:pt x="1456" y="1350"/>
                </a:lnTo>
                <a:lnTo>
                  <a:pt x="1464" y="1356"/>
                </a:lnTo>
                <a:lnTo>
                  <a:pt x="1472" y="1364"/>
                </a:lnTo>
                <a:lnTo>
                  <a:pt x="1478" y="1372"/>
                </a:lnTo>
                <a:lnTo>
                  <a:pt x="1480" y="1380"/>
                </a:lnTo>
                <a:lnTo>
                  <a:pt x="1484" y="1396"/>
                </a:lnTo>
                <a:lnTo>
                  <a:pt x="1484" y="1412"/>
                </a:lnTo>
                <a:lnTo>
                  <a:pt x="1484" y="1430"/>
                </a:lnTo>
                <a:lnTo>
                  <a:pt x="1486" y="1446"/>
                </a:lnTo>
                <a:lnTo>
                  <a:pt x="1490" y="1454"/>
                </a:lnTo>
                <a:lnTo>
                  <a:pt x="1494" y="1460"/>
                </a:lnTo>
                <a:lnTo>
                  <a:pt x="1502" y="1468"/>
                </a:lnTo>
                <a:lnTo>
                  <a:pt x="1510" y="1474"/>
                </a:lnTo>
                <a:lnTo>
                  <a:pt x="1520" y="1480"/>
                </a:lnTo>
                <a:lnTo>
                  <a:pt x="1530" y="1482"/>
                </a:lnTo>
                <a:lnTo>
                  <a:pt x="1542" y="1482"/>
                </a:lnTo>
                <a:lnTo>
                  <a:pt x="1552" y="1480"/>
                </a:lnTo>
                <a:lnTo>
                  <a:pt x="1564" y="1478"/>
                </a:lnTo>
                <a:lnTo>
                  <a:pt x="1574" y="1474"/>
                </a:lnTo>
                <a:lnTo>
                  <a:pt x="1594" y="1460"/>
                </a:lnTo>
                <a:lnTo>
                  <a:pt x="1614" y="1444"/>
                </a:lnTo>
                <a:lnTo>
                  <a:pt x="1630" y="1426"/>
                </a:lnTo>
                <a:lnTo>
                  <a:pt x="1644" y="1408"/>
                </a:lnTo>
                <a:lnTo>
                  <a:pt x="1656" y="1392"/>
                </a:lnTo>
                <a:lnTo>
                  <a:pt x="1664" y="1374"/>
                </a:lnTo>
                <a:lnTo>
                  <a:pt x="1672" y="1354"/>
                </a:lnTo>
                <a:lnTo>
                  <a:pt x="1680" y="1330"/>
                </a:lnTo>
                <a:lnTo>
                  <a:pt x="1684" y="1306"/>
                </a:lnTo>
                <a:lnTo>
                  <a:pt x="1684" y="1280"/>
                </a:lnTo>
                <a:lnTo>
                  <a:pt x="1684" y="1270"/>
                </a:lnTo>
                <a:lnTo>
                  <a:pt x="1680" y="1258"/>
                </a:lnTo>
                <a:lnTo>
                  <a:pt x="1676" y="1248"/>
                </a:lnTo>
                <a:lnTo>
                  <a:pt x="1670" y="1240"/>
                </a:lnTo>
                <a:lnTo>
                  <a:pt x="1664" y="1232"/>
                </a:lnTo>
                <a:lnTo>
                  <a:pt x="1654" y="1226"/>
                </a:lnTo>
                <a:lnTo>
                  <a:pt x="1644" y="1220"/>
                </a:lnTo>
                <a:lnTo>
                  <a:pt x="1634" y="1218"/>
                </a:lnTo>
                <a:lnTo>
                  <a:pt x="1626" y="1218"/>
                </a:lnTo>
                <a:lnTo>
                  <a:pt x="1618" y="1218"/>
                </a:lnTo>
                <a:lnTo>
                  <a:pt x="1602" y="1224"/>
                </a:lnTo>
                <a:lnTo>
                  <a:pt x="1588" y="1234"/>
                </a:lnTo>
                <a:lnTo>
                  <a:pt x="1572" y="1242"/>
                </a:lnTo>
                <a:lnTo>
                  <a:pt x="1558" y="1248"/>
                </a:lnTo>
                <a:lnTo>
                  <a:pt x="1548" y="1248"/>
                </a:lnTo>
                <a:lnTo>
                  <a:pt x="1540" y="1248"/>
                </a:lnTo>
                <a:lnTo>
                  <a:pt x="1530" y="1244"/>
                </a:lnTo>
                <a:lnTo>
                  <a:pt x="1520" y="1240"/>
                </a:lnTo>
                <a:lnTo>
                  <a:pt x="1514" y="1234"/>
                </a:lnTo>
                <a:lnTo>
                  <a:pt x="1508" y="1226"/>
                </a:lnTo>
                <a:lnTo>
                  <a:pt x="1506" y="1218"/>
                </a:lnTo>
                <a:lnTo>
                  <a:pt x="1506" y="1208"/>
                </a:lnTo>
                <a:lnTo>
                  <a:pt x="1506" y="1186"/>
                </a:lnTo>
                <a:lnTo>
                  <a:pt x="1510" y="1164"/>
                </a:lnTo>
                <a:lnTo>
                  <a:pt x="1648" y="928"/>
                </a:lnTo>
                <a:lnTo>
                  <a:pt x="1516" y="700"/>
                </a:lnTo>
                <a:lnTo>
                  <a:pt x="1512" y="678"/>
                </a:lnTo>
                <a:lnTo>
                  <a:pt x="1510" y="656"/>
                </a:lnTo>
                <a:lnTo>
                  <a:pt x="1510" y="644"/>
                </a:lnTo>
                <a:lnTo>
                  <a:pt x="1512" y="634"/>
                </a:lnTo>
                <a:lnTo>
                  <a:pt x="1518" y="626"/>
                </a:lnTo>
                <a:lnTo>
                  <a:pt x="1524" y="620"/>
                </a:lnTo>
                <a:lnTo>
                  <a:pt x="1534" y="616"/>
                </a:lnTo>
                <a:lnTo>
                  <a:pt x="1544" y="612"/>
                </a:lnTo>
                <a:lnTo>
                  <a:pt x="1552" y="612"/>
                </a:lnTo>
                <a:lnTo>
                  <a:pt x="1562" y="612"/>
                </a:lnTo>
                <a:lnTo>
                  <a:pt x="1576" y="618"/>
                </a:lnTo>
                <a:lnTo>
                  <a:pt x="1592" y="626"/>
                </a:lnTo>
                <a:lnTo>
                  <a:pt x="1606" y="636"/>
                </a:lnTo>
                <a:lnTo>
                  <a:pt x="1622" y="642"/>
                </a:lnTo>
                <a:lnTo>
                  <a:pt x="1630" y="642"/>
                </a:lnTo>
                <a:lnTo>
                  <a:pt x="1638" y="642"/>
                </a:lnTo>
                <a:lnTo>
                  <a:pt x="1648" y="640"/>
                </a:lnTo>
                <a:lnTo>
                  <a:pt x="1658" y="634"/>
                </a:lnTo>
                <a:lnTo>
                  <a:pt x="1668" y="628"/>
                </a:lnTo>
                <a:lnTo>
                  <a:pt x="1676" y="620"/>
                </a:lnTo>
                <a:lnTo>
                  <a:pt x="1682" y="612"/>
                </a:lnTo>
                <a:lnTo>
                  <a:pt x="1686" y="602"/>
                </a:lnTo>
                <a:lnTo>
                  <a:pt x="1688" y="590"/>
                </a:lnTo>
                <a:lnTo>
                  <a:pt x="1690" y="580"/>
                </a:lnTo>
                <a:lnTo>
                  <a:pt x="1688" y="554"/>
                </a:lnTo>
                <a:lnTo>
                  <a:pt x="1684" y="530"/>
                </a:lnTo>
                <a:lnTo>
                  <a:pt x="1678" y="506"/>
                </a:lnTo>
                <a:lnTo>
                  <a:pt x="1668" y="486"/>
                </a:lnTo>
                <a:lnTo>
                  <a:pt x="1660" y="468"/>
                </a:lnTo>
                <a:lnTo>
                  <a:pt x="1650" y="452"/>
                </a:lnTo>
                <a:lnTo>
                  <a:pt x="1636" y="434"/>
                </a:lnTo>
                <a:lnTo>
                  <a:pt x="1618" y="416"/>
                </a:lnTo>
                <a:lnTo>
                  <a:pt x="1598" y="400"/>
                </a:lnTo>
                <a:lnTo>
                  <a:pt x="1578" y="386"/>
                </a:lnTo>
                <a:lnTo>
                  <a:pt x="1568" y="382"/>
                </a:lnTo>
                <a:lnTo>
                  <a:pt x="1556" y="378"/>
                </a:lnTo>
                <a:lnTo>
                  <a:pt x="1546" y="378"/>
                </a:lnTo>
                <a:lnTo>
                  <a:pt x="1536" y="378"/>
                </a:lnTo>
                <a:lnTo>
                  <a:pt x="1524" y="380"/>
                </a:lnTo>
                <a:lnTo>
                  <a:pt x="1514" y="386"/>
                </a:lnTo>
                <a:lnTo>
                  <a:pt x="1506" y="392"/>
                </a:lnTo>
                <a:lnTo>
                  <a:pt x="1498" y="400"/>
                </a:lnTo>
                <a:lnTo>
                  <a:pt x="1494" y="406"/>
                </a:lnTo>
                <a:lnTo>
                  <a:pt x="1490" y="414"/>
                </a:lnTo>
                <a:lnTo>
                  <a:pt x="1488" y="430"/>
                </a:lnTo>
                <a:lnTo>
                  <a:pt x="1488" y="448"/>
                </a:lnTo>
                <a:lnTo>
                  <a:pt x="1488" y="464"/>
                </a:lnTo>
                <a:lnTo>
                  <a:pt x="1486" y="480"/>
                </a:lnTo>
                <a:lnTo>
                  <a:pt x="1482" y="488"/>
                </a:lnTo>
                <a:lnTo>
                  <a:pt x="1476" y="496"/>
                </a:lnTo>
                <a:lnTo>
                  <a:pt x="1470" y="502"/>
                </a:lnTo>
                <a:lnTo>
                  <a:pt x="1460" y="510"/>
                </a:lnTo>
                <a:lnTo>
                  <a:pt x="1452" y="512"/>
                </a:lnTo>
                <a:lnTo>
                  <a:pt x="1442" y="512"/>
                </a:lnTo>
                <a:lnTo>
                  <a:pt x="1432" y="510"/>
                </a:lnTo>
                <a:lnTo>
                  <a:pt x="1422" y="504"/>
                </a:lnTo>
                <a:lnTo>
                  <a:pt x="1404" y="490"/>
                </a:lnTo>
                <a:lnTo>
                  <a:pt x="1386" y="476"/>
                </a:lnTo>
                <a:lnTo>
                  <a:pt x="1246" y="236"/>
                </a:lnTo>
                <a:lnTo>
                  <a:pt x="982" y="242"/>
                </a:lnTo>
                <a:close/>
              </a:path>
            </a:pathLst>
          </a:custGeom>
          <a:solidFill>
            <a:srgbClr val="A1C6F7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50"/>
          <p:cNvSpPr/>
          <p:nvPr/>
        </p:nvSpPr>
        <p:spPr>
          <a:xfrm>
            <a:off x="6129337" y="1340644"/>
            <a:ext cx="1981200" cy="1508521"/>
          </a:xfrm>
          <a:custGeom>
            <a:rect b="b" l="l" r="r" t="t"/>
            <a:pathLst>
              <a:path extrusionOk="0" h="1624" w="1600">
                <a:moveTo>
                  <a:pt x="1200" y="0"/>
                </a:moveTo>
                <a:lnTo>
                  <a:pt x="402" y="0"/>
                </a:lnTo>
                <a:lnTo>
                  <a:pt x="400" y="6"/>
                </a:lnTo>
                <a:lnTo>
                  <a:pt x="400" y="8"/>
                </a:lnTo>
                <a:lnTo>
                  <a:pt x="266" y="240"/>
                </a:lnTo>
                <a:lnTo>
                  <a:pt x="262" y="260"/>
                </a:lnTo>
                <a:lnTo>
                  <a:pt x="262" y="282"/>
                </a:lnTo>
                <a:lnTo>
                  <a:pt x="264" y="290"/>
                </a:lnTo>
                <a:lnTo>
                  <a:pt x="266" y="298"/>
                </a:lnTo>
                <a:lnTo>
                  <a:pt x="270" y="306"/>
                </a:lnTo>
                <a:lnTo>
                  <a:pt x="276" y="310"/>
                </a:lnTo>
                <a:lnTo>
                  <a:pt x="286" y="316"/>
                </a:lnTo>
                <a:lnTo>
                  <a:pt x="296" y="318"/>
                </a:lnTo>
                <a:lnTo>
                  <a:pt x="306" y="320"/>
                </a:lnTo>
                <a:lnTo>
                  <a:pt x="314" y="318"/>
                </a:lnTo>
                <a:lnTo>
                  <a:pt x="330" y="312"/>
                </a:lnTo>
                <a:lnTo>
                  <a:pt x="344" y="304"/>
                </a:lnTo>
                <a:lnTo>
                  <a:pt x="358" y="296"/>
                </a:lnTo>
                <a:lnTo>
                  <a:pt x="374" y="290"/>
                </a:lnTo>
                <a:lnTo>
                  <a:pt x="382" y="288"/>
                </a:lnTo>
                <a:lnTo>
                  <a:pt x="392" y="290"/>
                </a:lnTo>
                <a:lnTo>
                  <a:pt x="400" y="292"/>
                </a:lnTo>
                <a:lnTo>
                  <a:pt x="412" y="296"/>
                </a:lnTo>
                <a:lnTo>
                  <a:pt x="418" y="302"/>
                </a:lnTo>
                <a:lnTo>
                  <a:pt x="424" y="306"/>
                </a:lnTo>
                <a:lnTo>
                  <a:pt x="434" y="320"/>
                </a:lnTo>
                <a:lnTo>
                  <a:pt x="438" y="336"/>
                </a:lnTo>
                <a:lnTo>
                  <a:pt x="442" y="352"/>
                </a:lnTo>
                <a:lnTo>
                  <a:pt x="442" y="370"/>
                </a:lnTo>
                <a:lnTo>
                  <a:pt x="438" y="390"/>
                </a:lnTo>
                <a:lnTo>
                  <a:pt x="434" y="408"/>
                </a:lnTo>
                <a:lnTo>
                  <a:pt x="430" y="426"/>
                </a:lnTo>
                <a:lnTo>
                  <a:pt x="420" y="450"/>
                </a:lnTo>
                <a:lnTo>
                  <a:pt x="410" y="472"/>
                </a:lnTo>
                <a:lnTo>
                  <a:pt x="398" y="488"/>
                </a:lnTo>
                <a:lnTo>
                  <a:pt x="384" y="506"/>
                </a:lnTo>
                <a:lnTo>
                  <a:pt x="368" y="524"/>
                </a:lnTo>
                <a:lnTo>
                  <a:pt x="348" y="540"/>
                </a:lnTo>
                <a:lnTo>
                  <a:pt x="328" y="552"/>
                </a:lnTo>
                <a:lnTo>
                  <a:pt x="318" y="556"/>
                </a:lnTo>
                <a:lnTo>
                  <a:pt x="306" y="560"/>
                </a:lnTo>
                <a:lnTo>
                  <a:pt x="296" y="562"/>
                </a:lnTo>
                <a:lnTo>
                  <a:pt x="284" y="562"/>
                </a:lnTo>
                <a:lnTo>
                  <a:pt x="274" y="558"/>
                </a:lnTo>
                <a:lnTo>
                  <a:pt x="264" y="554"/>
                </a:lnTo>
                <a:lnTo>
                  <a:pt x="256" y="548"/>
                </a:lnTo>
                <a:lnTo>
                  <a:pt x="248" y="540"/>
                </a:lnTo>
                <a:lnTo>
                  <a:pt x="244" y="532"/>
                </a:lnTo>
                <a:lnTo>
                  <a:pt x="240" y="524"/>
                </a:lnTo>
                <a:lnTo>
                  <a:pt x="238" y="508"/>
                </a:lnTo>
                <a:lnTo>
                  <a:pt x="238" y="492"/>
                </a:lnTo>
                <a:lnTo>
                  <a:pt x="238" y="474"/>
                </a:lnTo>
                <a:lnTo>
                  <a:pt x="234" y="458"/>
                </a:lnTo>
                <a:lnTo>
                  <a:pt x="232" y="450"/>
                </a:lnTo>
                <a:lnTo>
                  <a:pt x="226" y="444"/>
                </a:lnTo>
                <a:lnTo>
                  <a:pt x="218" y="436"/>
                </a:lnTo>
                <a:lnTo>
                  <a:pt x="210" y="430"/>
                </a:lnTo>
                <a:lnTo>
                  <a:pt x="202" y="426"/>
                </a:lnTo>
                <a:lnTo>
                  <a:pt x="192" y="426"/>
                </a:lnTo>
                <a:lnTo>
                  <a:pt x="184" y="430"/>
                </a:lnTo>
                <a:lnTo>
                  <a:pt x="174" y="434"/>
                </a:lnTo>
                <a:lnTo>
                  <a:pt x="156" y="446"/>
                </a:lnTo>
                <a:lnTo>
                  <a:pt x="140" y="460"/>
                </a:lnTo>
                <a:lnTo>
                  <a:pt x="40" y="632"/>
                </a:lnTo>
                <a:lnTo>
                  <a:pt x="4" y="694"/>
                </a:lnTo>
                <a:lnTo>
                  <a:pt x="0" y="694"/>
                </a:lnTo>
                <a:lnTo>
                  <a:pt x="2" y="696"/>
                </a:lnTo>
                <a:lnTo>
                  <a:pt x="4" y="696"/>
                </a:lnTo>
                <a:lnTo>
                  <a:pt x="140" y="934"/>
                </a:lnTo>
                <a:lnTo>
                  <a:pt x="158" y="948"/>
                </a:lnTo>
                <a:lnTo>
                  <a:pt x="176" y="962"/>
                </a:lnTo>
                <a:lnTo>
                  <a:pt x="186" y="968"/>
                </a:lnTo>
                <a:lnTo>
                  <a:pt x="196" y="970"/>
                </a:lnTo>
                <a:lnTo>
                  <a:pt x="206" y="970"/>
                </a:lnTo>
                <a:lnTo>
                  <a:pt x="214" y="968"/>
                </a:lnTo>
                <a:lnTo>
                  <a:pt x="224" y="960"/>
                </a:lnTo>
                <a:lnTo>
                  <a:pt x="230" y="954"/>
                </a:lnTo>
                <a:lnTo>
                  <a:pt x="236" y="946"/>
                </a:lnTo>
                <a:lnTo>
                  <a:pt x="240" y="938"/>
                </a:lnTo>
                <a:lnTo>
                  <a:pt x="242" y="922"/>
                </a:lnTo>
                <a:lnTo>
                  <a:pt x="242" y="906"/>
                </a:lnTo>
                <a:lnTo>
                  <a:pt x="242" y="888"/>
                </a:lnTo>
                <a:lnTo>
                  <a:pt x="244" y="872"/>
                </a:lnTo>
                <a:lnTo>
                  <a:pt x="248" y="864"/>
                </a:lnTo>
                <a:lnTo>
                  <a:pt x="252" y="858"/>
                </a:lnTo>
                <a:lnTo>
                  <a:pt x="260" y="850"/>
                </a:lnTo>
                <a:lnTo>
                  <a:pt x="268" y="844"/>
                </a:lnTo>
                <a:lnTo>
                  <a:pt x="278" y="838"/>
                </a:lnTo>
                <a:lnTo>
                  <a:pt x="290" y="836"/>
                </a:lnTo>
                <a:lnTo>
                  <a:pt x="300" y="836"/>
                </a:lnTo>
                <a:lnTo>
                  <a:pt x="310" y="836"/>
                </a:lnTo>
                <a:lnTo>
                  <a:pt x="322" y="840"/>
                </a:lnTo>
                <a:lnTo>
                  <a:pt x="332" y="844"/>
                </a:lnTo>
                <a:lnTo>
                  <a:pt x="352" y="858"/>
                </a:lnTo>
                <a:lnTo>
                  <a:pt x="372" y="874"/>
                </a:lnTo>
                <a:lnTo>
                  <a:pt x="390" y="892"/>
                </a:lnTo>
                <a:lnTo>
                  <a:pt x="404" y="910"/>
                </a:lnTo>
                <a:lnTo>
                  <a:pt x="414" y="926"/>
                </a:lnTo>
                <a:lnTo>
                  <a:pt x="422" y="944"/>
                </a:lnTo>
                <a:lnTo>
                  <a:pt x="432" y="964"/>
                </a:lnTo>
                <a:lnTo>
                  <a:pt x="438" y="988"/>
                </a:lnTo>
                <a:lnTo>
                  <a:pt x="442" y="1012"/>
                </a:lnTo>
                <a:lnTo>
                  <a:pt x="444" y="1038"/>
                </a:lnTo>
                <a:lnTo>
                  <a:pt x="442" y="1048"/>
                </a:lnTo>
                <a:lnTo>
                  <a:pt x="440" y="1060"/>
                </a:lnTo>
                <a:lnTo>
                  <a:pt x="436" y="1070"/>
                </a:lnTo>
                <a:lnTo>
                  <a:pt x="430" y="1078"/>
                </a:lnTo>
                <a:lnTo>
                  <a:pt x="422" y="1086"/>
                </a:lnTo>
                <a:lnTo>
                  <a:pt x="412" y="1092"/>
                </a:lnTo>
                <a:lnTo>
                  <a:pt x="402" y="1098"/>
                </a:lnTo>
                <a:lnTo>
                  <a:pt x="392" y="1100"/>
                </a:lnTo>
                <a:lnTo>
                  <a:pt x="384" y="1100"/>
                </a:lnTo>
                <a:lnTo>
                  <a:pt x="376" y="1100"/>
                </a:lnTo>
                <a:lnTo>
                  <a:pt x="360" y="1094"/>
                </a:lnTo>
                <a:lnTo>
                  <a:pt x="346" y="1084"/>
                </a:lnTo>
                <a:lnTo>
                  <a:pt x="330" y="1076"/>
                </a:lnTo>
                <a:lnTo>
                  <a:pt x="316" y="1070"/>
                </a:lnTo>
                <a:lnTo>
                  <a:pt x="306" y="1070"/>
                </a:lnTo>
                <a:lnTo>
                  <a:pt x="298" y="1070"/>
                </a:lnTo>
                <a:lnTo>
                  <a:pt x="288" y="1074"/>
                </a:lnTo>
                <a:lnTo>
                  <a:pt x="278" y="1078"/>
                </a:lnTo>
                <a:lnTo>
                  <a:pt x="272" y="1084"/>
                </a:lnTo>
                <a:lnTo>
                  <a:pt x="266" y="1092"/>
                </a:lnTo>
                <a:lnTo>
                  <a:pt x="264" y="1102"/>
                </a:lnTo>
                <a:lnTo>
                  <a:pt x="264" y="1114"/>
                </a:lnTo>
                <a:lnTo>
                  <a:pt x="266" y="1136"/>
                </a:lnTo>
                <a:lnTo>
                  <a:pt x="270" y="1158"/>
                </a:lnTo>
                <a:lnTo>
                  <a:pt x="402" y="1386"/>
                </a:lnTo>
                <a:lnTo>
                  <a:pt x="668" y="1386"/>
                </a:lnTo>
                <a:lnTo>
                  <a:pt x="674" y="1388"/>
                </a:lnTo>
                <a:lnTo>
                  <a:pt x="686" y="1392"/>
                </a:lnTo>
                <a:lnTo>
                  <a:pt x="688" y="1394"/>
                </a:lnTo>
                <a:lnTo>
                  <a:pt x="692" y="1394"/>
                </a:lnTo>
                <a:lnTo>
                  <a:pt x="694" y="1396"/>
                </a:lnTo>
                <a:lnTo>
                  <a:pt x="696" y="1398"/>
                </a:lnTo>
                <a:lnTo>
                  <a:pt x="700" y="1398"/>
                </a:lnTo>
                <a:lnTo>
                  <a:pt x="702" y="1400"/>
                </a:lnTo>
                <a:lnTo>
                  <a:pt x="704" y="1402"/>
                </a:lnTo>
                <a:lnTo>
                  <a:pt x="706" y="1402"/>
                </a:lnTo>
                <a:lnTo>
                  <a:pt x="710" y="1406"/>
                </a:lnTo>
                <a:lnTo>
                  <a:pt x="714" y="1410"/>
                </a:lnTo>
                <a:lnTo>
                  <a:pt x="716" y="1410"/>
                </a:lnTo>
                <a:lnTo>
                  <a:pt x="718" y="1412"/>
                </a:lnTo>
                <a:lnTo>
                  <a:pt x="720" y="1414"/>
                </a:lnTo>
                <a:lnTo>
                  <a:pt x="722" y="1416"/>
                </a:lnTo>
                <a:lnTo>
                  <a:pt x="722" y="1418"/>
                </a:lnTo>
                <a:lnTo>
                  <a:pt x="724" y="1420"/>
                </a:lnTo>
                <a:lnTo>
                  <a:pt x="724" y="1422"/>
                </a:lnTo>
                <a:lnTo>
                  <a:pt x="726" y="1424"/>
                </a:lnTo>
                <a:lnTo>
                  <a:pt x="726" y="1426"/>
                </a:lnTo>
                <a:lnTo>
                  <a:pt x="726" y="1430"/>
                </a:lnTo>
                <a:lnTo>
                  <a:pt x="726" y="1436"/>
                </a:lnTo>
                <a:lnTo>
                  <a:pt x="726" y="1438"/>
                </a:lnTo>
                <a:lnTo>
                  <a:pt x="726" y="1442"/>
                </a:lnTo>
                <a:lnTo>
                  <a:pt x="724" y="1444"/>
                </a:lnTo>
                <a:lnTo>
                  <a:pt x="724" y="1448"/>
                </a:lnTo>
                <a:lnTo>
                  <a:pt x="720" y="1458"/>
                </a:lnTo>
                <a:lnTo>
                  <a:pt x="716" y="1464"/>
                </a:lnTo>
                <a:lnTo>
                  <a:pt x="710" y="1470"/>
                </a:lnTo>
                <a:lnTo>
                  <a:pt x="704" y="1476"/>
                </a:lnTo>
                <a:lnTo>
                  <a:pt x="690" y="1484"/>
                </a:lnTo>
                <a:lnTo>
                  <a:pt x="676" y="1492"/>
                </a:lnTo>
                <a:lnTo>
                  <a:pt x="674" y="1494"/>
                </a:lnTo>
                <a:lnTo>
                  <a:pt x="672" y="1494"/>
                </a:lnTo>
                <a:lnTo>
                  <a:pt x="668" y="1498"/>
                </a:lnTo>
                <a:lnTo>
                  <a:pt x="666" y="1498"/>
                </a:lnTo>
                <a:lnTo>
                  <a:pt x="662" y="1502"/>
                </a:lnTo>
                <a:lnTo>
                  <a:pt x="660" y="1504"/>
                </a:lnTo>
                <a:lnTo>
                  <a:pt x="656" y="1508"/>
                </a:lnTo>
                <a:lnTo>
                  <a:pt x="652" y="1514"/>
                </a:lnTo>
                <a:lnTo>
                  <a:pt x="650" y="1522"/>
                </a:lnTo>
                <a:lnTo>
                  <a:pt x="648" y="1530"/>
                </a:lnTo>
                <a:lnTo>
                  <a:pt x="648" y="1532"/>
                </a:lnTo>
                <a:lnTo>
                  <a:pt x="646" y="1540"/>
                </a:lnTo>
                <a:lnTo>
                  <a:pt x="648" y="1552"/>
                </a:lnTo>
                <a:lnTo>
                  <a:pt x="650" y="1562"/>
                </a:lnTo>
                <a:lnTo>
                  <a:pt x="656" y="1572"/>
                </a:lnTo>
                <a:lnTo>
                  <a:pt x="662" y="1580"/>
                </a:lnTo>
                <a:lnTo>
                  <a:pt x="670" y="1588"/>
                </a:lnTo>
                <a:lnTo>
                  <a:pt x="680" y="1594"/>
                </a:lnTo>
                <a:lnTo>
                  <a:pt x="700" y="1606"/>
                </a:lnTo>
                <a:lnTo>
                  <a:pt x="724" y="1614"/>
                </a:lnTo>
                <a:lnTo>
                  <a:pt x="748" y="1620"/>
                </a:lnTo>
                <a:lnTo>
                  <a:pt x="770" y="1624"/>
                </a:lnTo>
                <a:lnTo>
                  <a:pt x="790" y="1624"/>
                </a:lnTo>
                <a:lnTo>
                  <a:pt x="810" y="1624"/>
                </a:lnTo>
                <a:lnTo>
                  <a:pt x="832" y="1620"/>
                </a:lnTo>
                <a:lnTo>
                  <a:pt x="856" y="1614"/>
                </a:lnTo>
                <a:lnTo>
                  <a:pt x="880" y="1606"/>
                </a:lnTo>
                <a:lnTo>
                  <a:pt x="902" y="1594"/>
                </a:lnTo>
                <a:lnTo>
                  <a:pt x="910" y="1588"/>
                </a:lnTo>
                <a:lnTo>
                  <a:pt x="918" y="1580"/>
                </a:lnTo>
                <a:lnTo>
                  <a:pt x="926" y="1572"/>
                </a:lnTo>
                <a:lnTo>
                  <a:pt x="930" y="1562"/>
                </a:lnTo>
                <a:lnTo>
                  <a:pt x="934" y="1552"/>
                </a:lnTo>
                <a:lnTo>
                  <a:pt x="934" y="1540"/>
                </a:lnTo>
                <a:lnTo>
                  <a:pt x="934" y="1532"/>
                </a:lnTo>
                <a:lnTo>
                  <a:pt x="934" y="1530"/>
                </a:lnTo>
                <a:lnTo>
                  <a:pt x="932" y="1522"/>
                </a:lnTo>
                <a:lnTo>
                  <a:pt x="930" y="1522"/>
                </a:lnTo>
                <a:lnTo>
                  <a:pt x="928" y="1514"/>
                </a:lnTo>
                <a:lnTo>
                  <a:pt x="924" y="1508"/>
                </a:lnTo>
                <a:lnTo>
                  <a:pt x="920" y="1504"/>
                </a:lnTo>
                <a:lnTo>
                  <a:pt x="918" y="1502"/>
                </a:lnTo>
                <a:lnTo>
                  <a:pt x="914" y="1498"/>
                </a:lnTo>
                <a:lnTo>
                  <a:pt x="912" y="1498"/>
                </a:lnTo>
                <a:lnTo>
                  <a:pt x="908" y="1494"/>
                </a:lnTo>
                <a:lnTo>
                  <a:pt x="906" y="1494"/>
                </a:lnTo>
                <a:lnTo>
                  <a:pt x="904" y="1492"/>
                </a:lnTo>
                <a:lnTo>
                  <a:pt x="890" y="1484"/>
                </a:lnTo>
                <a:lnTo>
                  <a:pt x="878" y="1476"/>
                </a:lnTo>
                <a:lnTo>
                  <a:pt x="866" y="1466"/>
                </a:lnTo>
                <a:lnTo>
                  <a:pt x="862" y="1460"/>
                </a:lnTo>
                <a:lnTo>
                  <a:pt x="858" y="1454"/>
                </a:lnTo>
                <a:lnTo>
                  <a:pt x="856" y="1448"/>
                </a:lnTo>
                <a:lnTo>
                  <a:pt x="856" y="1444"/>
                </a:lnTo>
                <a:lnTo>
                  <a:pt x="856" y="1442"/>
                </a:lnTo>
                <a:lnTo>
                  <a:pt x="854" y="1438"/>
                </a:lnTo>
                <a:lnTo>
                  <a:pt x="854" y="1436"/>
                </a:lnTo>
                <a:lnTo>
                  <a:pt x="854" y="1430"/>
                </a:lnTo>
                <a:lnTo>
                  <a:pt x="854" y="1426"/>
                </a:lnTo>
                <a:lnTo>
                  <a:pt x="856" y="1424"/>
                </a:lnTo>
                <a:lnTo>
                  <a:pt x="856" y="1422"/>
                </a:lnTo>
                <a:lnTo>
                  <a:pt x="856" y="1420"/>
                </a:lnTo>
                <a:lnTo>
                  <a:pt x="858" y="1418"/>
                </a:lnTo>
                <a:lnTo>
                  <a:pt x="860" y="1416"/>
                </a:lnTo>
                <a:lnTo>
                  <a:pt x="862" y="1414"/>
                </a:lnTo>
                <a:lnTo>
                  <a:pt x="862" y="1412"/>
                </a:lnTo>
                <a:lnTo>
                  <a:pt x="864" y="1410"/>
                </a:lnTo>
                <a:lnTo>
                  <a:pt x="866" y="1410"/>
                </a:lnTo>
                <a:lnTo>
                  <a:pt x="870" y="1406"/>
                </a:lnTo>
                <a:lnTo>
                  <a:pt x="874" y="1402"/>
                </a:lnTo>
                <a:lnTo>
                  <a:pt x="876" y="1402"/>
                </a:lnTo>
                <a:lnTo>
                  <a:pt x="880" y="1400"/>
                </a:lnTo>
                <a:lnTo>
                  <a:pt x="882" y="1398"/>
                </a:lnTo>
                <a:lnTo>
                  <a:pt x="884" y="1398"/>
                </a:lnTo>
                <a:lnTo>
                  <a:pt x="886" y="1396"/>
                </a:lnTo>
                <a:lnTo>
                  <a:pt x="890" y="1394"/>
                </a:lnTo>
                <a:lnTo>
                  <a:pt x="892" y="1394"/>
                </a:lnTo>
                <a:lnTo>
                  <a:pt x="894" y="1392"/>
                </a:lnTo>
                <a:lnTo>
                  <a:pt x="906" y="1388"/>
                </a:lnTo>
                <a:lnTo>
                  <a:pt x="908" y="1388"/>
                </a:lnTo>
                <a:lnTo>
                  <a:pt x="912" y="1386"/>
                </a:lnTo>
                <a:lnTo>
                  <a:pt x="1200" y="1386"/>
                </a:lnTo>
                <a:lnTo>
                  <a:pt x="1200" y="1384"/>
                </a:lnTo>
                <a:lnTo>
                  <a:pt x="1600" y="694"/>
                </a:lnTo>
                <a:lnTo>
                  <a:pt x="1200" y="0"/>
                </a:lnTo>
                <a:close/>
              </a:path>
            </a:pathLst>
          </a:custGeom>
          <a:solidFill>
            <a:srgbClr val="FBFB37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50"/>
          <p:cNvSpPr/>
          <p:nvPr/>
        </p:nvSpPr>
        <p:spPr>
          <a:xfrm>
            <a:off x="6129337" y="3221831"/>
            <a:ext cx="1981200" cy="1283491"/>
          </a:xfrm>
          <a:custGeom>
            <a:rect b="b" l="l" r="r" t="t"/>
            <a:pathLst>
              <a:path extrusionOk="0" h="1382" w="1600">
                <a:moveTo>
                  <a:pt x="1200" y="2"/>
                </a:moveTo>
                <a:lnTo>
                  <a:pt x="912" y="2"/>
                </a:lnTo>
                <a:lnTo>
                  <a:pt x="908" y="4"/>
                </a:lnTo>
                <a:lnTo>
                  <a:pt x="906" y="4"/>
                </a:lnTo>
                <a:lnTo>
                  <a:pt x="894" y="8"/>
                </a:lnTo>
                <a:lnTo>
                  <a:pt x="892" y="10"/>
                </a:lnTo>
                <a:lnTo>
                  <a:pt x="890" y="10"/>
                </a:lnTo>
                <a:lnTo>
                  <a:pt x="886" y="12"/>
                </a:lnTo>
                <a:lnTo>
                  <a:pt x="884" y="14"/>
                </a:lnTo>
                <a:lnTo>
                  <a:pt x="882" y="14"/>
                </a:lnTo>
                <a:lnTo>
                  <a:pt x="880" y="16"/>
                </a:lnTo>
                <a:lnTo>
                  <a:pt x="876" y="18"/>
                </a:lnTo>
                <a:lnTo>
                  <a:pt x="874" y="18"/>
                </a:lnTo>
                <a:lnTo>
                  <a:pt x="870" y="22"/>
                </a:lnTo>
                <a:lnTo>
                  <a:pt x="866" y="26"/>
                </a:lnTo>
                <a:lnTo>
                  <a:pt x="864" y="26"/>
                </a:lnTo>
                <a:lnTo>
                  <a:pt x="862" y="28"/>
                </a:lnTo>
                <a:lnTo>
                  <a:pt x="862" y="30"/>
                </a:lnTo>
                <a:lnTo>
                  <a:pt x="860" y="32"/>
                </a:lnTo>
                <a:lnTo>
                  <a:pt x="858" y="34"/>
                </a:lnTo>
                <a:lnTo>
                  <a:pt x="856" y="36"/>
                </a:lnTo>
                <a:lnTo>
                  <a:pt x="856" y="38"/>
                </a:lnTo>
                <a:lnTo>
                  <a:pt x="856" y="40"/>
                </a:lnTo>
                <a:lnTo>
                  <a:pt x="854" y="42"/>
                </a:lnTo>
                <a:lnTo>
                  <a:pt x="854" y="46"/>
                </a:lnTo>
                <a:lnTo>
                  <a:pt x="854" y="52"/>
                </a:lnTo>
                <a:lnTo>
                  <a:pt x="854" y="54"/>
                </a:lnTo>
                <a:lnTo>
                  <a:pt x="856" y="58"/>
                </a:lnTo>
                <a:lnTo>
                  <a:pt x="856" y="60"/>
                </a:lnTo>
                <a:lnTo>
                  <a:pt x="856" y="64"/>
                </a:lnTo>
                <a:lnTo>
                  <a:pt x="858" y="70"/>
                </a:lnTo>
                <a:lnTo>
                  <a:pt x="862" y="76"/>
                </a:lnTo>
                <a:lnTo>
                  <a:pt x="866" y="82"/>
                </a:lnTo>
                <a:lnTo>
                  <a:pt x="878" y="92"/>
                </a:lnTo>
                <a:lnTo>
                  <a:pt x="890" y="100"/>
                </a:lnTo>
                <a:lnTo>
                  <a:pt x="904" y="108"/>
                </a:lnTo>
                <a:lnTo>
                  <a:pt x="906" y="110"/>
                </a:lnTo>
                <a:lnTo>
                  <a:pt x="908" y="110"/>
                </a:lnTo>
                <a:lnTo>
                  <a:pt x="912" y="114"/>
                </a:lnTo>
                <a:lnTo>
                  <a:pt x="914" y="114"/>
                </a:lnTo>
                <a:lnTo>
                  <a:pt x="918" y="118"/>
                </a:lnTo>
                <a:lnTo>
                  <a:pt x="920" y="120"/>
                </a:lnTo>
                <a:lnTo>
                  <a:pt x="924" y="124"/>
                </a:lnTo>
                <a:lnTo>
                  <a:pt x="928" y="130"/>
                </a:lnTo>
                <a:lnTo>
                  <a:pt x="930" y="138"/>
                </a:lnTo>
                <a:lnTo>
                  <a:pt x="932" y="138"/>
                </a:lnTo>
                <a:lnTo>
                  <a:pt x="934" y="146"/>
                </a:lnTo>
                <a:lnTo>
                  <a:pt x="934" y="148"/>
                </a:lnTo>
                <a:lnTo>
                  <a:pt x="934" y="156"/>
                </a:lnTo>
                <a:lnTo>
                  <a:pt x="934" y="168"/>
                </a:lnTo>
                <a:lnTo>
                  <a:pt x="930" y="178"/>
                </a:lnTo>
                <a:lnTo>
                  <a:pt x="926" y="188"/>
                </a:lnTo>
                <a:lnTo>
                  <a:pt x="918" y="196"/>
                </a:lnTo>
                <a:lnTo>
                  <a:pt x="910" y="204"/>
                </a:lnTo>
                <a:lnTo>
                  <a:pt x="902" y="210"/>
                </a:lnTo>
                <a:lnTo>
                  <a:pt x="880" y="222"/>
                </a:lnTo>
                <a:lnTo>
                  <a:pt x="856" y="230"/>
                </a:lnTo>
                <a:lnTo>
                  <a:pt x="832" y="236"/>
                </a:lnTo>
                <a:lnTo>
                  <a:pt x="810" y="240"/>
                </a:lnTo>
                <a:lnTo>
                  <a:pt x="790" y="240"/>
                </a:lnTo>
                <a:lnTo>
                  <a:pt x="770" y="240"/>
                </a:lnTo>
                <a:lnTo>
                  <a:pt x="748" y="236"/>
                </a:lnTo>
                <a:lnTo>
                  <a:pt x="724" y="230"/>
                </a:lnTo>
                <a:lnTo>
                  <a:pt x="700" y="222"/>
                </a:lnTo>
                <a:lnTo>
                  <a:pt x="680" y="210"/>
                </a:lnTo>
                <a:lnTo>
                  <a:pt x="670" y="204"/>
                </a:lnTo>
                <a:lnTo>
                  <a:pt x="662" y="196"/>
                </a:lnTo>
                <a:lnTo>
                  <a:pt x="656" y="188"/>
                </a:lnTo>
                <a:lnTo>
                  <a:pt x="650" y="178"/>
                </a:lnTo>
                <a:lnTo>
                  <a:pt x="648" y="168"/>
                </a:lnTo>
                <a:lnTo>
                  <a:pt x="646" y="156"/>
                </a:lnTo>
                <a:lnTo>
                  <a:pt x="648" y="148"/>
                </a:lnTo>
                <a:lnTo>
                  <a:pt x="648" y="146"/>
                </a:lnTo>
                <a:lnTo>
                  <a:pt x="650" y="138"/>
                </a:lnTo>
                <a:lnTo>
                  <a:pt x="652" y="130"/>
                </a:lnTo>
                <a:lnTo>
                  <a:pt x="656" y="124"/>
                </a:lnTo>
                <a:lnTo>
                  <a:pt x="660" y="120"/>
                </a:lnTo>
                <a:lnTo>
                  <a:pt x="662" y="118"/>
                </a:lnTo>
                <a:lnTo>
                  <a:pt x="666" y="114"/>
                </a:lnTo>
                <a:lnTo>
                  <a:pt x="668" y="114"/>
                </a:lnTo>
                <a:lnTo>
                  <a:pt x="672" y="110"/>
                </a:lnTo>
                <a:lnTo>
                  <a:pt x="674" y="110"/>
                </a:lnTo>
                <a:lnTo>
                  <a:pt x="676" y="108"/>
                </a:lnTo>
                <a:lnTo>
                  <a:pt x="690" y="100"/>
                </a:lnTo>
                <a:lnTo>
                  <a:pt x="702" y="92"/>
                </a:lnTo>
                <a:lnTo>
                  <a:pt x="714" y="82"/>
                </a:lnTo>
                <a:lnTo>
                  <a:pt x="718" y="76"/>
                </a:lnTo>
                <a:lnTo>
                  <a:pt x="722" y="70"/>
                </a:lnTo>
                <a:lnTo>
                  <a:pt x="724" y="64"/>
                </a:lnTo>
                <a:lnTo>
                  <a:pt x="724" y="60"/>
                </a:lnTo>
                <a:lnTo>
                  <a:pt x="726" y="58"/>
                </a:lnTo>
                <a:lnTo>
                  <a:pt x="726" y="54"/>
                </a:lnTo>
                <a:lnTo>
                  <a:pt x="726" y="52"/>
                </a:lnTo>
                <a:lnTo>
                  <a:pt x="726" y="46"/>
                </a:lnTo>
                <a:lnTo>
                  <a:pt x="726" y="42"/>
                </a:lnTo>
                <a:lnTo>
                  <a:pt x="726" y="40"/>
                </a:lnTo>
                <a:lnTo>
                  <a:pt x="724" y="38"/>
                </a:lnTo>
                <a:lnTo>
                  <a:pt x="724" y="36"/>
                </a:lnTo>
                <a:lnTo>
                  <a:pt x="722" y="34"/>
                </a:lnTo>
                <a:lnTo>
                  <a:pt x="722" y="32"/>
                </a:lnTo>
                <a:lnTo>
                  <a:pt x="720" y="30"/>
                </a:lnTo>
                <a:lnTo>
                  <a:pt x="718" y="28"/>
                </a:lnTo>
                <a:lnTo>
                  <a:pt x="716" y="26"/>
                </a:lnTo>
                <a:lnTo>
                  <a:pt x="714" y="26"/>
                </a:lnTo>
                <a:lnTo>
                  <a:pt x="710" y="22"/>
                </a:lnTo>
                <a:lnTo>
                  <a:pt x="706" y="18"/>
                </a:lnTo>
                <a:lnTo>
                  <a:pt x="704" y="18"/>
                </a:lnTo>
                <a:lnTo>
                  <a:pt x="702" y="16"/>
                </a:lnTo>
                <a:lnTo>
                  <a:pt x="700" y="14"/>
                </a:lnTo>
                <a:lnTo>
                  <a:pt x="696" y="14"/>
                </a:lnTo>
                <a:lnTo>
                  <a:pt x="694" y="12"/>
                </a:lnTo>
                <a:lnTo>
                  <a:pt x="692" y="10"/>
                </a:lnTo>
                <a:lnTo>
                  <a:pt x="688" y="10"/>
                </a:lnTo>
                <a:lnTo>
                  <a:pt x="686" y="8"/>
                </a:lnTo>
                <a:lnTo>
                  <a:pt x="674" y="4"/>
                </a:lnTo>
                <a:lnTo>
                  <a:pt x="668" y="2"/>
                </a:lnTo>
                <a:lnTo>
                  <a:pt x="402" y="2"/>
                </a:lnTo>
                <a:lnTo>
                  <a:pt x="264" y="238"/>
                </a:lnTo>
                <a:lnTo>
                  <a:pt x="260" y="260"/>
                </a:lnTo>
                <a:lnTo>
                  <a:pt x="260" y="282"/>
                </a:lnTo>
                <a:lnTo>
                  <a:pt x="260" y="292"/>
                </a:lnTo>
                <a:lnTo>
                  <a:pt x="262" y="300"/>
                </a:lnTo>
                <a:lnTo>
                  <a:pt x="268" y="308"/>
                </a:lnTo>
                <a:lnTo>
                  <a:pt x="274" y="314"/>
                </a:lnTo>
                <a:lnTo>
                  <a:pt x="284" y="318"/>
                </a:lnTo>
                <a:lnTo>
                  <a:pt x="294" y="322"/>
                </a:lnTo>
                <a:lnTo>
                  <a:pt x="302" y="322"/>
                </a:lnTo>
                <a:lnTo>
                  <a:pt x="312" y="322"/>
                </a:lnTo>
                <a:lnTo>
                  <a:pt x="326" y="316"/>
                </a:lnTo>
                <a:lnTo>
                  <a:pt x="342" y="308"/>
                </a:lnTo>
                <a:lnTo>
                  <a:pt x="356" y="298"/>
                </a:lnTo>
                <a:lnTo>
                  <a:pt x="372" y="292"/>
                </a:lnTo>
                <a:lnTo>
                  <a:pt x="380" y="292"/>
                </a:lnTo>
                <a:lnTo>
                  <a:pt x="388" y="292"/>
                </a:lnTo>
                <a:lnTo>
                  <a:pt x="398" y="294"/>
                </a:lnTo>
                <a:lnTo>
                  <a:pt x="408" y="300"/>
                </a:lnTo>
                <a:lnTo>
                  <a:pt x="418" y="306"/>
                </a:lnTo>
                <a:lnTo>
                  <a:pt x="424" y="314"/>
                </a:lnTo>
                <a:lnTo>
                  <a:pt x="430" y="322"/>
                </a:lnTo>
                <a:lnTo>
                  <a:pt x="434" y="332"/>
                </a:lnTo>
                <a:lnTo>
                  <a:pt x="438" y="344"/>
                </a:lnTo>
                <a:lnTo>
                  <a:pt x="438" y="354"/>
                </a:lnTo>
                <a:lnTo>
                  <a:pt x="438" y="380"/>
                </a:lnTo>
                <a:lnTo>
                  <a:pt x="434" y="404"/>
                </a:lnTo>
                <a:lnTo>
                  <a:pt x="426" y="428"/>
                </a:lnTo>
                <a:lnTo>
                  <a:pt x="418" y="448"/>
                </a:lnTo>
                <a:lnTo>
                  <a:pt x="410" y="466"/>
                </a:lnTo>
                <a:lnTo>
                  <a:pt x="398" y="482"/>
                </a:lnTo>
                <a:lnTo>
                  <a:pt x="384" y="500"/>
                </a:lnTo>
                <a:lnTo>
                  <a:pt x="368" y="518"/>
                </a:lnTo>
                <a:lnTo>
                  <a:pt x="348" y="534"/>
                </a:lnTo>
                <a:lnTo>
                  <a:pt x="328" y="548"/>
                </a:lnTo>
                <a:lnTo>
                  <a:pt x="318" y="552"/>
                </a:lnTo>
                <a:lnTo>
                  <a:pt x="306" y="554"/>
                </a:lnTo>
                <a:lnTo>
                  <a:pt x="296" y="556"/>
                </a:lnTo>
                <a:lnTo>
                  <a:pt x="284" y="556"/>
                </a:lnTo>
                <a:lnTo>
                  <a:pt x="274" y="554"/>
                </a:lnTo>
                <a:lnTo>
                  <a:pt x="264" y="548"/>
                </a:lnTo>
                <a:lnTo>
                  <a:pt x="256" y="542"/>
                </a:lnTo>
                <a:lnTo>
                  <a:pt x="248" y="534"/>
                </a:lnTo>
                <a:lnTo>
                  <a:pt x="244" y="528"/>
                </a:lnTo>
                <a:lnTo>
                  <a:pt x="240" y="520"/>
                </a:lnTo>
                <a:lnTo>
                  <a:pt x="238" y="504"/>
                </a:lnTo>
                <a:lnTo>
                  <a:pt x="238" y="486"/>
                </a:lnTo>
                <a:lnTo>
                  <a:pt x="238" y="470"/>
                </a:lnTo>
                <a:lnTo>
                  <a:pt x="234" y="454"/>
                </a:lnTo>
                <a:lnTo>
                  <a:pt x="232" y="446"/>
                </a:lnTo>
                <a:lnTo>
                  <a:pt x="226" y="438"/>
                </a:lnTo>
                <a:lnTo>
                  <a:pt x="218" y="430"/>
                </a:lnTo>
                <a:lnTo>
                  <a:pt x="210" y="424"/>
                </a:lnTo>
                <a:lnTo>
                  <a:pt x="202" y="422"/>
                </a:lnTo>
                <a:lnTo>
                  <a:pt x="194" y="422"/>
                </a:lnTo>
                <a:lnTo>
                  <a:pt x="184" y="424"/>
                </a:lnTo>
                <a:lnTo>
                  <a:pt x="174" y="428"/>
                </a:lnTo>
                <a:lnTo>
                  <a:pt x="156" y="440"/>
                </a:lnTo>
                <a:lnTo>
                  <a:pt x="140" y="454"/>
                </a:lnTo>
                <a:lnTo>
                  <a:pt x="4" y="690"/>
                </a:lnTo>
                <a:lnTo>
                  <a:pt x="0" y="690"/>
                </a:lnTo>
                <a:lnTo>
                  <a:pt x="2" y="694"/>
                </a:lnTo>
                <a:lnTo>
                  <a:pt x="4" y="694"/>
                </a:lnTo>
                <a:lnTo>
                  <a:pt x="132" y="918"/>
                </a:lnTo>
                <a:lnTo>
                  <a:pt x="146" y="930"/>
                </a:lnTo>
                <a:lnTo>
                  <a:pt x="160" y="942"/>
                </a:lnTo>
                <a:lnTo>
                  <a:pt x="176" y="950"/>
                </a:lnTo>
                <a:lnTo>
                  <a:pt x="184" y="954"/>
                </a:lnTo>
                <a:lnTo>
                  <a:pt x="192" y="954"/>
                </a:lnTo>
                <a:lnTo>
                  <a:pt x="198" y="954"/>
                </a:lnTo>
                <a:lnTo>
                  <a:pt x="202" y="952"/>
                </a:lnTo>
                <a:lnTo>
                  <a:pt x="212" y="944"/>
                </a:lnTo>
                <a:lnTo>
                  <a:pt x="220" y="938"/>
                </a:lnTo>
                <a:lnTo>
                  <a:pt x="224" y="930"/>
                </a:lnTo>
                <a:lnTo>
                  <a:pt x="228" y="922"/>
                </a:lnTo>
                <a:lnTo>
                  <a:pt x="230" y="906"/>
                </a:lnTo>
                <a:lnTo>
                  <a:pt x="230" y="890"/>
                </a:lnTo>
                <a:lnTo>
                  <a:pt x="230" y="872"/>
                </a:lnTo>
                <a:lnTo>
                  <a:pt x="234" y="856"/>
                </a:lnTo>
                <a:lnTo>
                  <a:pt x="236" y="848"/>
                </a:lnTo>
                <a:lnTo>
                  <a:pt x="242" y="842"/>
                </a:lnTo>
                <a:lnTo>
                  <a:pt x="248" y="834"/>
                </a:lnTo>
                <a:lnTo>
                  <a:pt x="258" y="828"/>
                </a:lnTo>
                <a:lnTo>
                  <a:pt x="272" y="822"/>
                </a:lnTo>
                <a:lnTo>
                  <a:pt x="286" y="820"/>
                </a:lnTo>
                <a:lnTo>
                  <a:pt x="296" y="820"/>
                </a:lnTo>
                <a:lnTo>
                  <a:pt x="304" y="822"/>
                </a:lnTo>
                <a:lnTo>
                  <a:pt x="322" y="828"/>
                </a:lnTo>
                <a:lnTo>
                  <a:pt x="340" y="838"/>
                </a:lnTo>
                <a:lnTo>
                  <a:pt x="358" y="852"/>
                </a:lnTo>
                <a:lnTo>
                  <a:pt x="372" y="866"/>
                </a:lnTo>
                <a:lnTo>
                  <a:pt x="386" y="882"/>
                </a:lnTo>
                <a:lnTo>
                  <a:pt x="398" y="896"/>
                </a:lnTo>
                <a:lnTo>
                  <a:pt x="406" y="910"/>
                </a:lnTo>
                <a:lnTo>
                  <a:pt x="414" y="928"/>
                </a:lnTo>
                <a:lnTo>
                  <a:pt x="424" y="948"/>
                </a:lnTo>
                <a:lnTo>
                  <a:pt x="430" y="972"/>
                </a:lnTo>
                <a:lnTo>
                  <a:pt x="434" y="996"/>
                </a:lnTo>
                <a:lnTo>
                  <a:pt x="436" y="1022"/>
                </a:lnTo>
                <a:lnTo>
                  <a:pt x="434" y="1032"/>
                </a:lnTo>
                <a:lnTo>
                  <a:pt x="432" y="1044"/>
                </a:lnTo>
                <a:lnTo>
                  <a:pt x="428" y="1054"/>
                </a:lnTo>
                <a:lnTo>
                  <a:pt x="422" y="1062"/>
                </a:lnTo>
                <a:lnTo>
                  <a:pt x="414" y="1070"/>
                </a:lnTo>
                <a:lnTo>
                  <a:pt x="404" y="1076"/>
                </a:lnTo>
                <a:lnTo>
                  <a:pt x="390" y="1082"/>
                </a:lnTo>
                <a:lnTo>
                  <a:pt x="376" y="1084"/>
                </a:lnTo>
                <a:lnTo>
                  <a:pt x="366" y="1084"/>
                </a:lnTo>
                <a:lnTo>
                  <a:pt x="354" y="1080"/>
                </a:lnTo>
                <a:lnTo>
                  <a:pt x="336" y="1070"/>
                </a:lnTo>
                <a:lnTo>
                  <a:pt x="318" y="1060"/>
                </a:lnTo>
                <a:lnTo>
                  <a:pt x="308" y="1056"/>
                </a:lnTo>
                <a:lnTo>
                  <a:pt x="296" y="1054"/>
                </a:lnTo>
                <a:lnTo>
                  <a:pt x="284" y="1056"/>
                </a:lnTo>
                <a:lnTo>
                  <a:pt x="270" y="1062"/>
                </a:lnTo>
                <a:lnTo>
                  <a:pt x="264" y="1068"/>
                </a:lnTo>
                <a:lnTo>
                  <a:pt x="258" y="1076"/>
                </a:lnTo>
                <a:lnTo>
                  <a:pt x="256" y="1086"/>
                </a:lnTo>
                <a:lnTo>
                  <a:pt x="256" y="1096"/>
                </a:lnTo>
                <a:lnTo>
                  <a:pt x="258" y="1120"/>
                </a:lnTo>
                <a:lnTo>
                  <a:pt x="262" y="1142"/>
                </a:lnTo>
                <a:lnTo>
                  <a:pt x="402" y="1382"/>
                </a:lnTo>
                <a:lnTo>
                  <a:pt x="1200" y="1382"/>
                </a:lnTo>
                <a:lnTo>
                  <a:pt x="1600" y="690"/>
                </a:lnTo>
                <a:lnTo>
                  <a:pt x="1200" y="0"/>
                </a:lnTo>
                <a:lnTo>
                  <a:pt x="1200" y="2"/>
                </a:lnTo>
                <a:close/>
              </a:path>
            </a:pathLst>
          </a:custGeom>
          <a:solidFill>
            <a:srgbClr val="FB8037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50"/>
          <p:cNvSpPr/>
          <p:nvPr/>
        </p:nvSpPr>
        <p:spPr>
          <a:xfrm>
            <a:off x="3576637" y="3696890"/>
            <a:ext cx="2020885" cy="1288256"/>
          </a:xfrm>
          <a:custGeom>
            <a:rect b="b" l="l" r="r" t="t"/>
            <a:pathLst>
              <a:path extrusionOk="0" h="1386" w="1632">
                <a:moveTo>
                  <a:pt x="1576" y="390"/>
                </a:moveTo>
                <a:lnTo>
                  <a:pt x="1576" y="390"/>
                </a:lnTo>
                <a:lnTo>
                  <a:pt x="1588" y="388"/>
                </a:lnTo>
                <a:lnTo>
                  <a:pt x="1602" y="382"/>
                </a:lnTo>
                <a:lnTo>
                  <a:pt x="1610" y="376"/>
                </a:lnTo>
                <a:lnTo>
                  <a:pt x="1618" y="368"/>
                </a:lnTo>
                <a:lnTo>
                  <a:pt x="1624" y="360"/>
                </a:lnTo>
                <a:lnTo>
                  <a:pt x="1628" y="350"/>
                </a:lnTo>
                <a:lnTo>
                  <a:pt x="1630" y="338"/>
                </a:lnTo>
                <a:lnTo>
                  <a:pt x="1632" y="328"/>
                </a:lnTo>
                <a:lnTo>
                  <a:pt x="1632" y="302"/>
                </a:lnTo>
                <a:lnTo>
                  <a:pt x="1626" y="278"/>
                </a:lnTo>
                <a:lnTo>
                  <a:pt x="1620" y="254"/>
                </a:lnTo>
                <a:lnTo>
                  <a:pt x="1612" y="234"/>
                </a:lnTo>
                <a:lnTo>
                  <a:pt x="1602" y="216"/>
                </a:lnTo>
                <a:lnTo>
                  <a:pt x="1594" y="202"/>
                </a:lnTo>
                <a:lnTo>
                  <a:pt x="1584" y="188"/>
                </a:lnTo>
                <a:lnTo>
                  <a:pt x="1570" y="172"/>
                </a:lnTo>
                <a:lnTo>
                  <a:pt x="1556" y="158"/>
                </a:lnTo>
                <a:lnTo>
                  <a:pt x="1540" y="146"/>
                </a:lnTo>
                <a:lnTo>
                  <a:pt x="1522" y="136"/>
                </a:lnTo>
                <a:lnTo>
                  <a:pt x="1504" y="128"/>
                </a:lnTo>
                <a:lnTo>
                  <a:pt x="1496" y="126"/>
                </a:lnTo>
                <a:lnTo>
                  <a:pt x="1486" y="126"/>
                </a:lnTo>
                <a:lnTo>
                  <a:pt x="1474" y="128"/>
                </a:lnTo>
                <a:lnTo>
                  <a:pt x="1460" y="134"/>
                </a:lnTo>
                <a:lnTo>
                  <a:pt x="1452" y="140"/>
                </a:lnTo>
                <a:lnTo>
                  <a:pt x="1444" y="148"/>
                </a:lnTo>
                <a:lnTo>
                  <a:pt x="1440" y="154"/>
                </a:lnTo>
                <a:lnTo>
                  <a:pt x="1436" y="162"/>
                </a:lnTo>
                <a:lnTo>
                  <a:pt x="1434" y="178"/>
                </a:lnTo>
                <a:lnTo>
                  <a:pt x="1434" y="196"/>
                </a:lnTo>
                <a:lnTo>
                  <a:pt x="1434" y="212"/>
                </a:lnTo>
                <a:lnTo>
                  <a:pt x="1432" y="228"/>
                </a:lnTo>
                <a:lnTo>
                  <a:pt x="1428" y="236"/>
                </a:lnTo>
                <a:lnTo>
                  <a:pt x="1422" y="244"/>
                </a:lnTo>
                <a:lnTo>
                  <a:pt x="1416" y="250"/>
                </a:lnTo>
                <a:lnTo>
                  <a:pt x="1406" y="258"/>
                </a:lnTo>
                <a:lnTo>
                  <a:pt x="1400" y="260"/>
                </a:lnTo>
                <a:lnTo>
                  <a:pt x="1392" y="260"/>
                </a:lnTo>
                <a:lnTo>
                  <a:pt x="1384" y="260"/>
                </a:lnTo>
                <a:lnTo>
                  <a:pt x="1376" y="258"/>
                </a:lnTo>
                <a:lnTo>
                  <a:pt x="1360" y="248"/>
                </a:lnTo>
                <a:lnTo>
                  <a:pt x="1344" y="236"/>
                </a:lnTo>
                <a:lnTo>
                  <a:pt x="1330" y="224"/>
                </a:lnTo>
                <a:lnTo>
                  <a:pt x="1200" y="0"/>
                </a:lnTo>
                <a:lnTo>
                  <a:pt x="936" y="0"/>
                </a:lnTo>
                <a:lnTo>
                  <a:pt x="914" y="8"/>
                </a:lnTo>
                <a:lnTo>
                  <a:pt x="890" y="18"/>
                </a:lnTo>
                <a:lnTo>
                  <a:pt x="880" y="24"/>
                </a:lnTo>
                <a:lnTo>
                  <a:pt x="872" y="32"/>
                </a:lnTo>
                <a:lnTo>
                  <a:pt x="866" y="40"/>
                </a:lnTo>
                <a:lnTo>
                  <a:pt x="864" y="48"/>
                </a:lnTo>
                <a:lnTo>
                  <a:pt x="866" y="60"/>
                </a:lnTo>
                <a:lnTo>
                  <a:pt x="868" y="70"/>
                </a:lnTo>
                <a:lnTo>
                  <a:pt x="872" y="78"/>
                </a:lnTo>
                <a:lnTo>
                  <a:pt x="876" y="84"/>
                </a:lnTo>
                <a:lnTo>
                  <a:pt x="890" y="96"/>
                </a:lnTo>
                <a:lnTo>
                  <a:pt x="904" y="104"/>
                </a:lnTo>
                <a:lnTo>
                  <a:pt x="918" y="112"/>
                </a:lnTo>
                <a:lnTo>
                  <a:pt x="932" y="122"/>
                </a:lnTo>
                <a:lnTo>
                  <a:pt x="936" y="130"/>
                </a:lnTo>
                <a:lnTo>
                  <a:pt x="940" y="138"/>
                </a:lnTo>
                <a:lnTo>
                  <a:pt x="944" y="146"/>
                </a:lnTo>
                <a:lnTo>
                  <a:pt x="944" y="158"/>
                </a:lnTo>
                <a:lnTo>
                  <a:pt x="944" y="170"/>
                </a:lnTo>
                <a:lnTo>
                  <a:pt x="940" y="180"/>
                </a:lnTo>
                <a:lnTo>
                  <a:pt x="936" y="190"/>
                </a:lnTo>
                <a:lnTo>
                  <a:pt x="928" y="198"/>
                </a:lnTo>
                <a:lnTo>
                  <a:pt x="920" y="206"/>
                </a:lnTo>
                <a:lnTo>
                  <a:pt x="912" y="212"/>
                </a:lnTo>
                <a:lnTo>
                  <a:pt x="890" y="224"/>
                </a:lnTo>
                <a:lnTo>
                  <a:pt x="866" y="232"/>
                </a:lnTo>
                <a:lnTo>
                  <a:pt x="842" y="238"/>
                </a:lnTo>
                <a:lnTo>
                  <a:pt x="820" y="242"/>
                </a:lnTo>
                <a:lnTo>
                  <a:pt x="800" y="242"/>
                </a:lnTo>
                <a:lnTo>
                  <a:pt x="782" y="242"/>
                </a:lnTo>
                <a:lnTo>
                  <a:pt x="758" y="238"/>
                </a:lnTo>
                <a:lnTo>
                  <a:pt x="734" y="232"/>
                </a:lnTo>
                <a:lnTo>
                  <a:pt x="710" y="224"/>
                </a:lnTo>
                <a:lnTo>
                  <a:pt x="690" y="212"/>
                </a:lnTo>
                <a:lnTo>
                  <a:pt x="680" y="206"/>
                </a:lnTo>
                <a:lnTo>
                  <a:pt x="672" y="198"/>
                </a:lnTo>
                <a:lnTo>
                  <a:pt x="666" y="190"/>
                </a:lnTo>
                <a:lnTo>
                  <a:pt x="660" y="180"/>
                </a:lnTo>
                <a:lnTo>
                  <a:pt x="658" y="170"/>
                </a:lnTo>
                <a:lnTo>
                  <a:pt x="656" y="158"/>
                </a:lnTo>
                <a:lnTo>
                  <a:pt x="658" y="146"/>
                </a:lnTo>
                <a:lnTo>
                  <a:pt x="660" y="138"/>
                </a:lnTo>
                <a:lnTo>
                  <a:pt x="664" y="130"/>
                </a:lnTo>
                <a:lnTo>
                  <a:pt x="670" y="122"/>
                </a:lnTo>
                <a:lnTo>
                  <a:pt x="682" y="112"/>
                </a:lnTo>
                <a:lnTo>
                  <a:pt x="696" y="104"/>
                </a:lnTo>
                <a:lnTo>
                  <a:pt x="712" y="96"/>
                </a:lnTo>
                <a:lnTo>
                  <a:pt x="724" y="84"/>
                </a:lnTo>
                <a:lnTo>
                  <a:pt x="730" y="78"/>
                </a:lnTo>
                <a:lnTo>
                  <a:pt x="732" y="70"/>
                </a:lnTo>
                <a:lnTo>
                  <a:pt x="736" y="60"/>
                </a:lnTo>
                <a:lnTo>
                  <a:pt x="736" y="48"/>
                </a:lnTo>
                <a:lnTo>
                  <a:pt x="734" y="40"/>
                </a:lnTo>
                <a:lnTo>
                  <a:pt x="728" y="32"/>
                </a:lnTo>
                <a:lnTo>
                  <a:pt x="720" y="24"/>
                </a:lnTo>
                <a:lnTo>
                  <a:pt x="710" y="18"/>
                </a:lnTo>
                <a:lnTo>
                  <a:pt x="688" y="8"/>
                </a:lnTo>
                <a:lnTo>
                  <a:pt x="666" y="0"/>
                </a:lnTo>
                <a:lnTo>
                  <a:pt x="402" y="0"/>
                </a:lnTo>
                <a:lnTo>
                  <a:pt x="248" y="268"/>
                </a:lnTo>
                <a:lnTo>
                  <a:pt x="242" y="290"/>
                </a:lnTo>
                <a:lnTo>
                  <a:pt x="240" y="314"/>
                </a:lnTo>
                <a:lnTo>
                  <a:pt x="240" y="326"/>
                </a:lnTo>
                <a:lnTo>
                  <a:pt x="242" y="336"/>
                </a:lnTo>
                <a:lnTo>
                  <a:pt x="248" y="344"/>
                </a:lnTo>
                <a:lnTo>
                  <a:pt x="254" y="350"/>
                </a:lnTo>
                <a:lnTo>
                  <a:pt x="264" y="356"/>
                </a:lnTo>
                <a:lnTo>
                  <a:pt x="274" y="358"/>
                </a:lnTo>
                <a:lnTo>
                  <a:pt x="284" y="358"/>
                </a:lnTo>
                <a:lnTo>
                  <a:pt x="292" y="358"/>
                </a:lnTo>
                <a:lnTo>
                  <a:pt x="308" y="352"/>
                </a:lnTo>
                <a:lnTo>
                  <a:pt x="322" y="344"/>
                </a:lnTo>
                <a:lnTo>
                  <a:pt x="336" y="336"/>
                </a:lnTo>
                <a:lnTo>
                  <a:pt x="352" y="330"/>
                </a:lnTo>
                <a:lnTo>
                  <a:pt x="360" y="328"/>
                </a:lnTo>
                <a:lnTo>
                  <a:pt x="370" y="328"/>
                </a:lnTo>
                <a:lnTo>
                  <a:pt x="378" y="332"/>
                </a:lnTo>
                <a:lnTo>
                  <a:pt x="390" y="336"/>
                </a:lnTo>
                <a:lnTo>
                  <a:pt x="398" y="342"/>
                </a:lnTo>
                <a:lnTo>
                  <a:pt x="406" y="350"/>
                </a:lnTo>
                <a:lnTo>
                  <a:pt x="412" y="358"/>
                </a:lnTo>
                <a:lnTo>
                  <a:pt x="416" y="368"/>
                </a:lnTo>
                <a:lnTo>
                  <a:pt x="418" y="380"/>
                </a:lnTo>
                <a:lnTo>
                  <a:pt x="420" y="392"/>
                </a:lnTo>
                <a:lnTo>
                  <a:pt x="418" y="416"/>
                </a:lnTo>
                <a:lnTo>
                  <a:pt x="414" y="440"/>
                </a:lnTo>
                <a:lnTo>
                  <a:pt x="408" y="464"/>
                </a:lnTo>
                <a:lnTo>
                  <a:pt x="400" y="486"/>
                </a:lnTo>
                <a:lnTo>
                  <a:pt x="390" y="502"/>
                </a:lnTo>
                <a:lnTo>
                  <a:pt x="380" y="518"/>
                </a:lnTo>
                <a:lnTo>
                  <a:pt x="366" y="536"/>
                </a:lnTo>
                <a:lnTo>
                  <a:pt x="348" y="554"/>
                </a:lnTo>
                <a:lnTo>
                  <a:pt x="330" y="570"/>
                </a:lnTo>
                <a:lnTo>
                  <a:pt x="308" y="584"/>
                </a:lnTo>
                <a:lnTo>
                  <a:pt x="298" y="588"/>
                </a:lnTo>
                <a:lnTo>
                  <a:pt x="288" y="592"/>
                </a:lnTo>
                <a:lnTo>
                  <a:pt x="276" y="592"/>
                </a:lnTo>
                <a:lnTo>
                  <a:pt x="266" y="592"/>
                </a:lnTo>
                <a:lnTo>
                  <a:pt x="256" y="590"/>
                </a:lnTo>
                <a:lnTo>
                  <a:pt x="246" y="586"/>
                </a:lnTo>
                <a:lnTo>
                  <a:pt x="236" y="578"/>
                </a:lnTo>
                <a:lnTo>
                  <a:pt x="230" y="572"/>
                </a:lnTo>
                <a:lnTo>
                  <a:pt x="224" y="564"/>
                </a:lnTo>
                <a:lnTo>
                  <a:pt x="222" y="556"/>
                </a:lnTo>
                <a:lnTo>
                  <a:pt x="218" y="540"/>
                </a:lnTo>
                <a:lnTo>
                  <a:pt x="218" y="522"/>
                </a:lnTo>
                <a:lnTo>
                  <a:pt x="218" y="506"/>
                </a:lnTo>
                <a:lnTo>
                  <a:pt x="216" y="490"/>
                </a:lnTo>
                <a:lnTo>
                  <a:pt x="212" y="482"/>
                </a:lnTo>
                <a:lnTo>
                  <a:pt x="206" y="474"/>
                </a:lnTo>
                <a:lnTo>
                  <a:pt x="200" y="468"/>
                </a:lnTo>
                <a:lnTo>
                  <a:pt x="190" y="460"/>
                </a:lnTo>
                <a:lnTo>
                  <a:pt x="182" y="458"/>
                </a:lnTo>
                <a:lnTo>
                  <a:pt x="172" y="458"/>
                </a:lnTo>
                <a:lnTo>
                  <a:pt x="162" y="462"/>
                </a:lnTo>
                <a:lnTo>
                  <a:pt x="152" y="466"/>
                </a:lnTo>
                <a:lnTo>
                  <a:pt x="132" y="480"/>
                </a:lnTo>
                <a:lnTo>
                  <a:pt x="116" y="496"/>
                </a:lnTo>
                <a:lnTo>
                  <a:pt x="4" y="688"/>
                </a:lnTo>
                <a:lnTo>
                  <a:pt x="2" y="688"/>
                </a:lnTo>
                <a:lnTo>
                  <a:pt x="0" y="694"/>
                </a:lnTo>
                <a:lnTo>
                  <a:pt x="400" y="1386"/>
                </a:lnTo>
                <a:lnTo>
                  <a:pt x="1200" y="1386"/>
                </a:lnTo>
                <a:lnTo>
                  <a:pt x="1600" y="694"/>
                </a:lnTo>
                <a:lnTo>
                  <a:pt x="1598" y="688"/>
                </a:lnTo>
                <a:lnTo>
                  <a:pt x="1458" y="448"/>
                </a:lnTo>
                <a:lnTo>
                  <a:pt x="1454" y="426"/>
                </a:lnTo>
                <a:lnTo>
                  <a:pt x="1452" y="402"/>
                </a:lnTo>
                <a:lnTo>
                  <a:pt x="1454" y="392"/>
                </a:lnTo>
                <a:lnTo>
                  <a:pt x="1456" y="382"/>
                </a:lnTo>
                <a:lnTo>
                  <a:pt x="1460" y="374"/>
                </a:lnTo>
                <a:lnTo>
                  <a:pt x="1466" y="368"/>
                </a:lnTo>
                <a:lnTo>
                  <a:pt x="1482" y="362"/>
                </a:lnTo>
                <a:lnTo>
                  <a:pt x="1496" y="360"/>
                </a:lnTo>
                <a:lnTo>
                  <a:pt x="1508" y="360"/>
                </a:lnTo>
                <a:lnTo>
                  <a:pt x="1518" y="364"/>
                </a:lnTo>
                <a:lnTo>
                  <a:pt x="1536" y="374"/>
                </a:lnTo>
                <a:lnTo>
                  <a:pt x="1556" y="384"/>
                </a:lnTo>
                <a:lnTo>
                  <a:pt x="1566" y="388"/>
                </a:lnTo>
                <a:lnTo>
                  <a:pt x="1576" y="390"/>
                </a:lnTo>
                <a:close/>
              </a:path>
            </a:pathLst>
          </a:custGeom>
          <a:solidFill>
            <a:srgbClr val="EF43AF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50"/>
          <p:cNvSpPr/>
          <p:nvPr/>
        </p:nvSpPr>
        <p:spPr>
          <a:xfrm>
            <a:off x="1382712" y="2944415"/>
            <a:ext cx="2001836" cy="1504950"/>
          </a:xfrm>
          <a:custGeom>
            <a:rect b="b" l="l" r="r" t="t"/>
            <a:pathLst>
              <a:path extrusionOk="0" h="1618" w="1616">
                <a:moveTo>
                  <a:pt x="1312" y="1426"/>
                </a:moveTo>
                <a:lnTo>
                  <a:pt x="1312" y="1426"/>
                </a:lnTo>
                <a:lnTo>
                  <a:pt x="1328" y="1410"/>
                </a:lnTo>
                <a:lnTo>
                  <a:pt x="1348" y="1396"/>
                </a:lnTo>
                <a:lnTo>
                  <a:pt x="1358" y="1392"/>
                </a:lnTo>
                <a:lnTo>
                  <a:pt x="1368" y="1388"/>
                </a:lnTo>
                <a:lnTo>
                  <a:pt x="1378" y="1388"/>
                </a:lnTo>
                <a:lnTo>
                  <a:pt x="1386" y="1390"/>
                </a:lnTo>
                <a:lnTo>
                  <a:pt x="1396" y="1398"/>
                </a:lnTo>
                <a:lnTo>
                  <a:pt x="1402" y="1404"/>
                </a:lnTo>
                <a:lnTo>
                  <a:pt x="1408" y="1412"/>
                </a:lnTo>
                <a:lnTo>
                  <a:pt x="1412" y="1420"/>
                </a:lnTo>
                <a:lnTo>
                  <a:pt x="1414" y="1436"/>
                </a:lnTo>
                <a:lnTo>
                  <a:pt x="1414" y="1452"/>
                </a:lnTo>
                <a:lnTo>
                  <a:pt x="1414" y="1470"/>
                </a:lnTo>
                <a:lnTo>
                  <a:pt x="1418" y="1486"/>
                </a:lnTo>
                <a:lnTo>
                  <a:pt x="1420" y="1494"/>
                </a:lnTo>
                <a:lnTo>
                  <a:pt x="1426" y="1502"/>
                </a:lnTo>
                <a:lnTo>
                  <a:pt x="1432" y="1508"/>
                </a:lnTo>
                <a:lnTo>
                  <a:pt x="1442" y="1516"/>
                </a:lnTo>
                <a:lnTo>
                  <a:pt x="1452" y="1520"/>
                </a:lnTo>
                <a:lnTo>
                  <a:pt x="1462" y="1522"/>
                </a:lnTo>
                <a:lnTo>
                  <a:pt x="1472" y="1522"/>
                </a:lnTo>
                <a:lnTo>
                  <a:pt x="1484" y="1522"/>
                </a:lnTo>
                <a:lnTo>
                  <a:pt x="1494" y="1518"/>
                </a:lnTo>
                <a:lnTo>
                  <a:pt x="1504" y="1514"/>
                </a:lnTo>
                <a:lnTo>
                  <a:pt x="1526" y="1500"/>
                </a:lnTo>
                <a:lnTo>
                  <a:pt x="1544" y="1484"/>
                </a:lnTo>
                <a:lnTo>
                  <a:pt x="1562" y="1466"/>
                </a:lnTo>
                <a:lnTo>
                  <a:pt x="1576" y="1448"/>
                </a:lnTo>
                <a:lnTo>
                  <a:pt x="1586" y="1432"/>
                </a:lnTo>
                <a:lnTo>
                  <a:pt x="1596" y="1416"/>
                </a:lnTo>
                <a:lnTo>
                  <a:pt x="1604" y="1394"/>
                </a:lnTo>
                <a:lnTo>
                  <a:pt x="1610" y="1370"/>
                </a:lnTo>
                <a:lnTo>
                  <a:pt x="1614" y="1346"/>
                </a:lnTo>
                <a:lnTo>
                  <a:pt x="1616" y="1322"/>
                </a:lnTo>
                <a:lnTo>
                  <a:pt x="1614" y="1310"/>
                </a:lnTo>
                <a:lnTo>
                  <a:pt x="1612" y="1298"/>
                </a:lnTo>
                <a:lnTo>
                  <a:pt x="1608" y="1288"/>
                </a:lnTo>
                <a:lnTo>
                  <a:pt x="1602" y="1280"/>
                </a:lnTo>
                <a:lnTo>
                  <a:pt x="1594" y="1272"/>
                </a:lnTo>
                <a:lnTo>
                  <a:pt x="1586" y="1266"/>
                </a:lnTo>
                <a:lnTo>
                  <a:pt x="1574" y="1262"/>
                </a:lnTo>
                <a:lnTo>
                  <a:pt x="1566" y="1258"/>
                </a:lnTo>
                <a:lnTo>
                  <a:pt x="1556" y="1258"/>
                </a:lnTo>
                <a:lnTo>
                  <a:pt x="1548" y="1260"/>
                </a:lnTo>
                <a:lnTo>
                  <a:pt x="1532" y="1266"/>
                </a:lnTo>
                <a:lnTo>
                  <a:pt x="1518" y="1274"/>
                </a:lnTo>
                <a:lnTo>
                  <a:pt x="1504" y="1282"/>
                </a:lnTo>
                <a:lnTo>
                  <a:pt x="1488" y="1288"/>
                </a:lnTo>
                <a:lnTo>
                  <a:pt x="1480" y="1288"/>
                </a:lnTo>
                <a:lnTo>
                  <a:pt x="1470" y="1288"/>
                </a:lnTo>
                <a:lnTo>
                  <a:pt x="1460" y="1286"/>
                </a:lnTo>
                <a:lnTo>
                  <a:pt x="1450" y="1280"/>
                </a:lnTo>
                <a:lnTo>
                  <a:pt x="1444" y="1274"/>
                </a:lnTo>
                <a:lnTo>
                  <a:pt x="1438" y="1266"/>
                </a:lnTo>
                <a:lnTo>
                  <a:pt x="1436" y="1256"/>
                </a:lnTo>
                <a:lnTo>
                  <a:pt x="1436" y="1244"/>
                </a:lnTo>
                <a:lnTo>
                  <a:pt x="1438" y="1220"/>
                </a:lnTo>
                <a:lnTo>
                  <a:pt x="1444" y="1198"/>
                </a:lnTo>
                <a:lnTo>
                  <a:pt x="1598" y="930"/>
                </a:lnTo>
                <a:lnTo>
                  <a:pt x="1600" y="926"/>
                </a:lnTo>
                <a:lnTo>
                  <a:pt x="1596" y="926"/>
                </a:lnTo>
                <a:lnTo>
                  <a:pt x="1462" y="694"/>
                </a:lnTo>
                <a:lnTo>
                  <a:pt x="1446" y="678"/>
                </a:lnTo>
                <a:lnTo>
                  <a:pt x="1426" y="664"/>
                </a:lnTo>
                <a:lnTo>
                  <a:pt x="1414" y="658"/>
                </a:lnTo>
                <a:lnTo>
                  <a:pt x="1404" y="656"/>
                </a:lnTo>
                <a:lnTo>
                  <a:pt x="1394" y="654"/>
                </a:lnTo>
                <a:lnTo>
                  <a:pt x="1386" y="658"/>
                </a:lnTo>
                <a:lnTo>
                  <a:pt x="1376" y="664"/>
                </a:lnTo>
                <a:lnTo>
                  <a:pt x="1368" y="672"/>
                </a:lnTo>
                <a:lnTo>
                  <a:pt x="1364" y="678"/>
                </a:lnTo>
                <a:lnTo>
                  <a:pt x="1360" y="686"/>
                </a:lnTo>
                <a:lnTo>
                  <a:pt x="1358" y="702"/>
                </a:lnTo>
                <a:lnTo>
                  <a:pt x="1358" y="720"/>
                </a:lnTo>
                <a:lnTo>
                  <a:pt x="1358" y="736"/>
                </a:lnTo>
                <a:lnTo>
                  <a:pt x="1354" y="752"/>
                </a:lnTo>
                <a:lnTo>
                  <a:pt x="1352" y="760"/>
                </a:lnTo>
                <a:lnTo>
                  <a:pt x="1346" y="768"/>
                </a:lnTo>
                <a:lnTo>
                  <a:pt x="1340" y="776"/>
                </a:lnTo>
                <a:lnTo>
                  <a:pt x="1330" y="782"/>
                </a:lnTo>
                <a:lnTo>
                  <a:pt x="1320" y="786"/>
                </a:lnTo>
                <a:lnTo>
                  <a:pt x="1310" y="790"/>
                </a:lnTo>
                <a:lnTo>
                  <a:pt x="1300" y="790"/>
                </a:lnTo>
                <a:lnTo>
                  <a:pt x="1288" y="788"/>
                </a:lnTo>
                <a:lnTo>
                  <a:pt x="1278" y="784"/>
                </a:lnTo>
                <a:lnTo>
                  <a:pt x="1268" y="780"/>
                </a:lnTo>
                <a:lnTo>
                  <a:pt x="1246" y="768"/>
                </a:lnTo>
                <a:lnTo>
                  <a:pt x="1228" y="752"/>
                </a:lnTo>
                <a:lnTo>
                  <a:pt x="1210" y="734"/>
                </a:lnTo>
                <a:lnTo>
                  <a:pt x="1196" y="716"/>
                </a:lnTo>
                <a:lnTo>
                  <a:pt x="1186" y="700"/>
                </a:lnTo>
                <a:lnTo>
                  <a:pt x="1176" y="682"/>
                </a:lnTo>
                <a:lnTo>
                  <a:pt x="1168" y="660"/>
                </a:lnTo>
                <a:lnTo>
                  <a:pt x="1162" y="638"/>
                </a:lnTo>
                <a:lnTo>
                  <a:pt x="1156" y="612"/>
                </a:lnTo>
                <a:lnTo>
                  <a:pt x="1156" y="588"/>
                </a:lnTo>
                <a:lnTo>
                  <a:pt x="1158" y="576"/>
                </a:lnTo>
                <a:lnTo>
                  <a:pt x="1160" y="566"/>
                </a:lnTo>
                <a:lnTo>
                  <a:pt x="1164" y="556"/>
                </a:lnTo>
                <a:lnTo>
                  <a:pt x="1170" y="546"/>
                </a:lnTo>
                <a:lnTo>
                  <a:pt x="1178" y="538"/>
                </a:lnTo>
                <a:lnTo>
                  <a:pt x="1186" y="532"/>
                </a:lnTo>
                <a:lnTo>
                  <a:pt x="1198" y="528"/>
                </a:lnTo>
                <a:lnTo>
                  <a:pt x="1206" y="526"/>
                </a:lnTo>
                <a:lnTo>
                  <a:pt x="1216" y="524"/>
                </a:lnTo>
                <a:lnTo>
                  <a:pt x="1224" y="526"/>
                </a:lnTo>
                <a:lnTo>
                  <a:pt x="1240" y="532"/>
                </a:lnTo>
                <a:lnTo>
                  <a:pt x="1254" y="540"/>
                </a:lnTo>
                <a:lnTo>
                  <a:pt x="1268" y="548"/>
                </a:lnTo>
                <a:lnTo>
                  <a:pt x="1284" y="554"/>
                </a:lnTo>
                <a:lnTo>
                  <a:pt x="1292" y="556"/>
                </a:lnTo>
                <a:lnTo>
                  <a:pt x="1302" y="554"/>
                </a:lnTo>
                <a:lnTo>
                  <a:pt x="1312" y="552"/>
                </a:lnTo>
                <a:lnTo>
                  <a:pt x="1322" y="546"/>
                </a:lnTo>
                <a:lnTo>
                  <a:pt x="1328" y="540"/>
                </a:lnTo>
                <a:lnTo>
                  <a:pt x="1334" y="532"/>
                </a:lnTo>
                <a:lnTo>
                  <a:pt x="1336" y="522"/>
                </a:lnTo>
                <a:lnTo>
                  <a:pt x="1336" y="510"/>
                </a:lnTo>
                <a:lnTo>
                  <a:pt x="1334" y="484"/>
                </a:lnTo>
                <a:lnTo>
                  <a:pt x="1328" y="462"/>
                </a:lnTo>
                <a:lnTo>
                  <a:pt x="1198" y="238"/>
                </a:lnTo>
                <a:lnTo>
                  <a:pt x="924" y="238"/>
                </a:lnTo>
                <a:lnTo>
                  <a:pt x="902" y="230"/>
                </a:lnTo>
                <a:lnTo>
                  <a:pt x="898" y="228"/>
                </a:lnTo>
                <a:lnTo>
                  <a:pt x="896" y="226"/>
                </a:lnTo>
                <a:lnTo>
                  <a:pt x="894" y="226"/>
                </a:lnTo>
                <a:lnTo>
                  <a:pt x="892" y="224"/>
                </a:lnTo>
                <a:lnTo>
                  <a:pt x="890" y="224"/>
                </a:lnTo>
                <a:lnTo>
                  <a:pt x="888" y="222"/>
                </a:lnTo>
                <a:lnTo>
                  <a:pt x="886" y="220"/>
                </a:lnTo>
                <a:lnTo>
                  <a:pt x="884" y="220"/>
                </a:lnTo>
                <a:lnTo>
                  <a:pt x="882" y="218"/>
                </a:lnTo>
                <a:lnTo>
                  <a:pt x="880" y="216"/>
                </a:lnTo>
                <a:lnTo>
                  <a:pt x="878" y="214"/>
                </a:lnTo>
                <a:lnTo>
                  <a:pt x="876" y="212"/>
                </a:lnTo>
                <a:lnTo>
                  <a:pt x="874" y="210"/>
                </a:lnTo>
                <a:lnTo>
                  <a:pt x="874" y="208"/>
                </a:lnTo>
                <a:lnTo>
                  <a:pt x="872" y="206"/>
                </a:lnTo>
                <a:lnTo>
                  <a:pt x="870" y="204"/>
                </a:lnTo>
                <a:lnTo>
                  <a:pt x="870" y="202"/>
                </a:lnTo>
                <a:lnTo>
                  <a:pt x="868" y="200"/>
                </a:lnTo>
                <a:lnTo>
                  <a:pt x="868" y="198"/>
                </a:lnTo>
                <a:lnTo>
                  <a:pt x="868" y="194"/>
                </a:lnTo>
                <a:lnTo>
                  <a:pt x="870" y="182"/>
                </a:lnTo>
                <a:lnTo>
                  <a:pt x="872" y="172"/>
                </a:lnTo>
                <a:lnTo>
                  <a:pt x="876" y="164"/>
                </a:lnTo>
                <a:lnTo>
                  <a:pt x="880" y="158"/>
                </a:lnTo>
                <a:lnTo>
                  <a:pt x="894" y="148"/>
                </a:lnTo>
                <a:lnTo>
                  <a:pt x="908" y="138"/>
                </a:lnTo>
                <a:lnTo>
                  <a:pt x="922" y="130"/>
                </a:lnTo>
                <a:lnTo>
                  <a:pt x="936" y="120"/>
                </a:lnTo>
                <a:lnTo>
                  <a:pt x="940" y="114"/>
                </a:lnTo>
                <a:lnTo>
                  <a:pt x="944" y="106"/>
                </a:lnTo>
                <a:lnTo>
                  <a:pt x="948" y="96"/>
                </a:lnTo>
                <a:lnTo>
                  <a:pt x="948" y="84"/>
                </a:lnTo>
                <a:lnTo>
                  <a:pt x="948" y="74"/>
                </a:lnTo>
                <a:lnTo>
                  <a:pt x="944" y="64"/>
                </a:lnTo>
                <a:lnTo>
                  <a:pt x="940" y="54"/>
                </a:lnTo>
                <a:lnTo>
                  <a:pt x="932" y="46"/>
                </a:lnTo>
                <a:lnTo>
                  <a:pt x="924" y="38"/>
                </a:lnTo>
                <a:lnTo>
                  <a:pt x="916" y="30"/>
                </a:lnTo>
                <a:lnTo>
                  <a:pt x="894" y="18"/>
                </a:lnTo>
                <a:lnTo>
                  <a:pt x="870" y="10"/>
                </a:lnTo>
                <a:lnTo>
                  <a:pt x="846" y="4"/>
                </a:lnTo>
                <a:lnTo>
                  <a:pt x="824" y="2"/>
                </a:lnTo>
                <a:lnTo>
                  <a:pt x="804" y="0"/>
                </a:lnTo>
                <a:lnTo>
                  <a:pt x="786" y="2"/>
                </a:lnTo>
                <a:lnTo>
                  <a:pt x="762" y="4"/>
                </a:lnTo>
                <a:lnTo>
                  <a:pt x="738" y="10"/>
                </a:lnTo>
                <a:lnTo>
                  <a:pt x="714" y="18"/>
                </a:lnTo>
                <a:lnTo>
                  <a:pt x="694" y="30"/>
                </a:lnTo>
                <a:lnTo>
                  <a:pt x="684" y="38"/>
                </a:lnTo>
                <a:lnTo>
                  <a:pt x="676" y="46"/>
                </a:lnTo>
                <a:lnTo>
                  <a:pt x="670" y="54"/>
                </a:lnTo>
                <a:lnTo>
                  <a:pt x="664" y="64"/>
                </a:lnTo>
                <a:lnTo>
                  <a:pt x="662" y="74"/>
                </a:lnTo>
                <a:lnTo>
                  <a:pt x="660" y="84"/>
                </a:lnTo>
                <a:lnTo>
                  <a:pt x="662" y="96"/>
                </a:lnTo>
                <a:lnTo>
                  <a:pt x="664" y="106"/>
                </a:lnTo>
                <a:lnTo>
                  <a:pt x="668" y="114"/>
                </a:lnTo>
                <a:lnTo>
                  <a:pt x="674" y="120"/>
                </a:lnTo>
                <a:lnTo>
                  <a:pt x="686" y="130"/>
                </a:lnTo>
                <a:lnTo>
                  <a:pt x="700" y="138"/>
                </a:lnTo>
                <a:lnTo>
                  <a:pt x="716" y="148"/>
                </a:lnTo>
                <a:lnTo>
                  <a:pt x="728" y="158"/>
                </a:lnTo>
                <a:lnTo>
                  <a:pt x="734" y="164"/>
                </a:lnTo>
                <a:lnTo>
                  <a:pt x="736" y="172"/>
                </a:lnTo>
                <a:lnTo>
                  <a:pt x="740" y="182"/>
                </a:lnTo>
                <a:lnTo>
                  <a:pt x="740" y="194"/>
                </a:lnTo>
                <a:lnTo>
                  <a:pt x="740" y="198"/>
                </a:lnTo>
                <a:lnTo>
                  <a:pt x="740" y="200"/>
                </a:lnTo>
                <a:lnTo>
                  <a:pt x="740" y="202"/>
                </a:lnTo>
                <a:lnTo>
                  <a:pt x="738" y="204"/>
                </a:lnTo>
                <a:lnTo>
                  <a:pt x="738" y="206"/>
                </a:lnTo>
                <a:lnTo>
                  <a:pt x="736" y="206"/>
                </a:lnTo>
                <a:lnTo>
                  <a:pt x="736" y="208"/>
                </a:lnTo>
                <a:lnTo>
                  <a:pt x="734" y="210"/>
                </a:lnTo>
                <a:lnTo>
                  <a:pt x="734" y="212"/>
                </a:lnTo>
                <a:lnTo>
                  <a:pt x="732" y="212"/>
                </a:lnTo>
                <a:lnTo>
                  <a:pt x="730" y="214"/>
                </a:lnTo>
                <a:lnTo>
                  <a:pt x="730" y="216"/>
                </a:lnTo>
                <a:lnTo>
                  <a:pt x="726" y="218"/>
                </a:lnTo>
                <a:lnTo>
                  <a:pt x="724" y="220"/>
                </a:lnTo>
                <a:lnTo>
                  <a:pt x="722" y="220"/>
                </a:lnTo>
                <a:lnTo>
                  <a:pt x="720" y="222"/>
                </a:lnTo>
                <a:lnTo>
                  <a:pt x="718" y="224"/>
                </a:lnTo>
                <a:lnTo>
                  <a:pt x="716" y="224"/>
                </a:lnTo>
                <a:lnTo>
                  <a:pt x="714" y="226"/>
                </a:lnTo>
                <a:lnTo>
                  <a:pt x="712" y="226"/>
                </a:lnTo>
                <a:lnTo>
                  <a:pt x="710" y="228"/>
                </a:lnTo>
                <a:lnTo>
                  <a:pt x="708" y="230"/>
                </a:lnTo>
                <a:lnTo>
                  <a:pt x="706" y="230"/>
                </a:lnTo>
                <a:lnTo>
                  <a:pt x="684" y="238"/>
                </a:lnTo>
                <a:lnTo>
                  <a:pt x="400" y="238"/>
                </a:lnTo>
                <a:lnTo>
                  <a:pt x="398" y="236"/>
                </a:lnTo>
                <a:lnTo>
                  <a:pt x="0" y="926"/>
                </a:lnTo>
                <a:lnTo>
                  <a:pt x="400" y="1618"/>
                </a:lnTo>
                <a:lnTo>
                  <a:pt x="1198" y="1618"/>
                </a:lnTo>
                <a:lnTo>
                  <a:pt x="1200" y="1618"/>
                </a:lnTo>
                <a:lnTo>
                  <a:pt x="1312" y="1426"/>
                </a:lnTo>
                <a:close/>
              </a:path>
            </a:pathLst>
          </a:custGeom>
          <a:solidFill>
            <a:srgbClr val="50EC20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50"/>
          <p:cNvSpPr/>
          <p:nvPr/>
        </p:nvSpPr>
        <p:spPr>
          <a:xfrm>
            <a:off x="1100137" y="1470421"/>
            <a:ext cx="1997075" cy="1288256"/>
          </a:xfrm>
          <a:custGeom>
            <a:rect b="b" l="l" r="r" t="t"/>
            <a:pathLst>
              <a:path extrusionOk="0" h="1386" w="1612">
                <a:moveTo>
                  <a:pt x="674" y="1382"/>
                </a:moveTo>
                <a:lnTo>
                  <a:pt x="674" y="1382"/>
                </a:lnTo>
                <a:lnTo>
                  <a:pt x="670" y="1382"/>
                </a:lnTo>
                <a:lnTo>
                  <a:pt x="694" y="1382"/>
                </a:lnTo>
                <a:lnTo>
                  <a:pt x="706" y="1378"/>
                </a:lnTo>
                <a:lnTo>
                  <a:pt x="708" y="1378"/>
                </a:lnTo>
                <a:lnTo>
                  <a:pt x="710" y="1376"/>
                </a:lnTo>
                <a:lnTo>
                  <a:pt x="712" y="1374"/>
                </a:lnTo>
                <a:lnTo>
                  <a:pt x="714" y="1374"/>
                </a:lnTo>
                <a:lnTo>
                  <a:pt x="716" y="1372"/>
                </a:lnTo>
                <a:lnTo>
                  <a:pt x="718" y="1372"/>
                </a:lnTo>
                <a:lnTo>
                  <a:pt x="720" y="1370"/>
                </a:lnTo>
                <a:lnTo>
                  <a:pt x="722" y="1368"/>
                </a:lnTo>
                <a:lnTo>
                  <a:pt x="724" y="1368"/>
                </a:lnTo>
                <a:lnTo>
                  <a:pt x="726" y="1366"/>
                </a:lnTo>
                <a:lnTo>
                  <a:pt x="730" y="1364"/>
                </a:lnTo>
                <a:lnTo>
                  <a:pt x="730" y="1362"/>
                </a:lnTo>
                <a:lnTo>
                  <a:pt x="732" y="1360"/>
                </a:lnTo>
                <a:lnTo>
                  <a:pt x="734" y="1360"/>
                </a:lnTo>
                <a:lnTo>
                  <a:pt x="734" y="1358"/>
                </a:lnTo>
                <a:lnTo>
                  <a:pt x="736" y="1356"/>
                </a:lnTo>
                <a:lnTo>
                  <a:pt x="736" y="1354"/>
                </a:lnTo>
                <a:lnTo>
                  <a:pt x="738" y="1354"/>
                </a:lnTo>
                <a:lnTo>
                  <a:pt x="738" y="1352"/>
                </a:lnTo>
                <a:lnTo>
                  <a:pt x="740" y="1350"/>
                </a:lnTo>
                <a:lnTo>
                  <a:pt x="740" y="1348"/>
                </a:lnTo>
                <a:lnTo>
                  <a:pt x="740" y="1346"/>
                </a:lnTo>
                <a:lnTo>
                  <a:pt x="740" y="1342"/>
                </a:lnTo>
                <a:lnTo>
                  <a:pt x="740" y="1330"/>
                </a:lnTo>
                <a:lnTo>
                  <a:pt x="736" y="1320"/>
                </a:lnTo>
                <a:lnTo>
                  <a:pt x="734" y="1312"/>
                </a:lnTo>
                <a:lnTo>
                  <a:pt x="728" y="1306"/>
                </a:lnTo>
                <a:lnTo>
                  <a:pt x="716" y="1296"/>
                </a:lnTo>
                <a:lnTo>
                  <a:pt x="700" y="1286"/>
                </a:lnTo>
                <a:lnTo>
                  <a:pt x="686" y="1278"/>
                </a:lnTo>
                <a:lnTo>
                  <a:pt x="674" y="1268"/>
                </a:lnTo>
                <a:lnTo>
                  <a:pt x="668" y="1262"/>
                </a:lnTo>
                <a:lnTo>
                  <a:pt x="664" y="1254"/>
                </a:lnTo>
                <a:lnTo>
                  <a:pt x="662" y="1244"/>
                </a:lnTo>
                <a:lnTo>
                  <a:pt x="660" y="1232"/>
                </a:lnTo>
                <a:lnTo>
                  <a:pt x="662" y="1222"/>
                </a:lnTo>
                <a:lnTo>
                  <a:pt x="664" y="1212"/>
                </a:lnTo>
                <a:lnTo>
                  <a:pt x="670" y="1202"/>
                </a:lnTo>
                <a:lnTo>
                  <a:pt x="676" y="1194"/>
                </a:lnTo>
                <a:lnTo>
                  <a:pt x="684" y="1186"/>
                </a:lnTo>
                <a:lnTo>
                  <a:pt x="694" y="1178"/>
                </a:lnTo>
                <a:lnTo>
                  <a:pt x="714" y="1166"/>
                </a:lnTo>
                <a:lnTo>
                  <a:pt x="738" y="1158"/>
                </a:lnTo>
                <a:lnTo>
                  <a:pt x="762" y="1152"/>
                </a:lnTo>
                <a:lnTo>
                  <a:pt x="786" y="1150"/>
                </a:lnTo>
                <a:lnTo>
                  <a:pt x="804" y="1148"/>
                </a:lnTo>
                <a:lnTo>
                  <a:pt x="824" y="1150"/>
                </a:lnTo>
                <a:lnTo>
                  <a:pt x="846" y="1152"/>
                </a:lnTo>
                <a:lnTo>
                  <a:pt x="870" y="1158"/>
                </a:lnTo>
                <a:lnTo>
                  <a:pt x="894" y="1166"/>
                </a:lnTo>
                <a:lnTo>
                  <a:pt x="916" y="1178"/>
                </a:lnTo>
                <a:lnTo>
                  <a:pt x="924" y="1186"/>
                </a:lnTo>
                <a:lnTo>
                  <a:pt x="932" y="1194"/>
                </a:lnTo>
                <a:lnTo>
                  <a:pt x="940" y="1202"/>
                </a:lnTo>
                <a:lnTo>
                  <a:pt x="944" y="1212"/>
                </a:lnTo>
                <a:lnTo>
                  <a:pt x="948" y="1222"/>
                </a:lnTo>
                <a:lnTo>
                  <a:pt x="948" y="1232"/>
                </a:lnTo>
                <a:lnTo>
                  <a:pt x="948" y="1244"/>
                </a:lnTo>
                <a:lnTo>
                  <a:pt x="944" y="1254"/>
                </a:lnTo>
                <a:lnTo>
                  <a:pt x="940" y="1262"/>
                </a:lnTo>
                <a:lnTo>
                  <a:pt x="936" y="1268"/>
                </a:lnTo>
                <a:lnTo>
                  <a:pt x="922" y="1278"/>
                </a:lnTo>
                <a:lnTo>
                  <a:pt x="908" y="1286"/>
                </a:lnTo>
                <a:lnTo>
                  <a:pt x="894" y="1296"/>
                </a:lnTo>
                <a:lnTo>
                  <a:pt x="880" y="1306"/>
                </a:lnTo>
                <a:lnTo>
                  <a:pt x="876" y="1312"/>
                </a:lnTo>
                <a:lnTo>
                  <a:pt x="872" y="1320"/>
                </a:lnTo>
                <a:lnTo>
                  <a:pt x="870" y="1330"/>
                </a:lnTo>
                <a:lnTo>
                  <a:pt x="868" y="1342"/>
                </a:lnTo>
                <a:lnTo>
                  <a:pt x="868" y="1346"/>
                </a:lnTo>
                <a:lnTo>
                  <a:pt x="868" y="1348"/>
                </a:lnTo>
                <a:lnTo>
                  <a:pt x="870" y="1350"/>
                </a:lnTo>
                <a:lnTo>
                  <a:pt x="870" y="1352"/>
                </a:lnTo>
                <a:lnTo>
                  <a:pt x="872" y="1354"/>
                </a:lnTo>
                <a:lnTo>
                  <a:pt x="874" y="1356"/>
                </a:lnTo>
                <a:lnTo>
                  <a:pt x="874" y="1358"/>
                </a:lnTo>
                <a:lnTo>
                  <a:pt x="876" y="1360"/>
                </a:lnTo>
                <a:lnTo>
                  <a:pt x="878" y="1362"/>
                </a:lnTo>
                <a:lnTo>
                  <a:pt x="880" y="1364"/>
                </a:lnTo>
                <a:lnTo>
                  <a:pt x="882" y="1366"/>
                </a:lnTo>
                <a:lnTo>
                  <a:pt x="884" y="1368"/>
                </a:lnTo>
                <a:lnTo>
                  <a:pt x="886" y="1368"/>
                </a:lnTo>
                <a:lnTo>
                  <a:pt x="888" y="1370"/>
                </a:lnTo>
                <a:lnTo>
                  <a:pt x="890" y="1372"/>
                </a:lnTo>
                <a:lnTo>
                  <a:pt x="892" y="1372"/>
                </a:lnTo>
                <a:lnTo>
                  <a:pt x="894" y="1374"/>
                </a:lnTo>
                <a:lnTo>
                  <a:pt x="896" y="1374"/>
                </a:lnTo>
                <a:lnTo>
                  <a:pt x="898" y="1376"/>
                </a:lnTo>
                <a:lnTo>
                  <a:pt x="902" y="1378"/>
                </a:lnTo>
                <a:lnTo>
                  <a:pt x="914" y="1382"/>
                </a:lnTo>
                <a:lnTo>
                  <a:pt x="940" y="1382"/>
                </a:lnTo>
                <a:lnTo>
                  <a:pt x="934" y="1382"/>
                </a:lnTo>
                <a:lnTo>
                  <a:pt x="1198" y="1386"/>
                </a:lnTo>
                <a:lnTo>
                  <a:pt x="1322" y="1172"/>
                </a:lnTo>
                <a:lnTo>
                  <a:pt x="1326" y="1150"/>
                </a:lnTo>
                <a:lnTo>
                  <a:pt x="1330" y="1126"/>
                </a:lnTo>
                <a:lnTo>
                  <a:pt x="1328" y="1114"/>
                </a:lnTo>
                <a:lnTo>
                  <a:pt x="1326" y="1104"/>
                </a:lnTo>
                <a:lnTo>
                  <a:pt x="1322" y="1094"/>
                </a:lnTo>
                <a:lnTo>
                  <a:pt x="1316" y="1088"/>
                </a:lnTo>
                <a:lnTo>
                  <a:pt x="1304" y="1084"/>
                </a:lnTo>
                <a:lnTo>
                  <a:pt x="1294" y="1080"/>
                </a:lnTo>
                <a:lnTo>
                  <a:pt x="1286" y="1080"/>
                </a:lnTo>
                <a:lnTo>
                  <a:pt x="1278" y="1082"/>
                </a:lnTo>
                <a:lnTo>
                  <a:pt x="1262" y="1086"/>
                </a:lnTo>
                <a:lnTo>
                  <a:pt x="1248" y="1096"/>
                </a:lnTo>
                <a:lnTo>
                  <a:pt x="1232" y="1104"/>
                </a:lnTo>
                <a:lnTo>
                  <a:pt x="1218" y="1110"/>
                </a:lnTo>
                <a:lnTo>
                  <a:pt x="1208" y="1110"/>
                </a:lnTo>
                <a:lnTo>
                  <a:pt x="1200" y="1110"/>
                </a:lnTo>
                <a:lnTo>
                  <a:pt x="1190" y="1108"/>
                </a:lnTo>
                <a:lnTo>
                  <a:pt x="1180" y="1102"/>
                </a:lnTo>
                <a:lnTo>
                  <a:pt x="1170" y="1096"/>
                </a:lnTo>
                <a:lnTo>
                  <a:pt x="1164" y="1088"/>
                </a:lnTo>
                <a:lnTo>
                  <a:pt x="1158" y="1080"/>
                </a:lnTo>
                <a:lnTo>
                  <a:pt x="1154" y="1070"/>
                </a:lnTo>
                <a:lnTo>
                  <a:pt x="1152" y="1060"/>
                </a:lnTo>
                <a:lnTo>
                  <a:pt x="1150" y="1048"/>
                </a:lnTo>
                <a:lnTo>
                  <a:pt x="1150" y="1024"/>
                </a:lnTo>
                <a:lnTo>
                  <a:pt x="1154" y="998"/>
                </a:lnTo>
                <a:lnTo>
                  <a:pt x="1162" y="974"/>
                </a:lnTo>
                <a:lnTo>
                  <a:pt x="1170" y="954"/>
                </a:lnTo>
                <a:lnTo>
                  <a:pt x="1180" y="936"/>
                </a:lnTo>
                <a:lnTo>
                  <a:pt x="1190" y="920"/>
                </a:lnTo>
                <a:lnTo>
                  <a:pt x="1204" y="902"/>
                </a:lnTo>
                <a:lnTo>
                  <a:pt x="1220" y="884"/>
                </a:lnTo>
                <a:lnTo>
                  <a:pt x="1240" y="868"/>
                </a:lnTo>
                <a:lnTo>
                  <a:pt x="1260" y="856"/>
                </a:lnTo>
                <a:lnTo>
                  <a:pt x="1272" y="850"/>
                </a:lnTo>
                <a:lnTo>
                  <a:pt x="1282" y="848"/>
                </a:lnTo>
                <a:lnTo>
                  <a:pt x="1292" y="846"/>
                </a:lnTo>
                <a:lnTo>
                  <a:pt x="1304" y="846"/>
                </a:lnTo>
                <a:lnTo>
                  <a:pt x="1314" y="848"/>
                </a:lnTo>
                <a:lnTo>
                  <a:pt x="1324" y="854"/>
                </a:lnTo>
                <a:lnTo>
                  <a:pt x="1334" y="860"/>
                </a:lnTo>
                <a:lnTo>
                  <a:pt x="1340" y="868"/>
                </a:lnTo>
                <a:lnTo>
                  <a:pt x="1346" y="874"/>
                </a:lnTo>
                <a:lnTo>
                  <a:pt x="1348" y="882"/>
                </a:lnTo>
                <a:lnTo>
                  <a:pt x="1350" y="900"/>
                </a:lnTo>
                <a:lnTo>
                  <a:pt x="1350" y="916"/>
                </a:lnTo>
                <a:lnTo>
                  <a:pt x="1350" y="932"/>
                </a:lnTo>
                <a:lnTo>
                  <a:pt x="1354" y="948"/>
                </a:lnTo>
                <a:lnTo>
                  <a:pt x="1358" y="956"/>
                </a:lnTo>
                <a:lnTo>
                  <a:pt x="1362" y="964"/>
                </a:lnTo>
                <a:lnTo>
                  <a:pt x="1370" y="972"/>
                </a:lnTo>
                <a:lnTo>
                  <a:pt x="1380" y="978"/>
                </a:lnTo>
                <a:lnTo>
                  <a:pt x="1388" y="980"/>
                </a:lnTo>
                <a:lnTo>
                  <a:pt x="1398" y="980"/>
                </a:lnTo>
                <a:lnTo>
                  <a:pt x="1408" y="976"/>
                </a:lnTo>
                <a:lnTo>
                  <a:pt x="1418" y="972"/>
                </a:lnTo>
                <a:lnTo>
                  <a:pt x="1438" y="958"/>
                </a:lnTo>
                <a:lnTo>
                  <a:pt x="1456" y="942"/>
                </a:lnTo>
                <a:lnTo>
                  <a:pt x="1598" y="696"/>
                </a:lnTo>
                <a:lnTo>
                  <a:pt x="1436" y="418"/>
                </a:lnTo>
                <a:lnTo>
                  <a:pt x="1434" y="400"/>
                </a:lnTo>
                <a:lnTo>
                  <a:pt x="1432" y="382"/>
                </a:lnTo>
                <a:lnTo>
                  <a:pt x="1432" y="370"/>
                </a:lnTo>
                <a:lnTo>
                  <a:pt x="1434" y="358"/>
                </a:lnTo>
                <a:lnTo>
                  <a:pt x="1440" y="348"/>
                </a:lnTo>
                <a:lnTo>
                  <a:pt x="1446" y="342"/>
                </a:lnTo>
                <a:lnTo>
                  <a:pt x="1456" y="338"/>
                </a:lnTo>
                <a:lnTo>
                  <a:pt x="1466" y="334"/>
                </a:lnTo>
                <a:lnTo>
                  <a:pt x="1476" y="334"/>
                </a:lnTo>
                <a:lnTo>
                  <a:pt x="1484" y="334"/>
                </a:lnTo>
                <a:lnTo>
                  <a:pt x="1500" y="340"/>
                </a:lnTo>
                <a:lnTo>
                  <a:pt x="1514" y="348"/>
                </a:lnTo>
                <a:lnTo>
                  <a:pt x="1528" y="358"/>
                </a:lnTo>
                <a:lnTo>
                  <a:pt x="1544" y="364"/>
                </a:lnTo>
                <a:lnTo>
                  <a:pt x="1552" y="364"/>
                </a:lnTo>
                <a:lnTo>
                  <a:pt x="1562" y="364"/>
                </a:lnTo>
                <a:lnTo>
                  <a:pt x="1572" y="362"/>
                </a:lnTo>
                <a:lnTo>
                  <a:pt x="1582" y="356"/>
                </a:lnTo>
                <a:lnTo>
                  <a:pt x="1590" y="352"/>
                </a:lnTo>
                <a:lnTo>
                  <a:pt x="1596" y="346"/>
                </a:lnTo>
                <a:lnTo>
                  <a:pt x="1600" y="340"/>
                </a:lnTo>
                <a:lnTo>
                  <a:pt x="1604" y="332"/>
                </a:lnTo>
                <a:lnTo>
                  <a:pt x="1610" y="316"/>
                </a:lnTo>
                <a:lnTo>
                  <a:pt x="1612" y="296"/>
                </a:lnTo>
                <a:lnTo>
                  <a:pt x="1608" y="268"/>
                </a:lnTo>
                <a:lnTo>
                  <a:pt x="1602" y="242"/>
                </a:lnTo>
                <a:lnTo>
                  <a:pt x="1592" y="218"/>
                </a:lnTo>
                <a:lnTo>
                  <a:pt x="1582" y="198"/>
                </a:lnTo>
                <a:lnTo>
                  <a:pt x="1572" y="182"/>
                </a:lnTo>
                <a:lnTo>
                  <a:pt x="1558" y="164"/>
                </a:lnTo>
                <a:lnTo>
                  <a:pt x="1542" y="146"/>
                </a:lnTo>
                <a:lnTo>
                  <a:pt x="1522" y="130"/>
                </a:lnTo>
                <a:lnTo>
                  <a:pt x="1500" y="116"/>
                </a:lnTo>
                <a:lnTo>
                  <a:pt x="1490" y="112"/>
                </a:lnTo>
                <a:lnTo>
                  <a:pt x="1480" y="108"/>
                </a:lnTo>
                <a:lnTo>
                  <a:pt x="1468" y="108"/>
                </a:lnTo>
                <a:lnTo>
                  <a:pt x="1458" y="108"/>
                </a:lnTo>
                <a:lnTo>
                  <a:pt x="1448" y="110"/>
                </a:lnTo>
                <a:lnTo>
                  <a:pt x="1438" y="116"/>
                </a:lnTo>
                <a:lnTo>
                  <a:pt x="1430" y="120"/>
                </a:lnTo>
                <a:lnTo>
                  <a:pt x="1424" y="126"/>
                </a:lnTo>
                <a:lnTo>
                  <a:pt x="1416" y="138"/>
                </a:lnTo>
                <a:lnTo>
                  <a:pt x="1412" y="150"/>
                </a:lnTo>
                <a:lnTo>
                  <a:pt x="1410" y="164"/>
                </a:lnTo>
                <a:lnTo>
                  <a:pt x="1412" y="182"/>
                </a:lnTo>
                <a:lnTo>
                  <a:pt x="1410" y="198"/>
                </a:lnTo>
                <a:lnTo>
                  <a:pt x="1408" y="212"/>
                </a:lnTo>
                <a:lnTo>
                  <a:pt x="1404" y="220"/>
                </a:lnTo>
                <a:lnTo>
                  <a:pt x="1398" y="226"/>
                </a:lnTo>
                <a:lnTo>
                  <a:pt x="1392" y="234"/>
                </a:lnTo>
                <a:lnTo>
                  <a:pt x="1382" y="240"/>
                </a:lnTo>
                <a:lnTo>
                  <a:pt x="1376" y="242"/>
                </a:lnTo>
                <a:lnTo>
                  <a:pt x="1368" y="242"/>
                </a:lnTo>
                <a:lnTo>
                  <a:pt x="1360" y="240"/>
                </a:lnTo>
                <a:lnTo>
                  <a:pt x="1352" y="238"/>
                </a:lnTo>
                <a:lnTo>
                  <a:pt x="1334" y="228"/>
                </a:lnTo>
                <a:lnTo>
                  <a:pt x="1320" y="216"/>
                </a:lnTo>
                <a:lnTo>
                  <a:pt x="1198" y="0"/>
                </a:lnTo>
                <a:lnTo>
                  <a:pt x="400" y="0"/>
                </a:lnTo>
                <a:lnTo>
                  <a:pt x="0" y="694"/>
                </a:lnTo>
                <a:lnTo>
                  <a:pt x="398" y="1384"/>
                </a:lnTo>
                <a:lnTo>
                  <a:pt x="400" y="1382"/>
                </a:lnTo>
                <a:lnTo>
                  <a:pt x="674" y="1382"/>
                </a:lnTo>
                <a:close/>
              </a:path>
            </a:pathLst>
          </a:custGeom>
          <a:solidFill>
            <a:srgbClr val="20B7EC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50"/>
          <p:cNvSpPr/>
          <p:nvPr/>
        </p:nvSpPr>
        <p:spPr>
          <a:xfrm>
            <a:off x="3597275" y="205978"/>
            <a:ext cx="2027237" cy="1288256"/>
          </a:xfrm>
          <a:custGeom>
            <a:rect b="b" l="l" r="r" t="t"/>
            <a:pathLst>
              <a:path extrusionOk="0" h="1386" w="1636">
                <a:moveTo>
                  <a:pt x="184" y="918"/>
                </a:moveTo>
                <a:lnTo>
                  <a:pt x="184" y="918"/>
                </a:lnTo>
                <a:lnTo>
                  <a:pt x="192" y="912"/>
                </a:lnTo>
                <a:lnTo>
                  <a:pt x="198" y="906"/>
                </a:lnTo>
                <a:lnTo>
                  <a:pt x="204" y="900"/>
                </a:lnTo>
                <a:lnTo>
                  <a:pt x="208" y="894"/>
                </a:lnTo>
                <a:lnTo>
                  <a:pt x="212" y="882"/>
                </a:lnTo>
                <a:lnTo>
                  <a:pt x="214" y="868"/>
                </a:lnTo>
                <a:lnTo>
                  <a:pt x="212" y="850"/>
                </a:lnTo>
                <a:lnTo>
                  <a:pt x="214" y="834"/>
                </a:lnTo>
                <a:lnTo>
                  <a:pt x="216" y="820"/>
                </a:lnTo>
                <a:lnTo>
                  <a:pt x="220" y="812"/>
                </a:lnTo>
                <a:lnTo>
                  <a:pt x="224" y="806"/>
                </a:lnTo>
                <a:lnTo>
                  <a:pt x="232" y="800"/>
                </a:lnTo>
                <a:lnTo>
                  <a:pt x="240" y="794"/>
                </a:lnTo>
                <a:lnTo>
                  <a:pt x="250" y="788"/>
                </a:lnTo>
                <a:lnTo>
                  <a:pt x="260" y="786"/>
                </a:lnTo>
                <a:lnTo>
                  <a:pt x="270" y="786"/>
                </a:lnTo>
                <a:lnTo>
                  <a:pt x="282" y="786"/>
                </a:lnTo>
                <a:lnTo>
                  <a:pt x="292" y="790"/>
                </a:lnTo>
                <a:lnTo>
                  <a:pt x="302" y="794"/>
                </a:lnTo>
                <a:lnTo>
                  <a:pt x="324" y="808"/>
                </a:lnTo>
                <a:lnTo>
                  <a:pt x="344" y="824"/>
                </a:lnTo>
                <a:lnTo>
                  <a:pt x="360" y="842"/>
                </a:lnTo>
                <a:lnTo>
                  <a:pt x="374" y="860"/>
                </a:lnTo>
                <a:lnTo>
                  <a:pt x="384" y="876"/>
                </a:lnTo>
                <a:lnTo>
                  <a:pt x="396" y="898"/>
                </a:lnTo>
                <a:lnTo>
                  <a:pt x="406" y="924"/>
                </a:lnTo>
                <a:lnTo>
                  <a:pt x="412" y="954"/>
                </a:lnTo>
                <a:lnTo>
                  <a:pt x="414" y="968"/>
                </a:lnTo>
                <a:lnTo>
                  <a:pt x="414" y="982"/>
                </a:lnTo>
                <a:lnTo>
                  <a:pt x="414" y="1004"/>
                </a:lnTo>
                <a:lnTo>
                  <a:pt x="412" y="1014"/>
                </a:lnTo>
                <a:lnTo>
                  <a:pt x="408" y="1022"/>
                </a:lnTo>
                <a:lnTo>
                  <a:pt x="404" y="1032"/>
                </a:lnTo>
                <a:lnTo>
                  <a:pt x="398" y="1038"/>
                </a:lnTo>
                <a:lnTo>
                  <a:pt x="392" y="1046"/>
                </a:lnTo>
                <a:lnTo>
                  <a:pt x="384" y="1050"/>
                </a:lnTo>
                <a:lnTo>
                  <a:pt x="374" y="1056"/>
                </a:lnTo>
                <a:lnTo>
                  <a:pt x="364" y="1058"/>
                </a:lnTo>
                <a:lnTo>
                  <a:pt x="354" y="1058"/>
                </a:lnTo>
                <a:lnTo>
                  <a:pt x="346" y="1058"/>
                </a:lnTo>
                <a:lnTo>
                  <a:pt x="330" y="1052"/>
                </a:lnTo>
                <a:lnTo>
                  <a:pt x="316" y="1042"/>
                </a:lnTo>
                <a:lnTo>
                  <a:pt x="302" y="1034"/>
                </a:lnTo>
                <a:lnTo>
                  <a:pt x="286" y="1028"/>
                </a:lnTo>
                <a:lnTo>
                  <a:pt x="278" y="1028"/>
                </a:lnTo>
                <a:lnTo>
                  <a:pt x="268" y="1028"/>
                </a:lnTo>
                <a:lnTo>
                  <a:pt x="258" y="1032"/>
                </a:lnTo>
                <a:lnTo>
                  <a:pt x="248" y="1036"/>
                </a:lnTo>
                <a:lnTo>
                  <a:pt x="242" y="1042"/>
                </a:lnTo>
                <a:lnTo>
                  <a:pt x="238" y="1048"/>
                </a:lnTo>
                <a:lnTo>
                  <a:pt x="236" y="1058"/>
                </a:lnTo>
                <a:lnTo>
                  <a:pt x="234" y="1068"/>
                </a:lnTo>
                <a:lnTo>
                  <a:pt x="236" y="1086"/>
                </a:lnTo>
                <a:lnTo>
                  <a:pt x="240" y="1102"/>
                </a:lnTo>
                <a:lnTo>
                  <a:pt x="398" y="1378"/>
                </a:lnTo>
                <a:lnTo>
                  <a:pt x="402" y="1378"/>
                </a:lnTo>
                <a:lnTo>
                  <a:pt x="402" y="1380"/>
                </a:lnTo>
                <a:lnTo>
                  <a:pt x="400" y="1382"/>
                </a:lnTo>
                <a:lnTo>
                  <a:pt x="402" y="1386"/>
                </a:lnTo>
                <a:lnTo>
                  <a:pt x="664" y="1386"/>
                </a:lnTo>
                <a:lnTo>
                  <a:pt x="686" y="1380"/>
                </a:lnTo>
                <a:lnTo>
                  <a:pt x="708" y="1368"/>
                </a:lnTo>
                <a:lnTo>
                  <a:pt x="718" y="1362"/>
                </a:lnTo>
                <a:lnTo>
                  <a:pt x="726" y="1356"/>
                </a:lnTo>
                <a:lnTo>
                  <a:pt x="732" y="1346"/>
                </a:lnTo>
                <a:lnTo>
                  <a:pt x="734" y="1338"/>
                </a:lnTo>
                <a:lnTo>
                  <a:pt x="734" y="1326"/>
                </a:lnTo>
                <a:lnTo>
                  <a:pt x="730" y="1316"/>
                </a:lnTo>
                <a:lnTo>
                  <a:pt x="728" y="1308"/>
                </a:lnTo>
                <a:lnTo>
                  <a:pt x="722" y="1302"/>
                </a:lnTo>
                <a:lnTo>
                  <a:pt x="710" y="1290"/>
                </a:lnTo>
                <a:lnTo>
                  <a:pt x="694" y="1282"/>
                </a:lnTo>
                <a:lnTo>
                  <a:pt x="680" y="1274"/>
                </a:lnTo>
                <a:lnTo>
                  <a:pt x="668" y="1264"/>
                </a:lnTo>
                <a:lnTo>
                  <a:pt x="662" y="1256"/>
                </a:lnTo>
                <a:lnTo>
                  <a:pt x="658" y="1248"/>
                </a:lnTo>
                <a:lnTo>
                  <a:pt x="656" y="1240"/>
                </a:lnTo>
                <a:lnTo>
                  <a:pt x="654" y="1228"/>
                </a:lnTo>
                <a:lnTo>
                  <a:pt x="656" y="1216"/>
                </a:lnTo>
                <a:lnTo>
                  <a:pt x="658" y="1206"/>
                </a:lnTo>
                <a:lnTo>
                  <a:pt x="664" y="1198"/>
                </a:lnTo>
                <a:lnTo>
                  <a:pt x="670" y="1188"/>
                </a:lnTo>
                <a:lnTo>
                  <a:pt x="678" y="1180"/>
                </a:lnTo>
                <a:lnTo>
                  <a:pt x="688" y="1174"/>
                </a:lnTo>
                <a:lnTo>
                  <a:pt x="708" y="1162"/>
                </a:lnTo>
                <a:lnTo>
                  <a:pt x="732" y="1154"/>
                </a:lnTo>
                <a:lnTo>
                  <a:pt x="756" y="1148"/>
                </a:lnTo>
                <a:lnTo>
                  <a:pt x="780" y="1144"/>
                </a:lnTo>
                <a:lnTo>
                  <a:pt x="798" y="1144"/>
                </a:lnTo>
                <a:lnTo>
                  <a:pt x="818" y="1144"/>
                </a:lnTo>
                <a:lnTo>
                  <a:pt x="840" y="1148"/>
                </a:lnTo>
                <a:lnTo>
                  <a:pt x="864" y="1154"/>
                </a:lnTo>
                <a:lnTo>
                  <a:pt x="888" y="1162"/>
                </a:lnTo>
                <a:lnTo>
                  <a:pt x="910" y="1174"/>
                </a:lnTo>
                <a:lnTo>
                  <a:pt x="918" y="1180"/>
                </a:lnTo>
                <a:lnTo>
                  <a:pt x="926" y="1188"/>
                </a:lnTo>
                <a:lnTo>
                  <a:pt x="934" y="1198"/>
                </a:lnTo>
                <a:lnTo>
                  <a:pt x="938" y="1206"/>
                </a:lnTo>
                <a:lnTo>
                  <a:pt x="942" y="1216"/>
                </a:lnTo>
                <a:lnTo>
                  <a:pt x="942" y="1228"/>
                </a:lnTo>
                <a:lnTo>
                  <a:pt x="942" y="1240"/>
                </a:lnTo>
                <a:lnTo>
                  <a:pt x="938" y="1248"/>
                </a:lnTo>
                <a:lnTo>
                  <a:pt x="934" y="1256"/>
                </a:lnTo>
                <a:lnTo>
                  <a:pt x="930" y="1264"/>
                </a:lnTo>
                <a:lnTo>
                  <a:pt x="916" y="1274"/>
                </a:lnTo>
                <a:lnTo>
                  <a:pt x="902" y="1282"/>
                </a:lnTo>
                <a:lnTo>
                  <a:pt x="888" y="1290"/>
                </a:lnTo>
                <a:lnTo>
                  <a:pt x="874" y="1302"/>
                </a:lnTo>
                <a:lnTo>
                  <a:pt x="870" y="1308"/>
                </a:lnTo>
                <a:lnTo>
                  <a:pt x="866" y="1316"/>
                </a:lnTo>
                <a:lnTo>
                  <a:pt x="864" y="1326"/>
                </a:lnTo>
                <a:lnTo>
                  <a:pt x="862" y="1338"/>
                </a:lnTo>
                <a:lnTo>
                  <a:pt x="864" y="1346"/>
                </a:lnTo>
                <a:lnTo>
                  <a:pt x="870" y="1356"/>
                </a:lnTo>
                <a:lnTo>
                  <a:pt x="878" y="1362"/>
                </a:lnTo>
                <a:lnTo>
                  <a:pt x="888" y="1368"/>
                </a:lnTo>
                <a:lnTo>
                  <a:pt x="912" y="1380"/>
                </a:lnTo>
                <a:lnTo>
                  <a:pt x="934" y="1386"/>
                </a:lnTo>
                <a:lnTo>
                  <a:pt x="1194" y="1386"/>
                </a:lnTo>
                <a:lnTo>
                  <a:pt x="1198" y="1380"/>
                </a:lnTo>
                <a:lnTo>
                  <a:pt x="1198" y="1378"/>
                </a:lnTo>
                <a:lnTo>
                  <a:pt x="1202" y="1378"/>
                </a:lnTo>
                <a:lnTo>
                  <a:pt x="1204" y="1372"/>
                </a:lnTo>
                <a:lnTo>
                  <a:pt x="1240" y="1310"/>
                </a:lnTo>
                <a:lnTo>
                  <a:pt x="1340" y="1138"/>
                </a:lnTo>
                <a:lnTo>
                  <a:pt x="1356" y="1124"/>
                </a:lnTo>
                <a:lnTo>
                  <a:pt x="1376" y="1112"/>
                </a:lnTo>
                <a:lnTo>
                  <a:pt x="1384" y="1108"/>
                </a:lnTo>
                <a:lnTo>
                  <a:pt x="1394" y="1104"/>
                </a:lnTo>
                <a:lnTo>
                  <a:pt x="1402" y="1104"/>
                </a:lnTo>
                <a:lnTo>
                  <a:pt x="1410" y="1108"/>
                </a:lnTo>
                <a:lnTo>
                  <a:pt x="1420" y="1114"/>
                </a:lnTo>
                <a:lnTo>
                  <a:pt x="1426" y="1122"/>
                </a:lnTo>
                <a:lnTo>
                  <a:pt x="1432" y="1128"/>
                </a:lnTo>
                <a:lnTo>
                  <a:pt x="1436" y="1136"/>
                </a:lnTo>
                <a:lnTo>
                  <a:pt x="1438" y="1152"/>
                </a:lnTo>
                <a:lnTo>
                  <a:pt x="1438" y="1170"/>
                </a:lnTo>
                <a:lnTo>
                  <a:pt x="1438" y="1186"/>
                </a:lnTo>
                <a:lnTo>
                  <a:pt x="1440" y="1202"/>
                </a:lnTo>
                <a:lnTo>
                  <a:pt x="1444" y="1210"/>
                </a:lnTo>
                <a:lnTo>
                  <a:pt x="1448" y="1218"/>
                </a:lnTo>
                <a:lnTo>
                  <a:pt x="1456" y="1226"/>
                </a:lnTo>
                <a:lnTo>
                  <a:pt x="1466" y="1232"/>
                </a:lnTo>
                <a:lnTo>
                  <a:pt x="1476" y="1236"/>
                </a:lnTo>
                <a:lnTo>
                  <a:pt x="1486" y="1240"/>
                </a:lnTo>
                <a:lnTo>
                  <a:pt x="1496" y="1240"/>
                </a:lnTo>
                <a:lnTo>
                  <a:pt x="1506" y="1238"/>
                </a:lnTo>
                <a:lnTo>
                  <a:pt x="1518" y="1234"/>
                </a:lnTo>
                <a:lnTo>
                  <a:pt x="1528" y="1230"/>
                </a:lnTo>
                <a:lnTo>
                  <a:pt x="1550" y="1218"/>
                </a:lnTo>
                <a:lnTo>
                  <a:pt x="1568" y="1202"/>
                </a:lnTo>
                <a:lnTo>
                  <a:pt x="1586" y="1184"/>
                </a:lnTo>
                <a:lnTo>
                  <a:pt x="1600" y="1166"/>
                </a:lnTo>
                <a:lnTo>
                  <a:pt x="1610" y="1150"/>
                </a:lnTo>
                <a:lnTo>
                  <a:pt x="1618" y="1132"/>
                </a:lnTo>
                <a:lnTo>
                  <a:pt x="1628" y="1112"/>
                </a:lnTo>
                <a:lnTo>
                  <a:pt x="1632" y="1094"/>
                </a:lnTo>
                <a:lnTo>
                  <a:pt x="1636" y="1076"/>
                </a:lnTo>
                <a:lnTo>
                  <a:pt x="1636" y="1060"/>
                </a:lnTo>
                <a:lnTo>
                  <a:pt x="1636" y="1042"/>
                </a:lnTo>
                <a:lnTo>
                  <a:pt x="1634" y="1026"/>
                </a:lnTo>
                <a:lnTo>
                  <a:pt x="1628" y="1012"/>
                </a:lnTo>
                <a:lnTo>
                  <a:pt x="1618" y="1000"/>
                </a:lnTo>
                <a:lnTo>
                  <a:pt x="1606" y="990"/>
                </a:lnTo>
                <a:lnTo>
                  <a:pt x="1596" y="986"/>
                </a:lnTo>
                <a:lnTo>
                  <a:pt x="1586" y="984"/>
                </a:lnTo>
                <a:lnTo>
                  <a:pt x="1578" y="982"/>
                </a:lnTo>
                <a:lnTo>
                  <a:pt x="1570" y="984"/>
                </a:lnTo>
                <a:lnTo>
                  <a:pt x="1554" y="990"/>
                </a:lnTo>
                <a:lnTo>
                  <a:pt x="1540" y="998"/>
                </a:lnTo>
                <a:lnTo>
                  <a:pt x="1524" y="1006"/>
                </a:lnTo>
                <a:lnTo>
                  <a:pt x="1510" y="1012"/>
                </a:lnTo>
                <a:lnTo>
                  <a:pt x="1500" y="1014"/>
                </a:lnTo>
                <a:lnTo>
                  <a:pt x="1492" y="1012"/>
                </a:lnTo>
                <a:lnTo>
                  <a:pt x="1482" y="1010"/>
                </a:lnTo>
                <a:lnTo>
                  <a:pt x="1472" y="1004"/>
                </a:lnTo>
                <a:lnTo>
                  <a:pt x="1464" y="1000"/>
                </a:lnTo>
                <a:lnTo>
                  <a:pt x="1460" y="992"/>
                </a:lnTo>
                <a:lnTo>
                  <a:pt x="1458" y="982"/>
                </a:lnTo>
                <a:lnTo>
                  <a:pt x="1458" y="972"/>
                </a:lnTo>
                <a:lnTo>
                  <a:pt x="1458" y="950"/>
                </a:lnTo>
                <a:lnTo>
                  <a:pt x="1462" y="928"/>
                </a:lnTo>
                <a:lnTo>
                  <a:pt x="1464" y="926"/>
                </a:lnTo>
                <a:lnTo>
                  <a:pt x="1466" y="920"/>
                </a:lnTo>
                <a:lnTo>
                  <a:pt x="1598" y="692"/>
                </a:lnTo>
                <a:lnTo>
                  <a:pt x="1582" y="668"/>
                </a:lnTo>
                <a:lnTo>
                  <a:pt x="1584" y="668"/>
                </a:lnTo>
                <a:lnTo>
                  <a:pt x="1198" y="0"/>
                </a:lnTo>
                <a:lnTo>
                  <a:pt x="398" y="0"/>
                </a:lnTo>
                <a:lnTo>
                  <a:pt x="322" y="132"/>
                </a:lnTo>
                <a:lnTo>
                  <a:pt x="0" y="690"/>
                </a:lnTo>
                <a:lnTo>
                  <a:pt x="116" y="888"/>
                </a:lnTo>
                <a:lnTo>
                  <a:pt x="132" y="902"/>
                </a:lnTo>
                <a:lnTo>
                  <a:pt x="150" y="914"/>
                </a:lnTo>
                <a:lnTo>
                  <a:pt x="160" y="918"/>
                </a:lnTo>
                <a:lnTo>
                  <a:pt x="168" y="920"/>
                </a:lnTo>
                <a:lnTo>
                  <a:pt x="176" y="920"/>
                </a:lnTo>
                <a:lnTo>
                  <a:pt x="184" y="918"/>
                </a:lnTo>
                <a:close/>
              </a:path>
            </a:pathLst>
          </a:custGeom>
          <a:solidFill>
            <a:srgbClr val="438DEF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50"/>
          <p:cNvSpPr txBox="1"/>
          <p:nvPr/>
        </p:nvSpPr>
        <p:spPr>
          <a:xfrm>
            <a:off x="3597275" y="2413396"/>
            <a:ext cx="20004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MINERALS</a:t>
            </a:r>
            <a:endParaRPr/>
          </a:p>
        </p:txBody>
      </p:sp>
      <p:sp>
        <p:nvSpPr>
          <p:cNvPr id="402" name="Google Shape;402;p50"/>
          <p:cNvSpPr txBox="1"/>
          <p:nvPr/>
        </p:nvSpPr>
        <p:spPr>
          <a:xfrm>
            <a:off x="6469062" y="1930003"/>
            <a:ext cx="16416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CALCIUM</a:t>
            </a:r>
            <a:endParaRPr/>
          </a:p>
        </p:txBody>
      </p:sp>
      <p:sp>
        <p:nvSpPr>
          <p:cNvPr id="403" name="Google Shape;403;p50"/>
          <p:cNvSpPr txBox="1"/>
          <p:nvPr/>
        </p:nvSpPr>
        <p:spPr>
          <a:xfrm>
            <a:off x="6469062" y="3861197"/>
            <a:ext cx="16416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IRON</a:t>
            </a:r>
            <a:endParaRPr/>
          </a:p>
        </p:txBody>
      </p:sp>
      <p:sp>
        <p:nvSpPr>
          <p:cNvPr id="404" name="Google Shape;404;p50"/>
          <p:cNvSpPr txBox="1"/>
          <p:nvPr/>
        </p:nvSpPr>
        <p:spPr>
          <a:xfrm>
            <a:off x="3597275" y="4137422"/>
            <a:ext cx="20271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IODINE</a:t>
            </a:r>
            <a:endParaRPr/>
          </a:p>
        </p:txBody>
      </p:sp>
      <p:sp>
        <p:nvSpPr>
          <p:cNvPr id="405" name="Google Shape;405;p50"/>
          <p:cNvSpPr txBox="1"/>
          <p:nvPr/>
        </p:nvSpPr>
        <p:spPr>
          <a:xfrm>
            <a:off x="1382712" y="3696890"/>
            <a:ext cx="20019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FLOURINE</a:t>
            </a:r>
            <a:endParaRPr/>
          </a:p>
        </p:txBody>
      </p:sp>
      <p:sp>
        <p:nvSpPr>
          <p:cNvPr id="406" name="Google Shape;406;p50"/>
          <p:cNvSpPr txBox="1"/>
          <p:nvPr/>
        </p:nvSpPr>
        <p:spPr>
          <a:xfrm>
            <a:off x="1100137" y="1930003"/>
            <a:ext cx="17145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SODIUM</a:t>
            </a:r>
            <a:endParaRPr/>
          </a:p>
        </p:txBody>
      </p:sp>
      <p:sp>
        <p:nvSpPr>
          <p:cNvPr id="407" name="Google Shape;407;p50"/>
          <p:cNvSpPr txBox="1"/>
          <p:nvPr/>
        </p:nvSpPr>
        <p:spPr>
          <a:xfrm>
            <a:off x="3597275" y="623888"/>
            <a:ext cx="22623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PHOSPHOROUS</a:t>
            </a:r>
            <a:endParaRPr/>
          </a:p>
        </p:txBody>
      </p:sp>
      <p:pic>
        <p:nvPicPr>
          <p:cNvPr id="408" name="Google Shape;40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3512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 OF IRON</a:t>
            </a:r>
            <a:endParaRPr/>
          </a:p>
        </p:txBody>
      </p:sp>
      <p:sp>
        <p:nvSpPr>
          <p:cNvPr id="415" name="Google Shape;415;p51"/>
          <p:cNvSpPr txBox="1"/>
          <p:nvPr>
            <p:ph idx="1" type="body"/>
          </p:nvPr>
        </p:nvSpPr>
        <p:spPr>
          <a:xfrm>
            <a:off x="457200" y="1151334"/>
            <a:ext cx="3302100" cy="48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FF"/>
              </a:buClr>
              <a:buSzPts val="2400"/>
              <a:buFont typeface="Comic Sans MS"/>
              <a:buNone/>
            </a:pPr>
            <a:r>
              <a:rPr b="1" i="0" lang="en" sz="2400" u="none">
                <a:solidFill>
                  <a:srgbClr val="CC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HAEM: Good sources</a:t>
            </a:r>
            <a:endParaRPr/>
          </a:p>
        </p:txBody>
      </p:sp>
      <p:sp>
        <p:nvSpPr>
          <p:cNvPr id="416" name="Google Shape;416;p51"/>
          <p:cNvSpPr txBox="1"/>
          <p:nvPr>
            <p:ph idx="1" type="body"/>
          </p:nvPr>
        </p:nvSpPr>
        <p:spPr>
          <a:xfrm>
            <a:off x="457200" y="1631156"/>
            <a:ext cx="3302100" cy="3232500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Red Meat and offal</a:t>
            </a:r>
            <a:endParaRPr/>
          </a:p>
        </p:txBody>
      </p:sp>
      <p:sp>
        <p:nvSpPr>
          <p:cNvPr id="417" name="Google Shape;417;p51"/>
          <p:cNvSpPr txBox="1"/>
          <p:nvPr>
            <p:ph idx="1" type="body"/>
          </p:nvPr>
        </p:nvSpPr>
        <p:spPr>
          <a:xfrm>
            <a:off x="4030662" y="1151334"/>
            <a:ext cx="4656000" cy="48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FF"/>
              </a:buClr>
              <a:buSzPts val="2400"/>
              <a:buFont typeface="Comic Sans MS"/>
              <a:buNone/>
            </a:pPr>
            <a:r>
              <a:rPr b="1" i="0" lang="en" sz="2400" u="none">
                <a:solidFill>
                  <a:srgbClr val="CC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Non Haem: need Vitamin C</a:t>
            </a:r>
            <a:endParaRPr/>
          </a:p>
        </p:txBody>
      </p:sp>
      <p:sp>
        <p:nvSpPr>
          <p:cNvPr id="418" name="Google Shape;418;p51"/>
          <p:cNvSpPr txBox="1"/>
          <p:nvPr>
            <p:ph idx="2" type="body"/>
          </p:nvPr>
        </p:nvSpPr>
        <p:spPr>
          <a:xfrm>
            <a:off x="4030662" y="1631156"/>
            <a:ext cx="4656000" cy="3232500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Whole meal Bread, green vegetables, cereals, eggs, oily fish</a:t>
            </a:r>
            <a:endParaRPr/>
          </a:p>
        </p:txBody>
      </p:sp>
      <p:pic>
        <p:nvPicPr>
          <p:cNvPr id="419" name="Google Shape;41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IRON</a:t>
            </a:r>
            <a:endParaRPr/>
          </a:p>
        </p:txBody>
      </p:sp>
      <p:sp>
        <p:nvSpPr>
          <p:cNvPr id="426" name="Google Shape;426;p5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FUNCTION: 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Needed to make </a:t>
            </a:r>
            <a:r>
              <a:rPr b="0" i="0" lang="en" sz="2400" u="none">
                <a:solidFill>
                  <a:srgbClr val="CC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haemoglobin. 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Haemoglobin is found in red blood cells and is needed to bring oxygen around the body to give us energy.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27" name="Google Shape;42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0475" y="2769550"/>
            <a:ext cx="2262924" cy="15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52"/>
          <p:cNvSpPr txBox="1"/>
          <p:nvPr/>
        </p:nvSpPr>
        <p:spPr>
          <a:xfrm>
            <a:off x="2749425" y="4403950"/>
            <a:ext cx="26940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@nugroho/creativecommons.org</a:t>
            </a:r>
            <a:endParaRPr sz="800"/>
          </a:p>
        </p:txBody>
      </p:sp>
      <p:pic>
        <p:nvPicPr>
          <p:cNvPr id="429" name="Google Shape;429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Deficiency</a:t>
            </a: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 disease</a:t>
            </a:r>
            <a:endParaRPr/>
          </a:p>
        </p:txBody>
      </p:sp>
      <p:sp>
        <p:nvSpPr>
          <p:cNvPr id="436" name="Google Shape;436;p5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18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200"/>
              <a:buChar char="•"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Paleness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Faint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Heart </a:t>
            </a: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palpitations</a:t>
            </a: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Shortness of breath 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Muscular pain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Low blood pressure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37" name="Google Shape;437;p53"/>
          <p:cNvSpPr txBox="1"/>
          <p:nvPr/>
        </p:nvSpPr>
        <p:spPr>
          <a:xfrm>
            <a:off x="6235175" y="3227250"/>
            <a:ext cx="26940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pic>
        <p:nvPicPr>
          <p:cNvPr id="438" name="Google Shape;43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54"/>
          <p:cNvSpPr txBox="1"/>
          <p:nvPr>
            <p:ph type="title"/>
          </p:nvPr>
        </p:nvSpPr>
        <p:spPr>
          <a:xfrm>
            <a:off x="457200" y="167878"/>
            <a:ext cx="8229600" cy="8574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CALCIUM</a:t>
            </a:r>
            <a:endParaRPr/>
          </a:p>
        </p:txBody>
      </p:sp>
      <p:sp>
        <p:nvSpPr>
          <p:cNvPr id="445" name="Google Shape;445;p54"/>
          <p:cNvSpPr txBox="1"/>
          <p:nvPr>
            <p:ph idx="1" type="body"/>
          </p:nvPr>
        </p:nvSpPr>
        <p:spPr>
          <a:xfrm>
            <a:off x="457200" y="1025128"/>
            <a:ext cx="8229600" cy="4169400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None/>
            </a:pPr>
            <a:r>
              <a:rPr b="0" i="0" lang="en" sz="2400" u="sng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Sources:</a:t>
            </a:r>
            <a:r>
              <a:rPr b="0" i="0" lang="en" sz="24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Milk, Cheese, yoghurt, tinned fish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sng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sng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sng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None/>
            </a:pPr>
            <a:r>
              <a:rPr b="0" i="0" lang="en" sz="2400" u="sng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FUNCTION: </a:t>
            </a:r>
            <a:r>
              <a:rPr b="0" i="0" lang="en" sz="24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build strong bones and teeth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sng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None/>
            </a:pPr>
            <a:r>
              <a:rPr b="0" i="0" lang="en" sz="2400" u="sng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Deficiency Disease: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Rickets, Osteoporosis, Tooth decay</a:t>
            </a:r>
            <a:endParaRPr/>
          </a:p>
        </p:txBody>
      </p:sp>
      <p:pic>
        <p:nvPicPr>
          <p:cNvPr id="446" name="Google Shape;44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9974" y="1132826"/>
            <a:ext cx="1015898" cy="1345548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54"/>
          <p:cNvSpPr txBox="1"/>
          <p:nvPr/>
        </p:nvSpPr>
        <p:spPr>
          <a:xfrm>
            <a:off x="6246200" y="2331750"/>
            <a:ext cx="30000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</a:t>
            </a:r>
            <a:r>
              <a:rPr lang="en" sz="800"/>
              <a:t>tawm1972/creativecommons.org</a:t>
            </a:r>
            <a:endParaRPr/>
          </a:p>
        </p:txBody>
      </p:sp>
      <p:pic>
        <p:nvPicPr>
          <p:cNvPr id="448" name="Google Shape;448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3550" y="4559350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FLOURINE</a:t>
            </a:r>
            <a:endParaRPr/>
          </a:p>
        </p:txBody>
      </p:sp>
      <p:sp>
        <p:nvSpPr>
          <p:cNvPr id="455" name="Google Shape;455;p55"/>
          <p:cNvSpPr txBox="1"/>
          <p:nvPr>
            <p:ph idx="1" type="body"/>
          </p:nvPr>
        </p:nvSpPr>
        <p:spPr>
          <a:xfrm>
            <a:off x="457200" y="1200150"/>
            <a:ext cx="8229600" cy="3591000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Sources: Drinking Water, Toothpaste and Fish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FUNCTION: Healthy Teeth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Deficiency: Tooth Decay</a:t>
            </a:r>
            <a:endParaRPr/>
          </a:p>
        </p:txBody>
      </p:sp>
      <p:pic>
        <p:nvPicPr>
          <p:cNvPr id="456" name="Google Shape;45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8199" y="1821101"/>
            <a:ext cx="1015898" cy="1345548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55"/>
          <p:cNvSpPr txBox="1"/>
          <p:nvPr/>
        </p:nvSpPr>
        <p:spPr>
          <a:xfrm>
            <a:off x="7145450" y="3308650"/>
            <a:ext cx="1820700" cy="2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@</a:t>
            </a:r>
            <a:r>
              <a:rPr lang="en" sz="800"/>
              <a:t>tawm1972/creativecommons.org</a:t>
            </a:r>
            <a:endParaRPr sz="800"/>
          </a:p>
        </p:txBody>
      </p:sp>
      <p:pic>
        <p:nvPicPr>
          <p:cNvPr id="458" name="Google Shape;458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1350" y="467732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IODINE</a:t>
            </a:r>
            <a:endParaRPr/>
          </a:p>
        </p:txBody>
      </p:sp>
      <p:sp>
        <p:nvSpPr>
          <p:cNvPr id="465" name="Google Shape;465;p56"/>
          <p:cNvSpPr txBox="1"/>
          <p:nvPr>
            <p:ph idx="1" type="body"/>
          </p:nvPr>
        </p:nvSpPr>
        <p:spPr>
          <a:xfrm>
            <a:off x="457200" y="1200150"/>
            <a:ext cx="8229600" cy="3613500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 : Needed for healthy thyroid gland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Sources: Seaweed, Cereals, Milk, Sea fish</a:t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Deficiency: Goitre</a:t>
            </a:r>
            <a:endParaRPr/>
          </a:p>
        </p:txBody>
      </p:sp>
      <p:pic>
        <p:nvPicPr>
          <p:cNvPr id="466" name="Google Shape;46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PHOSPHORUS</a:t>
            </a:r>
            <a:endParaRPr/>
          </a:p>
        </p:txBody>
      </p:sp>
      <p:sp>
        <p:nvSpPr>
          <p:cNvPr id="473" name="Google Shape;473;p57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SOURCES: Milk, fish, cheese, eggs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FUNCTION:Works with calcium for strong              bones and teeth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DEFICIENCY: Rare</a:t>
            </a:r>
            <a:endParaRPr/>
          </a:p>
        </p:txBody>
      </p:sp>
      <p:pic>
        <p:nvPicPr>
          <p:cNvPr id="474" name="Google Shape;47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SODIUM</a:t>
            </a:r>
            <a:endParaRPr/>
          </a:p>
        </p:txBody>
      </p:sp>
      <p:sp>
        <p:nvSpPr>
          <p:cNvPr id="481" name="Google Shape;481;p58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SOURCES: Table salt, bacon, cheese, crisps, tuc biscuits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FUNCTION: Controls water balance in the body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DEFICIENCY: Muscular cramps</a:t>
            </a:r>
            <a:endParaRPr/>
          </a:p>
        </p:txBody>
      </p:sp>
      <p:pic>
        <p:nvPicPr>
          <p:cNvPr id="482" name="Google Shape;48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"/>
              <a:t>Quiz Time</a:t>
            </a:r>
            <a:endParaRPr/>
          </a:p>
        </p:txBody>
      </p:sp>
      <p:sp>
        <p:nvSpPr>
          <p:cNvPr id="488" name="Google Shape;488;p59"/>
          <p:cNvSpPr txBox="1"/>
          <p:nvPr/>
        </p:nvSpPr>
        <p:spPr>
          <a:xfrm>
            <a:off x="457200" y="1202524"/>
            <a:ext cx="8490000" cy="32871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Try our kahoot quiz on macronutrients!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(Teacher will have to log into their account to give students code!)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https://play.kahoot.it/#/k/cdb0de6e-c73d-4431-ad1c-65574c235045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89" name="Google Shape;48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29575"/>
            <a:ext cx="3011400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4">
      <a:dk1>
        <a:srgbClr val="0E2FAD"/>
      </a:dk1>
      <a:lt1>
        <a:srgbClr val="FFFFFF"/>
      </a:lt1>
      <a:dk2>
        <a:srgbClr val="0E2FAD"/>
      </a:dk2>
      <a:lt2>
        <a:srgbClr val="B3CCE6"/>
      </a:lt2>
      <a:accent1>
        <a:srgbClr val="7FD7FC"/>
      </a:accent1>
      <a:accent2>
        <a:srgbClr val="6BA7F8"/>
      </a:accent2>
      <a:accent3>
        <a:srgbClr val="FFFFFF"/>
      </a:accent3>
      <a:accent4>
        <a:srgbClr val="0A2793"/>
      </a:accent4>
      <a:accent5>
        <a:srgbClr val="C0E8FD"/>
      </a:accent5>
      <a:accent6>
        <a:srgbClr val="6097E1"/>
      </a:accent6>
      <a:hlink>
        <a:srgbClr val="FF9D3B"/>
      </a:hlink>
      <a:folHlink>
        <a:srgbClr val="007B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