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13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13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c95a936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dc95a9360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dc95a936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dc95a9360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dd0d367e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dd0d367e4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dd0d367e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dd0d367e4_0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dd0d367e4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dd0d367e4_0_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e00c3f38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e00c3f38b_0_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dd0d367e4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dd0d367e4_0_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dd0d367e4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3dd0d367e4_0_10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dd0d367e4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dd0d367e4_0_1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dd42cf152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8" name="Google Shape;498;g3dd42cf15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499" name="Google Shape;499;g3dd42cf152_0_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8" name="Google Shape;50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509" name="Google Shape;509;p4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dd42cf152_0_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dd42cf15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3dd42cf152_0_13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43" name="Google Shape;543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4" name="Google Shape;544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Diagram or Organization Chart" type="dgm">
  <p:cSld name="DIAGRAM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5"/>
          <p:cNvSpPr/>
          <p:nvPr>
            <p:ph idx="2" type="dgm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2BAFA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hyperlink" Target="https://openclipart.org/user-detail/Arvin61r58" TargetMode="External"/><Relationship Id="rId5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Relationship Id="rId4" Type="http://schemas.openxmlformats.org/officeDocument/2006/relationships/image" Target="../media/image14.png"/><Relationship Id="rId5" Type="http://schemas.openxmlformats.org/officeDocument/2006/relationships/image" Target="../media/image25.png"/><Relationship Id="rId6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Relationship Id="rId6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mage result for nutrition" id="94" name="Google Shape;94;p14"/>
          <p:cNvSpPr txBox="1"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40050"/>
            <a:ext cx="9144000" cy="5587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>
            <p:ph type="title"/>
          </p:nvPr>
        </p:nvSpPr>
        <p:spPr>
          <a:xfrm>
            <a:off x="221700" y="0"/>
            <a:ext cx="89223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Macronutrients</a:t>
            </a:r>
            <a:r>
              <a:rPr lang="en-US"/>
              <a:t>  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6458925" y="6651775"/>
            <a:ext cx="2631000" cy="2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@annapelzer//unsplash.org</a:t>
            </a:r>
            <a:endParaRPr/>
          </a:p>
        </p:txBody>
      </p:sp>
      <p:pic>
        <p:nvPicPr>
          <p:cNvPr id="98" name="Google Shape;9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Learning Outcomes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1.9 Recognise the 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importance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 of nutrition and diet in contributing to health and wellbeing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03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1.10 Explain the role of the nutrients in contributing to a healthy balanced diet.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877" y="4759925"/>
            <a:ext cx="1999074" cy="218677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/>
        </p:nvSpPr>
        <p:spPr>
          <a:xfrm>
            <a:off x="5907150" y="6366025"/>
            <a:ext cx="28575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@RG104/creativecommons.org</a:t>
            </a:r>
            <a:endParaRPr sz="800"/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1261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What will I learn</a:t>
            </a:r>
            <a:endParaRPr/>
          </a:p>
        </p:txBody>
      </p:sp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To explain the term nutrient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To identify the 6 nutrients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To 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differentiate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 between macronutrients and macronutrients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To state sources of each nutrient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To describe the composition of each nutrient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To classify each nutrient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0727" y="4671225"/>
            <a:ext cx="1999074" cy="218677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5839800" y="50942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@RG104/creativecommons.org</a:t>
            </a:r>
            <a:endParaRPr sz="800"/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Key Skills</a:t>
            </a:r>
            <a:endParaRPr/>
          </a:p>
        </p:txBody>
      </p:sp>
      <p:sp>
        <p:nvSpPr>
          <p:cNvPr id="122" name="Google Shape;122;p17"/>
          <p:cNvSpPr txBox="1"/>
          <p:nvPr>
            <p:ph idx="1" type="body"/>
          </p:nvPr>
        </p:nvSpPr>
        <p:spPr>
          <a:xfrm>
            <a:off x="417000" y="1485850"/>
            <a:ext cx="6948300" cy="1711500"/>
          </a:xfrm>
          <a:prstGeom prst="rect">
            <a:avLst/>
          </a:prstGeom>
          <a:solidFill>
            <a:srgbClr val="FF00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Being Literate- demonstrating the 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importance</a:t>
            </a: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 of effective communication by composing a letter or email of complaint regarding a consumer issue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 txBox="1"/>
          <p:nvPr>
            <p:ph idx="1" type="body"/>
          </p:nvPr>
        </p:nvSpPr>
        <p:spPr>
          <a:xfrm>
            <a:off x="457200" y="3265588"/>
            <a:ext cx="6867900" cy="1596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Communicating- Discussing the impact of healthy and less healthy food choices on wellbeing.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idx="1" type="body"/>
          </p:nvPr>
        </p:nvSpPr>
        <p:spPr>
          <a:xfrm>
            <a:off x="457200" y="4998050"/>
            <a:ext cx="6867900" cy="15960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Managing Myself- developing the skills needed to be a discerning consumer.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406698" y="1484200"/>
            <a:ext cx="1644852" cy="10981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/>
          <p:cNvSpPr txBox="1"/>
          <p:nvPr/>
        </p:nvSpPr>
        <p:spPr>
          <a:xfrm>
            <a:off x="7320125" y="2582300"/>
            <a:ext cx="18180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/>
              <a:t>@technatrually@creativecommons.org</a:t>
            </a:r>
            <a:endParaRPr sz="600"/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6700" y="3252350"/>
            <a:ext cx="1538352" cy="121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7414725" y="4552975"/>
            <a:ext cx="1644900" cy="1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@mazeo/creativecommons.org</a:t>
            </a:r>
            <a:endParaRPr sz="800"/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6463" y="5046251"/>
            <a:ext cx="1498827" cy="15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7444275" y="6513825"/>
            <a:ext cx="1644900" cy="1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@rejon/creativecommons.org</a:t>
            </a:r>
            <a:endParaRPr sz="800"/>
          </a:p>
        </p:txBody>
      </p:sp>
      <p:pic>
        <p:nvPicPr>
          <p:cNvPr id="131" name="Google Shape;13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6513825"/>
            <a:ext cx="3517800" cy="41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What I will learn:</a:t>
            </a:r>
            <a:endParaRPr/>
          </a:p>
        </p:txBody>
      </p:sp>
      <p:sp>
        <p:nvSpPr>
          <p:cNvPr id="137" name="Google Shape;137;p1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ication of</a:t>
            </a:r>
            <a:r>
              <a:rPr b="0" i="0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macronutrients and micronutrients.</a:t>
            </a:r>
            <a:endParaRPr/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  <a:r>
              <a:rPr b="0" i="0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 classes of protein.</a:t>
            </a:r>
            <a:endParaRPr/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  <a:r>
              <a:rPr b="0" i="0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 sources of protein</a:t>
            </a:r>
            <a:endParaRPr/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The </a:t>
            </a:r>
            <a:r>
              <a:rPr b="0" i="0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functions of protein</a:t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6237250" y="51139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@RG104/creativecommons.org</a:t>
            </a:r>
            <a:endParaRPr/>
          </a:p>
        </p:txBody>
      </p:sp>
      <p:sp>
        <p:nvSpPr>
          <p:cNvPr id="139" name="Google Shape;139;p18"/>
          <p:cNvSpPr txBox="1"/>
          <p:nvPr/>
        </p:nvSpPr>
        <p:spPr>
          <a:xfrm>
            <a:off x="6237250" y="51139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@RG104/creativecommons.org</a:t>
            </a:r>
            <a:endParaRPr/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0302" y="4286950"/>
            <a:ext cx="1999074" cy="218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3503612" y="2255837"/>
            <a:ext cx="2093912" cy="2306637"/>
          </a:xfrm>
          <a:custGeom>
            <a:rect b="b" l="l" r="r" t="t"/>
            <a:pathLst>
              <a:path extrusionOk="0" h="1862" w="1690">
                <a:moveTo>
                  <a:pt x="982" y="242"/>
                </a:moveTo>
                <a:lnTo>
                  <a:pt x="982" y="242"/>
                </a:lnTo>
                <a:lnTo>
                  <a:pt x="960" y="236"/>
                </a:lnTo>
                <a:lnTo>
                  <a:pt x="936" y="224"/>
                </a:lnTo>
                <a:lnTo>
                  <a:pt x="926" y="218"/>
                </a:lnTo>
                <a:lnTo>
                  <a:pt x="918" y="212"/>
                </a:lnTo>
                <a:lnTo>
                  <a:pt x="912" y="202"/>
                </a:lnTo>
                <a:lnTo>
                  <a:pt x="910" y="194"/>
                </a:lnTo>
                <a:lnTo>
                  <a:pt x="912" y="182"/>
                </a:lnTo>
                <a:lnTo>
                  <a:pt x="914" y="172"/>
                </a:lnTo>
                <a:lnTo>
                  <a:pt x="918" y="164"/>
                </a:lnTo>
                <a:lnTo>
                  <a:pt x="922" y="158"/>
                </a:lnTo>
                <a:lnTo>
                  <a:pt x="936" y="146"/>
                </a:lnTo>
                <a:lnTo>
                  <a:pt x="950" y="138"/>
                </a:lnTo>
                <a:lnTo>
                  <a:pt x="964" y="130"/>
                </a:lnTo>
                <a:lnTo>
                  <a:pt x="978" y="120"/>
                </a:lnTo>
                <a:lnTo>
                  <a:pt x="982" y="112"/>
                </a:lnTo>
                <a:lnTo>
                  <a:pt x="986" y="104"/>
                </a:lnTo>
                <a:lnTo>
                  <a:pt x="990" y="96"/>
                </a:lnTo>
                <a:lnTo>
                  <a:pt x="990" y="84"/>
                </a:lnTo>
                <a:lnTo>
                  <a:pt x="990" y="72"/>
                </a:lnTo>
                <a:lnTo>
                  <a:pt x="986" y="62"/>
                </a:lnTo>
                <a:lnTo>
                  <a:pt x="982" y="54"/>
                </a:lnTo>
                <a:lnTo>
                  <a:pt x="974" y="44"/>
                </a:lnTo>
                <a:lnTo>
                  <a:pt x="966" y="36"/>
                </a:lnTo>
                <a:lnTo>
                  <a:pt x="958" y="30"/>
                </a:lnTo>
                <a:lnTo>
                  <a:pt x="936" y="18"/>
                </a:lnTo>
                <a:lnTo>
                  <a:pt x="912" y="10"/>
                </a:lnTo>
                <a:lnTo>
                  <a:pt x="888" y="4"/>
                </a:lnTo>
                <a:lnTo>
                  <a:pt x="866" y="0"/>
                </a:lnTo>
                <a:lnTo>
                  <a:pt x="846" y="0"/>
                </a:lnTo>
                <a:lnTo>
                  <a:pt x="828" y="0"/>
                </a:lnTo>
                <a:lnTo>
                  <a:pt x="804" y="4"/>
                </a:lnTo>
                <a:lnTo>
                  <a:pt x="780" y="10"/>
                </a:lnTo>
                <a:lnTo>
                  <a:pt x="756" y="18"/>
                </a:lnTo>
                <a:lnTo>
                  <a:pt x="736" y="30"/>
                </a:lnTo>
                <a:lnTo>
                  <a:pt x="726" y="36"/>
                </a:lnTo>
                <a:lnTo>
                  <a:pt x="718" y="44"/>
                </a:lnTo>
                <a:lnTo>
                  <a:pt x="712" y="54"/>
                </a:lnTo>
                <a:lnTo>
                  <a:pt x="706" y="62"/>
                </a:lnTo>
                <a:lnTo>
                  <a:pt x="704" y="72"/>
                </a:lnTo>
                <a:lnTo>
                  <a:pt x="702" y="84"/>
                </a:lnTo>
                <a:lnTo>
                  <a:pt x="704" y="96"/>
                </a:lnTo>
                <a:lnTo>
                  <a:pt x="706" y="104"/>
                </a:lnTo>
                <a:lnTo>
                  <a:pt x="710" y="112"/>
                </a:lnTo>
                <a:lnTo>
                  <a:pt x="716" y="120"/>
                </a:lnTo>
                <a:lnTo>
                  <a:pt x="728" y="130"/>
                </a:lnTo>
                <a:lnTo>
                  <a:pt x="742" y="138"/>
                </a:lnTo>
                <a:lnTo>
                  <a:pt x="758" y="146"/>
                </a:lnTo>
                <a:lnTo>
                  <a:pt x="770" y="158"/>
                </a:lnTo>
                <a:lnTo>
                  <a:pt x="776" y="164"/>
                </a:lnTo>
                <a:lnTo>
                  <a:pt x="778" y="172"/>
                </a:lnTo>
                <a:lnTo>
                  <a:pt x="782" y="182"/>
                </a:lnTo>
                <a:lnTo>
                  <a:pt x="782" y="194"/>
                </a:lnTo>
                <a:lnTo>
                  <a:pt x="780" y="202"/>
                </a:lnTo>
                <a:lnTo>
                  <a:pt x="774" y="212"/>
                </a:lnTo>
                <a:lnTo>
                  <a:pt x="766" y="218"/>
                </a:lnTo>
                <a:lnTo>
                  <a:pt x="756" y="224"/>
                </a:lnTo>
                <a:lnTo>
                  <a:pt x="734" y="236"/>
                </a:lnTo>
                <a:lnTo>
                  <a:pt x="712" y="242"/>
                </a:lnTo>
                <a:lnTo>
                  <a:pt x="446" y="238"/>
                </a:lnTo>
                <a:lnTo>
                  <a:pt x="306" y="484"/>
                </a:lnTo>
                <a:lnTo>
                  <a:pt x="288" y="500"/>
                </a:lnTo>
                <a:lnTo>
                  <a:pt x="268" y="514"/>
                </a:lnTo>
                <a:lnTo>
                  <a:pt x="258" y="518"/>
                </a:lnTo>
                <a:lnTo>
                  <a:pt x="248" y="522"/>
                </a:lnTo>
                <a:lnTo>
                  <a:pt x="238" y="522"/>
                </a:lnTo>
                <a:lnTo>
                  <a:pt x="230" y="520"/>
                </a:lnTo>
                <a:lnTo>
                  <a:pt x="220" y="514"/>
                </a:lnTo>
                <a:lnTo>
                  <a:pt x="212" y="506"/>
                </a:lnTo>
                <a:lnTo>
                  <a:pt x="208" y="498"/>
                </a:lnTo>
                <a:lnTo>
                  <a:pt x="204" y="490"/>
                </a:lnTo>
                <a:lnTo>
                  <a:pt x="200" y="474"/>
                </a:lnTo>
                <a:lnTo>
                  <a:pt x="200" y="458"/>
                </a:lnTo>
                <a:lnTo>
                  <a:pt x="200" y="442"/>
                </a:lnTo>
                <a:lnTo>
                  <a:pt x="198" y="424"/>
                </a:lnTo>
                <a:lnTo>
                  <a:pt x="196" y="416"/>
                </a:lnTo>
                <a:lnTo>
                  <a:pt x="190" y="410"/>
                </a:lnTo>
                <a:lnTo>
                  <a:pt x="184" y="402"/>
                </a:lnTo>
                <a:lnTo>
                  <a:pt x="174" y="396"/>
                </a:lnTo>
                <a:lnTo>
                  <a:pt x="164" y="390"/>
                </a:lnTo>
                <a:lnTo>
                  <a:pt x="154" y="388"/>
                </a:lnTo>
                <a:lnTo>
                  <a:pt x="142" y="388"/>
                </a:lnTo>
                <a:lnTo>
                  <a:pt x="132" y="390"/>
                </a:lnTo>
                <a:lnTo>
                  <a:pt x="122" y="392"/>
                </a:lnTo>
                <a:lnTo>
                  <a:pt x="110" y="398"/>
                </a:lnTo>
                <a:lnTo>
                  <a:pt x="90" y="410"/>
                </a:lnTo>
                <a:lnTo>
                  <a:pt x="70" y="426"/>
                </a:lnTo>
                <a:lnTo>
                  <a:pt x="54" y="444"/>
                </a:lnTo>
                <a:lnTo>
                  <a:pt x="40" y="462"/>
                </a:lnTo>
                <a:lnTo>
                  <a:pt x="30" y="478"/>
                </a:lnTo>
                <a:lnTo>
                  <a:pt x="20" y="496"/>
                </a:lnTo>
                <a:lnTo>
                  <a:pt x="12" y="516"/>
                </a:lnTo>
                <a:lnTo>
                  <a:pt x="4" y="540"/>
                </a:lnTo>
                <a:lnTo>
                  <a:pt x="0" y="566"/>
                </a:lnTo>
                <a:lnTo>
                  <a:pt x="0" y="590"/>
                </a:lnTo>
                <a:lnTo>
                  <a:pt x="2" y="602"/>
                </a:lnTo>
                <a:lnTo>
                  <a:pt x="4" y="612"/>
                </a:lnTo>
                <a:lnTo>
                  <a:pt x="8" y="622"/>
                </a:lnTo>
                <a:lnTo>
                  <a:pt x="14" y="630"/>
                </a:lnTo>
                <a:lnTo>
                  <a:pt x="20" y="638"/>
                </a:lnTo>
                <a:lnTo>
                  <a:pt x="30" y="644"/>
                </a:lnTo>
                <a:lnTo>
                  <a:pt x="40" y="650"/>
                </a:lnTo>
                <a:lnTo>
                  <a:pt x="50" y="652"/>
                </a:lnTo>
                <a:lnTo>
                  <a:pt x="58" y="652"/>
                </a:lnTo>
                <a:lnTo>
                  <a:pt x="68" y="652"/>
                </a:lnTo>
                <a:lnTo>
                  <a:pt x="82" y="646"/>
                </a:lnTo>
                <a:lnTo>
                  <a:pt x="98" y="638"/>
                </a:lnTo>
                <a:lnTo>
                  <a:pt x="112" y="628"/>
                </a:lnTo>
                <a:lnTo>
                  <a:pt x="128" y="624"/>
                </a:lnTo>
                <a:lnTo>
                  <a:pt x="136" y="622"/>
                </a:lnTo>
                <a:lnTo>
                  <a:pt x="144" y="622"/>
                </a:lnTo>
                <a:lnTo>
                  <a:pt x="154" y="626"/>
                </a:lnTo>
                <a:lnTo>
                  <a:pt x="166" y="630"/>
                </a:lnTo>
                <a:lnTo>
                  <a:pt x="172" y="636"/>
                </a:lnTo>
                <a:lnTo>
                  <a:pt x="176" y="646"/>
                </a:lnTo>
                <a:lnTo>
                  <a:pt x="178" y="656"/>
                </a:lnTo>
                <a:lnTo>
                  <a:pt x="180" y="668"/>
                </a:lnTo>
                <a:lnTo>
                  <a:pt x="176" y="692"/>
                </a:lnTo>
                <a:lnTo>
                  <a:pt x="172" y="714"/>
                </a:lnTo>
                <a:lnTo>
                  <a:pt x="48" y="928"/>
                </a:lnTo>
                <a:lnTo>
                  <a:pt x="178" y="1152"/>
                </a:lnTo>
                <a:lnTo>
                  <a:pt x="184" y="1174"/>
                </a:lnTo>
                <a:lnTo>
                  <a:pt x="186" y="1200"/>
                </a:lnTo>
                <a:lnTo>
                  <a:pt x="186" y="1212"/>
                </a:lnTo>
                <a:lnTo>
                  <a:pt x="184" y="1222"/>
                </a:lnTo>
                <a:lnTo>
                  <a:pt x="178" y="1230"/>
                </a:lnTo>
                <a:lnTo>
                  <a:pt x="172" y="1236"/>
                </a:lnTo>
                <a:lnTo>
                  <a:pt x="162" y="1242"/>
                </a:lnTo>
                <a:lnTo>
                  <a:pt x="152" y="1244"/>
                </a:lnTo>
                <a:lnTo>
                  <a:pt x="142" y="1246"/>
                </a:lnTo>
                <a:lnTo>
                  <a:pt x="134" y="1244"/>
                </a:lnTo>
                <a:lnTo>
                  <a:pt x="118" y="1238"/>
                </a:lnTo>
                <a:lnTo>
                  <a:pt x="104" y="1230"/>
                </a:lnTo>
                <a:lnTo>
                  <a:pt x="90" y="1222"/>
                </a:lnTo>
                <a:lnTo>
                  <a:pt x="74" y="1216"/>
                </a:lnTo>
                <a:lnTo>
                  <a:pt x="66" y="1214"/>
                </a:lnTo>
                <a:lnTo>
                  <a:pt x="56" y="1216"/>
                </a:lnTo>
                <a:lnTo>
                  <a:pt x="48" y="1218"/>
                </a:lnTo>
                <a:lnTo>
                  <a:pt x="36" y="1222"/>
                </a:lnTo>
                <a:lnTo>
                  <a:pt x="28" y="1228"/>
                </a:lnTo>
                <a:lnTo>
                  <a:pt x="20" y="1236"/>
                </a:lnTo>
                <a:lnTo>
                  <a:pt x="14" y="1246"/>
                </a:lnTo>
                <a:lnTo>
                  <a:pt x="10" y="1256"/>
                </a:lnTo>
                <a:lnTo>
                  <a:pt x="8" y="1266"/>
                </a:lnTo>
                <a:lnTo>
                  <a:pt x="6" y="1278"/>
                </a:lnTo>
                <a:lnTo>
                  <a:pt x="6" y="1302"/>
                </a:lnTo>
                <a:lnTo>
                  <a:pt x="12" y="1328"/>
                </a:lnTo>
                <a:lnTo>
                  <a:pt x="18" y="1350"/>
                </a:lnTo>
                <a:lnTo>
                  <a:pt x="26" y="1372"/>
                </a:lnTo>
                <a:lnTo>
                  <a:pt x="36" y="1390"/>
                </a:lnTo>
                <a:lnTo>
                  <a:pt x="46" y="1406"/>
                </a:lnTo>
                <a:lnTo>
                  <a:pt x="60" y="1424"/>
                </a:lnTo>
                <a:lnTo>
                  <a:pt x="78" y="1442"/>
                </a:lnTo>
                <a:lnTo>
                  <a:pt x="96" y="1458"/>
                </a:lnTo>
                <a:lnTo>
                  <a:pt x="118" y="1470"/>
                </a:lnTo>
                <a:lnTo>
                  <a:pt x="128" y="1474"/>
                </a:lnTo>
                <a:lnTo>
                  <a:pt x="138" y="1478"/>
                </a:lnTo>
                <a:lnTo>
                  <a:pt x="150" y="1480"/>
                </a:lnTo>
                <a:lnTo>
                  <a:pt x="160" y="1480"/>
                </a:lnTo>
                <a:lnTo>
                  <a:pt x="170" y="1476"/>
                </a:lnTo>
                <a:lnTo>
                  <a:pt x="180" y="1472"/>
                </a:lnTo>
                <a:lnTo>
                  <a:pt x="190" y="1466"/>
                </a:lnTo>
                <a:lnTo>
                  <a:pt x="196" y="1458"/>
                </a:lnTo>
                <a:lnTo>
                  <a:pt x="202" y="1450"/>
                </a:lnTo>
                <a:lnTo>
                  <a:pt x="204" y="1442"/>
                </a:lnTo>
                <a:lnTo>
                  <a:pt x="208" y="1426"/>
                </a:lnTo>
                <a:lnTo>
                  <a:pt x="208" y="1410"/>
                </a:lnTo>
                <a:lnTo>
                  <a:pt x="208" y="1392"/>
                </a:lnTo>
                <a:lnTo>
                  <a:pt x="210" y="1376"/>
                </a:lnTo>
                <a:lnTo>
                  <a:pt x="214" y="1368"/>
                </a:lnTo>
                <a:lnTo>
                  <a:pt x="218" y="1362"/>
                </a:lnTo>
                <a:lnTo>
                  <a:pt x="226" y="1354"/>
                </a:lnTo>
                <a:lnTo>
                  <a:pt x="236" y="1348"/>
                </a:lnTo>
                <a:lnTo>
                  <a:pt x="244" y="1344"/>
                </a:lnTo>
                <a:lnTo>
                  <a:pt x="254" y="1346"/>
                </a:lnTo>
                <a:lnTo>
                  <a:pt x="264" y="1348"/>
                </a:lnTo>
                <a:lnTo>
                  <a:pt x="276" y="1354"/>
                </a:lnTo>
                <a:lnTo>
                  <a:pt x="296" y="1368"/>
                </a:lnTo>
                <a:lnTo>
                  <a:pt x="312" y="1384"/>
                </a:lnTo>
                <a:lnTo>
                  <a:pt x="448" y="1620"/>
                </a:lnTo>
                <a:lnTo>
                  <a:pt x="712" y="1620"/>
                </a:lnTo>
                <a:lnTo>
                  <a:pt x="734" y="1628"/>
                </a:lnTo>
                <a:lnTo>
                  <a:pt x="756" y="1638"/>
                </a:lnTo>
                <a:lnTo>
                  <a:pt x="766" y="1644"/>
                </a:lnTo>
                <a:lnTo>
                  <a:pt x="774" y="1652"/>
                </a:lnTo>
                <a:lnTo>
                  <a:pt x="780" y="1660"/>
                </a:lnTo>
                <a:lnTo>
                  <a:pt x="782" y="1668"/>
                </a:lnTo>
                <a:lnTo>
                  <a:pt x="782" y="1680"/>
                </a:lnTo>
                <a:lnTo>
                  <a:pt x="778" y="1690"/>
                </a:lnTo>
                <a:lnTo>
                  <a:pt x="776" y="1698"/>
                </a:lnTo>
                <a:lnTo>
                  <a:pt x="770" y="1704"/>
                </a:lnTo>
                <a:lnTo>
                  <a:pt x="758" y="1716"/>
                </a:lnTo>
                <a:lnTo>
                  <a:pt x="742" y="1724"/>
                </a:lnTo>
                <a:lnTo>
                  <a:pt x="728" y="1732"/>
                </a:lnTo>
                <a:lnTo>
                  <a:pt x="716" y="1742"/>
                </a:lnTo>
                <a:lnTo>
                  <a:pt x="710" y="1750"/>
                </a:lnTo>
                <a:lnTo>
                  <a:pt x="706" y="1758"/>
                </a:lnTo>
                <a:lnTo>
                  <a:pt x="704" y="1766"/>
                </a:lnTo>
                <a:lnTo>
                  <a:pt x="702" y="1778"/>
                </a:lnTo>
                <a:lnTo>
                  <a:pt x="704" y="1790"/>
                </a:lnTo>
                <a:lnTo>
                  <a:pt x="706" y="1800"/>
                </a:lnTo>
                <a:lnTo>
                  <a:pt x="712" y="1810"/>
                </a:lnTo>
                <a:lnTo>
                  <a:pt x="718" y="1818"/>
                </a:lnTo>
                <a:lnTo>
                  <a:pt x="726" y="1826"/>
                </a:lnTo>
                <a:lnTo>
                  <a:pt x="736" y="1832"/>
                </a:lnTo>
                <a:lnTo>
                  <a:pt x="756" y="1844"/>
                </a:lnTo>
                <a:lnTo>
                  <a:pt x="780" y="1852"/>
                </a:lnTo>
                <a:lnTo>
                  <a:pt x="804" y="1858"/>
                </a:lnTo>
                <a:lnTo>
                  <a:pt x="828" y="1862"/>
                </a:lnTo>
                <a:lnTo>
                  <a:pt x="846" y="1862"/>
                </a:lnTo>
                <a:lnTo>
                  <a:pt x="866" y="1862"/>
                </a:lnTo>
                <a:lnTo>
                  <a:pt x="888" y="1858"/>
                </a:lnTo>
                <a:lnTo>
                  <a:pt x="912" y="1852"/>
                </a:lnTo>
                <a:lnTo>
                  <a:pt x="936" y="1844"/>
                </a:lnTo>
                <a:lnTo>
                  <a:pt x="958" y="1832"/>
                </a:lnTo>
                <a:lnTo>
                  <a:pt x="966" y="1826"/>
                </a:lnTo>
                <a:lnTo>
                  <a:pt x="974" y="1818"/>
                </a:lnTo>
                <a:lnTo>
                  <a:pt x="982" y="1810"/>
                </a:lnTo>
                <a:lnTo>
                  <a:pt x="986" y="1800"/>
                </a:lnTo>
                <a:lnTo>
                  <a:pt x="990" y="1790"/>
                </a:lnTo>
                <a:lnTo>
                  <a:pt x="990" y="1778"/>
                </a:lnTo>
                <a:lnTo>
                  <a:pt x="990" y="1766"/>
                </a:lnTo>
                <a:lnTo>
                  <a:pt x="986" y="1758"/>
                </a:lnTo>
                <a:lnTo>
                  <a:pt x="982" y="1750"/>
                </a:lnTo>
                <a:lnTo>
                  <a:pt x="978" y="1742"/>
                </a:lnTo>
                <a:lnTo>
                  <a:pt x="964" y="1732"/>
                </a:lnTo>
                <a:lnTo>
                  <a:pt x="950" y="1724"/>
                </a:lnTo>
                <a:lnTo>
                  <a:pt x="936" y="1716"/>
                </a:lnTo>
                <a:lnTo>
                  <a:pt x="922" y="1704"/>
                </a:lnTo>
                <a:lnTo>
                  <a:pt x="918" y="1698"/>
                </a:lnTo>
                <a:lnTo>
                  <a:pt x="914" y="1690"/>
                </a:lnTo>
                <a:lnTo>
                  <a:pt x="912" y="1680"/>
                </a:lnTo>
                <a:lnTo>
                  <a:pt x="910" y="1668"/>
                </a:lnTo>
                <a:lnTo>
                  <a:pt x="912" y="1660"/>
                </a:lnTo>
                <a:lnTo>
                  <a:pt x="918" y="1652"/>
                </a:lnTo>
                <a:lnTo>
                  <a:pt x="926" y="1644"/>
                </a:lnTo>
                <a:lnTo>
                  <a:pt x="936" y="1638"/>
                </a:lnTo>
                <a:lnTo>
                  <a:pt x="960" y="1628"/>
                </a:lnTo>
                <a:lnTo>
                  <a:pt x="982" y="1620"/>
                </a:lnTo>
                <a:lnTo>
                  <a:pt x="1248" y="1620"/>
                </a:lnTo>
                <a:lnTo>
                  <a:pt x="1386" y="1380"/>
                </a:lnTo>
                <a:lnTo>
                  <a:pt x="1402" y="1366"/>
                </a:lnTo>
                <a:lnTo>
                  <a:pt x="1420" y="1354"/>
                </a:lnTo>
                <a:lnTo>
                  <a:pt x="1430" y="1350"/>
                </a:lnTo>
                <a:lnTo>
                  <a:pt x="1440" y="1348"/>
                </a:lnTo>
                <a:lnTo>
                  <a:pt x="1448" y="1348"/>
                </a:lnTo>
                <a:lnTo>
                  <a:pt x="1456" y="1350"/>
                </a:lnTo>
                <a:lnTo>
                  <a:pt x="1464" y="1356"/>
                </a:lnTo>
                <a:lnTo>
                  <a:pt x="1472" y="1364"/>
                </a:lnTo>
                <a:lnTo>
                  <a:pt x="1478" y="1372"/>
                </a:lnTo>
                <a:lnTo>
                  <a:pt x="1480" y="1380"/>
                </a:lnTo>
                <a:lnTo>
                  <a:pt x="1484" y="1396"/>
                </a:lnTo>
                <a:lnTo>
                  <a:pt x="1484" y="1412"/>
                </a:lnTo>
                <a:lnTo>
                  <a:pt x="1484" y="1430"/>
                </a:lnTo>
                <a:lnTo>
                  <a:pt x="1486" y="1446"/>
                </a:lnTo>
                <a:lnTo>
                  <a:pt x="1490" y="1454"/>
                </a:lnTo>
                <a:lnTo>
                  <a:pt x="1494" y="1460"/>
                </a:lnTo>
                <a:lnTo>
                  <a:pt x="1502" y="1468"/>
                </a:lnTo>
                <a:lnTo>
                  <a:pt x="1510" y="1474"/>
                </a:lnTo>
                <a:lnTo>
                  <a:pt x="1520" y="1480"/>
                </a:lnTo>
                <a:lnTo>
                  <a:pt x="1530" y="1482"/>
                </a:lnTo>
                <a:lnTo>
                  <a:pt x="1542" y="1482"/>
                </a:lnTo>
                <a:lnTo>
                  <a:pt x="1552" y="1480"/>
                </a:lnTo>
                <a:lnTo>
                  <a:pt x="1564" y="1478"/>
                </a:lnTo>
                <a:lnTo>
                  <a:pt x="1574" y="1474"/>
                </a:lnTo>
                <a:lnTo>
                  <a:pt x="1594" y="1460"/>
                </a:lnTo>
                <a:lnTo>
                  <a:pt x="1614" y="1444"/>
                </a:lnTo>
                <a:lnTo>
                  <a:pt x="1630" y="1426"/>
                </a:lnTo>
                <a:lnTo>
                  <a:pt x="1644" y="1408"/>
                </a:lnTo>
                <a:lnTo>
                  <a:pt x="1656" y="1392"/>
                </a:lnTo>
                <a:lnTo>
                  <a:pt x="1664" y="1374"/>
                </a:lnTo>
                <a:lnTo>
                  <a:pt x="1672" y="1354"/>
                </a:lnTo>
                <a:lnTo>
                  <a:pt x="1680" y="1330"/>
                </a:lnTo>
                <a:lnTo>
                  <a:pt x="1684" y="1306"/>
                </a:lnTo>
                <a:lnTo>
                  <a:pt x="1684" y="1280"/>
                </a:lnTo>
                <a:lnTo>
                  <a:pt x="1684" y="1270"/>
                </a:lnTo>
                <a:lnTo>
                  <a:pt x="1680" y="1258"/>
                </a:lnTo>
                <a:lnTo>
                  <a:pt x="1676" y="1248"/>
                </a:lnTo>
                <a:lnTo>
                  <a:pt x="1670" y="1240"/>
                </a:lnTo>
                <a:lnTo>
                  <a:pt x="1664" y="1232"/>
                </a:lnTo>
                <a:lnTo>
                  <a:pt x="1654" y="1226"/>
                </a:lnTo>
                <a:lnTo>
                  <a:pt x="1644" y="1220"/>
                </a:lnTo>
                <a:lnTo>
                  <a:pt x="1634" y="1218"/>
                </a:lnTo>
                <a:lnTo>
                  <a:pt x="1626" y="1218"/>
                </a:lnTo>
                <a:lnTo>
                  <a:pt x="1618" y="1218"/>
                </a:lnTo>
                <a:lnTo>
                  <a:pt x="1602" y="1224"/>
                </a:lnTo>
                <a:lnTo>
                  <a:pt x="1588" y="1234"/>
                </a:lnTo>
                <a:lnTo>
                  <a:pt x="1572" y="1242"/>
                </a:lnTo>
                <a:lnTo>
                  <a:pt x="1558" y="1248"/>
                </a:lnTo>
                <a:lnTo>
                  <a:pt x="1548" y="1248"/>
                </a:lnTo>
                <a:lnTo>
                  <a:pt x="1540" y="1248"/>
                </a:lnTo>
                <a:lnTo>
                  <a:pt x="1530" y="1244"/>
                </a:lnTo>
                <a:lnTo>
                  <a:pt x="1520" y="1240"/>
                </a:lnTo>
                <a:lnTo>
                  <a:pt x="1514" y="1234"/>
                </a:lnTo>
                <a:lnTo>
                  <a:pt x="1508" y="1226"/>
                </a:lnTo>
                <a:lnTo>
                  <a:pt x="1506" y="1218"/>
                </a:lnTo>
                <a:lnTo>
                  <a:pt x="1506" y="1208"/>
                </a:lnTo>
                <a:lnTo>
                  <a:pt x="1506" y="1186"/>
                </a:lnTo>
                <a:lnTo>
                  <a:pt x="1510" y="1164"/>
                </a:lnTo>
                <a:lnTo>
                  <a:pt x="1648" y="928"/>
                </a:lnTo>
                <a:lnTo>
                  <a:pt x="1516" y="700"/>
                </a:lnTo>
                <a:lnTo>
                  <a:pt x="1512" y="678"/>
                </a:lnTo>
                <a:lnTo>
                  <a:pt x="1510" y="656"/>
                </a:lnTo>
                <a:lnTo>
                  <a:pt x="1510" y="644"/>
                </a:lnTo>
                <a:lnTo>
                  <a:pt x="1512" y="634"/>
                </a:lnTo>
                <a:lnTo>
                  <a:pt x="1518" y="626"/>
                </a:lnTo>
                <a:lnTo>
                  <a:pt x="1524" y="620"/>
                </a:lnTo>
                <a:lnTo>
                  <a:pt x="1534" y="616"/>
                </a:lnTo>
                <a:lnTo>
                  <a:pt x="1544" y="612"/>
                </a:lnTo>
                <a:lnTo>
                  <a:pt x="1552" y="612"/>
                </a:lnTo>
                <a:lnTo>
                  <a:pt x="1562" y="612"/>
                </a:lnTo>
                <a:lnTo>
                  <a:pt x="1576" y="618"/>
                </a:lnTo>
                <a:lnTo>
                  <a:pt x="1592" y="626"/>
                </a:lnTo>
                <a:lnTo>
                  <a:pt x="1606" y="636"/>
                </a:lnTo>
                <a:lnTo>
                  <a:pt x="1622" y="642"/>
                </a:lnTo>
                <a:lnTo>
                  <a:pt x="1630" y="642"/>
                </a:lnTo>
                <a:lnTo>
                  <a:pt x="1638" y="642"/>
                </a:lnTo>
                <a:lnTo>
                  <a:pt x="1648" y="640"/>
                </a:lnTo>
                <a:lnTo>
                  <a:pt x="1658" y="634"/>
                </a:lnTo>
                <a:lnTo>
                  <a:pt x="1668" y="628"/>
                </a:lnTo>
                <a:lnTo>
                  <a:pt x="1676" y="620"/>
                </a:lnTo>
                <a:lnTo>
                  <a:pt x="1682" y="612"/>
                </a:lnTo>
                <a:lnTo>
                  <a:pt x="1686" y="602"/>
                </a:lnTo>
                <a:lnTo>
                  <a:pt x="1688" y="590"/>
                </a:lnTo>
                <a:lnTo>
                  <a:pt x="1690" y="580"/>
                </a:lnTo>
                <a:lnTo>
                  <a:pt x="1688" y="554"/>
                </a:lnTo>
                <a:lnTo>
                  <a:pt x="1684" y="530"/>
                </a:lnTo>
                <a:lnTo>
                  <a:pt x="1678" y="506"/>
                </a:lnTo>
                <a:lnTo>
                  <a:pt x="1668" y="486"/>
                </a:lnTo>
                <a:lnTo>
                  <a:pt x="1660" y="468"/>
                </a:lnTo>
                <a:lnTo>
                  <a:pt x="1650" y="452"/>
                </a:lnTo>
                <a:lnTo>
                  <a:pt x="1636" y="434"/>
                </a:lnTo>
                <a:lnTo>
                  <a:pt x="1618" y="416"/>
                </a:lnTo>
                <a:lnTo>
                  <a:pt x="1598" y="400"/>
                </a:lnTo>
                <a:lnTo>
                  <a:pt x="1578" y="386"/>
                </a:lnTo>
                <a:lnTo>
                  <a:pt x="1568" y="382"/>
                </a:lnTo>
                <a:lnTo>
                  <a:pt x="1556" y="378"/>
                </a:lnTo>
                <a:lnTo>
                  <a:pt x="1546" y="378"/>
                </a:lnTo>
                <a:lnTo>
                  <a:pt x="1536" y="378"/>
                </a:lnTo>
                <a:lnTo>
                  <a:pt x="1524" y="380"/>
                </a:lnTo>
                <a:lnTo>
                  <a:pt x="1514" y="386"/>
                </a:lnTo>
                <a:lnTo>
                  <a:pt x="1506" y="392"/>
                </a:lnTo>
                <a:lnTo>
                  <a:pt x="1498" y="400"/>
                </a:lnTo>
                <a:lnTo>
                  <a:pt x="1494" y="406"/>
                </a:lnTo>
                <a:lnTo>
                  <a:pt x="1490" y="414"/>
                </a:lnTo>
                <a:lnTo>
                  <a:pt x="1488" y="430"/>
                </a:lnTo>
                <a:lnTo>
                  <a:pt x="1488" y="448"/>
                </a:lnTo>
                <a:lnTo>
                  <a:pt x="1488" y="464"/>
                </a:lnTo>
                <a:lnTo>
                  <a:pt x="1486" y="480"/>
                </a:lnTo>
                <a:lnTo>
                  <a:pt x="1482" y="488"/>
                </a:lnTo>
                <a:lnTo>
                  <a:pt x="1476" y="496"/>
                </a:lnTo>
                <a:lnTo>
                  <a:pt x="1470" y="502"/>
                </a:lnTo>
                <a:lnTo>
                  <a:pt x="1460" y="510"/>
                </a:lnTo>
                <a:lnTo>
                  <a:pt x="1452" y="512"/>
                </a:lnTo>
                <a:lnTo>
                  <a:pt x="1442" y="512"/>
                </a:lnTo>
                <a:lnTo>
                  <a:pt x="1432" y="510"/>
                </a:lnTo>
                <a:lnTo>
                  <a:pt x="1422" y="504"/>
                </a:lnTo>
                <a:lnTo>
                  <a:pt x="1404" y="490"/>
                </a:lnTo>
                <a:lnTo>
                  <a:pt x="1386" y="476"/>
                </a:lnTo>
                <a:lnTo>
                  <a:pt x="1246" y="236"/>
                </a:lnTo>
                <a:lnTo>
                  <a:pt x="982" y="242"/>
                </a:lnTo>
                <a:close/>
              </a:path>
            </a:pathLst>
          </a:custGeom>
          <a:solidFill>
            <a:srgbClr val="A1C6F7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3576637" y="4929187"/>
            <a:ext cx="2020887" cy="1717675"/>
          </a:xfrm>
          <a:custGeom>
            <a:rect b="b" l="l" r="r" t="t"/>
            <a:pathLst>
              <a:path extrusionOk="0" h="1386" w="1632">
                <a:moveTo>
                  <a:pt x="1576" y="390"/>
                </a:moveTo>
                <a:lnTo>
                  <a:pt x="1576" y="390"/>
                </a:lnTo>
                <a:lnTo>
                  <a:pt x="1588" y="388"/>
                </a:lnTo>
                <a:lnTo>
                  <a:pt x="1602" y="382"/>
                </a:lnTo>
                <a:lnTo>
                  <a:pt x="1610" y="376"/>
                </a:lnTo>
                <a:lnTo>
                  <a:pt x="1618" y="368"/>
                </a:lnTo>
                <a:lnTo>
                  <a:pt x="1624" y="360"/>
                </a:lnTo>
                <a:lnTo>
                  <a:pt x="1628" y="350"/>
                </a:lnTo>
                <a:lnTo>
                  <a:pt x="1630" y="338"/>
                </a:lnTo>
                <a:lnTo>
                  <a:pt x="1632" y="328"/>
                </a:lnTo>
                <a:lnTo>
                  <a:pt x="1632" y="302"/>
                </a:lnTo>
                <a:lnTo>
                  <a:pt x="1626" y="278"/>
                </a:lnTo>
                <a:lnTo>
                  <a:pt x="1620" y="254"/>
                </a:lnTo>
                <a:lnTo>
                  <a:pt x="1612" y="234"/>
                </a:lnTo>
                <a:lnTo>
                  <a:pt x="1602" y="216"/>
                </a:lnTo>
                <a:lnTo>
                  <a:pt x="1594" y="202"/>
                </a:lnTo>
                <a:lnTo>
                  <a:pt x="1584" y="188"/>
                </a:lnTo>
                <a:lnTo>
                  <a:pt x="1570" y="172"/>
                </a:lnTo>
                <a:lnTo>
                  <a:pt x="1556" y="158"/>
                </a:lnTo>
                <a:lnTo>
                  <a:pt x="1540" y="146"/>
                </a:lnTo>
                <a:lnTo>
                  <a:pt x="1522" y="136"/>
                </a:lnTo>
                <a:lnTo>
                  <a:pt x="1504" y="128"/>
                </a:lnTo>
                <a:lnTo>
                  <a:pt x="1496" y="126"/>
                </a:lnTo>
                <a:lnTo>
                  <a:pt x="1486" y="126"/>
                </a:lnTo>
                <a:lnTo>
                  <a:pt x="1474" y="128"/>
                </a:lnTo>
                <a:lnTo>
                  <a:pt x="1460" y="134"/>
                </a:lnTo>
                <a:lnTo>
                  <a:pt x="1452" y="140"/>
                </a:lnTo>
                <a:lnTo>
                  <a:pt x="1444" y="148"/>
                </a:lnTo>
                <a:lnTo>
                  <a:pt x="1440" y="154"/>
                </a:lnTo>
                <a:lnTo>
                  <a:pt x="1436" y="162"/>
                </a:lnTo>
                <a:lnTo>
                  <a:pt x="1434" y="178"/>
                </a:lnTo>
                <a:lnTo>
                  <a:pt x="1434" y="196"/>
                </a:lnTo>
                <a:lnTo>
                  <a:pt x="1434" y="212"/>
                </a:lnTo>
                <a:lnTo>
                  <a:pt x="1432" y="228"/>
                </a:lnTo>
                <a:lnTo>
                  <a:pt x="1428" y="236"/>
                </a:lnTo>
                <a:lnTo>
                  <a:pt x="1422" y="244"/>
                </a:lnTo>
                <a:lnTo>
                  <a:pt x="1416" y="250"/>
                </a:lnTo>
                <a:lnTo>
                  <a:pt x="1406" y="258"/>
                </a:lnTo>
                <a:lnTo>
                  <a:pt x="1400" y="260"/>
                </a:lnTo>
                <a:lnTo>
                  <a:pt x="1392" y="260"/>
                </a:lnTo>
                <a:lnTo>
                  <a:pt x="1384" y="260"/>
                </a:lnTo>
                <a:lnTo>
                  <a:pt x="1376" y="258"/>
                </a:lnTo>
                <a:lnTo>
                  <a:pt x="1360" y="248"/>
                </a:lnTo>
                <a:lnTo>
                  <a:pt x="1344" y="236"/>
                </a:lnTo>
                <a:lnTo>
                  <a:pt x="1330" y="224"/>
                </a:lnTo>
                <a:lnTo>
                  <a:pt x="1200" y="0"/>
                </a:lnTo>
                <a:lnTo>
                  <a:pt x="936" y="0"/>
                </a:lnTo>
                <a:lnTo>
                  <a:pt x="914" y="8"/>
                </a:lnTo>
                <a:lnTo>
                  <a:pt x="890" y="18"/>
                </a:lnTo>
                <a:lnTo>
                  <a:pt x="880" y="24"/>
                </a:lnTo>
                <a:lnTo>
                  <a:pt x="872" y="32"/>
                </a:lnTo>
                <a:lnTo>
                  <a:pt x="866" y="40"/>
                </a:lnTo>
                <a:lnTo>
                  <a:pt x="864" y="48"/>
                </a:lnTo>
                <a:lnTo>
                  <a:pt x="866" y="60"/>
                </a:lnTo>
                <a:lnTo>
                  <a:pt x="868" y="70"/>
                </a:lnTo>
                <a:lnTo>
                  <a:pt x="872" y="78"/>
                </a:lnTo>
                <a:lnTo>
                  <a:pt x="876" y="84"/>
                </a:lnTo>
                <a:lnTo>
                  <a:pt x="890" y="96"/>
                </a:lnTo>
                <a:lnTo>
                  <a:pt x="904" y="104"/>
                </a:lnTo>
                <a:lnTo>
                  <a:pt x="918" y="112"/>
                </a:lnTo>
                <a:lnTo>
                  <a:pt x="932" y="122"/>
                </a:lnTo>
                <a:lnTo>
                  <a:pt x="936" y="130"/>
                </a:lnTo>
                <a:lnTo>
                  <a:pt x="940" y="138"/>
                </a:lnTo>
                <a:lnTo>
                  <a:pt x="944" y="146"/>
                </a:lnTo>
                <a:lnTo>
                  <a:pt x="944" y="158"/>
                </a:lnTo>
                <a:lnTo>
                  <a:pt x="944" y="170"/>
                </a:lnTo>
                <a:lnTo>
                  <a:pt x="940" y="180"/>
                </a:lnTo>
                <a:lnTo>
                  <a:pt x="936" y="190"/>
                </a:lnTo>
                <a:lnTo>
                  <a:pt x="928" y="198"/>
                </a:lnTo>
                <a:lnTo>
                  <a:pt x="920" y="206"/>
                </a:lnTo>
                <a:lnTo>
                  <a:pt x="912" y="212"/>
                </a:lnTo>
                <a:lnTo>
                  <a:pt x="890" y="224"/>
                </a:lnTo>
                <a:lnTo>
                  <a:pt x="866" y="232"/>
                </a:lnTo>
                <a:lnTo>
                  <a:pt x="842" y="238"/>
                </a:lnTo>
                <a:lnTo>
                  <a:pt x="820" y="242"/>
                </a:lnTo>
                <a:lnTo>
                  <a:pt x="800" y="242"/>
                </a:lnTo>
                <a:lnTo>
                  <a:pt x="782" y="242"/>
                </a:lnTo>
                <a:lnTo>
                  <a:pt x="758" y="238"/>
                </a:lnTo>
                <a:lnTo>
                  <a:pt x="734" y="232"/>
                </a:lnTo>
                <a:lnTo>
                  <a:pt x="710" y="224"/>
                </a:lnTo>
                <a:lnTo>
                  <a:pt x="690" y="212"/>
                </a:lnTo>
                <a:lnTo>
                  <a:pt x="680" y="206"/>
                </a:lnTo>
                <a:lnTo>
                  <a:pt x="672" y="198"/>
                </a:lnTo>
                <a:lnTo>
                  <a:pt x="666" y="190"/>
                </a:lnTo>
                <a:lnTo>
                  <a:pt x="660" y="180"/>
                </a:lnTo>
                <a:lnTo>
                  <a:pt x="658" y="170"/>
                </a:lnTo>
                <a:lnTo>
                  <a:pt x="656" y="158"/>
                </a:lnTo>
                <a:lnTo>
                  <a:pt x="658" y="146"/>
                </a:lnTo>
                <a:lnTo>
                  <a:pt x="660" y="138"/>
                </a:lnTo>
                <a:lnTo>
                  <a:pt x="664" y="130"/>
                </a:lnTo>
                <a:lnTo>
                  <a:pt x="670" y="122"/>
                </a:lnTo>
                <a:lnTo>
                  <a:pt x="682" y="112"/>
                </a:lnTo>
                <a:lnTo>
                  <a:pt x="696" y="104"/>
                </a:lnTo>
                <a:lnTo>
                  <a:pt x="712" y="96"/>
                </a:lnTo>
                <a:lnTo>
                  <a:pt x="724" y="84"/>
                </a:lnTo>
                <a:lnTo>
                  <a:pt x="730" y="78"/>
                </a:lnTo>
                <a:lnTo>
                  <a:pt x="732" y="70"/>
                </a:lnTo>
                <a:lnTo>
                  <a:pt x="736" y="60"/>
                </a:lnTo>
                <a:lnTo>
                  <a:pt x="736" y="48"/>
                </a:lnTo>
                <a:lnTo>
                  <a:pt x="734" y="40"/>
                </a:lnTo>
                <a:lnTo>
                  <a:pt x="728" y="32"/>
                </a:lnTo>
                <a:lnTo>
                  <a:pt x="720" y="24"/>
                </a:lnTo>
                <a:lnTo>
                  <a:pt x="710" y="18"/>
                </a:lnTo>
                <a:lnTo>
                  <a:pt x="688" y="8"/>
                </a:lnTo>
                <a:lnTo>
                  <a:pt x="666" y="0"/>
                </a:lnTo>
                <a:lnTo>
                  <a:pt x="402" y="0"/>
                </a:lnTo>
                <a:lnTo>
                  <a:pt x="248" y="268"/>
                </a:lnTo>
                <a:lnTo>
                  <a:pt x="242" y="290"/>
                </a:lnTo>
                <a:lnTo>
                  <a:pt x="240" y="314"/>
                </a:lnTo>
                <a:lnTo>
                  <a:pt x="240" y="326"/>
                </a:lnTo>
                <a:lnTo>
                  <a:pt x="242" y="336"/>
                </a:lnTo>
                <a:lnTo>
                  <a:pt x="248" y="344"/>
                </a:lnTo>
                <a:lnTo>
                  <a:pt x="254" y="350"/>
                </a:lnTo>
                <a:lnTo>
                  <a:pt x="264" y="356"/>
                </a:lnTo>
                <a:lnTo>
                  <a:pt x="274" y="358"/>
                </a:lnTo>
                <a:lnTo>
                  <a:pt x="284" y="358"/>
                </a:lnTo>
                <a:lnTo>
                  <a:pt x="292" y="358"/>
                </a:lnTo>
                <a:lnTo>
                  <a:pt x="308" y="352"/>
                </a:lnTo>
                <a:lnTo>
                  <a:pt x="322" y="344"/>
                </a:lnTo>
                <a:lnTo>
                  <a:pt x="336" y="336"/>
                </a:lnTo>
                <a:lnTo>
                  <a:pt x="352" y="330"/>
                </a:lnTo>
                <a:lnTo>
                  <a:pt x="360" y="328"/>
                </a:lnTo>
                <a:lnTo>
                  <a:pt x="370" y="328"/>
                </a:lnTo>
                <a:lnTo>
                  <a:pt x="378" y="332"/>
                </a:lnTo>
                <a:lnTo>
                  <a:pt x="390" y="336"/>
                </a:lnTo>
                <a:lnTo>
                  <a:pt x="398" y="342"/>
                </a:lnTo>
                <a:lnTo>
                  <a:pt x="406" y="350"/>
                </a:lnTo>
                <a:lnTo>
                  <a:pt x="412" y="358"/>
                </a:lnTo>
                <a:lnTo>
                  <a:pt x="416" y="368"/>
                </a:lnTo>
                <a:lnTo>
                  <a:pt x="418" y="380"/>
                </a:lnTo>
                <a:lnTo>
                  <a:pt x="420" y="392"/>
                </a:lnTo>
                <a:lnTo>
                  <a:pt x="418" y="416"/>
                </a:lnTo>
                <a:lnTo>
                  <a:pt x="414" y="440"/>
                </a:lnTo>
                <a:lnTo>
                  <a:pt x="408" y="464"/>
                </a:lnTo>
                <a:lnTo>
                  <a:pt x="400" y="486"/>
                </a:lnTo>
                <a:lnTo>
                  <a:pt x="390" y="502"/>
                </a:lnTo>
                <a:lnTo>
                  <a:pt x="380" y="518"/>
                </a:lnTo>
                <a:lnTo>
                  <a:pt x="366" y="536"/>
                </a:lnTo>
                <a:lnTo>
                  <a:pt x="348" y="554"/>
                </a:lnTo>
                <a:lnTo>
                  <a:pt x="330" y="570"/>
                </a:lnTo>
                <a:lnTo>
                  <a:pt x="308" y="584"/>
                </a:lnTo>
                <a:lnTo>
                  <a:pt x="298" y="588"/>
                </a:lnTo>
                <a:lnTo>
                  <a:pt x="288" y="592"/>
                </a:lnTo>
                <a:lnTo>
                  <a:pt x="276" y="592"/>
                </a:lnTo>
                <a:lnTo>
                  <a:pt x="266" y="592"/>
                </a:lnTo>
                <a:lnTo>
                  <a:pt x="256" y="590"/>
                </a:lnTo>
                <a:lnTo>
                  <a:pt x="246" y="586"/>
                </a:lnTo>
                <a:lnTo>
                  <a:pt x="236" y="578"/>
                </a:lnTo>
                <a:lnTo>
                  <a:pt x="230" y="572"/>
                </a:lnTo>
                <a:lnTo>
                  <a:pt x="224" y="564"/>
                </a:lnTo>
                <a:lnTo>
                  <a:pt x="222" y="556"/>
                </a:lnTo>
                <a:lnTo>
                  <a:pt x="218" y="540"/>
                </a:lnTo>
                <a:lnTo>
                  <a:pt x="218" y="522"/>
                </a:lnTo>
                <a:lnTo>
                  <a:pt x="218" y="506"/>
                </a:lnTo>
                <a:lnTo>
                  <a:pt x="216" y="490"/>
                </a:lnTo>
                <a:lnTo>
                  <a:pt x="212" y="482"/>
                </a:lnTo>
                <a:lnTo>
                  <a:pt x="206" y="474"/>
                </a:lnTo>
                <a:lnTo>
                  <a:pt x="200" y="468"/>
                </a:lnTo>
                <a:lnTo>
                  <a:pt x="190" y="460"/>
                </a:lnTo>
                <a:lnTo>
                  <a:pt x="182" y="458"/>
                </a:lnTo>
                <a:lnTo>
                  <a:pt x="172" y="458"/>
                </a:lnTo>
                <a:lnTo>
                  <a:pt x="162" y="462"/>
                </a:lnTo>
                <a:lnTo>
                  <a:pt x="152" y="466"/>
                </a:lnTo>
                <a:lnTo>
                  <a:pt x="132" y="480"/>
                </a:lnTo>
                <a:lnTo>
                  <a:pt x="116" y="496"/>
                </a:lnTo>
                <a:lnTo>
                  <a:pt x="4" y="688"/>
                </a:lnTo>
                <a:lnTo>
                  <a:pt x="2" y="688"/>
                </a:lnTo>
                <a:lnTo>
                  <a:pt x="0" y="694"/>
                </a:lnTo>
                <a:lnTo>
                  <a:pt x="400" y="1386"/>
                </a:lnTo>
                <a:lnTo>
                  <a:pt x="1200" y="1386"/>
                </a:lnTo>
                <a:lnTo>
                  <a:pt x="1600" y="694"/>
                </a:lnTo>
                <a:lnTo>
                  <a:pt x="1598" y="688"/>
                </a:lnTo>
                <a:lnTo>
                  <a:pt x="1458" y="448"/>
                </a:lnTo>
                <a:lnTo>
                  <a:pt x="1454" y="426"/>
                </a:lnTo>
                <a:lnTo>
                  <a:pt x="1452" y="402"/>
                </a:lnTo>
                <a:lnTo>
                  <a:pt x="1454" y="392"/>
                </a:lnTo>
                <a:lnTo>
                  <a:pt x="1456" y="382"/>
                </a:lnTo>
                <a:lnTo>
                  <a:pt x="1460" y="374"/>
                </a:lnTo>
                <a:lnTo>
                  <a:pt x="1466" y="368"/>
                </a:lnTo>
                <a:lnTo>
                  <a:pt x="1482" y="362"/>
                </a:lnTo>
                <a:lnTo>
                  <a:pt x="1496" y="360"/>
                </a:lnTo>
                <a:lnTo>
                  <a:pt x="1508" y="360"/>
                </a:lnTo>
                <a:lnTo>
                  <a:pt x="1518" y="364"/>
                </a:lnTo>
                <a:lnTo>
                  <a:pt x="1536" y="374"/>
                </a:lnTo>
                <a:lnTo>
                  <a:pt x="1556" y="384"/>
                </a:lnTo>
                <a:lnTo>
                  <a:pt x="1566" y="388"/>
                </a:lnTo>
                <a:lnTo>
                  <a:pt x="1576" y="390"/>
                </a:lnTo>
                <a:close/>
              </a:path>
            </a:pathLst>
          </a:custGeom>
          <a:solidFill>
            <a:srgbClr val="EF43AF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1382712" y="3925887"/>
            <a:ext cx="2001837" cy="2006600"/>
          </a:xfrm>
          <a:custGeom>
            <a:rect b="b" l="l" r="r" t="t"/>
            <a:pathLst>
              <a:path extrusionOk="0" h="1618" w="1616">
                <a:moveTo>
                  <a:pt x="1312" y="1426"/>
                </a:moveTo>
                <a:lnTo>
                  <a:pt x="1312" y="1426"/>
                </a:lnTo>
                <a:lnTo>
                  <a:pt x="1328" y="1410"/>
                </a:lnTo>
                <a:lnTo>
                  <a:pt x="1348" y="1396"/>
                </a:lnTo>
                <a:lnTo>
                  <a:pt x="1358" y="1392"/>
                </a:lnTo>
                <a:lnTo>
                  <a:pt x="1368" y="1388"/>
                </a:lnTo>
                <a:lnTo>
                  <a:pt x="1378" y="1388"/>
                </a:lnTo>
                <a:lnTo>
                  <a:pt x="1386" y="1390"/>
                </a:lnTo>
                <a:lnTo>
                  <a:pt x="1396" y="1398"/>
                </a:lnTo>
                <a:lnTo>
                  <a:pt x="1402" y="1404"/>
                </a:lnTo>
                <a:lnTo>
                  <a:pt x="1408" y="1412"/>
                </a:lnTo>
                <a:lnTo>
                  <a:pt x="1412" y="1420"/>
                </a:lnTo>
                <a:lnTo>
                  <a:pt x="1414" y="1436"/>
                </a:lnTo>
                <a:lnTo>
                  <a:pt x="1414" y="1452"/>
                </a:lnTo>
                <a:lnTo>
                  <a:pt x="1414" y="1470"/>
                </a:lnTo>
                <a:lnTo>
                  <a:pt x="1418" y="1486"/>
                </a:lnTo>
                <a:lnTo>
                  <a:pt x="1420" y="1494"/>
                </a:lnTo>
                <a:lnTo>
                  <a:pt x="1426" y="1502"/>
                </a:lnTo>
                <a:lnTo>
                  <a:pt x="1432" y="1508"/>
                </a:lnTo>
                <a:lnTo>
                  <a:pt x="1442" y="1516"/>
                </a:lnTo>
                <a:lnTo>
                  <a:pt x="1452" y="1520"/>
                </a:lnTo>
                <a:lnTo>
                  <a:pt x="1462" y="1522"/>
                </a:lnTo>
                <a:lnTo>
                  <a:pt x="1472" y="1522"/>
                </a:lnTo>
                <a:lnTo>
                  <a:pt x="1484" y="1522"/>
                </a:lnTo>
                <a:lnTo>
                  <a:pt x="1494" y="1518"/>
                </a:lnTo>
                <a:lnTo>
                  <a:pt x="1504" y="1514"/>
                </a:lnTo>
                <a:lnTo>
                  <a:pt x="1526" y="1500"/>
                </a:lnTo>
                <a:lnTo>
                  <a:pt x="1544" y="1484"/>
                </a:lnTo>
                <a:lnTo>
                  <a:pt x="1562" y="1466"/>
                </a:lnTo>
                <a:lnTo>
                  <a:pt x="1576" y="1448"/>
                </a:lnTo>
                <a:lnTo>
                  <a:pt x="1586" y="1432"/>
                </a:lnTo>
                <a:lnTo>
                  <a:pt x="1596" y="1416"/>
                </a:lnTo>
                <a:lnTo>
                  <a:pt x="1604" y="1394"/>
                </a:lnTo>
                <a:lnTo>
                  <a:pt x="1610" y="1370"/>
                </a:lnTo>
                <a:lnTo>
                  <a:pt x="1614" y="1346"/>
                </a:lnTo>
                <a:lnTo>
                  <a:pt x="1616" y="1322"/>
                </a:lnTo>
                <a:lnTo>
                  <a:pt x="1614" y="1310"/>
                </a:lnTo>
                <a:lnTo>
                  <a:pt x="1612" y="1298"/>
                </a:lnTo>
                <a:lnTo>
                  <a:pt x="1608" y="1288"/>
                </a:lnTo>
                <a:lnTo>
                  <a:pt x="1602" y="1280"/>
                </a:lnTo>
                <a:lnTo>
                  <a:pt x="1594" y="1272"/>
                </a:lnTo>
                <a:lnTo>
                  <a:pt x="1586" y="1266"/>
                </a:lnTo>
                <a:lnTo>
                  <a:pt x="1574" y="1262"/>
                </a:lnTo>
                <a:lnTo>
                  <a:pt x="1566" y="1258"/>
                </a:lnTo>
                <a:lnTo>
                  <a:pt x="1556" y="1258"/>
                </a:lnTo>
                <a:lnTo>
                  <a:pt x="1548" y="1260"/>
                </a:lnTo>
                <a:lnTo>
                  <a:pt x="1532" y="1266"/>
                </a:lnTo>
                <a:lnTo>
                  <a:pt x="1518" y="1274"/>
                </a:lnTo>
                <a:lnTo>
                  <a:pt x="1504" y="1282"/>
                </a:lnTo>
                <a:lnTo>
                  <a:pt x="1488" y="1288"/>
                </a:lnTo>
                <a:lnTo>
                  <a:pt x="1480" y="1288"/>
                </a:lnTo>
                <a:lnTo>
                  <a:pt x="1470" y="1288"/>
                </a:lnTo>
                <a:lnTo>
                  <a:pt x="1460" y="1286"/>
                </a:lnTo>
                <a:lnTo>
                  <a:pt x="1450" y="1280"/>
                </a:lnTo>
                <a:lnTo>
                  <a:pt x="1444" y="1274"/>
                </a:lnTo>
                <a:lnTo>
                  <a:pt x="1438" y="1266"/>
                </a:lnTo>
                <a:lnTo>
                  <a:pt x="1436" y="1256"/>
                </a:lnTo>
                <a:lnTo>
                  <a:pt x="1436" y="1244"/>
                </a:lnTo>
                <a:lnTo>
                  <a:pt x="1438" y="1220"/>
                </a:lnTo>
                <a:lnTo>
                  <a:pt x="1444" y="1198"/>
                </a:lnTo>
                <a:lnTo>
                  <a:pt x="1598" y="930"/>
                </a:lnTo>
                <a:lnTo>
                  <a:pt x="1600" y="926"/>
                </a:lnTo>
                <a:lnTo>
                  <a:pt x="1596" y="926"/>
                </a:lnTo>
                <a:lnTo>
                  <a:pt x="1462" y="694"/>
                </a:lnTo>
                <a:lnTo>
                  <a:pt x="1446" y="678"/>
                </a:lnTo>
                <a:lnTo>
                  <a:pt x="1426" y="664"/>
                </a:lnTo>
                <a:lnTo>
                  <a:pt x="1414" y="658"/>
                </a:lnTo>
                <a:lnTo>
                  <a:pt x="1404" y="656"/>
                </a:lnTo>
                <a:lnTo>
                  <a:pt x="1394" y="654"/>
                </a:lnTo>
                <a:lnTo>
                  <a:pt x="1386" y="658"/>
                </a:lnTo>
                <a:lnTo>
                  <a:pt x="1376" y="664"/>
                </a:lnTo>
                <a:lnTo>
                  <a:pt x="1368" y="672"/>
                </a:lnTo>
                <a:lnTo>
                  <a:pt x="1364" y="678"/>
                </a:lnTo>
                <a:lnTo>
                  <a:pt x="1360" y="686"/>
                </a:lnTo>
                <a:lnTo>
                  <a:pt x="1358" y="702"/>
                </a:lnTo>
                <a:lnTo>
                  <a:pt x="1358" y="720"/>
                </a:lnTo>
                <a:lnTo>
                  <a:pt x="1358" y="736"/>
                </a:lnTo>
                <a:lnTo>
                  <a:pt x="1354" y="752"/>
                </a:lnTo>
                <a:lnTo>
                  <a:pt x="1352" y="760"/>
                </a:lnTo>
                <a:lnTo>
                  <a:pt x="1346" y="768"/>
                </a:lnTo>
                <a:lnTo>
                  <a:pt x="1340" y="776"/>
                </a:lnTo>
                <a:lnTo>
                  <a:pt x="1330" y="782"/>
                </a:lnTo>
                <a:lnTo>
                  <a:pt x="1320" y="786"/>
                </a:lnTo>
                <a:lnTo>
                  <a:pt x="1310" y="790"/>
                </a:lnTo>
                <a:lnTo>
                  <a:pt x="1300" y="790"/>
                </a:lnTo>
                <a:lnTo>
                  <a:pt x="1288" y="788"/>
                </a:lnTo>
                <a:lnTo>
                  <a:pt x="1278" y="784"/>
                </a:lnTo>
                <a:lnTo>
                  <a:pt x="1268" y="780"/>
                </a:lnTo>
                <a:lnTo>
                  <a:pt x="1246" y="768"/>
                </a:lnTo>
                <a:lnTo>
                  <a:pt x="1228" y="752"/>
                </a:lnTo>
                <a:lnTo>
                  <a:pt x="1210" y="734"/>
                </a:lnTo>
                <a:lnTo>
                  <a:pt x="1196" y="716"/>
                </a:lnTo>
                <a:lnTo>
                  <a:pt x="1186" y="700"/>
                </a:lnTo>
                <a:lnTo>
                  <a:pt x="1176" y="682"/>
                </a:lnTo>
                <a:lnTo>
                  <a:pt x="1168" y="660"/>
                </a:lnTo>
                <a:lnTo>
                  <a:pt x="1162" y="638"/>
                </a:lnTo>
                <a:lnTo>
                  <a:pt x="1156" y="612"/>
                </a:lnTo>
                <a:lnTo>
                  <a:pt x="1156" y="588"/>
                </a:lnTo>
                <a:lnTo>
                  <a:pt x="1158" y="576"/>
                </a:lnTo>
                <a:lnTo>
                  <a:pt x="1160" y="566"/>
                </a:lnTo>
                <a:lnTo>
                  <a:pt x="1164" y="556"/>
                </a:lnTo>
                <a:lnTo>
                  <a:pt x="1170" y="546"/>
                </a:lnTo>
                <a:lnTo>
                  <a:pt x="1178" y="538"/>
                </a:lnTo>
                <a:lnTo>
                  <a:pt x="1186" y="532"/>
                </a:lnTo>
                <a:lnTo>
                  <a:pt x="1198" y="528"/>
                </a:lnTo>
                <a:lnTo>
                  <a:pt x="1206" y="526"/>
                </a:lnTo>
                <a:lnTo>
                  <a:pt x="1216" y="524"/>
                </a:lnTo>
                <a:lnTo>
                  <a:pt x="1224" y="526"/>
                </a:lnTo>
                <a:lnTo>
                  <a:pt x="1240" y="532"/>
                </a:lnTo>
                <a:lnTo>
                  <a:pt x="1254" y="540"/>
                </a:lnTo>
                <a:lnTo>
                  <a:pt x="1268" y="548"/>
                </a:lnTo>
                <a:lnTo>
                  <a:pt x="1284" y="554"/>
                </a:lnTo>
                <a:lnTo>
                  <a:pt x="1292" y="556"/>
                </a:lnTo>
                <a:lnTo>
                  <a:pt x="1302" y="554"/>
                </a:lnTo>
                <a:lnTo>
                  <a:pt x="1312" y="552"/>
                </a:lnTo>
                <a:lnTo>
                  <a:pt x="1322" y="546"/>
                </a:lnTo>
                <a:lnTo>
                  <a:pt x="1328" y="540"/>
                </a:lnTo>
                <a:lnTo>
                  <a:pt x="1334" y="532"/>
                </a:lnTo>
                <a:lnTo>
                  <a:pt x="1336" y="522"/>
                </a:lnTo>
                <a:lnTo>
                  <a:pt x="1336" y="510"/>
                </a:lnTo>
                <a:lnTo>
                  <a:pt x="1334" y="484"/>
                </a:lnTo>
                <a:lnTo>
                  <a:pt x="1328" y="462"/>
                </a:lnTo>
                <a:lnTo>
                  <a:pt x="1198" y="238"/>
                </a:lnTo>
                <a:lnTo>
                  <a:pt x="924" y="238"/>
                </a:lnTo>
                <a:lnTo>
                  <a:pt x="902" y="230"/>
                </a:lnTo>
                <a:lnTo>
                  <a:pt x="898" y="228"/>
                </a:lnTo>
                <a:lnTo>
                  <a:pt x="896" y="226"/>
                </a:lnTo>
                <a:lnTo>
                  <a:pt x="894" y="226"/>
                </a:lnTo>
                <a:lnTo>
                  <a:pt x="892" y="224"/>
                </a:lnTo>
                <a:lnTo>
                  <a:pt x="890" y="224"/>
                </a:lnTo>
                <a:lnTo>
                  <a:pt x="888" y="222"/>
                </a:lnTo>
                <a:lnTo>
                  <a:pt x="886" y="220"/>
                </a:lnTo>
                <a:lnTo>
                  <a:pt x="884" y="220"/>
                </a:lnTo>
                <a:lnTo>
                  <a:pt x="882" y="218"/>
                </a:lnTo>
                <a:lnTo>
                  <a:pt x="880" y="216"/>
                </a:lnTo>
                <a:lnTo>
                  <a:pt x="878" y="214"/>
                </a:lnTo>
                <a:lnTo>
                  <a:pt x="876" y="212"/>
                </a:lnTo>
                <a:lnTo>
                  <a:pt x="874" y="210"/>
                </a:lnTo>
                <a:lnTo>
                  <a:pt x="874" y="208"/>
                </a:lnTo>
                <a:lnTo>
                  <a:pt x="872" y="206"/>
                </a:lnTo>
                <a:lnTo>
                  <a:pt x="870" y="204"/>
                </a:lnTo>
                <a:lnTo>
                  <a:pt x="870" y="202"/>
                </a:lnTo>
                <a:lnTo>
                  <a:pt x="868" y="200"/>
                </a:lnTo>
                <a:lnTo>
                  <a:pt x="868" y="198"/>
                </a:lnTo>
                <a:lnTo>
                  <a:pt x="868" y="194"/>
                </a:lnTo>
                <a:lnTo>
                  <a:pt x="870" y="182"/>
                </a:lnTo>
                <a:lnTo>
                  <a:pt x="872" y="172"/>
                </a:lnTo>
                <a:lnTo>
                  <a:pt x="876" y="164"/>
                </a:lnTo>
                <a:lnTo>
                  <a:pt x="880" y="158"/>
                </a:lnTo>
                <a:lnTo>
                  <a:pt x="894" y="148"/>
                </a:lnTo>
                <a:lnTo>
                  <a:pt x="908" y="138"/>
                </a:lnTo>
                <a:lnTo>
                  <a:pt x="922" y="130"/>
                </a:lnTo>
                <a:lnTo>
                  <a:pt x="936" y="120"/>
                </a:lnTo>
                <a:lnTo>
                  <a:pt x="940" y="114"/>
                </a:lnTo>
                <a:lnTo>
                  <a:pt x="944" y="106"/>
                </a:lnTo>
                <a:lnTo>
                  <a:pt x="948" y="96"/>
                </a:lnTo>
                <a:lnTo>
                  <a:pt x="948" y="84"/>
                </a:lnTo>
                <a:lnTo>
                  <a:pt x="948" y="74"/>
                </a:lnTo>
                <a:lnTo>
                  <a:pt x="944" y="64"/>
                </a:lnTo>
                <a:lnTo>
                  <a:pt x="940" y="54"/>
                </a:lnTo>
                <a:lnTo>
                  <a:pt x="932" y="46"/>
                </a:lnTo>
                <a:lnTo>
                  <a:pt x="924" y="38"/>
                </a:lnTo>
                <a:lnTo>
                  <a:pt x="916" y="30"/>
                </a:lnTo>
                <a:lnTo>
                  <a:pt x="894" y="18"/>
                </a:lnTo>
                <a:lnTo>
                  <a:pt x="870" y="10"/>
                </a:lnTo>
                <a:lnTo>
                  <a:pt x="846" y="4"/>
                </a:lnTo>
                <a:lnTo>
                  <a:pt x="824" y="2"/>
                </a:lnTo>
                <a:lnTo>
                  <a:pt x="804" y="0"/>
                </a:lnTo>
                <a:lnTo>
                  <a:pt x="786" y="2"/>
                </a:lnTo>
                <a:lnTo>
                  <a:pt x="762" y="4"/>
                </a:lnTo>
                <a:lnTo>
                  <a:pt x="738" y="10"/>
                </a:lnTo>
                <a:lnTo>
                  <a:pt x="714" y="18"/>
                </a:lnTo>
                <a:lnTo>
                  <a:pt x="694" y="30"/>
                </a:lnTo>
                <a:lnTo>
                  <a:pt x="684" y="38"/>
                </a:lnTo>
                <a:lnTo>
                  <a:pt x="676" y="46"/>
                </a:lnTo>
                <a:lnTo>
                  <a:pt x="670" y="54"/>
                </a:lnTo>
                <a:lnTo>
                  <a:pt x="664" y="64"/>
                </a:lnTo>
                <a:lnTo>
                  <a:pt x="662" y="74"/>
                </a:lnTo>
                <a:lnTo>
                  <a:pt x="660" y="84"/>
                </a:lnTo>
                <a:lnTo>
                  <a:pt x="662" y="96"/>
                </a:lnTo>
                <a:lnTo>
                  <a:pt x="664" y="106"/>
                </a:lnTo>
                <a:lnTo>
                  <a:pt x="668" y="114"/>
                </a:lnTo>
                <a:lnTo>
                  <a:pt x="674" y="120"/>
                </a:lnTo>
                <a:lnTo>
                  <a:pt x="686" y="130"/>
                </a:lnTo>
                <a:lnTo>
                  <a:pt x="700" y="138"/>
                </a:lnTo>
                <a:lnTo>
                  <a:pt x="716" y="148"/>
                </a:lnTo>
                <a:lnTo>
                  <a:pt x="728" y="158"/>
                </a:lnTo>
                <a:lnTo>
                  <a:pt x="734" y="164"/>
                </a:lnTo>
                <a:lnTo>
                  <a:pt x="736" y="172"/>
                </a:lnTo>
                <a:lnTo>
                  <a:pt x="740" y="182"/>
                </a:lnTo>
                <a:lnTo>
                  <a:pt x="740" y="194"/>
                </a:lnTo>
                <a:lnTo>
                  <a:pt x="740" y="198"/>
                </a:lnTo>
                <a:lnTo>
                  <a:pt x="740" y="200"/>
                </a:lnTo>
                <a:lnTo>
                  <a:pt x="740" y="202"/>
                </a:lnTo>
                <a:lnTo>
                  <a:pt x="738" y="204"/>
                </a:lnTo>
                <a:lnTo>
                  <a:pt x="738" y="206"/>
                </a:lnTo>
                <a:lnTo>
                  <a:pt x="736" y="206"/>
                </a:lnTo>
                <a:lnTo>
                  <a:pt x="736" y="208"/>
                </a:lnTo>
                <a:lnTo>
                  <a:pt x="734" y="210"/>
                </a:lnTo>
                <a:lnTo>
                  <a:pt x="734" y="212"/>
                </a:lnTo>
                <a:lnTo>
                  <a:pt x="732" y="212"/>
                </a:lnTo>
                <a:lnTo>
                  <a:pt x="730" y="214"/>
                </a:lnTo>
                <a:lnTo>
                  <a:pt x="730" y="216"/>
                </a:lnTo>
                <a:lnTo>
                  <a:pt x="726" y="218"/>
                </a:lnTo>
                <a:lnTo>
                  <a:pt x="724" y="220"/>
                </a:lnTo>
                <a:lnTo>
                  <a:pt x="722" y="220"/>
                </a:lnTo>
                <a:lnTo>
                  <a:pt x="720" y="222"/>
                </a:lnTo>
                <a:lnTo>
                  <a:pt x="718" y="224"/>
                </a:lnTo>
                <a:lnTo>
                  <a:pt x="716" y="224"/>
                </a:lnTo>
                <a:lnTo>
                  <a:pt x="714" y="226"/>
                </a:lnTo>
                <a:lnTo>
                  <a:pt x="712" y="226"/>
                </a:lnTo>
                <a:lnTo>
                  <a:pt x="710" y="228"/>
                </a:lnTo>
                <a:lnTo>
                  <a:pt x="708" y="230"/>
                </a:lnTo>
                <a:lnTo>
                  <a:pt x="706" y="230"/>
                </a:lnTo>
                <a:lnTo>
                  <a:pt x="684" y="238"/>
                </a:lnTo>
                <a:lnTo>
                  <a:pt x="400" y="238"/>
                </a:lnTo>
                <a:lnTo>
                  <a:pt x="398" y="236"/>
                </a:lnTo>
                <a:lnTo>
                  <a:pt x="0" y="926"/>
                </a:lnTo>
                <a:lnTo>
                  <a:pt x="400" y="1618"/>
                </a:lnTo>
                <a:lnTo>
                  <a:pt x="1198" y="1618"/>
                </a:lnTo>
                <a:lnTo>
                  <a:pt x="1200" y="1618"/>
                </a:lnTo>
                <a:lnTo>
                  <a:pt x="1312" y="1426"/>
                </a:lnTo>
                <a:close/>
              </a:path>
            </a:pathLst>
          </a:custGeom>
          <a:solidFill>
            <a:srgbClr val="50EC20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1100137" y="1960562"/>
            <a:ext cx="1997075" cy="1717675"/>
          </a:xfrm>
          <a:custGeom>
            <a:rect b="b" l="l" r="r" t="t"/>
            <a:pathLst>
              <a:path extrusionOk="0" h="1386" w="1612">
                <a:moveTo>
                  <a:pt x="674" y="1382"/>
                </a:moveTo>
                <a:lnTo>
                  <a:pt x="674" y="1382"/>
                </a:lnTo>
                <a:lnTo>
                  <a:pt x="670" y="1382"/>
                </a:lnTo>
                <a:lnTo>
                  <a:pt x="694" y="1382"/>
                </a:lnTo>
                <a:lnTo>
                  <a:pt x="706" y="1378"/>
                </a:lnTo>
                <a:lnTo>
                  <a:pt x="708" y="1378"/>
                </a:lnTo>
                <a:lnTo>
                  <a:pt x="710" y="1376"/>
                </a:lnTo>
                <a:lnTo>
                  <a:pt x="712" y="1374"/>
                </a:lnTo>
                <a:lnTo>
                  <a:pt x="714" y="1374"/>
                </a:lnTo>
                <a:lnTo>
                  <a:pt x="716" y="1372"/>
                </a:lnTo>
                <a:lnTo>
                  <a:pt x="718" y="1372"/>
                </a:lnTo>
                <a:lnTo>
                  <a:pt x="720" y="1370"/>
                </a:lnTo>
                <a:lnTo>
                  <a:pt x="722" y="1368"/>
                </a:lnTo>
                <a:lnTo>
                  <a:pt x="724" y="1368"/>
                </a:lnTo>
                <a:lnTo>
                  <a:pt x="726" y="1366"/>
                </a:lnTo>
                <a:lnTo>
                  <a:pt x="730" y="1364"/>
                </a:lnTo>
                <a:lnTo>
                  <a:pt x="730" y="1362"/>
                </a:lnTo>
                <a:lnTo>
                  <a:pt x="732" y="1360"/>
                </a:lnTo>
                <a:lnTo>
                  <a:pt x="734" y="1360"/>
                </a:lnTo>
                <a:lnTo>
                  <a:pt x="734" y="1358"/>
                </a:lnTo>
                <a:lnTo>
                  <a:pt x="736" y="1356"/>
                </a:lnTo>
                <a:lnTo>
                  <a:pt x="736" y="1354"/>
                </a:lnTo>
                <a:lnTo>
                  <a:pt x="738" y="1354"/>
                </a:lnTo>
                <a:lnTo>
                  <a:pt x="738" y="1352"/>
                </a:lnTo>
                <a:lnTo>
                  <a:pt x="740" y="1350"/>
                </a:lnTo>
                <a:lnTo>
                  <a:pt x="740" y="1348"/>
                </a:lnTo>
                <a:lnTo>
                  <a:pt x="740" y="1346"/>
                </a:lnTo>
                <a:lnTo>
                  <a:pt x="740" y="1342"/>
                </a:lnTo>
                <a:lnTo>
                  <a:pt x="740" y="1330"/>
                </a:lnTo>
                <a:lnTo>
                  <a:pt x="736" y="1320"/>
                </a:lnTo>
                <a:lnTo>
                  <a:pt x="734" y="1312"/>
                </a:lnTo>
                <a:lnTo>
                  <a:pt x="728" y="1306"/>
                </a:lnTo>
                <a:lnTo>
                  <a:pt x="716" y="1296"/>
                </a:lnTo>
                <a:lnTo>
                  <a:pt x="700" y="1286"/>
                </a:lnTo>
                <a:lnTo>
                  <a:pt x="686" y="1278"/>
                </a:lnTo>
                <a:lnTo>
                  <a:pt x="674" y="1268"/>
                </a:lnTo>
                <a:lnTo>
                  <a:pt x="668" y="1262"/>
                </a:lnTo>
                <a:lnTo>
                  <a:pt x="664" y="1254"/>
                </a:lnTo>
                <a:lnTo>
                  <a:pt x="662" y="1244"/>
                </a:lnTo>
                <a:lnTo>
                  <a:pt x="660" y="1232"/>
                </a:lnTo>
                <a:lnTo>
                  <a:pt x="662" y="1222"/>
                </a:lnTo>
                <a:lnTo>
                  <a:pt x="664" y="1212"/>
                </a:lnTo>
                <a:lnTo>
                  <a:pt x="670" y="1202"/>
                </a:lnTo>
                <a:lnTo>
                  <a:pt x="676" y="1194"/>
                </a:lnTo>
                <a:lnTo>
                  <a:pt x="684" y="1186"/>
                </a:lnTo>
                <a:lnTo>
                  <a:pt x="694" y="1178"/>
                </a:lnTo>
                <a:lnTo>
                  <a:pt x="714" y="1166"/>
                </a:lnTo>
                <a:lnTo>
                  <a:pt x="738" y="1158"/>
                </a:lnTo>
                <a:lnTo>
                  <a:pt x="762" y="1152"/>
                </a:lnTo>
                <a:lnTo>
                  <a:pt x="786" y="1150"/>
                </a:lnTo>
                <a:lnTo>
                  <a:pt x="804" y="1148"/>
                </a:lnTo>
                <a:lnTo>
                  <a:pt x="824" y="1150"/>
                </a:lnTo>
                <a:lnTo>
                  <a:pt x="846" y="1152"/>
                </a:lnTo>
                <a:lnTo>
                  <a:pt x="870" y="1158"/>
                </a:lnTo>
                <a:lnTo>
                  <a:pt x="894" y="1166"/>
                </a:lnTo>
                <a:lnTo>
                  <a:pt x="916" y="1178"/>
                </a:lnTo>
                <a:lnTo>
                  <a:pt x="924" y="1186"/>
                </a:lnTo>
                <a:lnTo>
                  <a:pt x="932" y="1194"/>
                </a:lnTo>
                <a:lnTo>
                  <a:pt x="940" y="1202"/>
                </a:lnTo>
                <a:lnTo>
                  <a:pt x="944" y="1212"/>
                </a:lnTo>
                <a:lnTo>
                  <a:pt x="948" y="1222"/>
                </a:lnTo>
                <a:lnTo>
                  <a:pt x="948" y="1232"/>
                </a:lnTo>
                <a:lnTo>
                  <a:pt x="948" y="1244"/>
                </a:lnTo>
                <a:lnTo>
                  <a:pt x="944" y="1254"/>
                </a:lnTo>
                <a:lnTo>
                  <a:pt x="940" y="1262"/>
                </a:lnTo>
                <a:lnTo>
                  <a:pt x="936" y="1268"/>
                </a:lnTo>
                <a:lnTo>
                  <a:pt x="922" y="1278"/>
                </a:lnTo>
                <a:lnTo>
                  <a:pt x="908" y="1286"/>
                </a:lnTo>
                <a:lnTo>
                  <a:pt x="894" y="1296"/>
                </a:lnTo>
                <a:lnTo>
                  <a:pt x="880" y="1306"/>
                </a:lnTo>
                <a:lnTo>
                  <a:pt x="876" y="1312"/>
                </a:lnTo>
                <a:lnTo>
                  <a:pt x="872" y="1320"/>
                </a:lnTo>
                <a:lnTo>
                  <a:pt x="870" y="1330"/>
                </a:lnTo>
                <a:lnTo>
                  <a:pt x="868" y="1342"/>
                </a:lnTo>
                <a:lnTo>
                  <a:pt x="868" y="1346"/>
                </a:lnTo>
                <a:lnTo>
                  <a:pt x="868" y="1348"/>
                </a:lnTo>
                <a:lnTo>
                  <a:pt x="870" y="1350"/>
                </a:lnTo>
                <a:lnTo>
                  <a:pt x="870" y="1352"/>
                </a:lnTo>
                <a:lnTo>
                  <a:pt x="872" y="1354"/>
                </a:lnTo>
                <a:lnTo>
                  <a:pt x="874" y="1356"/>
                </a:lnTo>
                <a:lnTo>
                  <a:pt x="874" y="1358"/>
                </a:lnTo>
                <a:lnTo>
                  <a:pt x="876" y="1360"/>
                </a:lnTo>
                <a:lnTo>
                  <a:pt x="878" y="1362"/>
                </a:lnTo>
                <a:lnTo>
                  <a:pt x="880" y="1364"/>
                </a:lnTo>
                <a:lnTo>
                  <a:pt x="882" y="1366"/>
                </a:lnTo>
                <a:lnTo>
                  <a:pt x="884" y="1368"/>
                </a:lnTo>
                <a:lnTo>
                  <a:pt x="886" y="1368"/>
                </a:lnTo>
                <a:lnTo>
                  <a:pt x="888" y="1370"/>
                </a:lnTo>
                <a:lnTo>
                  <a:pt x="890" y="1372"/>
                </a:lnTo>
                <a:lnTo>
                  <a:pt x="892" y="1372"/>
                </a:lnTo>
                <a:lnTo>
                  <a:pt x="894" y="1374"/>
                </a:lnTo>
                <a:lnTo>
                  <a:pt x="896" y="1374"/>
                </a:lnTo>
                <a:lnTo>
                  <a:pt x="898" y="1376"/>
                </a:lnTo>
                <a:lnTo>
                  <a:pt x="902" y="1378"/>
                </a:lnTo>
                <a:lnTo>
                  <a:pt x="914" y="1382"/>
                </a:lnTo>
                <a:lnTo>
                  <a:pt x="940" y="1382"/>
                </a:lnTo>
                <a:lnTo>
                  <a:pt x="934" y="1382"/>
                </a:lnTo>
                <a:lnTo>
                  <a:pt x="1198" y="1386"/>
                </a:lnTo>
                <a:lnTo>
                  <a:pt x="1322" y="1172"/>
                </a:lnTo>
                <a:lnTo>
                  <a:pt x="1326" y="1150"/>
                </a:lnTo>
                <a:lnTo>
                  <a:pt x="1330" y="1126"/>
                </a:lnTo>
                <a:lnTo>
                  <a:pt x="1328" y="1114"/>
                </a:lnTo>
                <a:lnTo>
                  <a:pt x="1326" y="1104"/>
                </a:lnTo>
                <a:lnTo>
                  <a:pt x="1322" y="1094"/>
                </a:lnTo>
                <a:lnTo>
                  <a:pt x="1316" y="1088"/>
                </a:lnTo>
                <a:lnTo>
                  <a:pt x="1304" y="1084"/>
                </a:lnTo>
                <a:lnTo>
                  <a:pt x="1294" y="1080"/>
                </a:lnTo>
                <a:lnTo>
                  <a:pt x="1286" y="1080"/>
                </a:lnTo>
                <a:lnTo>
                  <a:pt x="1278" y="1082"/>
                </a:lnTo>
                <a:lnTo>
                  <a:pt x="1262" y="1086"/>
                </a:lnTo>
                <a:lnTo>
                  <a:pt x="1248" y="1096"/>
                </a:lnTo>
                <a:lnTo>
                  <a:pt x="1232" y="1104"/>
                </a:lnTo>
                <a:lnTo>
                  <a:pt x="1218" y="1110"/>
                </a:lnTo>
                <a:lnTo>
                  <a:pt x="1208" y="1110"/>
                </a:lnTo>
                <a:lnTo>
                  <a:pt x="1200" y="1110"/>
                </a:lnTo>
                <a:lnTo>
                  <a:pt x="1190" y="1108"/>
                </a:lnTo>
                <a:lnTo>
                  <a:pt x="1180" y="1102"/>
                </a:lnTo>
                <a:lnTo>
                  <a:pt x="1170" y="1096"/>
                </a:lnTo>
                <a:lnTo>
                  <a:pt x="1164" y="1088"/>
                </a:lnTo>
                <a:lnTo>
                  <a:pt x="1158" y="1080"/>
                </a:lnTo>
                <a:lnTo>
                  <a:pt x="1154" y="1070"/>
                </a:lnTo>
                <a:lnTo>
                  <a:pt x="1152" y="1060"/>
                </a:lnTo>
                <a:lnTo>
                  <a:pt x="1150" y="1048"/>
                </a:lnTo>
                <a:lnTo>
                  <a:pt x="1150" y="1024"/>
                </a:lnTo>
                <a:lnTo>
                  <a:pt x="1154" y="998"/>
                </a:lnTo>
                <a:lnTo>
                  <a:pt x="1162" y="974"/>
                </a:lnTo>
                <a:lnTo>
                  <a:pt x="1170" y="954"/>
                </a:lnTo>
                <a:lnTo>
                  <a:pt x="1180" y="936"/>
                </a:lnTo>
                <a:lnTo>
                  <a:pt x="1190" y="920"/>
                </a:lnTo>
                <a:lnTo>
                  <a:pt x="1204" y="902"/>
                </a:lnTo>
                <a:lnTo>
                  <a:pt x="1220" y="884"/>
                </a:lnTo>
                <a:lnTo>
                  <a:pt x="1240" y="868"/>
                </a:lnTo>
                <a:lnTo>
                  <a:pt x="1260" y="856"/>
                </a:lnTo>
                <a:lnTo>
                  <a:pt x="1272" y="850"/>
                </a:lnTo>
                <a:lnTo>
                  <a:pt x="1282" y="848"/>
                </a:lnTo>
                <a:lnTo>
                  <a:pt x="1292" y="846"/>
                </a:lnTo>
                <a:lnTo>
                  <a:pt x="1304" y="846"/>
                </a:lnTo>
                <a:lnTo>
                  <a:pt x="1314" y="848"/>
                </a:lnTo>
                <a:lnTo>
                  <a:pt x="1324" y="854"/>
                </a:lnTo>
                <a:lnTo>
                  <a:pt x="1334" y="860"/>
                </a:lnTo>
                <a:lnTo>
                  <a:pt x="1340" y="868"/>
                </a:lnTo>
                <a:lnTo>
                  <a:pt x="1346" y="874"/>
                </a:lnTo>
                <a:lnTo>
                  <a:pt x="1348" y="882"/>
                </a:lnTo>
                <a:lnTo>
                  <a:pt x="1350" y="900"/>
                </a:lnTo>
                <a:lnTo>
                  <a:pt x="1350" y="916"/>
                </a:lnTo>
                <a:lnTo>
                  <a:pt x="1350" y="932"/>
                </a:lnTo>
                <a:lnTo>
                  <a:pt x="1354" y="948"/>
                </a:lnTo>
                <a:lnTo>
                  <a:pt x="1358" y="956"/>
                </a:lnTo>
                <a:lnTo>
                  <a:pt x="1362" y="964"/>
                </a:lnTo>
                <a:lnTo>
                  <a:pt x="1370" y="972"/>
                </a:lnTo>
                <a:lnTo>
                  <a:pt x="1380" y="978"/>
                </a:lnTo>
                <a:lnTo>
                  <a:pt x="1388" y="980"/>
                </a:lnTo>
                <a:lnTo>
                  <a:pt x="1398" y="980"/>
                </a:lnTo>
                <a:lnTo>
                  <a:pt x="1408" y="976"/>
                </a:lnTo>
                <a:lnTo>
                  <a:pt x="1418" y="972"/>
                </a:lnTo>
                <a:lnTo>
                  <a:pt x="1438" y="958"/>
                </a:lnTo>
                <a:lnTo>
                  <a:pt x="1456" y="942"/>
                </a:lnTo>
                <a:lnTo>
                  <a:pt x="1598" y="696"/>
                </a:lnTo>
                <a:lnTo>
                  <a:pt x="1436" y="418"/>
                </a:lnTo>
                <a:lnTo>
                  <a:pt x="1434" y="400"/>
                </a:lnTo>
                <a:lnTo>
                  <a:pt x="1432" y="382"/>
                </a:lnTo>
                <a:lnTo>
                  <a:pt x="1432" y="370"/>
                </a:lnTo>
                <a:lnTo>
                  <a:pt x="1434" y="358"/>
                </a:lnTo>
                <a:lnTo>
                  <a:pt x="1440" y="348"/>
                </a:lnTo>
                <a:lnTo>
                  <a:pt x="1446" y="342"/>
                </a:lnTo>
                <a:lnTo>
                  <a:pt x="1456" y="338"/>
                </a:lnTo>
                <a:lnTo>
                  <a:pt x="1466" y="334"/>
                </a:lnTo>
                <a:lnTo>
                  <a:pt x="1476" y="334"/>
                </a:lnTo>
                <a:lnTo>
                  <a:pt x="1484" y="334"/>
                </a:lnTo>
                <a:lnTo>
                  <a:pt x="1500" y="340"/>
                </a:lnTo>
                <a:lnTo>
                  <a:pt x="1514" y="348"/>
                </a:lnTo>
                <a:lnTo>
                  <a:pt x="1528" y="358"/>
                </a:lnTo>
                <a:lnTo>
                  <a:pt x="1544" y="364"/>
                </a:lnTo>
                <a:lnTo>
                  <a:pt x="1552" y="364"/>
                </a:lnTo>
                <a:lnTo>
                  <a:pt x="1562" y="364"/>
                </a:lnTo>
                <a:lnTo>
                  <a:pt x="1572" y="362"/>
                </a:lnTo>
                <a:lnTo>
                  <a:pt x="1582" y="356"/>
                </a:lnTo>
                <a:lnTo>
                  <a:pt x="1590" y="352"/>
                </a:lnTo>
                <a:lnTo>
                  <a:pt x="1596" y="346"/>
                </a:lnTo>
                <a:lnTo>
                  <a:pt x="1600" y="340"/>
                </a:lnTo>
                <a:lnTo>
                  <a:pt x="1604" y="332"/>
                </a:lnTo>
                <a:lnTo>
                  <a:pt x="1610" y="316"/>
                </a:lnTo>
                <a:lnTo>
                  <a:pt x="1612" y="296"/>
                </a:lnTo>
                <a:lnTo>
                  <a:pt x="1608" y="268"/>
                </a:lnTo>
                <a:lnTo>
                  <a:pt x="1602" y="242"/>
                </a:lnTo>
                <a:lnTo>
                  <a:pt x="1592" y="218"/>
                </a:lnTo>
                <a:lnTo>
                  <a:pt x="1582" y="198"/>
                </a:lnTo>
                <a:lnTo>
                  <a:pt x="1572" y="182"/>
                </a:lnTo>
                <a:lnTo>
                  <a:pt x="1558" y="164"/>
                </a:lnTo>
                <a:lnTo>
                  <a:pt x="1542" y="146"/>
                </a:lnTo>
                <a:lnTo>
                  <a:pt x="1522" y="130"/>
                </a:lnTo>
                <a:lnTo>
                  <a:pt x="1500" y="116"/>
                </a:lnTo>
                <a:lnTo>
                  <a:pt x="1490" y="112"/>
                </a:lnTo>
                <a:lnTo>
                  <a:pt x="1480" y="108"/>
                </a:lnTo>
                <a:lnTo>
                  <a:pt x="1468" y="108"/>
                </a:lnTo>
                <a:lnTo>
                  <a:pt x="1458" y="108"/>
                </a:lnTo>
                <a:lnTo>
                  <a:pt x="1448" y="110"/>
                </a:lnTo>
                <a:lnTo>
                  <a:pt x="1438" y="116"/>
                </a:lnTo>
                <a:lnTo>
                  <a:pt x="1430" y="120"/>
                </a:lnTo>
                <a:lnTo>
                  <a:pt x="1424" y="126"/>
                </a:lnTo>
                <a:lnTo>
                  <a:pt x="1416" y="138"/>
                </a:lnTo>
                <a:lnTo>
                  <a:pt x="1412" y="150"/>
                </a:lnTo>
                <a:lnTo>
                  <a:pt x="1410" y="164"/>
                </a:lnTo>
                <a:lnTo>
                  <a:pt x="1412" y="182"/>
                </a:lnTo>
                <a:lnTo>
                  <a:pt x="1410" y="198"/>
                </a:lnTo>
                <a:lnTo>
                  <a:pt x="1408" y="212"/>
                </a:lnTo>
                <a:lnTo>
                  <a:pt x="1404" y="220"/>
                </a:lnTo>
                <a:lnTo>
                  <a:pt x="1398" y="226"/>
                </a:lnTo>
                <a:lnTo>
                  <a:pt x="1392" y="234"/>
                </a:lnTo>
                <a:lnTo>
                  <a:pt x="1382" y="240"/>
                </a:lnTo>
                <a:lnTo>
                  <a:pt x="1376" y="242"/>
                </a:lnTo>
                <a:lnTo>
                  <a:pt x="1368" y="242"/>
                </a:lnTo>
                <a:lnTo>
                  <a:pt x="1360" y="240"/>
                </a:lnTo>
                <a:lnTo>
                  <a:pt x="1352" y="238"/>
                </a:lnTo>
                <a:lnTo>
                  <a:pt x="1334" y="228"/>
                </a:lnTo>
                <a:lnTo>
                  <a:pt x="1320" y="216"/>
                </a:lnTo>
                <a:lnTo>
                  <a:pt x="1198" y="0"/>
                </a:lnTo>
                <a:lnTo>
                  <a:pt x="400" y="0"/>
                </a:lnTo>
                <a:lnTo>
                  <a:pt x="0" y="694"/>
                </a:lnTo>
                <a:lnTo>
                  <a:pt x="398" y="1384"/>
                </a:lnTo>
                <a:lnTo>
                  <a:pt x="400" y="1382"/>
                </a:lnTo>
                <a:lnTo>
                  <a:pt x="674" y="1382"/>
                </a:lnTo>
                <a:close/>
              </a:path>
            </a:pathLst>
          </a:custGeom>
          <a:solidFill>
            <a:srgbClr val="20B7EC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6129337" y="4295775"/>
            <a:ext cx="1981200" cy="1711325"/>
          </a:xfrm>
          <a:custGeom>
            <a:rect b="b" l="l" r="r" t="t"/>
            <a:pathLst>
              <a:path extrusionOk="0" h="1382" w="1600">
                <a:moveTo>
                  <a:pt x="1200" y="2"/>
                </a:moveTo>
                <a:lnTo>
                  <a:pt x="912" y="2"/>
                </a:lnTo>
                <a:lnTo>
                  <a:pt x="908" y="4"/>
                </a:lnTo>
                <a:lnTo>
                  <a:pt x="906" y="4"/>
                </a:lnTo>
                <a:lnTo>
                  <a:pt x="894" y="8"/>
                </a:lnTo>
                <a:lnTo>
                  <a:pt x="892" y="10"/>
                </a:lnTo>
                <a:lnTo>
                  <a:pt x="890" y="10"/>
                </a:lnTo>
                <a:lnTo>
                  <a:pt x="886" y="12"/>
                </a:lnTo>
                <a:lnTo>
                  <a:pt x="884" y="14"/>
                </a:lnTo>
                <a:lnTo>
                  <a:pt x="882" y="14"/>
                </a:lnTo>
                <a:lnTo>
                  <a:pt x="880" y="16"/>
                </a:lnTo>
                <a:lnTo>
                  <a:pt x="876" y="18"/>
                </a:lnTo>
                <a:lnTo>
                  <a:pt x="874" y="18"/>
                </a:lnTo>
                <a:lnTo>
                  <a:pt x="870" y="22"/>
                </a:lnTo>
                <a:lnTo>
                  <a:pt x="866" y="26"/>
                </a:lnTo>
                <a:lnTo>
                  <a:pt x="864" y="26"/>
                </a:lnTo>
                <a:lnTo>
                  <a:pt x="862" y="28"/>
                </a:lnTo>
                <a:lnTo>
                  <a:pt x="862" y="30"/>
                </a:lnTo>
                <a:lnTo>
                  <a:pt x="860" y="32"/>
                </a:lnTo>
                <a:lnTo>
                  <a:pt x="858" y="34"/>
                </a:lnTo>
                <a:lnTo>
                  <a:pt x="856" y="36"/>
                </a:lnTo>
                <a:lnTo>
                  <a:pt x="856" y="38"/>
                </a:lnTo>
                <a:lnTo>
                  <a:pt x="856" y="40"/>
                </a:lnTo>
                <a:lnTo>
                  <a:pt x="854" y="42"/>
                </a:lnTo>
                <a:lnTo>
                  <a:pt x="854" y="46"/>
                </a:lnTo>
                <a:lnTo>
                  <a:pt x="854" y="52"/>
                </a:lnTo>
                <a:lnTo>
                  <a:pt x="854" y="54"/>
                </a:lnTo>
                <a:lnTo>
                  <a:pt x="856" y="58"/>
                </a:lnTo>
                <a:lnTo>
                  <a:pt x="856" y="60"/>
                </a:lnTo>
                <a:lnTo>
                  <a:pt x="856" y="64"/>
                </a:lnTo>
                <a:lnTo>
                  <a:pt x="858" y="70"/>
                </a:lnTo>
                <a:lnTo>
                  <a:pt x="862" y="76"/>
                </a:lnTo>
                <a:lnTo>
                  <a:pt x="866" y="82"/>
                </a:lnTo>
                <a:lnTo>
                  <a:pt x="878" y="92"/>
                </a:lnTo>
                <a:lnTo>
                  <a:pt x="890" y="100"/>
                </a:lnTo>
                <a:lnTo>
                  <a:pt x="904" y="108"/>
                </a:lnTo>
                <a:lnTo>
                  <a:pt x="906" y="110"/>
                </a:lnTo>
                <a:lnTo>
                  <a:pt x="908" y="110"/>
                </a:lnTo>
                <a:lnTo>
                  <a:pt x="912" y="114"/>
                </a:lnTo>
                <a:lnTo>
                  <a:pt x="914" y="114"/>
                </a:lnTo>
                <a:lnTo>
                  <a:pt x="918" y="118"/>
                </a:lnTo>
                <a:lnTo>
                  <a:pt x="920" y="120"/>
                </a:lnTo>
                <a:lnTo>
                  <a:pt x="924" y="124"/>
                </a:lnTo>
                <a:lnTo>
                  <a:pt x="928" y="130"/>
                </a:lnTo>
                <a:lnTo>
                  <a:pt x="930" y="138"/>
                </a:lnTo>
                <a:lnTo>
                  <a:pt x="932" y="138"/>
                </a:lnTo>
                <a:lnTo>
                  <a:pt x="934" y="146"/>
                </a:lnTo>
                <a:lnTo>
                  <a:pt x="934" y="148"/>
                </a:lnTo>
                <a:lnTo>
                  <a:pt x="934" y="156"/>
                </a:lnTo>
                <a:lnTo>
                  <a:pt x="934" y="168"/>
                </a:lnTo>
                <a:lnTo>
                  <a:pt x="930" y="178"/>
                </a:lnTo>
                <a:lnTo>
                  <a:pt x="926" y="188"/>
                </a:lnTo>
                <a:lnTo>
                  <a:pt x="918" y="196"/>
                </a:lnTo>
                <a:lnTo>
                  <a:pt x="910" y="204"/>
                </a:lnTo>
                <a:lnTo>
                  <a:pt x="902" y="210"/>
                </a:lnTo>
                <a:lnTo>
                  <a:pt x="880" y="222"/>
                </a:lnTo>
                <a:lnTo>
                  <a:pt x="856" y="230"/>
                </a:lnTo>
                <a:lnTo>
                  <a:pt x="832" y="236"/>
                </a:lnTo>
                <a:lnTo>
                  <a:pt x="810" y="240"/>
                </a:lnTo>
                <a:lnTo>
                  <a:pt x="790" y="240"/>
                </a:lnTo>
                <a:lnTo>
                  <a:pt x="770" y="240"/>
                </a:lnTo>
                <a:lnTo>
                  <a:pt x="748" y="236"/>
                </a:lnTo>
                <a:lnTo>
                  <a:pt x="724" y="230"/>
                </a:lnTo>
                <a:lnTo>
                  <a:pt x="700" y="222"/>
                </a:lnTo>
                <a:lnTo>
                  <a:pt x="680" y="210"/>
                </a:lnTo>
                <a:lnTo>
                  <a:pt x="670" y="204"/>
                </a:lnTo>
                <a:lnTo>
                  <a:pt x="662" y="196"/>
                </a:lnTo>
                <a:lnTo>
                  <a:pt x="656" y="188"/>
                </a:lnTo>
                <a:lnTo>
                  <a:pt x="650" y="178"/>
                </a:lnTo>
                <a:lnTo>
                  <a:pt x="648" y="168"/>
                </a:lnTo>
                <a:lnTo>
                  <a:pt x="646" y="156"/>
                </a:lnTo>
                <a:lnTo>
                  <a:pt x="648" y="148"/>
                </a:lnTo>
                <a:lnTo>
                  <a:pt x="648" y="146"/>
                </a:lnTo>
                <a:lnTo>
                  <a:pt x="650" y="138"/>
                </a:lnTo>
                <a:lnTo>
                  <a:pt x="652" y="130"/>
                </a:lnTo>
                <a:lnTo>
                  <a:pt x="656" y="124"/>
                </a:lnTo>
                <a:lnTo>
                  <a:pt x="660" y="120"/>
                </a:lnTo>
                <a:lnTo>
                  <a:pt x="662" y="118"/>
                </a:lnTo>
                <a:lnTo>
                  <a:pt x="666" y="114"/>
                </a:lnTo>
                <a:lnTo>
                  <a:pt x="668" y="114"/>
                </a:lnTo>
                <a:lnTo>
                  <a:pt x="672" y="110"/>
                </a:lnTo>
                <a:lnTo>
                  <a:pt x="674" y="110"/>
                </a:lnTo>
                <a:lnTo>
                  <a:pt x="676" y="108"/>
                </a:lnTo>
                <a:lnTo>
                  <a:pt x="690" y="100"/>
                </a:lnTo>
                <a:lnTo>
                  <a:pt x="702" y="92"/>
                </a:lnTo>
                <a:lnTo>
                  <a:pt x="714" y="82"/>
                </a:lnTo>
                <a:lnTo>
                  <a:pt x="718" y="76"/>
                </a:lnTo>
                <a:lnTo>
                  <a:pt x="722" y="70"/>
                </a:lnTo>
                <a:lnTo>
                  <a:pt x="724" y="64"/>
                </a:lnTo>
                <a:lnTo>
                  <a:pt x="724" y="60"/>
                </a:lnTo>
                <a:lnTo>
                  <a:pt x="726" y="58"/>
                </a:lnTo>
                <a:lnTo>
                  <a:pt x="726" y="54"/>
                </a:lnTo>
                <a:lnTo>
                  <a:pt x="726" y="52"/>
                </a:lnTo>
                <a:lnTo>
                  <a:pt x="726" y="46"/>
                </a:lnTo>
                <a:lnTo>
                  <a:pt x="726" y="42"/>
                </a:lnTo>
                <a:lnTo>
                  <a:pt x="726" y="40"/>
                </a:lnTo>
                <a:lnTo>
                  <a:pt x="724" y="38"/>
                </a:lnTo>
                <a:lnTo>
                  <a:pt x="724" y="36"/>
                </a:lnTo>
                <a:lnTo>
                  <a:pt x="722" y="34"/>
                </a:lnTo>
                <a:lnTo>
                  <a:pt x="722" y="32"/>
                </a:lnTo>
                <a:lnTo>
                  <a:pt x="720" y="30"/>
                </a:lnTo>
                <a:lnTo>
                  <a:pt x="718" y="28"/>
                </a:lnTo>
                <a:lnTo>
                  <a:pt x="716" y="26"/>
                </a:lnTo>
                <a:lnTo>
                  <a:pt x="714" y="26"/>
                </a:lnTo>
                <a:lnTo>
                  <a:pt x="710" y="22"/>
                </a:lnTo>
                <a:lnTo>
                  <a:pt x="706" y="18"/>
                </a:lnTo>
                <a:lnTo>
                  <a:pt x="704" y="18"/>
                </a:lnTo>
                <a:lnTo>
                  <a:pt x="702" y="16"/>
                </a:lnTo>
                <a:lnTo>
                  <a:pt x="700" y="14"/>
                </a:lnTo>
                <a:lnTo>
                  <a:pt x="696" y="14"/>
                </a:lnTo>
                <a:lnTo>
                  <a:pt x="694" y="12"/>
                </a:lnTo>
                <a:lnTo>
                  <a:pt x="692" y="10"/>
                </a:lnTo>
                <a:lnTo>
                  <a:pt x="688" y="10"/>
                </a:lnTo>
                <a:lnTo>
                  <a:pt x="686" y="8"/>
                </a:lnTo>
                <a:lnTo>
                  <a:pt x="674" y="4"/>
                </a:lnTo>
                <a:lnTo>
                  <a:pt x="668" y="2"/>
                </a:lnTo>
                <a:lnTo>
                  <a:pt x="402" y="2"/>
                </a:lnTo>
                <a:lnTo>
                  <a:pt x="264" y="238"/>
                </a:lnTo>
                <a:lnTo>
                  <a:pt x="260" y="260"/>
                </a:lnTo>
                <a:lnTo>
                  <a:pt x="260" y="282"/>
                </a:lnTo>
                <a:lnTo>
                  <a:pt x="260" y="292"/>
                </a:lnTo>
                <a:lnTo>
                  <a:pt x="262" y="300"/>
                </a:lnTo>
                <a:lnTo>
                  <a:pt x="268" y="308"/>
                </a:lnTo>
                <a:lnTo>
                  <a:pt x="274" y="314"/>
                </a:lnTo>
                <a:lnTo>
                  <a:pt x="284" y="318"/>
                </a:lnTo>
                <a:lnTo>
                  <a:pt x="294" y="322"/>
                </a:lnTo>
                <a:lnTo>
                  <a:pt x="302" y="322"/>
                </a:lnTo>
                <a:lnTo>
                  <a:pt x="312" y="322"/>
                </a:lnTo>
                <a:lnTo>
                  <a:pt x="326" y="316"/>
                </a:lnTo>
                <a:lnTo>
                  <a:pt x="342" y="308"/>
                </a:lnTo>
                <a:lnTo>
                  <a:pt x="356" y="298"/>
                </a:lnTo>
                <a:lnTo>
                  <a:pt x="372" y="292"/>
                </a:lnTo>
                <a:lnTo>
                  <a:pt x="380" y="292"/>
                </a:lnTo>
                <a:lnTo>
                  <a:pt x="388" y="292"/>
                </a:lnTo>
                <a:lnTo>
                  <a:pt x="398" y="294"/>
                </a:lnTo>
                <a:lnTo>
                  <a:pt x="408" y="300"/>
                </a:lnTo>
                <a:lnTo>
                  <a:pt x="418" y="306"/>
                </a:lnTo>
                <a:lnTo>
                  <a:pt x="424" y="314"/>
                </a:lnTo>
                <a:lnTo>
                  <a:pt x="430" y="322"/>
                </a:lnTo>
                <a:lnTo>
                  <a:pt x="434" y="332"/>
                </a:lnTo>
                <a:lnTo>
                  <a:pt x="438" y="344"/>
                </a:lnTo>
                <a:lnTo>
                  <a:pt x="438" y="354"/>
                </a:lnTo>
                <a:lnTo>
                  <a:pt x="438" y="380"/>
                </a:lnTo>
                <a:lnTo>
                  <a:pt x="434" y="404"/>
                </a:lnTo>
                <a:lnTo>
                  <a:pt x="426" y="428"/>
                </a:lnTo>
                <a:lnTo>
                  <a:pt x="418" y="448"/>
                </a:lnTo>
                <a:lnTo>
                  <a:pt x="410" y="466"/>
                </a:lnTo>
                <a:lnTo>
                  <a:pt x="398" y="482"/>
                </a:lnTo>
                <a:lnTo>
                  <a:pt x="384" y="500"/>
                </a:lnTo>
                <a:lnTo>
                  <a:pt x="368" y="518"/>
                </a:lnTo>
                <a:lnTo>
                  <a:pt x="348" y="534"/>
                </a:lnTo>
                <a:lnTo>
                  <a:pt x="328" y="548"/>
                </a:lnTo>
                <a:lnTo>
                  <a:pt x="318" y="552"/>
                </a:lnTo>
                <a:lnTo>
                  <a:pt x="306" y="554"/>
                </a:lnTo>
                <a:lnTo>
                  <a:pt x="296" y="556"/>
                </a:lnTo>
                <a:lnTo>
                  <a:pt x="284" y="556"/>
                </a:lnTo>
                <a:lnTo>
                  <a:pt x="274" y="554"/>
                </a:lnTo>
                <a:lnTo>
                  <a:pt x="264" y="548"/>
                </a:lnTo>
                <a:lnTo>
                  <a:pt x="256" y="542"/>
                </a:lnTo>
                <a:lnTo>
                  <a:pt x="248" y="534"/>
                </a:lnTo>
                <a:lnTo>
                  <a:pt x="244" y="528"/>
                </a:lnTo>
                <a:lnTo>
                  <a:pt x="240" y="520"/>
                </a:lnTo>
                <a:lnTo>
                  <a:pt x="238" y="504"/>
                </a:lnTo>
                <a:lnTo>
                  <a:pt x="238" y="486"/>
                </a:lnTo>
                <a:lnTo>
                  <a:pt x="238" y="470"/>
                </a:lnTo>
                <a:lnTo>
                  <a:pt x="234" y="454"/>
                </a:lnTo>
                <a:lnTo>
                  <a:pt x="232" y="446"/>
                </a:lnTo>
                <a:lnTo>
                  <a:pt x="226" y="438"/>
                </a:lnTo>
                <a:lnTo>
                  <a:pt x="218" y="430"/>
                </a:lnTo>
                <a:lnTo>
                  <a:pt x="210" y="424"/>
                </a:lnTo>
                <a:lnTo>
                  <a:pt x="202" y="422"/>
                </a:lnTo>
                <a:lnTo>
                  <a:pt x="194" y="422"/>
                </a:lnTo>
                <a:lnTo>
                  <a:pt x="184" y="424"/>
                </a:lnTo>
                <a:lnTo>
                  <a:pt x="174" y="428"/>
                </a:lnTo>
                <a:lnTo>
                  <a:pt x="156" y="440"/>
                </a:lnTo>
                <a:lnTo>
                  <a:pt x="140" y="454"/>
                </a:lnTo>
                <a:lnTo>
                  <a:pt x="4" y="690"/>
                </a:lnTo>
                <a:lnTo>
                  <a:pt x="0" y="690"/>
                </a:lnTo>
                <a:lnTo>
                  <a:pt x="2" y="694"/>
                </a:lnTo>
                <a:lnTo>
                  <a:pt x="4" y="694"/>
                </a:lnTo>
                <a:lnTo>
                  <a:pt x="132" y="918"/>
                </a:lnTo>
                <a:lnTo>
                  <a:pt x="146" y="930"/>
                </a:lnTo>
                <a:lnTo>
                  <a:pt x="160" y="942"/>
                </a:lnTo>
                <a:lnTo>
                  <a:pt x="176" y="950"/>
                </a:lnTo>
                <a:lnTo>
                  <a:pt x="184" y="954"/>
                </a:lnTo>
                <a:lnTo>
                  <a:pt x="192" y="954"/>
                </a:lnTo>
                <a:lnTo>
                  <a:pt x="198" y="954"/>
                </a:lnTo>
                <a:lnTo>
                  <a:pt x="202" y="952"/>
                </a:lnTo>
                <a:lnTo>
                  <a:pt x="212" y="944"/>
                </a:lnTo>
                <a:lnTo>
                  <a:pt x="220" y="938"/>
                </a:lnTo>
                <a:lnTo>
                  <a:pt x="224" y="930"/>
                </a:lnTo>
                <a:lnTo>
                  <a:pt x="228" y="922"/>
                </a:lnTo>
                <a:lnTo>
                  <a:pt x="230" y="906"/>
                </a:lnTo>
                <a:lnTo>
                  <a:pt x="230" y="890"/>
                </a:lnTo>
                <a:lnTo>
                  <a:pt x="230" y="872"/>
                </a:lnTo>
                <a:lnTo>
                  <a:pt x="234" y="856"/>
                </a:lnTo>
                <a:lnTo>
                  <a:pt x="236" y="848"/>
                </a:lnTo>
                <a:lnTo>
                  <a:pt x="242" y="842"/>
                </a:lnTo>
                <a:lnTo>
                  <a:pt x="248" y="834"/>
                </a:lnTo>
                <a:lnTo>
                  <a:pt x="258" y="828"/>
                </a:lnTo>
                <a:lnTo>
                  <a:pt x="272" y="822"/>
                </a:lnTo>
                <a:lnTo>
                  <a:pt x="286" y="820"/>
                </a:lnTo>
                <a:lnTo>
                  <a:pt x="296" y="820"/>
                </a:lnTo>
                <a:lnTo>
                  <a:pt x="304" y="822"/>
                </a:lnTo>
                <a:lnTo>
                  <a:pt x="322" y="828"/>
                </a:lnTo>
                <a:lnTo>
                  <a:pt x="340" y="838"/>
                </a:lnTo>
                <a:lnTo>
                  <a:pt x="358" y="852"/>
                </a:lnTo>
                <a:lnTo>
                  <a:pt x="372" y="866"/>
                </a:lnTo>
                <a:lnTo>
                  <a:pt x="386" y="882"/>
                </a:lnTo>
                <a:lnTo>
                  <a:pt x="398" y="896"/>
                </a:lnTo>
                <a:lnTo>
                  <a:pt x="406" y="910"/>
                </a:lnTo>
                <a:lnTo>
                  <a:pt x="414" y="928"/>
                </a:lnTo>
                <a:lnTo>
                  <a:pt x="424" y="948"/>
                </a:lnTo>
                <a:lnTo>
                  <a:pt x="430" y="972"/>
                </a:lnTo>
                <a:lnTo>
                  <a:pt x="434" y="996"/>
                </a:lnTo>
                <a:lnTo>
                  <a:pt x="436" y="1022"/>
                </a:lnTo>
                <a:lnTo>
                  <a:pt x="434" y="1032"/>
                </a:lnTo>
                <a:lnTo>
                  <a:pt x="432" y="1044"/>
                </a:lnTo>
                <a:lnTo>
                  <a:pt x="428" y="1054"/>
                </a:lnTo>
                <a:lnTo>
                  <a:pt x="422" y="1062"/>
                </a:lnTo>
                <a:lnTo>
                  <a:pt x="414" y="1070"/>
                </a:lnTo>
                <a:lnTo>
                  <a:pt x="404" y="1076"/>
                </a:lnTo>
                <a:lnTo>
                  <a:pt x="390" y="1082"/>
                </a:lnTo>
                <a:lnTo>
                  <a:pt x="376" y="1084"/>
                </a:lnTo>
                <a:lnTo>
                  <a:pt x="366" y="1084"/>
                </a:lnTo>
                <a:lnTo>
                  <a:pt x="354" y="1080"/>
                </a:lnTo>
                <a:lnTo>
                  <a:pt x="336" y="1070"/>
                </a:lnTo>
                <a:lnTo>
                  <a:pt x="318" y="1060"/>
                </a:lnTo>
                <a:lnTo>
                  <a:pt x="308" y="1056"/>
                </a:lnTo>
                <a:lnTo>
                  <a:pt x="296" y="1054"/>
                </a:lnTo>
                <a:lnTo>
                  <a:pt x="284" y="1056"/>
                </a:lnTo>
                <a:lnTo>
                  <a:pt x="270" y="1062"/>
                </a:lnTo>
                <a:lnTo>
                  <a:pt x="264" y="1068"/>
                </a:lnTo>
                <a:lnTo>
                  <a:pt x="258" y="1076"/>
                </a:lnTo>
                <a:lnTo>
                  <a:pt x="256" y="1086"/>
                </a:lnTo>
                <a:lnTo>
                  <a:pt x="256" y="1096"/>
                </a:lnTo>
                <a:lnTo>
                  <a:pt x="258" y="1120"/>
                </a:lnTo>
                <a:lnTo>
                  <a:pt x="262" y="1142"/>
                </a:lnTo>
                <a:lnTo>
                  <a:pt x="402" y="1382"/>
                </a:lnTo>
                <a:lnTo>
                  <a:pt x="1200" y="1382"/>
                </a:lnTo>
                <a:lnTo>
                  <a:pt x="1600" y="690"/>
                </a:lnTo>
                <a:lnTo>
                  <a:pt x="1200" y="0"/>
                </a:lnTo>
                <a:lnTo>
                  <a:pt x="1200" y="2"/>
                </a:lnTo>
                <a:close/>
              </a:path>
            </a:pathLst>
          </a:custGeom>
          <a:solidFill>
            <a:srgbClr val="FB8037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3597275" y="274637"/>
            <a:ext cx="2027237" cy="1717675"/>
          </a:xfrm>
          <a:custGeom>
            <a:rect b="b" l="l" r="r" t="t"/>
            <a:pathLst>
              <a:path extrusionOk="0" h="1386" w="1636">
                <a:moveTo>
                  <a:pt x="184" y="918"/>
                </a:moveTo>
                <a:lnTo>
                  <a:pt x="184" y="918"/>
                </a:lnTo>
                <a:lnTo>
                  <a:pt x="192" y="912"/>
                </a:lnTo>
                <a:lnTo>
                  <a:pt x="198" y="906"/>
                </a:lnTo>
                <a:lnTo>
                  <a:pt x="204" y="900"/>
                </a:lnTo>
                <a:lnTo>
                  <a:pt x="208" y="894"/>
                </a:lnTo>
                <a:lnTo>
                  <a:pt x="212" y="882"/>
                </a:lnTo>
                <a:lnTo>
                  <a:pt x="214" y="868"/>
                </a:lnTo>
                <a:lnTo>
                  <a:pt x="212" y="850"/>
                </a:lnTo>
                <a:lnTo>
                  <a:pt x="214" y="834"/>
                </a:lnTo>
                <a:lnTo>
                  <a:pt x="216" y="820"/>
                </a:lnTo>
                <a:lnTo>
                  <a:pt x="220" y="812"/>
                </a:lnTo>
                <a:lnTo>
                  <a:pt x="224" y="806"/>
                </a:lnTo>
                <a:lnTo>
                  <a:pt x="232" y="800"/>
                </a:lnTo>
                <a:lnTo>
                  <a:pt x="240" y="794"/>
                </a:lnTo>
                <a:lnTo>
                  <a:pt x="250" y="788"/>
                </a:lnTo>
                <a:lnTo>
                  <a:pt x="260" y="786"/>
                </a:lnTo>
                <a:lnTo>
                  <a:pt x="270" y="786"/>
                </a:lnTo>
                <a:lnTo>
                  <a:pt x="282" y="786"/>
                </a:lnTo>
                <a:lnTo>
                  <a:pt x="292" y="790"/>
                </a:lnTo>
                <a:lnTo>
                  <a:pt x="302" y="794"/>
                </a:lnTo>
                <a:lnTo>
                  <a:pt x="324" y="808"/>
                </a:lnTo>
                <a:lnTo>
                  <a:pt x="344" y="824"/>
                </a:lnTo>
                <a:lnTo>
                  <a:pt x="360" y="842"/>
                </a:lnTo>
                <a:lnTo>
                  <a:pt x="374" y="860"/>
                </a:lnTo>
                <a:lnTo>
                  <a:pt x="384" y="876"/>
                </a:lnTo>
                <a:lnTo>
                  <a:pt x="396" y="898"/>
                </a:lnTo>
                <a:lnTo>
                  <a:pt x="406" y="924"/>
                </a:lnTo>
                <a:lnTo>
                  <a:pt x="412" y="954"/>
                </a:lnTo>
                <a:lnTo>
                  <a:pt x="414" y="968"/>
                </a:lnTo>
                <a:lnTo>
                  <a:pt x="414" y="982"/>
                </a:lnTo>
                <a:lnTo>
                  <a:pt x="414" y="1004"/>
                </a:lnTo>
                <a:lnTo>
                  <a:pt x="412" y="1014"/>
                </a:lnTo>
                <a:lnTo>
                  <a:pt x="408" y="1022"/>
                </a:lnTo>
                <a:lnTo>
                  <a:pt x="404" y="1032"/>
                </a:lnTo>
                <a:lnTo>
                  <a:pt x="398" y="1038"/>
                </a:lnTo>
                <a:lnTo>
                  <a:pt x="392" y="1046"/>
                </a:lnTo>
                <a:lnTo>
                  <a:pt x="384" y="1050"/>
                </a:lnTo>
                <a:lnTo>
                  <a:pt x="374" y="1056"/>
                </a:lnTo>
                <a:lnTo>
                  <a:pt x="364" y="1058"/>
                </a:lnTo>
                <a:lnTo>
                  <a:pt x="354" y="1058"/>
                </a:lnTo>
                <a:lnTo>
                  <a:pt x="346" y="1058"/>
                </a:lnTo>
                <a:lnTo>
                  <a:pt x="330" y="1052"/>
                </a:lnTo>
                <a:lnTo>
                  <a:pt x="316" y="1042"/>
                </a:lnTo>
                <a:lnTo>
                  <a:pt x="302" y="1034"/>
                </a:lnTo>
                <a:lnTo>
                  <a:pt x="286" y="1028"/>
                </a:lnTo>
                <a:lnTo>
                  <a:pt x="278" y="1028"/>
                </a:lnTo>
                <a:lnTo>
                  <a:pt x="268" y="1028"/>
                </a:lnTo>
                <a:lnTo>
                  <a:pt x="258" y="1032"/>
                </a:lnTo>
                <a:lnTo>
                  <a:pt x="248" y="1036"/>
                </a:lnTo>
                <a:lnTo>
                  <a:pt x="242" y="1042"/>
                </a:lnTo>
                <a:lnTo>
                  <a:pt x="238" y="1048"/>
                </a:lnTo>
                <a:lnTo>
                  <a:pt x="236" y="1058"/>
                </a:lnTo>
                <a:lnTo>
                  <a:pt x="234" y="1068"/>
                </a:lnTo>
                <a:lnTo>
                  <a:pt x="236" y="1086"/>
                </a:lnTo>
                <a:lnTo>
                  <a:pt x="240" y="1102"/>
                </a:lnTo>
                <a:lnTo>
                  <a:pt x="398" y="1378"/>
                </a:lnTo>
                <a:lnTo>
                  <a:pt x="402" y="1378"/>
                </a:lnTo>
                <a:lnTo>
                  <a:pt x="402" y="1380"/>
                </a:lnTo>
                <a:lnTo>
                  <a:pt x="400" y="1382"/>
                </a:lnTo>
                <a:lnTo>
                  <a:pt x="402" y="1386"/>
                </a:lnTo>
                <a:lnTo>
                  <a:pt x="664" y="1386"/>
                </a:lnTo>
                <a:lnTo>
                  <a:pt x="686" y="1380"/>
                </a:lnTo>
                <a:lnTo>
                  <a:pt x="708" y="1368"/>
                </a:lnTo>
                <a:lnTo>
                  <a:pt x="718" y="1362"/>
                </a:lnTo>
                <a:lnTo>
                  <a:pt x="726" y="1356"/>
                </a:lnTo>
                <a:lnTo>
                  <a:pt x="732" y="1346"/>
                </a:lnTo>
                <a:lnTo>
                  <a:pt x="734" y="1338"/>
                </a:lnTo>
                <a:lnTo>
                  <a:pt x="734" y="1326"/>
                </a:lnTo>
                <a:lnTo>
                  <a:pt x="730" y="1316"/>
                </a:lnTo>
                <a:lnTo>
                  <a:pt x="728" y="1308"/>
                </a:lnTo>
                <a:lnTo>
                  <a:pt x="722" y="1302"/>
                </a:lnTo>
                <a:lnTo>
                  <a:pt x="710" y="1290"/>
                </a:lnTo>
                <a:lnTo>
                  <a:pt x="694" y="1282"/>
                </a:lnTo>
                <a:lnTo>
                  <a:pt x="680" y="1274"/>
                </a:lnTo>
                <a:lnTo>
                  <a:pt x="668" y="1264"/>
                </a:lnTo>
                <a:lnTo>
                  <a:pt x="662" y="1256"/>
                </a:lnTo>
                <a:lnTo>
                  <a:pt x="658" y="1248"/>
                </a:lnTo>
                <a:lnTo>
                  <a:pt x="656" y="1240"/>
                </a:lnTo>
                <a:lnTo>
                  <a:pt x="654" y="1228"/>
                </a:lnTo>
                <a:lnTo>
                  <a:pt x="656" y="1216"/>
                </a:lnTo>
                <a:lnTo>
                  <a:pt x="658" y="1206"/>
                </a:lnTo>
                <a:lnTo>
                  <a:pt x="664" y="1198"/>
                </a:lnTo>
                <a:lnTo>
                  <a:pt x="670" y="1188"/>
                </a:lnTo>
                <a:lnTo>
                  <a:pt x="678" y="1180"/>
                </a:lnTo>
                <a:lnTo>
                  <a:pt x="688" y="1174"/>
                </a:lnTo>
                <a:lnTo>
                  <a:pt x="708" y="1162"/>
                </a:lnTo>
                <a:lnTo>
                  <a:pt x="732" y="1154"/>
                </a:lnTo>
                <a:lnTo>
                  <a:pt x="756" y="1148"/>
                </a:lnTo>
                <a:lnTo>
                  <a:pt x="780" y="1144"/>
                </a:lnTo>
                <a:lnTo>
                  <a:pt x="798" y="1144"/>
                </a:lnTo>
                <a:lnTo>
                  <a:pt x="818" y="1144"/>
                </a:lnTo>
                <a:lnTo>
                  <a:pt x="840" y="1148"/>
                </a:lnTo>
                <a:lnTo>
                  <a:pt x="864" y="1154"/>
                </a:lnTo>
                <a:lnTo>
                  <a:pt x="888" y="1162"/>
                </a:lnTo>
                <a:lnTo>
                  <a:pt x="910" y="1174"/>
                </a:lnTo>
                <a:lnTo>
                  <a:pt x="918" y="1180"/>
                </a:lnTo>
                <a:lnTo>
                  <a:pt x="926" y="1188"/>
                </a:lnTo>
                <a:lnTo>
                  <a:pt x="934" y="1198"/>
                </a:lnTo>
                <a:lnTo>
                  <a:pt x="938" y="1206"/>
                </a:lnTo>
                <a:lnTo>
                  <a:pt x="942" y="1216"/>
                </a:lnTo>
                <a:lnTo>
                  <a:pt x="942" y="1228"/>
                </a:lnTo>
                <a:lnTo>
                  <a:pt x="942" y="1240"/>
                </a:lnTo>
                <a:lnTo>
                  <a:pt x="938" y="1248"/>
                </a:lnTo>
                <a:lnTo>
                  <a:pt x="934" y="1256"/>
                </a:lnTo>
                <a:lnTo>
                  <a:pt x="930" y="1264"/>
                </a:lnTo>
                <a:lnTo>
                  <a:pt x="916" y="1274"/>
                </a:lnTo>
                <a:lnTo>
                  <a:pt x="902" y="1282"/>
                </a:lnTo>
                <a:lnTo>
                  <a:pt x="888" y="1290"/>
                </a:lnTo>
                <a:lnTo>
                  <a:pt x="874" y="1302"/>
                </a:lnTo>
                <a:lnTo>
                  <a:pt x="870" y="1308"/>
                </a:lnTo>
                <a:lnTo>
                  <a:pt x="866" y="1316"/>
                </a:lnTo>
                <a:lnTo>
                  <a:pt x="864" y="1326"/>
                </a:lnTo>
                <a:lnTo>
                  <a:pt x="862" y="1338"/>
                </a:lnTo>
                <a:lnTo>
                  <a:pt x="864" y="1346"/>
                </a:lnTo>
                <a:lnTo>
                  <a:pt x="870" y="1356"/>
                </a:lnTo>
                <a:lnTo>
                  <a:pt x="878" y="1362"/>
                </a:lnTo>
                <a:lnTo>
                  <a:pt x="888" y="1368"/>
                </a:lnTo>
                <a:lnTo>
                  <a:pt x="912" y="1380"/>
                </a:lnTo>
                <a:lnTo>
                  <a:pt x="934" y="1386"/>
                </a:lnTo>
                <a:lnTo>
                  <a:pt x="1194" y="1386"/>
                </a:lnTo>
                <a:lnTo>
                  <a:pt x="1198" y="1380"/>
                </a:lnTo>
                <a:lnTo>
                  <a:pt x="1198" y="1378"/>
                </a:lnTo>
                <a:lnTo>
                  <a:pt x="1202" y="1378"/>
                </a:lnTo>
                <a:lnTo>
                  <a:pt x="1204" y="1372"/>
                </a:lnTo>
                <a:lnTo>
                  <a:pt x="1240" y="1310"/>
                </a:lnTo>
                <a:lnTo>
                  <a:pt x="1340" y="1138"/>
                </a:lnTo>
                <a:lnTo>
                  <a:pt x="1356" y="1124"/>
                </a:lnTo>
                <a:lnTo>
                  <a:pt x="1376" y="1112"/>
                </a:lnTo>
                <a:lnTo>
                  <a:pt x="1384" y="1108"/>
                </a:lnTo>
                <a:lnTo>
                  <a:pt x="1394" y="1104"/>
                </a:lnTo>
                <a:lnTo>
                  <a:pt x="1402" y="1104"/>
                </a:lnTo>
                <a:lnTo>
                  <a:pt x="1410" y="1108"/>
                </a:lnTo>
                <a:lnTo>
                  <a:pt x="1420" y="1114"/>
                </a:lnTo>
                <a:lnTo>
                  <a:pt x="1426" y="1122"/>
                </a:lnTo>
                <a:lnTo>
                  <a:pt x="1432" y="1128"/>
                </a:lnTo>
                <a:lnTo>
                  <a:pt x="1436" y="1136"/>
                </a:lnTo>
                <a:lnTo>
                  <a:pt x="1438" y="1152"/>
                </a:lnTo>
                <a:lnTo>
                  <a:pt x="1438" y="1170"/>
                </a:lnTo>
                <a:lnTo>
                  <a:pt x="1438" y="1186"/>
                </a:lnTo>
                <a:lnTo>
                  <a:pt x="1440" y="1202"/>
                </a:lnTo>
                <a:lnTo>
                  <a:pt x="1444" y="1210"/>
                </a:lnTo>
                <a:lnTo>
                  <a:pt x="1448" y="1218"/>
                </a:lnTo>
                <a:lnTo>
                  <a:pt x="1456" y="1226"/>
                </a:lnTo>
                <a:lnTo>
                  <a:pt x="1466" y="1232"/>
                </a:lnTo>
                <a:lnTo>
                  <a:pt x="1476" y="1236"/>
                </a:lnTo>
                <a:lnTo>
                  <a:pt x="1486" y="1240"/>
                </a:lnTo>
                <a:lnTo>
                  <a:pt x="1496" y="1240"/>
                </a:lnTo>
                <a:lnTo>
                  <a:pt x="1506" y="1238"/>
                </a:lnTo>
                <a:lnTo>
                  <a:pt x="1518" y="1234"/>
                </a:lnTo>
                <a:lnTo>
                  <a:pt x="1528" y="1230"/>
                </a:lnTo>
                <a:lnTo>
                  <a:pt x="1550" y="1218"/>
                </a:lnTo>
                <a:lnTo>
                  <a:pt x="1568" y="1202"/>
                </a:lnTo>
                <a:lnTo>
                  <a:pt x="1586" y="1184"/>
                </a:lnTo>
                <a:lnTo>
                  <a:pt x="1600" y="1166"/>
                </a:lnTo>
                <a:lnTo>
                  <a:pt x="1610" y="1150"/>
                </a:lnTo>
                <a:lnTo>
                  <a:pt x="1618" y="1132"/>
                </a:lnTo>
                <a:lnTo>
                  <a:pt x="1628" y="1112"/>
                </a:lnTo>
                <a:lnTo>
                  <a:pt x="1632" y="1094"/>
                </a:lnTo>
                <a:lnTo>
                  <a:pt x="1636" y="1076"/>
                </a:lnTo>
                <a:lnTo>
                  <a:pt x="1636" y="1060"/>
                </a:lnTo>
                <a:lnTo>
                  <a:pt x="1636" y="1042"/>
                </a:lnTo>
                <a:lnTo>
                  <a:pt x="1634" y="1026"/>
                </a:lnTo>
                <a:lnTo>
                  <a:pt x="1628" y="1012"/>
                </a:lnTo>
                <a:lnTo>
                  <a:pt x="1618" y="1000"/>
                </a:lnTo>
                <a:lnTo>
                  <a:pt x="1606" y="990"/>
                </a:lnTo>
                <a:lnTo>
                  <a:pt x="1596" y="986"/>
                </a:lnTo>
                <a:lnTo>
                  <a:pt x="1586" y="984"/>
                </a:lnTo>
                <a:lnTo>
                  <a:pt x="1578" y="982"/>
                </a:lnTo>
                <a:lnTo>
                  <a:pt x="1570" y="984"/>
                </a:lnTo>
                <a:lnTo>
                  <a:pt x="1554" y="990"/>
                </a:lnTo>
                <a:lnTo>
                  <a:pt x="1540" y="998"/>
                </a:lnTo>
                <a:lnTo>
                  <a:pt x="1524" y="1006"/>
                </a:lnTo>
                <a:lnTo>
                  <a:pt x="1510" y="1012"/>
                </a:lnTo>
                <a:lnTo>
                  <a:pt x="1500" y="1014"/>
                </a:lnTo>
                <a:lnTo>
                  <a:pt x="1492" y="1012"/>
                </a:lnTo>
                <a:lnTo>
                  <a:pt x="1482" y="1010"/>
                </a:lnTo>
                <a:lnTo>
                  <a:pt x="1472" y="1004"/>
                </a:lnTo>
                <a:lnTo>
                  <a:pt x="1464" y="1000"/>
                </a:lnTo>
                <a:lnTo>
                  <a:pt x="1460" y="992"/>
                </a:lnTo>
                <a:lnTo>
                  <a:pt x="1458" y="982"/>
                </a:lnTo>
                <a:lnTo>
                  <a:pt x="1458" y="972"/>
                </a:lnTo>
                <a:lnTo>
                  <a:pt x="1458" y="950"/>
                </a:lnTo>
                <a:lnTo>
                  <a:pt x="1462" y="928"/>
                </a:lnTo>
                <a:lnTo>
                  <a:pt x="1464" y="926"/>
                </a:lnTo>
                <a:lnTo>
                  <a:pt x="1466" y="920"/>
                </a:lnTo>
                <a:lnTo>
                  <a:pt x="1598" y="692"/>
                </a:lnTo>
                <a:lnTo>
                  <a:pt x="1582" y="668"/>
                </a:lnTo>
                <a:lnTo>
                  <a:pt x="1584" y="668"/>
                </a:lnTo>
                <a:lnTo>
                  <a:pt x="1198" y="0"/>
                </a:lnTo>
                <a:lnTo>
                  <a:pt x="398" y="0"/>
                </a:lnTo>
                <a:lnTo>
                  <a:pt x="322" y="132"/>
                </a:lnTo>
                <a:lnTo>
                  <a:pt x="0" y="690"/>
                </a:lnTo>
                <a:lnTo>
                  <a:pt x="116" y="888"/>
                </a:lnTo>
                <a:lnTo>
                  <a:pt x="132" y="902"/>
                </a:lnTo>
                <a:lnTo>
                  <a:pt x="150" y="914"/>
                </a:lnTo>
                <a:lnTo>
                  <a:pt x="160" y="918"/>
                </a:lnTo>
                <a:lnTo>
                  <a:pt x="168" y="920"/>
                </a:lnTo>
                <a:lnTo>
                  <a:pt x="176" y="920"/>
                </a:lnTo>
                <a:lnTo>
                  <a:pt x="184" y="918"/>
                </a:lnTo>
                <a:close/>
              </a:path>
            </a:pathLst>
          </a:custGeom>
          <a:solidFill>
            <a:srgbClr val="438DEF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6129337" y="1787525"/>
            <a:ext cx="1981200" cy="2011362"/>
          </a:xfrm>
          <a:custGeom>
            <a:rect b="b" l="l" r="r" t="t"/>
            <a:pathLst>
              <a:path extrusionOk="0" h="1624" w="1600">
                <a:moveTo>
                  <a:pt x="1200" y="0"/>
                </a:moveTo>
                <a:lnTo>
                  <a:pt x="402" y="0"/>
                </a:lnTo>
                <a:lnTo>
                  <a:pt x="400" y="6"/>
                </a:lnTo>
                <a:lnTo>
                  <a:pt x="400" y="8"/>
                </a:lnTo>
                <a:lnTo>
                  <a:pt x="266" y="240"/>
                </a:lnTo>
                <a:lnTo>
                  <a:pt x="262" y="260"/>
                </a:lnTo>
                <a:lnTo>
                  <a:pt x="262" y="282"/>
                </a:lnTo>
                <a:lnTo>
                  <a:pt x="264" y="290"/>
                </a:lnTo>
                <a:lnTo>
                  <a:pt x="266" y="298"/>
                </a:lnTo>
                <a:lnTo>
                  <a:pt x="270" y="306"/>
                </a:lnTo>
                <a:lnTo>
                  <a:pt x="276" y="310"/>
                </a:lnTo>
                <a:lnTo>
                  <a:pt x="286" y="316"/>
                </a:lnTo>
                <a:lnTo>
                  <a:pt x="296" y="318"/>
                </a:lnTo>
                <a:lnTo>
                  <a:pt x="306" y="320"/>
                </a:lnTo>
                <a:lnTo>
                  <a:pt x="314" y="318"/>
                </a:lnTo>
                <a:lnTo>
                  <a:pt x="330" y="312"/>
                </a:lnTo>
                <a:lnTo>
                  <a:pt x="344" y="304"/>
                </a:lnTo>
                <a:lnTo>
                  <a:pt x="358" y="296"/>
                </a:lnTo>
                <a:lnTo>
                  <a:pt x="374" y="290"/>
                </a:lnTo>
                <a:lnTo>
                  <a:pt x="382" y="288"/>
                </a:lnTo>
                <a:lnTo>
                  <a:pt x="392" y="290"/>
                </a:lnTo>
                <a:lnTo>
                  <a:pt x="400" y="292"/>
                </a:lnTo>
                <a:lnTo>
                  <a:pt x="412" y="296"/>
                </a:lnTo>
                <a:lnTo>
                  <a:pt x="418" y="302"/>
                </a:lnTo>
                <a:lnTo>
                  <a:pt x="424" y="306"/>
                </a:lnTo>
                <a:lnTo>
                  <a:pt x="434" y="320"/>
                </a:lnTo>
                <a:lnTo>
                  <a:pt x="438" y="336"/>
                </a:lnTo>
                <a:lnTo>
                  <a:pt x="442" y="352"/>
                </a:lnTo>
                <a:lnTo>
                  <a:pt x="442" y="370"/>
                </a:lnTo>
                <a:lnTo>
                  <a:pt x="438" y="390"/>
                </a:lnTo>
                <a:lnTo>
                  <a:pt x="434" y="408"/>
                </a:lnTo>
                <a:lnTo>
                  <a:pt x="430" y="426"/>
                </a:lnTo>
                <a:lnTo>
                  <a:pt x="420" y="450"/>
                </a:lnTo>
                <a:lnTo>
                  <a:pt x="410" y="472"/>
                </a:lnTo>
                <a:lnTo>
                  <a:pt x="398" y="488"/>
                </a:lnTo>
                <a:lnTo>
                  <a:pt x="384" y="506"/>
                </a:lnTo>
                <a:lnTo>
                  <a:pt x="368" y="524"/>
                </a:lnTo>
                <a:lnTo>
                  <a:pt x="348" y="540"/>
                </a:lnTo>
                <a:lnTo>
                  <a:pt x="328" y="552"/>
                </a:lnTo>
                <a:lnTo>
                  <a:pt x="318" y="556"/>
                </a:lnTo>
                <a:lnTo>
                  <a:pt x="306" y="560"/>
                </a:lnTo>
                <a:lnTo>
                  <a:pt x="296" y="562"/>
                </a:lnTo>
                <a:lnTo>
                  <a:pt x="284" y="562"/>
                </a:lnTo>
                <a:lnTo>
                  <a:pt x="274" y="558"/>
                </a:lnTo>
                <a:lnTo>
                  <a:pt x="264" y="554"/>
                </a:lnTo>
                <a:lnTo>
                  <a:pt x="256" y="548"/>
                </a:lnTo>
                <a:lnTo>
                  <a:pt x="248" y="540"/>
                </a:lnTo>
                <a:lnTo>
                  <a:pt x="244" y="532"/>
                </a:lnTo>
                <a:lnTo>
                  <a:pt x="240" y="524"/>
                </a:lnTo>
                <a:lnTo>
                  <a:pt x="238" y="508"/>
                </a:lnTo>
                <a:lnTo>
                  <a:pt x="238" y="492"/>
                </a:lnTo>
                <a:lnTo>
                  <a:pt x="238" y="474"/>
                </a:lnTo>
                <a:lnTo>
                  <a:pt x="234" y="458"/>
                </a:lnTo>
                <a:lnTo>
                  <a:pt x="232" y="450"/>
                </a:lnTo>
                <a:lnTo>
                  <a:pt x="226" y="444"/>
                </a:lnTo>
                <a:lnTo>
                  <a:pt x="218" y="436"/>
                </a:lnTo>
                <a:lnTo>
                  <a:pt x="210" y="430"/>
                </a:lnTo>
                <a:lnTo>
                  <a:pt x="202" y="426"/>
                </a:lnTo>
                <a:lnTo>
                  <a:pt x="192" y="426"/>
                </a:lnTo>
                <a:lnTo>
                  <a:pt x="184" y="430"/>
                </a:lnTo>
                <a:lnTo>
                  <a:pt x="174" y="434"/>
                </a:lnTo>
                <a:lnTo>
                  <a:pt x="156" y="446"/>
                </a:lnTo>
                <a:lnTo>
                  <a:pt x="140" y="460"/>
                </a:lnTo>
                <a:lnTo>
                  <a:pt x="40" y="632"/>
                </a:lnTo>
                <a:lnTo>
                  <a:pt x="4" y="694"/>
                </a:lnTo>
                <a:lnTo>
                  <a:pt x="0" y="694"/>
                </a:lnTo>
                <a:lnTo>
                  <a:pt x="2" y="696"/>
                </a:lnTo>
                <a:lnTo>
                  <a:pt x="4" y="696"/>
                </a:lnTo>
                <a:lnTo>
                  <a:pt x="140" y="934"/>
                </a:lnTo>
                <a:lnTo>
                  <a:pt x="158" y="948"/>
                </a:lnTo>
                <a:lnTo>
                  <a:pt x="176" y="962"/>
                </a:lnTo>
                <a:lnTo>
                  <a:pt x="186" y="968"/>
                </a:lnTo>
                <a:lnTo>
                  <a:pt x="196" y="970"/>
                </a:lnTo>
                <a:lnTo>
                  <a:pt x="206" y="970"/>
                </a:lnTo>
                <a:lnTo>
                  <a:pt x="214" y="968"/>
                </a:lnTo>
                <a:lnTo>
                  <a:pt x="224" y="960"/>
                </a:lnTo>
                <a:lnTo>
                  <a:pt x="230" y="954"/>
                </a:lnTo>
                <a:lnTo>
                  <a:pt x="236" y="946"/>
                </a:lnTo>
                <a:lnTo>
                  <a:pt x="240" y="938"/>
                </a:lnTo>
                <a:lnTo>
                  <a:pt x="242" y="922"/>
                </a:lnTo>
                <a:lnTo>
                  <a:pt x="242" y="906"/>
                </a:lnTo>
                <a:lnTo>
                  <a:pt x="242" y="888"/>
                </a:lnTo>
                <a:lnTo>
                  <a:pt x="244" y="872"/>
                </a:lnTo>
                <a:lnTo>
                  <a:pt x="248" y="864"/>
                </a:lnTo>
                <a:lnTo>
                  <a:pt x="252" y="858"/>
                </a:lnTo>
                <a:lnTo>
                  <a:pt x="260" y="850"/>
                </a:lnTo>
                <a:lnTo>
                  <a:pt x="268" y="844"/>
                </a:lnTo>
                <a:lnTo>
                  <a:pt x="278" y="838"/>
                </a:lnTo>
                <a:lnTo>
                  <a:pt x="290" y="836"/>
                </a:lnTo>
                <a:lnTo>
                  <a:pt x="300" y="836"/>
                </a:lnTo>
                <a:lnTo>
                  <a:pt x="310" y="836"/>
                </a:lnTo>
                <a:lnTo>
                  <a:pt x="322" y="840"/>
                </a:lnTo>
                <a:lnTo>
                  <a:pt x="332" y="844"/>
                </a:lnTo>
                <a:lnTo>
                  <a:pt x="352" y="858"/>
                </a:lnTo>
                <a:lnTo>
                  <a:pt x="372" y="874"/>
                </a:lnTo>
                <a:lnTo>
                  <a:pt x="390" y="892"/>
                </a:lnTo>
                <a:lnTo>
                  <a:pt x="404" y="910"/>
                </a:lnTo>
                <a:lnTo>
                  <a:pt x="414" y="926"/>
                </a:lnTo>
                <a:lnTo>
                  <a:pt x="422" y="944"/>
                </a:lnTo>
                <a:lnTo>
                  <a:pt x="432" y="964"/>
                </a:lnTo>
                <a:lnTo>
                  <a:pt x="438" y="988"/>
                </a:lnTo>
                <a:lnTo>
                  <a:pt x="442" y="1012"/>
                </a:lnTo>
                <a:lnTo>
                  <a:pt x="444" y="1038"/>
                </a:lnTo>
                <a:lnTo>
                  <a:pt x="442" y="1048"/>
                </a:lnTo>
                <a:lnTo>
                  <a:pt x="440" y="1060"/>
                </a:lnTo>
                <a:lnTo>
                  <a:pt x="436" y="1070"/>
                </a:lnTo>
                <a:lnTo>
                  <a:pt x="430" y="1078"/>
                </a:lnTo>
                <a:lnTo>
                  <a:pt x="422" y="1086"/>
                </a:lnTo>
                <a:lnTo>
                  <a:pt x="412" y="1092"/>
                </a:lnTo>
                <a:lnTo>
                  <a:pt x="402" y="1098"/>
                </a:lnTo>
                <a:lnTo>
                  <a:pt x="392" y="1100"/>
                </a:lnTo>
                <a:lnTo>
                  <a:pt x="384" y="1100"/>
                </a:lnTo>
                <a:lnTo>
                  <a:pt x="376" y="1100"/>
                </a:lnTo>
                <a:lnTo>
                  <a:pt x="360" y="1094"/>
                </a:lnTo>
                <a:lnTo>
                  <a:pt x="346" y="1084"/>
                </a:lnTo>
                <a:lnTo>
                  <a:pt x="330" y="1076"/>
                </a:lnTo>
                <a:lnTo>
                  <a:pt x="316" y="1070"/>
                </a:lnTo>
                <a:lnTo>
                  <a:pt x="306" y="1070"/>
                </a:lnTo>
                <a:lnTo>
                  <a:pt x="298" y="1070"/>
                </a:lnTo>
                <a:lnTo>
                  <a:pt x="288" y="1074"/>
                </a:lnTo>
                <a:lnTo>
                  <a:pt x="278" y="1078"/>
                </a:lnTo>
                <a:lnTo>
                  <a:pt x="272" y="1084"/>
                </a:lnTo>
                <a:lnTo>
                  <a:pt x="266" y="1092"/>
                </a:lnTo>
                <a:lnTo>
                  <a:pt x="264" y="1102"/>
                </a:lnTo>
                <a:lnTo>
                  <a:pt x="264" y="1114"/>
                </a:lnTo>
                <a:lnTo>
                  <a:pt x="266" y="1136"/>
                </a:lnTo>
                <a:lnTo>
                  <a:pt x="270" y="1158"/>
                </a:lnTo>
                <a:lnTo>
                  <a:pt x="402" y="1386"/>
                </a:lnTo>
                <a:lnTo>
                  <a:pt x="668" y="1386"/>
                </a:lnTo>
                <a:lnTo>
                  <a:pt x="674" y="1388"/>
                </a:lnTo>
                <a:lnTo>
                  <a:pt x="686" y="1392"/>
                </a:lnTo>
                <a:lnTo>
                  <a:pt x="688" y="1394"/>
                </a:lnTo>
                <a:lnTo>
                  <a:pt x="692" y="1394"/>
                </a:lnTo>
                <a:lnTo>
                  <a:pt x="694" y="1396"/>
                </a:lnTo>
                <a:lnTo>
                  <a:pt x="696" y="1398"/>
                </a:lnTo>
                <a:lnTo>
                  <a:pt x="700" y="1398"/>
                </a:lnTo>
                <a:lnTo>
                  <a:pt x="702" y="1400"/>
                </a:lnTo>
                <a:lnTo>
                  <a:pt x="704" y="1402"/>
                </a:lnTo>
                <a:lnTo>
                  <a:pt x="706" y="1402"/>
                </a:lnTo>
                <a:lnTo>
                  <a:pt x="710" y="1406"/>
                </a:lnTo>
                <a:lnTo>
                  <a:pt x="714" y="1410"/>
                </a:lnTo>
                <a:lnTo>
                  <a:pt x="716" y="1410"/>
                </a:lnTo>
                <a:lnTo>
                  <a:pt x="718" y="1412"/>
                </a:lnTo>
                <a:lnTo>
                  <a:pt x="720" y="1414"/>
                </a:lnTo>
                <a:lnTo>
                  <a:pt x="722" y="1416"/>
                </a:lnTo>
                <a:lnTo>
                  <a:pt x="722" y="1418"/>
                </a:lnTo>
                <a:lnTo>
                  <a:pt x="724" y="1420"/>
                </a:lnTo>
                <a:lnTo>
                  <a:pt x="724" y="1422"/>
                </a:lnTo>
                <a:lnTo>
                  <a:pt x="726" y="1424"/>
                </a:lnTo>
                <a:lnTo>
                  <a:pt x="726" y="1426"/>
                </a:lnTo>
                <a:lnTo>
                  <a:pt x="726" y="1430"/>
                </a:lnTo>
                <a:lnTo>
                  <a:pt x="726" y="1436"/>
                </a:lnTo>
                <a:lnTo>
                  <a:pt x="726" y="1438"/>
                </a:lnTo>
                <a:lnTo>
                  <a:pt x="726" y="1442"/>
                </a:lnTo>
                <a:lnTo>
                  <a:pt x="724" y="1444"/>
                </a:lnTo>
                <a:lnTo>
                  <a:pt x="724" y="1448"/>
                </a:lnTo>
                <a:lnTo>
                  <a:pt x="720" y="1458"/>
                </a:lnTo>
                <a:lnTo>
                  <a:pt x="716" y="1464"/>
                </a:lnTo>
                <a:lnTo>
                  <a:pt x="710" y="1470"/>
                </a:lnTo>
                <a:lnTo>
                  <a:pt x="704" y="1476"/>
                </a:lnTo>
                <a:lnTo>
                  <a:pt x="690" y="1484"/>
                </a:lnTo>
                <a:lnTo>
                  <a:pt x="676" y="1492"/>
                </a:lnTo>
                <a:lnTo>
                  <a:pt x="674" y="1494"/>
                </a:lnTo>
                <a:lnTo>
                  <a:pt x="672" y="1494"/>
                </a:lnTo>
                <a:lnTo>
                  <a:pt x="668" y="1498"/>
                </a:lnTo>
                <a:lnTo>
                  <a:pt x="666" y="1498"/>
                </a:lnTo>
                <a:lnTo>
                  <a:pt x="662" y="1502"/>
                </a:lnTo>
                <a:lnTo>
                  <a:pt x="660" y="1504"/>
                </a:lnTo>
                <a:lnTo>
                  <a:pt x="656" y="1508"/>
                </a:lnTo>
                <a:lnTo>
                  <a:pt x="652" y="1514"/>
                </a:lnTo>
                <a:lnTo>
                  <a:pt x="650" y="1522"/>
                </a:lnTo>
                <a:lnTo>
                  <a:pt x="648" y="1530"/>
                </a:lnTo>
                <a:lnTo>
                  <a:pt x="648" y="1532"/>
                </a:lnTo>
                <a:lnTo>
                  <a:pt x="646" y="1540"/>
                </a:lnTo>
                <a:lnTo>
                  <a:pt x="648" y="1552"/>
                </a:lnTo>
                <a:lnTo>
                  <a:pt x="650" y="1562"/>
                </a:lnTo>
                <a:lnTo>
                  <a:pt x="656" y="1572"/>
                </a:lnTo>
                <a:lnTo>
                  <a:pt x="662" y="1580"/>
                </a:lnTo>
                <a:lnTo>
                  <a:pt x="670" y="1588"/>
                </a:lnTo>
                <a:lnTo>
                  <a:pt x="680" y="1594"/>
                </a:lnTo>
                <a:lnTo>
                  <a:pt x="700" y="1606"/>
                </a:lnTo>
                <a:lnTo>
                  <a:pt x="724" y="1614"/>
                </a:lnTo>
                <a:lnTo>
                  <a:pt x="748" y="1620"/>
                </a:lnTo>
                <a:lnTo>
                  <a:pt x="770" y="1624"/>
                </a:lnTo>
                <a:lnTo>
                  <a:pt x="790" y="1624"/>
                </a:lnTo>
                <a:lnTo>
                  <a:pt x="810" y="1624"/>
                </a:lnTo>
                <a:lnTo>
                  <a:pt x="832" y="1620"/>
                </a:lnTo>
                <a:lnTo>
                  <a:pt x="856" y="1614"/>
                </a:lnTo>
                <a:lnTo>
                  <a:pt x="880" y="1606"/>
                </a:lnTo>
                <a:lnTo>
                  <a:pt x="902" y="1594"/>
                </a:lnTo>
                <a:lnTo>
                  <a:pt x="910" y="1588"/>
                </a:lnTo>
                <a:lnTo>
                  <a:pt x="918" y="1580"/>
                </a:lnTo>
                <a:lnTo>
                  <a:pt x="926" y="1572"/>
                </a:lnTo>
                <a:lnTo>
                  <a:pt x="930" y="1562"/>
                </a:lnTo>
                <a:lnTo>
                  <a:pt x="934" y="1552"/>
                </a:lnTo>
                <a:lnTo>
                  <a:pt x="934" y="1540"/>
                </a:lnTo>
                <a:lnTo>
                  <a:pt x="934" y="1532"/>
                </a:lnTo>
                <a:lnTo>
                  <a:pt x="934" y="1530"/>
                </a:lnTo>
                <a:lnTo>
                  <a:pt x="932" y="1522"/>
                </a:lnTo>
                <a:lnTo>
                  <a:pt x="930" y="1522"/>
                </a:lnTo>
                <a:lnTo>
                  <a:pt x="928" y="1514"/>
                </a:lnTo>
                <a:lnTo>
                  <a:pt x="924" y="1508"/>
                </a:lnTo>
                <a:lnTo>
                  <a:pt x="920" y="1504"/>
                </a:lnTo>
                <a:lnTo>
                  <a:pt x="918" y="1502"/>
                </a:lnTo>
                <a:lnTo>
                  <a:pt x="914" y="1498"/>
                </a:lnTo>
                <a:lnTo>
                  <a:pt x="912" y="1498"/>
                </a:lnTo>
                <a:lnTo>
                  <a:pt x="908" y="1494"/>
                </a:lnTo>
                <a:lnTo>
                  <a:pt x="906" y="1494"/>
                </a:lnTo>
                <a:lnTo>
                  <a:pt x="904" y="1492"/>
                </a:lnTo>
                <a:lnTo>
                  <a:pt x="890" y="1484"/>
                </a:lnTo>
                <a:lnTo>
                  <a:pt x="878" y="1476"/>
                </a:lnTo>
                <a:lnTo>
                  <a:pt x="866" y="1466"/>
                </a:lnTo>
                <a:lnTo>
                  <a:pt x="862" y="1460"/>
                </a:lnTo>
                <a:lnTo>
                  <a:pt x="858" y="1454"/>
                </a:lnTo>
                <a:lnTo>
                  <a:pt x="856" y="1448"/>
                </a:lnTo>
                <a:lnTo>
                  <a:pt x="856" y="1444"/>
                </a:lnTo>
                <a:lnTo>
                  <a:pt x="856" y="1442"/>
                </a:lnTo>
                <a:lnTo>
                  <a:pt x="854" y="1438"/>
                </a:lnTo>
                <a:lnTo>
                  <a:pt x="854" y="1436"/>
                </a:lnTo>
                <a:lnTo>
                  <a:pt x="854" y="1430"/>
                </a:lnTo>
                <a:lnTo>
                  <a:pt x="854" y="1426"/>
                </a:lnTo>
                <a:lnTo>
                  <a:pt x="856" y="1424"/>
                </a:lnTo>
                <a:lnTo>
                  <a:pt x="856" y="1422"/>
                </a:lnTo>
                <a:lnTo>
                  <a:pt x="856" y="1420"/>
                </a:lnTo>
                <a:lnTo>
                  <a:pt x="858" y="1418"/>
                </a:lnTo>
                <a:lnTo>
                  <a:pt x="860" y="1416"/>
                </a:lnTo>
                <a:lnTo>
                  <a:pt x="862" y="1414"/>
                </a:lnTo>
                <a:lnTo>
                  <a:pt x="862" y="1412"/>
                </a:lnTo>
                <a:lnTo>
                  <a:pt x="864" y="1410"/>
                </a:lnTo>
                <a:lnTo>
                  <a:pt x="866" y="1410"/>
                </a:lnTo>
                <a:lnTo>
                  <a:pt x="870" y="1406"/>
                </a:lnTo>
                <a:lnTo>
                  <a:pt x="874" y="1402"/>
                </a:lnTo>
                <a:lnTo>
                  <a:pt x="876" y="1402"/>
                </a:lnTo>
                <a:lnTo>
                  <a:pt x="880" y="1400"/>
                </a:lnTo>
                <a:lnTo>
                  <a:pt x="882" y="1398"/>
                </a:lnTo>
                <a:lnTo>
                  <a:pt x="884" y="1398"/>
                </a:lnTo>
                <a:lnTo>
                  <a:pt x="886" y="1396"/>
                </a:lnTo>
                <a:lnTo>
                  <a:pt x="890" y="1394"/>
                </a:lnTo>
                <a:lnTo>
                  <a:pt x="892" y="1394"/>
                </a:lnTo>
                <a:lnTo>
                  <a:pt x="894" y="1392"/>
                </a:lnTo>
                <a:lnTo>
                  <a:pt x="906" y="1388"/>
                </a:lnTo>
                <a:lnTo>
                  <a:pt x="908" y="1388"/>
                </a:lnTo>
                <a:lnTo>
                  <a:pt x="912" y="1386"/>
                </a:lnTo>
                <a:lnTo>
                  <a:pt x="1200" y="1386"/>
                </a:lnTo>
                <a:lnTo>
                  <a:pt x="1200" y="1384"/>
                </a:lnTo>
                <a:lnTo>
                  <a:pt x="1600" y="694"/>
                </a:lnTo>
                <a:lnTo>
                  <a:pt x="1200" y="0"/>
                </a:lnTo>
                <a:close/>
              </a:path>
            </a:pathLst>
          </a:custGeom>
          <a:solidFill>
            <a:srgbClr val="FBFB37"/>
          </a:solidFill>
          <a:ln cap="flat" cmpd="sng" w="38100">
            <a:solidFill>
              <a:srgbClr val="5F5F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3998912" y="1047750"/>
            <a:ext cx="12112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PROTEIN</a:t>
            </a:r>
            <a:endParaRPr/>
          </a:p>
        </p:txBody>
      </p:sp>
      <p:sp>
        <p:nvSpPr>
          <p:cNvPr id="154" name="Google Shape;154;p19"/>
          <p:cNvSpPr txBox="1"/>
          <p:nvPr/>
        </p:nvSpPr>
        <p:spPr>
          <a:xfrm>
            <a:off x="1771650" y="2633662"/>
            <a:ext cx="10017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WATER</a:t>
            </a:r>
            <a:endParaRPr/>
          </a:p>
        </p:txBody>
      </p:sp>
      <p:sp>
        <p:nvSpPr>
          <p:cNvPr id="155" name="Google Shape;155;p19"/>
          <p:cNvSpPr txBox="1"/>
          <p:nvPr/>
        </p:nvSpPr>
        <p:spPr>
          <a:xfrm>
            <a:off x="6129337" y="5005387"/>
            <a:ext cx="212883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CARBOHYDRATE</a:t>
            </a:r>
            <a:endParaRPr/>
          </a:p>
        </p:txBody>
      </p:sp>
      <p:sp>
        <p:nvSpPr>
          <p:cNvPr id="156" name="Google Shape;156;p19"/>
          <p:cNvSpPr txBox="1"/>
          <p:nvPr/>
        </p:nvSpPr>
        <p:spPr>
          <a:xfrm>
            <a:off x="6807200" y="2449512"/>
            <a:ext cx="6032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FAT</a:t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1708150" y="5005387"/>
            <a:ext cx="1389062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MINERALS</a:t>
            </a:r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3998912" y="5638800"/>
            <a:ext cx="12700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VITAMINS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3576637" y="3308350"/>
            <a:ext cx="19335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NUTRIENTS</a:t>
            </a:r>
            <a:endParaRPr/>
          </a:p>
        </p:txBody>
      </p:sp>
      <p:pic>
        <p:nvPicPr>
          <p:cNvPr id="160" name="Google Shape;16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1942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MacroNutrient </a:t>
            </a:r>
            <a:endParaRPr/>
          </a:p>
        </p:txBody>
      </p:sp>
      <p:grpSp>
        <p:nvGrpSpPr>
          <p:cNvPr id="166" name="Google Shape;166;p20"/>
          <p:cNvGrpSpPr/>
          <p:nvPr/>
        </p:nvGrpSpPr>
        <p:grpSpPr>
          <a:xfrm>
            <a:off x="-8" y="1142994"/>
            <a:ext cx="9224287" cy="3990719"/>
            <a:chOff x="2481262" y="1258887"/>
            <a:chExt cx="4561511" cy="2714775"/>
          </a:xfrm>
        </p:grpSpPr>
        <p:cxnSp>
          <p:nvCxnSpPr>
            <p:cNvPr id="167" name="Google Shape;167;p20"/>
            <p:cNvCxnSpPr/>
            <p:nvPr/>
          </p:nvCxnSpPr>
          <p:spPr>
            <a:xfrm rot="10800000">
              <a:off x="3541562" y="3095512"/>
              <a:ext cx="514500" cy="1668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68" name="Google Shape;168;p20"/>
            <p:cNvSpPr/>
            <p:nvPr/>
          </p:nvSpPr>
          <p:spPr>
            <a:xfrm>
              <a:off x="2481262" y="2382837"/>
              <a:ext cx="1086000" cy="1086000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Fats</a:t>
              </a:r>
              <a:endParaRPr/>
            </a:p>
          </p:txBody>
        </p:sp>
        <p:cxnSp>
          <p:nvCxnSpPr>
            <p:cNvPr id="169" name="Google Shape;169;p20"/>
            <p:cNvCxnSpPr/>
            <p:nvPr/>
          </p:nvCxnSpPr>
          <p:spPr>
            <a:xfrm flipH="1" rot="10800000">
              <a:off x="5087937" y="3094012"/>
              <a:ext cx="516000" cy="16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70" name="Google Shape;170;p20"/>
            <p:cNvSpPr/>
            <p:nvPr/>
          </p:nvSpPr>
          <p:spPr>
            <a:xfrm>
              <a:off x="5462672" y="2485371"/>
              <a:ext cx="1580100" cy="10860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Carbohydrates</a:t>
              </a:r>
              <a:endParaRPr/>
            </a:p>
          </p:txBody>
        </p:sp>
        <p:cxnSp>
          <p:nvCxnSpPr>
            <p:cNvPr id="171" name="Google Shape;171;p20"/>
            <p:cNvCxnSpPr/>
            <p:nvPr/>
          </p:nvCxnSpPr>
          <p:spPr>
            <a:xfrm rot="10800000">
              <a:off x="4572000" y="2344662"/>
              <a:ext cx="0" cy="5430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72" name="Google Shape;172;p20"/>
            <p:cNvSpPr/>
            <p:nvPr/>
          </p:nvSpPr>
          <p:spPr>
            <a:xfrm>
              <a:off x="4029075" y="1258887"/>
              <a:ext cx="1086000" cy="1086000"/>
            </a:xfrm>
            <a:prstGeom prst="ellipse">
              <a:avLst/>
            </a:prstGeom>
            <a:solidFill>
              <a:srgbClr val="CCFFCC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-US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Proteins</a:t>
              </a:r>
              <a:endParaRPr/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4029075" y="2887662"/>
              <a:ext cx="1086000" cy="1086000"/>
            </a:xfrm>
            <a:prstGeom prst="ellipse">
              <a:avLst/>
            </a:prstGeom>
            <a:solidFill>
              <a:srgbClr val="FF00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Needed in large amounts</a:t>
              </a:r>
              <a:endParaRPr/>
            </a:p>
          </p:txBody>
        </p:sp>
      </p:grpSp>
      <p:pic>
        <p:nvPicPr>
          <p:cNvPr id="174" name="Google Shape;17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/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Micro</a:t>
            </a:r>
            <a:r>
              <a:rPr b="0" i="0" lang="en-US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Nutrient </a:t>
            </a:r>
            <a:endParaRPr/>
          </a:p>
        </p:txBody>
      </p:sp>
      <p:grpSp>
        <p:nvGrpSpPr>
          <p:cNvPr id="180" name="Google Shape;180;p21"/>
          <p:cNvGrpSpPr/>
          <p:nvPr/>
        </p:nvGrpSpPr>
        <p:grpSpPr>
          <a:xfrm>
            <a:off x="-8" y="2404068"/>
            <a:ext cx="9224287" cy="4453921"/>
            <a:chOff x="2481262" y="2116761"/>
            <a:chExt cx="4561511" cy="3029878"/>
          </a:xfrm>
        </p:grpSpPr>
        <p:cxnSp>
          <p:nvCxnSpPr>
            <p:cNvPr id="181" name="Google Shape;181;p21"/>
            <p:cNvCxnSpPr>
              <a:stCxn id="182" idx="2"/>
            </p:cNvCxnSpPr>
            <p:nvPr/>
          </p:nvCxnSpPr>
          <p:spPr>
            <a:xfrm flipH="1">
              <a:off x="3541726" y="2659761"/>
              <a:ext cx="460200" cy="435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83" name="Google Shape;183;p21"/>
            <p:cNvSpPr/>
            <p:nvPr/>
          </p:nvSpPr>
          <p:spPr>
            <a:xfrm>
              <a:off x="2481262" y="2382837"/>
              <a:ext cx="1086000" cy="1086000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t/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Vitamins</a:t>
              </a:r>
              <a:endParaRPr/>
            </a:p>
          </p:txBody>
        </p:sp>
        <p:cxnSp>
          <p:nvCxnSpPr>
            <p:cNvPr id="184" name="Google Shape;184;p21"/>
            <p:cNvCxnSpPr/>
            <p:nvPr/>
          </p:nvCxnSpPr>
          <p:spPr>
            <a:xfrm>
              <a:off x="4940926" y="2711391"/>
              <a:ext cx="618300" cy="130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85" name="Google Shape;185;p21"/>
            <p:cNvSpPr/>
            <p:nvPr/>
          </p:nvSpPr>
          <p:spPr>
            <a:xfrm>
              <a:off x="5462672" y="2485371"/>
              <a:ext cx="1580100" cy="10860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Minerals</a:t>
              </a:r>
              <a:endParaRPr/>
            </a:p>
          </p:txBody>
        </p:sp>
        <p:cxnSp>
          <p:nvCxnSpPr>
            <p:cNvPr id="186" name="Google Shape;186;p21"/>
            <p:cNvCxnSpPr>
              <a:endCxn id="182" idx="4"/>
            </p:cNvCxnSpPr>
            <p:nvPr/>
          </p:nvCxnSpPr>
          <p:spPr>
            <a:xfrm rot="10800000">
              <a:off x="4544926" y="3202761"/>
              <a:ext cx="8400" cy="851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87" name="Google Shape;187;p21"/>
            <p:cNvSpPr/>
            <p:nvPr/>
          </p:nvSpPr>
          <p:spPr>
            <a:xfrm>
              <a:off x="4001926" y="4060639"/>
              <a:ext cx="1086000" cy="1086000"/>
            </a:xfrm>
            <a:prstGeom prst="ellipse">
              <a:avLst/>
            </a:prstGeom>
            <a:solidFill>
              <a:srgbClr val="CCFFCC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i="0" lang="en-US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Mea</a:t>
              </a: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sured</a:t>
              </a:r>
              <a:endParaRPr b="1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in mg or </a:t>
              </a:r>
              <a:r>
                <a:rPr lang="en-US" sz="2400">
                  <a:solidFill>
                    <a:schemeClr val="dk1"/>
                  </a:solidFill>
                  <a:highlight>
                    <a:srgbClr val="FFFFFF"/>
                  </a:highlight>
                  <a:latin typeface="Comic Sans MS"/>
                  <a:ea typeface="Comic Sans MS"/>
                  <a:cs typeface="Comic Sans MS"/>
                  <a:sym typeface="Comic Sans MS"/>
                </a:rPr>
                <a:t>μg</a:t>
              </a:r>
              <a:endParaRPr b="1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4001926" y="2116761"/>
              <a:ext cx="1086000" cy="1086000"/>
            </a:xfrm>
            <a:prstGeom prst="ellipse">
              <a:avLst/>
            </a:prstGeom>
            <a:solidFill>
              <a:srgbClr val="FF00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Needed in small amounts</a:t>
              </a:r>
              <a:endParaRPr/>
            </a:p>
          </p:txBody>
        </p:sp>
      </p:grpSp>
      <p:pic>
        <p:nvPicPr>
          <p:cNvPr id="188" name="Google Shape;18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2119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Nutrients</a:t>
            </a:r>
            <a:endParaRPr/>
          </a:p>
        </p:txBody>
      </p:sp>
      <p:sp>
        <p:nvSpPr>
          <p:cNvPr id="194" name="Google Shape;194;p22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Macro Nutrients</a:t>
            </a:r>
            <a:endParaRPr/>
          </a:p>
        </p:txBody>
      </p:sp>
      <p:sp>
        <p:nvSpPr>
          <p:cNvPr id="195" name="Google Shape;195;p22"/>
          <p:cNvSpPr txBox="1"/>
          <p:nvPr>
            <p:ph idx="1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Our bodies need these in large amounts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 are too big to be absorbed by the body so they must be broken down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Google Shape;196;p22"/>
          <p:cNvSpPr txBox="1"/>
          <p:nvPr>
            <p:ph idx="1" type="body"/>
          </p:nvPr>
        </p:nvSpPr>
        <p:spPr>
          <a:xfrm>
            <a:off x="4645025" y="1535112"/>
            <a:ext cx="4041775" cy="6397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Micro Nutrients</a:t>
            </a:r>
            <a:endParaRPr/>
          </a:p>
        </p:txBody>
      </p:sp>
      <p:sp>
        <p:nvSpPr>
          <p:cNvPr id="197" name="Google Shape;197;p22"/>
          <p:cNvSpPr txBox="1"/>
          <p:nvPr>
            <p:ph idx="2" type="body"/>
          </p:nvPr>
        </p:nvSpPr>
        <p:spPr>
          <a:xfrm>
            <a:off x="4645025" y="2174875"/>
            <a:ext cx="4041775" cy="3951287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Our bodies need these in small amounts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 are small enough to be absorbed by the body once eaten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Minerals and vitamins </a:t>
            </a:r>
            <a:endParaRPr/>
          </a:p>
        </p:txBody>
      </p:sp>
      <p:pic>
        <p:nvPicPr>
          <p:cNvPr id="198" name="Google Shape;19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mic Sans MS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PROTEIN</a:t>
            </a:r>
            <a:endParaRPr/>
          </a:p>
        </p:txBody>
      </p:sp>
      <p:pic>
        <p:nvPicPr>
          <p:cNvPr id="204" name="Google Shape;2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800" y="1501050"/>
            <a:ext cx="7547725" cy="461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3"/>
          <p:cNvSpPr txBox="1"/>
          <p:nvPr/>
        </p:nvSpPr>
        <p:spPr>
          <a:xfrm>
            <a:off x="6173175" y="6203100"/>
            <a:ext cx="28773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@lilybanze/unsplash.org</a:t>
            </a:r>
            <a:endParaRPr sz="800"/>
          </a:p>
        </p:txBody>
      </p:sp>
      <p:pic>
        <p:nvPicPr>
          <p:cNvPr id="206" name="Google Shape;20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Key Words</a:t>
            </a:r>
            <a:endParaRPr/>
          </a:p>
        </p:txBody>
      </p:sp>
      <p:sp>
        <p:nvSpPr>
          <p:cNvPr id="212" name="Google Shape;212;p24"/>
          <p:cNvSpPr txBox="1"/>
          <p:nvPr>
            <p:ph idx="1" type="body"/>
          </p:nvPr>
        </p:nvSpPr>
        <p:spPr>
          <a:xfrm>
            <a:off x="457200" y="1600200"/>
            <a:ext cx="21957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Carbon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4"/>
          <p:cNvSpPr txBox="1"/>
          <p:nvPr>
            <p:ph idx="1" type="body"/>
          </p:nvPr>
        </p:nvSpPr>
        <p:spPr>
          <a:xfrm>
            <a:off x="3322675" y="1600200"/>
            <a:ext cx="2195700" cy="7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Hydrogen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4"/>
          <p:cNvSpPr txBox="1"/>
          <p:nvPr>
            <p:ph idx="1" type="body"/>
          </p:nvPr>
        </p:nvSpPr>
        <p:spPr>
          <a:xfrm>
            <a:off x="6491100" y="1600200"/>
            <a:ext cx="21957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Oxygen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4"/>
          <p:cNvSpPr txBox="1"/>
          <p:nvPr>
            <p:ph idx="1" type="body"/>
          </p:nvPr>
        </p:nvSpPr>
        <p:spPr>
          <a:xfrm>
            <a:off x="371775" y="2690450"/>
            <a:ext cx="2195700" cy="713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Nitrogen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4"/>
          <p:cNvSpPr txBox="1"/>
          <p:nvPr>
            <p:ph idx="1" type="body"/>
          </p:nvPr>
        </p:nvSpPr>
        <p:spPr>
          <a:xfrm>
            <a:off x="3322675" y="2690450"/>
            <a:ext cx="26763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Amino Acids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4"/>
          <p:cNvSpPr txBox="1"/>
          <p:nvPr>
            <p:ph idx="1" type="body"/>
          </p:nvPr>
        </p:nvSpPr>
        <p:spPr>
          <a:xfrm>
            <a:off x="6491100" y="2690450"/>
            <a:ext cx="2195700" cy="102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Peptide Link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4"/>
          <p:cNvSpPr txBox="1"/>
          <p:nvPr>
            <p:ph idx="1" type="body"/>
          </p:nvPr>
        </p:nvSpPr>
        <p:spPr>
          <a:xfrm>
            <a:off x="371775" y="4021863"/>
            <a:ext cx="21957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Enzymes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4"/>
          <p:cNvSpPr txBox="1"/>
          <p:nvPr>
            <p:ph idx="1" type="body"/>
          </p:nvPr>
        </p:nvSpPr>
        <p:spPr>
          <a:xfrm>
            <a:off x="3257350" y="4068750"/>
            <a:ext cx="2195700" cy="7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Hormones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4"/>
          <p:cNvSpPr txBox="1"/>
          <p:nvPr>
            <p:ph idx="1" type="body"/>
          </p:nvPr>
        </p:nvSpPr>
        <p:spPr>
          <a:xfrm>
            <a:off x="6491100" y="4068750"/>
            <a:ext cx="24168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Antibodies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pic>
        <p:nvPicPr>
          <p:cNvPr id="221" name="Google Shape;2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PROTEIN STRUCTURE</a:t>
            </a:r>
            <a:endParaRPr/>
          </a:p>
        </p:txBody>
      </p:sp>
      <p:sp>
        <p:nvSpPr>
          <p:cNvPr id="227" name="Google Shape;227;p2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Proteins are made up of </a:t>
            </a:r>
            <a:r>
              <a:rPr b="0" i="0" lang="en-US" sz="2400" u="sng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amino acids</a:t>
            </a:r>
            <a:endParaRPr u="sng"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Amino acids are joined together with </a:t>
            </a:r>
            <a:r>
              <a:rPr b="0" i="0" lang="en-US" sz="2400" u="sng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peptide links</a:t>
            </a:r>
            <a:r>
              <a:rPr b="0" i="0" lang="en-US" sz="2400" u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28" name="Google Shape;228;p25"/>
          <p:cNvCxnSpPr>
            <a:endCxn id="229" idx="7"/>
          </p:cNvCxnSpPr>
          <p:nvPr/>
        </p:nvCxnSpPr>
        <p:spPr>
          <a:xfrm flipH="1">
            <a:off x="5435929" y="1997171"/>
            <a:ext cx="337800" cy="660000"/>
          </a:xfrm>
          <a:prstGeom prst="straightConnector1">
            <a:avLst/>
          </a:prstGeom>
          <a:noFill/>
          <a:ln cap="flat" cmpd="sng" w="63500">
            <a:solidFill>
              <a:srgbClr val="FF0000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cxnSp>
        <p:nvCxnSpPr>
          <p:cNvPr id="230" name="Google Shape;230;p25"/>
          <p:cNvCxnSpPr/>
          <p:nvPr/>
        </p:nvCxnSpPr>
        <p:spPr>
          <a:xfrm rot="10800000">
            <a:off x="5818125" y="3007025"/>
            <a:ext cx="964500" cy="1718100"/>
          </a:xfrm>
          <a:prstGeom prst="straightConnector1">
            <a:avLst/>
          </a:prstGeom>
          <a:noFill/>
          <a:ln cap="flat" cmpd="sng" w="63500">
            <a:solidFill>
              <a:srgbClr val="FF0000"/>
            </a:solidFill>
            <a:prstDash val="solid"/>
            <a:miter lim="800000"/>
            <a:headEnd len="med" w="med" type="none"/>
            <a:tailEnd len="med" w="med" type="stealth"/>
          </a:ln>
        </p:spPr>
      </p:cxnSp>
      <p:sp>
        <p:nvSpPr>
          <p:cNvPr id="231" name="Google Shape;231;p25"/>
          <p:cNvSpPr/>
          <p:nvPr/>
        </p:nvSpPr>
        <p:spPr>
          <a:xfrm>
            <a:off x="1251000" y="2586525"/>
            <a:ext cx="482400" cy="4824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5"/>
          <p:cNvSpPr/>
          <p:nvPr/>
        </p:nvSpPr>
        <p:spPr>
          <a:xfrm>
            <a:off x="2417850" y="2586525"/>
            <a:ext cx="482400" cy="4824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5"/>
          <p:cNvSpPr/>
          <p:nvPr/>
        </p:nvSpPr>
        <p:spPr>
          <a:xfrm>
            <a:off x="3584700" y="2586525"/>
            <a:ext cx="482400" cy="482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5"/>
          <p:cNvSpPr/>
          <p:nvPr/>
        </p:nvSpPr>
        <p:spPr>
          <a:xfrm>
            <a:off x="5024175" y="2586525"/>
            <a:ext cx="482400" cy="482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5"/>
          <p:cNvSpPr/>
          <p:nvPr/>
        </p:nvSpPr>
        <p:spPr>
          <a:xfrm>
            <a:off x="6071750" y="2586525"/>
            <a:ext cx="482400" cy="482400"/>
          </a:xfrm>
          <a:prstGeom prst="ellipse">
            <a:avLst/>
          </a:prstGeom>
          <a:solidFill>
            <a:srgbClr val="351C7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5" name="Google Shape;235;p25"/>
          <p:cNvCxnSpPr>
            <a:stCxn id="231" idx="6"/>
            <a:endCxn id="232" idx="2"/>
          </p:cNvCxnSpPr>
          <p:nvPr/>
        </p:nvCxnSpPr>
        <p:spPr>
          <a:xfrm>
            <a:off x="1733400" y="2827725"/>
            <a:ext cx="684600" cy="0"/>
          </a:xfrm>
          <a:prstGeom prst="straightConnector1">
            <a:avLst/>
          </a:prstGeom>
          <a:noFill/>
          <a:ln cap="flat" cmpd="sng" w="76200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5"/>
          <p:cNvCxnSpPr>
            <a:stCxn id="232" idx="6"/>
            <a:endCxn id="233" idx="2"/>
          </p:cNvCxnSpPr>
          <p:nvPr/>
        </p:nvCxnSpPr>
        <p:spPr>
          <a:xfrm>
            <a:off x="2900250" y="2827725"/>
            <a:ext cx="684600" cy="0"/>
          </a:xfrm>
          <a:prstGeom prst="straightConnector1">
            <a:avLst/>
          </a:prstGeom>
          <a:noFill/>
          <a:ln cap="flat" cmpd="sng" w="76200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25"/>
          <p:cNvCxnSpPr>
            <a:stCxn id="233" idx="6"/>
            <a:endCxn id="229" idx="2"/>
          </p:cNvCxnSpPr>
          <p:nvPr/>
        </p:nvCxnSpPr>
        <p:spPr>
          <a:xfrm>
            <a:off x="4067100" y="2827725"/>
            <a:ext cx="957000" cy="0"/>
          </a:xfrm>
          <a:prstGeom prst="straightConnector1">
            <a:avLst/>
          </a:prstGeom>
          <a:noFill/>
          <a:ln cap="flat" cmpd="sng" w="76200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25"/>
          <p:cNvCxnSpPr>
            <a:stCxn id="229" idx="6"/>
          </p:cNvCxnSpPr>
          <p:nvPr/>
        </p:nvCxnSpPr>
        <p:spPr>
          <a:xfrm flipH="1" rot="10800000">
            <a:off x="5506575" y="2810925"/>
            <a:ext cx="627900" cy="16800"/>
          </a:xfrm>
          <a:prstGeom prst="straightConnector1">
            <a:avLst/>
          </a:prstGeom>
          <a:noFill/>
          <a:ln cap="flat" cmpd="sng" w="76200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39" name="Google Shape;2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/>
          <p:nvPr/>
        </p:nvSpPr>
        <p:spPr>
          <a:xfrm>
            <a:off x="3213100" y="4322762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F43AF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/>
          <p:nvPr/>
        </p:nvSpPr>
        <p:spPr>
          <a:xfrm>
            <a:off x="1171575" y="2605087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50EC20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6"/>
          <p:cNvSpPr/>
          <p:nvPr/>
        </p:nvSpPr>
        <p:spPr>
          <a:xfrm>
            <a:off x="5200650" y="2605087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B803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3186112" y="2605087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A1C6F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6"/>
          <p:cNvSpPr/>
          <p:nvPr/>
        </p:nvSpPr>
        <p:spPr>
          <a:xfrm>
            <a:off x="3186112" y="887412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BFB3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6"/>
          <p:cNvSpPr txBox="1"/>
          <p:nvPr/>
        </p:nvSpPr>
        <p:spPr>
          <a:xfrm>
            <a:off x="5553075" y="3187700"/>
            <a:ext cx="13255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  <a:endParaRPr/>
          </a:p>
        </p:txBody>
      </p:sp>
      <p:sp>
        <p:nvSpPr>
          <p:cNvPr id="250" name="Google Shape;250;p26"/>
          <p:cNvSpPr txBox="1"/>
          <p:nvPr/>
        </p:nvSpPr>
        <p:spPr>
          <a:xfrm>
            <a:off x="3567112" y="1543050"/>
            <a:ext cx="13271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CLASSIFY</a:t>
            </a:r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1389062" y="3187700"/>
            <a:ext cx="15303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/>
          </a:p>
        </p:txBody>
      </p:sp>
      <p:sp>
        <p:nvSpPr>
          <p:cNvPr id="252" name="Google Shape;252;p26"/>
          <p:cNvSpPr txBox="1"/>
          <p:nvPr/>
        </p:nvSpPr>
        <p:spPr>
          <a:xfrm>
            <a:off x="3240087" y="5102225"/>
            <a:ext cx="19875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STRUCTURE</a:t>
            </a:r>
            <a:endParaRPr/>
          </a:p>
        </p:txBody>
      </p:sp>
      <p:sp>
        <p:nvSpPr>
          <p:cNvPr id="253" name="Google Shape;253;p26"/>
          <p:cNvSpPr txBox="1"/>
          <p:nvPr/>
        </p:nvSpPr>
        <p:spPr>
          <a:xfrm>
            <a:off x="3567112" y="3373437"/>
            <a:ext cx="124618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PROTEIN</a:t>
            </a:r>
            <a:endParaRPr/>
          </a:p>
        </p:txBody>
      </p:sp>
      <p:pic>
        <p:nvPicPr>
          <p:cNvPr id="254" name="Google Shape;2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Classification</a:t>
            </a:r>
            <a:endParaRPr/>
          </a:p>
        </p:txBody>
      </p:sp>
      <p:sp>
        <p:nvSpPr>
          <p:cNvPr id="260" name="Google Shape;260;p27"/>
          <p:cNvSpPr txBox="1"/>
          <p:nvPr>
            <p:ph idx="4294967295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Grouping things according to their similarities 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Example: pigeons and hawks are birds. </a:t>
            </a:r>
            <a:endParaRPr/>
          </a:p>
        </p:txBody>
      </p:sp>
      <p:pic>
        <p:nvPicPr>
          <p:cNvPr id="261" name="Google Shape;2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334" y="3565700"/>
            <a:ext cx="2672368" cy="2651823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7"/>
          <p:cNvSpPr txBox="1"/>
          <p:nvPr/>
        </p:nvSpPr>
        <p:spPr>
          <a:xfrm>
            <a:off x="6045100" y="6385725"/>
            <a:ext cx="304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</a:t>
            </a:r>
            <a:r>
              <a:rPr lang="en-US" sz="800" u="sng">
                <a:solidFill>
                  <a:srgbClr val="2A6496"/>
                </a:solidFill>
                <a:highlight>
                  <a:srgbClr val="FFFFFF"/>
                </a:highlight>
                <a:hlinkClick r:id="rId4"/>
              </a:rPr>
              <a:t>Arvin61r58</a:t>
            </a:r>
            <a:r>
              <a:rPr lang="en-US" sz="800"/>
              <a:t>/creativecommons.org</a:t>
            </a:r>
            <a:endParaRPr sz="800"/>
          </a:p>
        </p:txBody>
      </p:sp>
      <p:pic>
        <p:nvPicPr>
          <p:cNvPr id="263" name="Google Shape;26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CLASSIFICATION OF PROTEIN</a:t>
            </a:r>
            <a:endParaRPr/>
          </a:p>
        </p:txBody>
      </p:sp>
      <p:sp>
        <p:nvSpPr>
          <p:cNvPr id="269" name="Google Shape;269;p28"/>
          <p:cNvSpPr txBox="1"/>
          <p:nvPr>
            <p:ph idx="1" type="body"/>
          </p:nvPr>
        </p:nvSpPr>
        <p:spPr>
          <a:xfrm>
            <a:off x="604837" y="1630362"/>
            <a:ext cx="4040187" cy="10890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HIGH BIOLOGICAL VALUE PROTEIN</a:t>
            </a:r>
            <a:endParaRPr/>
          </a:p>
        </p:txBody>
      </p:sp>
      <p:sp>
        <p:nvSpPr>
          <p:cNvPr id="270" name="Google Shape;270;p28"/>
          <p:cNvSpPr txBox="1"/>
          <p:nvPr>
            <p:ph idx="1" type="body"/>
          </p:nvPr>
        </p:nvSpPr>
        <p:spPr>
          <a:xfrm>
            <a:off x="604837" y="2459037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b="0"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Meat</a:t>
            </a:r>
            <a:endParaRPr b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b="0"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Fish </a:t>
            </a:r>
            <a:endParaRPr b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b="0"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Eggs</a:t>
            </a:r>
            <a:endParaRPr b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b="0"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MILK </a:t>
            </a:r>
            <a:endParaRPr b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b="0"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Cheese</a:t>
            </a:r>
            <a:endParaRPr b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1" name="Google Shape;271;p28"/>
          <p:cNvSpPr txBox="1"/>
          <p:nvPr>
            <p:ph idx="1" type="body"/>
          </p:nvPr>
        </p:nvSpPr>
        <p:spPr>
          <a:xfrm>
            <a:off x="4645025" y="1630362"/>
            <a:ext cx="4041775" cy="1089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LOW BIOLOGICAL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VALUE PROTEIN</a:t>
            </a:r>
            <a:endParaRPr/>
          </a:p>
        </p:txBody>
      </p:sp>
      <p:sp>
        <p:nvSpPr>
          <p:cNvPr id="272" name="Google Shape;272;p28"/>
          <p:cNvSpPr txBox="1"/>
          <p:nvPr>
            <p:ph idx="2" type="body"/>
          </p:nvPr>
        </p:nvSpPr>
        <p:spPr>
          <a:xfrm>
            <a:off x="4645025" y="2459037"/>
            <a:ext cx="4041775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Peas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Beans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Lentils 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Nuts 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lang="en-US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Cereals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3" name="Google Shape;273;p28"/>
          <p:cNvSpPr txBox="1"/>
          <p:nvPr/>
        </p:nvSpPr>
        <p:spPr>
          <a:xfrm>
            <a:off x="150725" y="2852725"/>
            <a:ext cx="467100" cy="32859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4" name="Google Shape;274;p28"/>
          <p:cNvSpPr txBox="1"/>
          <p:nvPr/>
        </p:nvSpPr>
        <p:spPr>
          <a:xfrm>
            <a:off x="4177925" y="2791725"/>
            <a:ext cx="467100" cy="32859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U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75" name="Google Shape;2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6600" y="4212875"/>
            <a:ext cx="2443650" cy="219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6375" y="4212874"/>
            <a:ext cx="1490250" cy="214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/>
          <p:nvPr/>
        </p:nvSpPr>
        <p:spPr>
          <a:xfrm>
            <a:off x="1640600" y="6366025"/>
            <a:ext cx="22173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@j4p4n/creativecommons.org</a:t>
            </a:r>
            <a:endParaRPr sz="800"/>
          </a:p>
        </p:txBody>
      </p:sp>
      <p:sp>
        <p:nvSpPr>
          <p:cNvPr id="278" name="Google Shape;278;p28"/>
          <p:cNvSpPr txBox="1"/>
          <p:nvPr/>
        </p:nvSpPr>
        <p:spPr>
          <a:xfrm>
            <a:off x="5798775" y="6563125"/>
            <a:ext cx="30150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@cathalmacanbheatha/unsplash.org</a:t>
            </a:r>
            <a:endParaRPr sz="800"/>
          </a:p>
        </p:txBody>
      </p: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270450"/>
            <a:ext cx="1317325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9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omic Sans MS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Function</a:t>
            </a:r>
            <a:endParaRPr/>
          </a:p>
        </p:txBody>
      </p:sp>
      <p:sp>
        <p:nvSpPr>
          <p:cNvPr id="285" name="Google Shape;285;p29"/>
          <p:cNvSpPr txBox="1"/>
          <p:nvPr>
            <p:ph idx="4294967295" type="body"/>
          </p:nvPr>
        </p:nvSpPr>
        <p:spPr>
          <a:xfrm>
            <a:off x="158750" y="1600200"/>
            <a:ext cx="8229600" cy="45259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omic Sans MS"/>
              <a:buChar char="•"/>
            </a:pPr>
            <a:r>
              <a:rPr b="0" i="0" lang="en-US" sz="36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something works.</a:t>
            </a:r>
            <a:endParaRPr/>
          </a:p>
        </p:txBody>
      </p:sp>
      <p:pic>
        <p:nvPicPr>
          <p:cNvPr id="286" name="Google Shape;2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4975" y="2693275"/>
            <a:ext cx="4434050" cy="287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9"/>
          <p:cNvSpPr txBox="1"/>
          <p:nvPr/>
        </p:nvSpPr>
        <p:spPr>
          <a:xfrm>
            <a:off x="4241900" y="5715700"/>
            <a:ext cx="33207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@dominquechappard/creativecommons.org</a:t>
            </a:r>
            <a:endParaRPr sz="800"/>
          </a:p>
        </p:txBody>
      </p:sp>
      <p:pic>
        <p:nvPicPr>
          <p:cNvPr id="288" name="Google Shape;28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400" y="6200775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5F5F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rgbClr val="5F5F5F"/>
                </a:solidFill>
                <a:latin typeface="Comic Sans MS"/>
                <a:ea typeface="Comic Sans MS"/>
                <a:cs typeface="Comic Sans MS"/>
                <a:sym typeface="Comic Sans MS"/>
              </a:rPr>
              <a:t>BIOLOGICAL FUNCTIONS OF PROTEIN</a:t>
            </a:r>
            <a:endParaRPr/>
          </a:p>
        </p:txBody>
      </p:sp>
      <p:sp>
        <p:nvSpPr>
          <p:cNvPr id="294" name="Google Shape;294;p30"/>
          <p:cNvSpPr txBox="1"/>
          <p:nvPr>
            <p:ph idx="4294967295" type="body"/>
          </p:nvPr>
        </p:nvSpPr>
        <p:spPr>
          <a:xfrm>
            <a:off x="158750" y="1646237"/>
            <a:ext cx="8229600" cy="45259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mic Sans MS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Growth</a:t>
            </a:r>
            <a:r>
              <a:rPr lang="en-US"/>
              <a:t> &amp; </a:t>
            </a:r>
            <a:r>
              <a:rPr b="0" i="0" lang="en-US" sz="28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Repair of worn out or damaged cells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mic Sans MS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Production of hormones, enzymes and antibodies.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mic Sans MS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Gives us energy and heats our body</a:t>
            </a:r>
            <a:endParaRPr/>
          </a:p>
        </p:txBody>
      </p:sp>
      <p:pic>
        <p:nvPicPr>
          <p:cNvPr id="295" name="Google Shape;2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7553" y="3877049"/>
            <a:ext cx="1722124" cy="229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0"/>
          <p:cNvSpPr txBox="1"/>
          <p:nvPr/>
        </p:nvSpPr>
        <p:spPr>
          <a:xfrm>
            <a:off x="6853075" y="6326600"/>
            <a:ext cx="2088900" cy="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@wildchief/creativecommons.org</a:t>
            </a:r>
            <a:endParaRPr sz="800"/>
          </a:p>
        </p:txBody>
      </p:sp>
      <p:pic>
        <p:nvPicPr>
          <p:cNvPr id="297" name="Google Shape;29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50" y="4828350"/>
            <a:ext cx="2157900" cy="186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0"/>
          <p:cNvSpPr txBox="1"/>
          <p:nvPr/>
        </p:nvSpPr>
        <p:spPr>
          <a:xfrm>
            <a:off x="162575" y="6622200"/>
            <a:ext cx="2512500" cy="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@sharonmccutcheon/creativecommons.org</a:t>
            </a:r>
            <a:endParaRPr sz="800"/>
          </a:p>
        </p:txBody>
      </p:sp>
      <p:pic>
        <p:nvPicPr>
          <p:cNvPr id="299" name="Google Shape;29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5075" y="6172188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31"/>
          <p:cNvGrpSpPr/>
          <p:nvPr/>
        </p:nvGrpSpPr>
        <p:grpSpPr>
          <a:xfrm>
            <a:off x="30092" y="340044"/>
            <a:ext cx="8456082" cy="5925198"/>
            <a:chOff x="2481262" y="1258887"/>
            <a:chExt cx="4181625" cy="4030747"/>
          </a:xfrm>
        </p:grpSpPr>
        <p:cxnSp>
          <p:nvCxnSpPr>
            <p:cNvPr id="305" name="Google Shape;305;p31"/>
            <p:cNvCxnSpPr/>
            <p:nvPr/>
          </p:nvCxnSpPr>
          <p:spPr>
            <a:xfrm rot="10800000">
              <a:off x="3541562" y="3095512"/>
              <a:ext cx="514500" cy="1668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306" name="Google Shape;306;p31"/>
            <p:cNvSpPr/>
            <p:nvPr/>
          </p:nvSpPr>
          <p:spPr>
            <a:xfrm>
              <a:off x="2481262" y="2382837"/>
              <a:ext cx="1086000" cy="1086000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Less saturated fat</a:t>
              </a:r>
              <a:endParaRPr/>
            </a:p>
          </p:txBody>
        </p:sp>
        <p:cxnSp>
          <p:nvCxnSpPr>
            <p:cNvPr id="307" name="Google Shape;307;p31"/>
            <p:cNvCxnSpPr/>
            <p:nvPr/>
          </p:nvCxnSpPr>
          <p:spPr>
            <a:xfrm>
              <a:off x="4619060" y="3868737"/>
              <a:ext cx="3600" cy="434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308" name="Google Shape;308;p31"/>
            <p:cNvSpPr/>
            <p:nvPr/>
          </p:nvSpPr>
          <p:spPr>
            <a:xfrm>
              <a:off x="3071811" y="4375234"/>
              <a:ext cx="3255600" cy="914400"/>
            </a:xfrm>
            <a:prstGeom prst="ellipse">
              <a:avLst/>
            </a:prstGeom>
            <a:solidFill>
              <a:schemeClr val="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t/>
              </a:r>
              <a:endParaRPr b="1" i="0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Less lad needed to produce plant foods than to raise animals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cxnSp>
          <p:nvCxnSpPr>
            <p:cNvPr id="309" name="Google Shape;309;p31"/>
            <p:cNvCxnSpPr/>
            <p:nvPr/>
          </p:nvCxnSpPr>
          <p:spPr>
            <a:xfrm flipH="1" rot="10800000">
              <a:off x="5087937" y="3094012"/>
              <a:ext cx="516000" cy="16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310" name="Google Shape;310;p31"/>
            <p:cNvSpPr/>
            <p:nvPr/>
          </p:nvSpPr>
          <p:spPr>
            <a:xfrm>
              <a:off x="5576887" y="2382837"/>
              <a:ext cx="1086000" cy="10860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Cheaper to produce</a:t>
              </a:r>
              <a:endParaRPr/>
            </a:p>
          </p:txBody>
        </p:sp>
        <p:cxnSp>
          <p:nvCxnSpPr>
            <p:cNvPr id="311" name="Google Shape;311;p31"/>
            <p:cNvCxnSpPr/>
            <p:nvPr/>
          </p:nvCxnSpPr>
          <p:spPr>
            <a:xfrm rot="10800000">
              <a:off x="4572000" y="2344662"/>
              <a:ext cx="0" cy="5430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312" name="Google Shape;312;p31"/>
            <p:cNvSpPr/>
            <p:nvPr/>
          </p:nvSpPr>
          <p:spPr>
            <a:xfrm>
              <a:off x="4029075" y="1258887"/>
              <a:ext cx="1086000" cy="1086000"/>
            </a:xfrm>
            <a:prstGeom prst="ellipse">
              <a:avLst/>
            </a:prstGeom>
            <a:solidFill>
              <a:srgbClr val="CCFFCC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More Fibre</a:t>
              </a:r>
              <a:endParaRPr/>
            </a:p>
          </p:txBody>
        </p:sp>
        <p:sp>
          <p:nvSpPr>
            <p:cNvPr id="313" name="Google Shape;313;p31"/>
            <p:cNvSpPr/>
            <p:nvPr/>
          </p:nvSpPr>
          <p:spPr>
            <a:xfrm>
              <a:off x="3935511" y="2598415"/>
              <a:ext cx="1370700" cy="1375200"/>
            </a:xfrm>
            <a:prstGeom prst="ellipse">
              <a:avLst/>
            </a:prstGeom>
            <a:solidFill>
              <a:srgbClr val="FF00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Advantages of plant foods as a source of Protein</a:t>
              </a:r>
              <a:endParaRPr/>
            </a:p>
          </p:txBody>
        </p:sp>
      </p:grpSp>
      <p:pic>
        <p:nvPicPr>
          <p:cNvPr id="314" name="Google Shape;3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0350" y="0"/>
            <a:ext cx="2443650" cy="187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1"/>
          <p:cNvSpPr txBox="1"/>
          <p:nvPr/>
        </p:nvSpPr>
        <p:spPr>
          <a:xfrm>
            <a:off x="6621525" y="1685625"/>
            <a:ext cx="30000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@cathalmacanbheatha/unsplash.org</a:t>
            </a:r>
            <a:endParaRPr/>
          </a:p>
        </p:txBody>
      </p:sp>
      <p:pic>
        <p:nvPicPr>
          <p:cNvPr id="316" name="Google Shape;31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5F5F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rgbClr val="5F5F5F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Protein Deficiency </a:t>
            </a:r>
            <a:endParaRPr/>
          </a:p>
        </p:txBody>
      </p:sp>
      <p:sp>
        <p:nvSpPr>
          <p:cNvPr id="322" name="Google Shape;322;p32"/>
          <p:cNvSpPr txBox="1"/>
          <p:nvPr/>
        </p:nvSpPr>
        <p:spPr>
          <a:xfrm>
            <a:off x="4572000" y="2068500"/>
            <a:ext cx="3756000" cy="36159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FAD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rPr>
              <a:t>Slow Growth</a:t>
            </a:r>
            <a:endParaRPr sz="3000"/>
          </a:p>
          <a:p>
            <a:pPr indent="-31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3000" u="none">
              <a:solidFill>
                <a:srgbClr val="0E2FA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FAD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Delay healing of wounds</a:t>
            </a:r>
            <a:endParaRPr b="0" i="0" sz="3000" u="none">
              <a:solidFill>
                <a:srgbClr val="0E2FA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E2FA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FAD"/>
              </a:buClr>
              <a:buSzPts val="3000"/>
              <a:buFont typeface="Comic Sans MS"/>
              <a:buChar char="●"/>
            </a:pPr>
            <a:r>
              <a:rPr lang="en-US" sz="3000">
                <a:solidFill>
                  <a:srgbClr val="0E2FAD"/>
                </a:solidFill>
                <a:latin typeface="Comic Sans MS"/>
                <a:ea typeface="Comic Sans MS"/>
                <a:cs typeface="Comic Sans MS"/>
                <a:sym typeface="Comic Sans MS"/>
              </a:rPr>
              <a:t>Lack of energy</a:t>
            </a:r>
            <a:endParaRPr sz="3000">
              <a:solidFill>
                <a:srgbClr val="0E2FAD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3" name="Google Shape;3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7"/>
            <a:ext cx="3607732" cy="513556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2"/>
          <p:cNvSpPr txBox="1"/>
          <p:nvPr/>
        </p:nvSpPr>
        <p:spPr>
          <a:xfrm>
            <a:off x="290675" y="6533525"/>
            <a:ext cx="33996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2"/>
          <p:cNvSpPr txBox="1"/>
          <p:nvPr/>
        </p:nvSpPr>
        <p:spPr>
          <a:xfrm>
            <a:off x="487750" y="6543375"/>
            <a:ext cx="3399600" cy="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@arvin61r58/creativecommons.org</a:t>
            </a:r>
            <a:endParaRPr/>
          </a:p>
        </p:txBody>
      </p:sp>
      <p:pic>
        <p:nvPicPr>
          <p:cNvPr id="326" name="Google Shape;32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6200" y="61520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/>
          <p:nvPr/>
        </p:nvSpPr>
        <p:spPr>
          <a:xfrm>
            <a:off x="3213100" y="4322762"/>
            <a:ext cx="2014500" cy="17178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F43AF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3"/>
          <p:cNvSpPr/>
          <p:nvPr/>
        </p:nvSpPr>
        <p:spPr>
          <a:xfrm>
            <a:off x="1171575" y="2605087"/>
            <a:ext cx="2014500" cy="17178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50EC20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3"/>
          <p:cNvSpPr/>
          <p:nvPr/>
        </p:nvSpPr>
        <p:spPr>
          <a:xfrm>
            <a:off x="5200650" y="2605087"/>
            <a:ext cx="2014500" cy="17178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B803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3"/>
          <p:cNvSpPr/>
          <p:nvPr/>
        </p:nvSpPr>
        <p:spPr>
          <a:xfrm>
            <a:off x="3186112" y="2605087"/>
            <a:ext cx="2014500" cy="17178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A1C6F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3"/>
          <p:cNvSpPr/>
          <p:nvPr/>
        </p:nvSpPr>
        <p:spPr>
          <a:xfrm>
            <a:off x="3186112" y="887412"/>
            <a:ext cx="2014500" cy="17178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BFB3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3"/>
          <p:cNvSpPr txBox="1"/>
          <p:nvPr/>
        </p:nvSpPr>
        <p:spPr>
          <a:xfrm>
            <a:off x="5553075" y="3187700"/>
            <a:ext cx="13257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  <a:endParaRPr/>
          </a:p>
        </p:txBody>
      </p:sp>
      <p:sp>
        <p:nvSpPr>
          <p:cNvPr id="337" name="Google Shape;337;p33"/>
          <p:cNvSpPr txBox="1"/>
          <p:nvPr/>
        </p:nvSpPr>
        <p:spPr>
          <a:xfrm>
            <a:off x="3567112" y="1543050"/>
            <a:ext cx="13272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CLASSIFY</a:t>
            </a:r>
            <a:endParaRPr/>
          </a:p>
        </p:txBody>
      </p:sp>
      <p:sp>
        <p:nvSpPr>
          <p:cNvPr id="338" name="Google Shape;338;p33"/>
          <p:cNvSpPr txBox="1"/>
          <p:nvPr/>
        </p:nvSpPr>
        <p:spPr>
          <a:xfrm>
            <a:off x="1389062" y="3187700"/>
            <a:ext cx="15303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/>
          </a:p>
        </p:txBody>
      </p:sp>
      <p:sp>
        <p:nvSpPr>
          <p:cNvPr id="339" name="Google Shape;339;p33"/>
          <p:cNvSpPr txBox="1"/>
          <p:nvPr/>
        </p:nvSpPr>
        <p:spPr>
          <a:xfrm>
            <a:off x="3240087" y="5102225"/>
            <a:ext cx="19875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STRUCTURE</a:t>
            </a:r>
            <a:endParaRPr/>
          </a:p>
        </p:txBody>
      </p:sp>
      <p:sp>
        <p:nvSpPr>
          <p:cNvPr id="340" name="Google Shape;340;p33"/>
          <p:cNvSpPr txBox="1"/>
          <p:nvPr/>
        </p:nvSpPr>
        <p:spPr>
          <a:xfrm>
            <a:off x="3567112" y="3373437"/>
            <a:ext cx="12462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/>
              <a:t>LIPIDS</a:t>
            </a:r>
            <a:endParaRPr/>
          </a:p>
        </p:txBody>
      </p:sp>
      <p:pic>
        <p:nvPicPr>
          <p:cNvPr id="341" name="Google Shape;34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Key Words</a:t>
            </a:r>
            <a:endParaRPr/>
          </a:p>
        </p:txBody>
      </p:sp>
      <p:sp>
        <p:nvSpPr>
          <p:cNvPr id="347" name="Google Shape;347;p34"/>
          <p:cNvSpPr txBox="1"/>
          <p:nvPr>
            <p:ph idx="1" type="body"/>
          </p:nvPr>
        </p:nvSpPr>
        <p:spPr>
          <a:xfrm>
            <a:off x="457200" y="1600200"/>
            <a:ext cx="21957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Carbon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4"/>
          <p:cNvSpPr txBox="1"/>
          <p:nvPr>
            <p:ph idx="1" type="body"/>
          </p:nvPr>
        </p:nvSpPr>
        <p:spPr>
          <a:xfrm>
            <a:off x="3322675" y="1600200"/>
            <a:ext cx="2195700" cy="7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Hydrogen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6491100" y="1600200"/>
            <a:ext cx="21957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Oxygen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4"/>
          <p:cNvSpPr txBox="1"/>
          <p:nvPr>
            <p:ph idx="1" type="body"/>
          </p:nvPr>
        </p:nvSpPr>
        <p:spPr>
          <a:xfrm>
            <a:off x="371775" y="2690450"/>
            <a:ext cx="2195700" cy="713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Lipids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4"/>
          <p:cNvSpPr txBox="1"/>
          <p:nvPr>
            <p:ph idx="1" type="body"/>
          </p:nvPr>
        </p:nvSpPr>
        <p:spPr>
          <a:xfrm>
            <a:off x="3322675" y="2690450"/>
            <a:ext cx="26763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Glycerol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4"/>
          <p:cNvSpPr txBox="1"/>
          <p:nvPr>
            <p:ph idx="1" type="body"/>
          </p:nvPr>
        </p:nvSpPr>
        <p:spPr>
          <a:xfrm>
            <a:off x="6491100" y="2690450"/>
            <a:ext cx="2416800" cy="102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Omega 3 fatty acids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4"/>
          <p:cNvSpPr txBox="1"/>
          <p:nvPr>
            <p:ph idx="1" type="body"/>
          </p:nvPr>
        </p:nvSpPr>
        <p:spPr>
          <a:xfrm>
            <a:off x="371775" y="4021880"/>
            <a:ext cx="2195700" cy="10206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Fatty Acids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34"/>
          <p:cNvSpPr txBox="1"/>
          <p:nvPr>
            <p:ph idx="1" type="body"/>
          </p:nvPr>
        </p:nvSpPr>
        <p:spPr>
          <a:xfrm>
            <a:off x="3257350" y="4068750"/>
            <a:ext cx="2195700" cy="7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Obesity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4"/>
          <p:cNvSpPr txBox="1"/>
          <p:nvPr>
            <p:ph idx="1" type="body"/>
          </p:nvPr>
        </p:nvSpPr>
        <p:spPr>
          <a:xfrm>
            <a:off x="6491100" y="4068750"/>
            <a:ext cx="24168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Saturated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356" name="Google Shape;356;p34"/>
          <p:cNvSpPr txBox="1"/>
          <p:nvPr>
            <p:ph idx="1" type="body"/>
          </p:nvPr>
        </p:nvSpPr>
        <p:spPr>
          <a:xfrm>
            <a:off x="6272900" y="5139850"/>
            <a:ext cx="2740500" cy="102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Unsaturated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lang="en-US" sz="4800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r>
              <a:rPr b="0" i="0" lang="en-US" sz="48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TRUCTURE OF FATS</a:t>
            </a:r>
            <a:endParaRPr sz="4800"/>
          </a:p>
        </p:txBody>
      </p:sp>
      <p:sp>
        <p:nvSpPr>
          <p:cNvPr id="363" name="Google Shape;363;p35"/>
          <p:cNvSpPr txBox="1"/>
          <p:nvPr>
            <p:ph idx="1" type="body"/>
          </p:nvPr>
        </p:nvSpPr>
        <p:spPr>
          <a:xfrm>
            <a:off x="457200" y="1600200"/>
            <a:ext cx="8229600" cy="5061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Lipids / Fats are made up of 1 glycerol unit joined to 3 fatty acid units- Triglyceride!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600px-Ski_trail_rating_symbol-green_circle" id="364" name="Google Shape;36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9637" y="2466975"/>
            <a:ext cx="939800" cy="1303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600px-Ski_trail_rating_symbol-green_circle" id="365" name="Google Shape;36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9637" y="3770312"/>
            <a:ext cx="939800" cy="1303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600px-Ski_trail_rating_symbol-green_circle" id="366" name="Google Shape;36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9637" y="5299075"/>
            <a:ext cx="939800" cy="1303337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5"/>
          <p:cNvSpPr txBox="1"/>
          <p:nvPr/>
        </p:nvSpPr>
        <p:spPr>
          <a:xfrm>
            <a:off x="2330450" y="2890837"/>
            <a:ext cx="855662" cy="366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35"/>
          <p:cNvSpPr txBox="1"/>
          <p:nvPr/>
        </p:nvSpPr>
        <p:spPr>
          <a:xfrm>
            <a:off x="2330450" y="2466975"/>
            <a:ext cx="1296987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9" name="Google Shape;369;p35"/>
          <p:cNvCxnSpPr/>
          <p:nvPr/>
        </p:nvCxnSpPr>
        <p:spPr>
          <a:xfrm flipH="1" rot="10800000">
            <a:off x="3186112" y="3122612"/>
            <a:ext cx="1779587" cy="28575"/>
          </a:xfrm>
          <a:prstGeom prst="straightConnector1">
            <a:avLst/>
          </a:prstGeom>
          <a:noFill/>
          <a:ln cap="flat" cmpd="sng" w="38100">
            <a:solidFill>
              <a:srgbClr val="FFFF66"/>
            </a:solidFill>
            <a:prstDash val="solid"/>
            <a:miter lim="800000"/>
            <a:headEnd len="med" w="med" type="none"/>
            <a:tailEnd len="med" w="med" type="triangle"/>
          </a:ln>
          <a:effectLst>
            <a:outerShdw blurRad="6350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70" name="Google Shape;370;p35"/>
          <p:cNvCxnSpPr/>
          <p:nvPr/>
        </p:nvCxnSpPr>
        <p:spPr>
          <a:xfrm>
            <a:off x="3038475" y="4529137"/>
            <a:ext cx="2068512" cy="0"/>
          </a:xfrm>
          <a:prstGeom prst="straightConnector1">
            <a:avLst/>
          </a:prstGeom>
          <a:noFill/>
          <a:ln cap="flat" cmpd="sng" w="38100">
            <a:solidFill>
              <a:srgbClr val="FFFF66"/>
            </a:solidFill>
            <a:prstDash val="solid"/>
            <a:miter lim="800000"/>
            <a:headEnd len="med" w="med" type="none"/>
            <a:tailEnd len="med" w="med" type="triangle"/>
          </a:ln>
          <a:effectLst>
            <a:outerShdw blurRad="6350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71" name="Google Shape;371;p35"/>
          <p:cNvCxnSpPr/>
          <p:nvPr/>
        </p:nvCxnSpPr>
        <p:spPr>
          <a:xfrm>
            <a:off x="3038475" y="6161087"/>
            <a:ext cx="1927225" cy="28575"/>
          </a:xfrm>
          <a:prstGeom prst="straightConnector1">
            <a:avLst/>
          </a:prstGeom>
          <a:noFill/>
          <a:ln cap="flat" cmpd="sng" w="38100">
            <a:solidFill>
              <a:srgbClr val="FFFF66"/>
            </a:solidFill>
            <a:prstDash val="solid"/>
            <a:miter lim="800000"/>
            <a:headEnd len="med" w="med" type="none"/>
            <a:tailEnd len="med" w="med" type="triangle"/>
          </a:ln>
          <a:effectLst>
            <a:outerShdw blurRad="63500" dir="5400000" dist="23000">
              <a:srgbClr val="000000">
                <a:alpha val="34901"/>
              </a:srgbClr>
            </a:outerShdw>
          </a:effectLst>
        </p:spPr>
      </p:cxnSp>
      <p:sp>
        <p:nvSpPr>
          <p:cNvPr id="372" name="Google Shape;372;p35"/>
          <p:cNvSpPr txBox="1"/>
          <p:nvPr/>
        </p:nvSpPr>
        <p:spPr>
          <a:xfrm>
            <a:off x="2547075" y="2890825"/>
            <a:ext cx="422400" cy="3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Y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endParaRPr b="1"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3" name="Google Shape;373;p35"/>
          <p:cNvSpPr txBox="1"/>
          <p:nvPr/>
        </p:nvSpPr>
        <p:spPr>
          <a:xfrm>
            <a:off x="6557475" y="2700550"/>
            <a:ext cx="1537200" cy="3668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</a:rPr>
              <a:t>3</a:t>
            </a:r>
            <a:endParaRPr b="1" sz="3000">
              <a:solidFill>
                <a:srgbClr val="FF99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99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99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</a:rPr>
              <a:t>FATTY</a:t>
            </a:r>
            <a:endParaRPr b="1" sz="3000">
              <a:solidFill>
                <a:srgbClr val="FF99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99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99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</a:rPr>
              <a:t>ACIDS</a:t>
            </a:r>
            <a:endParaRPr b="1" sz="3000">
              <a:solidFill>
                <a:srgbClr val="FF9900"/>
              </a:solidFill>
            </a:endParaRPr>
          </a:p>
        </p:txBody>
      </p:sp>
      <p:pic>
        <p:nvPicPr>
          <p:cNvPr id="374" name="Google Shape;37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70450"/>
            <a:ext cx="20685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CLASSIFICATION &amp; SOURCES OF FATS</a:t>
            </a:r>
            <a:endParaRPr/>
          </a:p>
        </p:txBody>
      </p:sp>
      <p:sp>
        <p:nvSpPr>
          <p:cNvPr id="380" name="Google Shape;380;p36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SATURATED FATS</a:t>
            </a:r>
            <a:endParaRPr/>
          </a:p>
        </p:txBody>
      </p:sp>
      <p:sp>
        <p:nvSpPr>
          <p:cNvPr id="381" name="Google Shape;381;p36"/>
          <p:cNvSpPr txBox="1"/>
          <p:nvPr>
            <p:ph idx="1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Milk, Cheese, Meat, Butter, </a:t>
            </a:r>
            <a:r>
              <a:rPr b="0" lang="en-US">
                <a:latin typeface="Comic Sans MS"/>
                <a:ea typeface="Comic Sans MS"/>
                <a:cs typeface="Comic Sans MS"/>
                <a:sym typeface="Comic Sans MS"/>
              </a:rPr>
              <a:t>Fried foods</a:t>
            </a:r>
            <a:endParaRPr/>
          </a:p>
        </p:txBody>
      </p:sp>
      <p:sp>
        <p:nvSpPr>
          <p:cNvPr id="382" name="Google Shape;382;p36"/>
          <p:cNvSpPr txBox="1"/>
          <p:nvPr>
            <p:ph idx="1" type="body"/>
          </p:nvPr>
        </p:nvSpPr>
        <p:spPr>
          <a:xfrm>
            <a:off x="4645025" y="1535112"/>
            <a:ext cx="4041775" cy="6397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UNSATURATED FATS</a:t>
            </a:r>
            <a:endParaRPr/>
          </a:p>
        </p:txBody>
      </p:sp>
      <p:sp>
        <p:nvSpPr>
          <p:cNvPr id="383" name="Google Shape;383;p36"/>
          <p:cNvSpPr txBox="1"/>
          <p:nvPr>
            <p:ph idx="2" type="body"/>
          </p:nvPr>
        </p:nvSpPr>
        <p:spPr>
          <a:xfrm>
            <a:off x="4645025" y="2174875"/>
            <a:ext cx="4041775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Oil, Oily Fish, Nuts, Seeds</a:t>
            </a:r>
            <a:endParaRPr/>
          </a:p>
        </p:txBody>
      </p:sp>
      <p:pic>
        <p:nvPicPr>
          <p:cNvPr id="384" name="Google Shape;38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400" y="2954325"/>
            <a:ext cx="2878875" cy="317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6"/>
          <p:cNvSpPr txBox="1"/>
          <p:nvPr/>
        </p:nvSpPr>
        <p:spPr>
          <a:xfrm>
            <a:off x="458175" y="6218225"/>
            <a:ext cx="33501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@armadoascorvemorales/unsplash.org</a:t>
            </a:r>
            <a:endParaRPr sz="800"/>
          </a:p>
        </p:txBody>
      </p:sp>
      <p:pic>
        <p:nvPicPr>
          <p:cNvPr id="386" name="Google Shape;38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1772" y="3046400"/>
            <a:ext cx="3583450" cy="317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6"/>
          <p:cNvSpPr txBox="1"/>
          <p:nvPr/>
        </p:nvSpPr>
        <p:spPr>
          <a:xfrm>
            <a:off x="5046825" y="6474400"/>
            <a:ext cx="34584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@jakubkapusnak/unsplash.or</a:t>
            </a:r>
            <a:r>
              <a:rPr lang="en-US"/>
              <a:t>g</a:t>
            </a:r>
            <a:endParaRPr/>
          </a:p>
        </p:txBody>
      </p:sp>
      <p:pic>
        <p:nvPicPr>
          <p:cNvPr id="388" name="Google Shape;38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02525"/>
            <a:ext cx="2807349" cy="32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BIOLOGICAL FUNCTIONS OF FATS</a:t>
            </a:r>
            <a:endParaRPr/>
          </a:p>
        </p:txBody>
      </p:sp>
      <p:sp>
        <p:nvSpPr>
          <p:cNvPr id="394" name="Google Shape;394;p37"/>
          <p:cNvSpPr txBox="1"/>
          <p:nvPr>
            <p:ph idx="1" type="body"/>
          </p:nvPr>
        </p:nvSpPr>
        <p:spPr>
          <a:xfrm>
            <a:off x="457200" y="1600200"/>
            <a:ext cx="5982000" cy="4902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Gives our bodies heat and energy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layer of fat in the skin insulates our body keeping us warm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Delicate organs in the body like the heart and kidneys are protected by a layer of fat  around them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get fat soluble vitamins  A,D,E,K  from fats</a:t>
            </a:r>
            <a:endParaRPr/>
          </a:p>
        </p:txBody>
      </p:sp>
      <p:pic>
        <p:nvPicPr>
          <p:cNvPr id="395" name="Google Shape;3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6200" y="6200775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8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Too much fat =</a:t>
            </a:r>
            <a:endParaRPr/>
          </a:p>
        </p:txBody>
      </p:sp>
      <p:sp>
        <p:nvSpPr>
          <p:cNvPr id="401" name="Google Shape;401;p38"/>
          <p:cNvSpPr txBox="1"/>
          <p:nvPr>
            <p:ph idx="4294967295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Weight Gain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Overweight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Obesity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Heart Attacks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Strokes</a:t>
            </a:r>
            <a:endParaRPr/>
          </a:p>
        </p:txBody>
      </p:sp>
      <p:sp>
        <p:nvSpPr>
          <p:cNvPr id="402" name="Google Shape;402;p38"/>
          <p:cNvSpPr txBox="1"/>
          <p:nvPr/>
        </p:nvSpPr>
        <p:spPr>
          <a:xfrm>
            <a:off x="5404625" y="3902650"/>
            <a:ext cx="282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@amicalmant/unsplash.org</a:t>
            </a:r>
            <a:endParaRPr sz="800"/>
          </a:p>
        </p:txBody>
      </p:sp>
      <p:sp>
        <p:nvSpPr>
          <p:cNvPr id="403" name="Google Shape;403;p38"/>
          <p:cNvSpPr txBox="1"/>
          <p:nvPr/>
        </p:nvSpPr>
        <p:spPr>
          <a:xfrm>
            <a:off x="7473850" y="5774825"/>
            <a:ext cx="5675700" cy="6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4" name="Google Shape;40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4200" y="4060175"/>
            <a:ext cx="1869651" cy="2065974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8"/>
          <p:cNvSpPr txBox="1"/>
          <p:nvPr/>
        </p:nvSpPr>
        <p:spPr>
          <a:xfrm>
            <a:off x="5315925" y="6159100"/>
            <a:ext cx="26013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@moini/creativecommons.org</a:t>
            </a:r>
            <a:endParaRPr sz="800"/>
          </a:p>
        </p:txBody>
      </p:sp>
      <p:pic>
        <p:nvPicPr>
          <p:cNvPr id="406" name="Google Shape;40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4200" y="1743301"/>
            <a:ext cx="1278974" cy="183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412;p39"/>
          <p:cNvGrpSpPr/>
          <p:nvPr/>
        </p:nvGrpSpPr>
        <p:grpSpPr>
          <a:xfrm>
            <a:off x="0" y="355100"/>
            <a:ext cx="8697209" cy="4268479"/>
            <a:chOff x="2362027" y="1258891"/>
            <a:chExt cx="4300865" cy="2903727"/>
          </a:xfrm>
        </p:grpSpPr>
        <p:cxnSp>
          <p:nvCxnSpPr>
            <p:cNvPr id="413" name="Google Shape;413;p39"/>
            <p:cNvCxnSpPr/>
            <p:nvPr/>
          </p:nvCxnSpPr>
          <p:spPr>
            <a:xfrm rot="10800000">
              <a:off x="3502335" y="3202621"/>
              <a:ext cx="514500" cy="1668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414" name="Google Shape;414;p39"/>
            <p:cNvSpPr/>
            <p:nvPr/>
          </p:nvSpPr>
          <p:spPr>
            <a:xfrm>
              <a:off x="2362027" y="2409418"/>
              <a:ext cx="1140300" cy="1753200"/>
            </a:xfrm>
            <a:prstGeom prst="ellipse">
              <a:avLst/>
            </a:prstGeom>
            <a:solidFill>
              <a:schemeClr val="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Omega 3 improves brain function and concentration</a:t>
              </a:r>
              <a:endParaRPr sz="1800"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cxnSp>
          <p:nvCxnSpPr>
            <p:cNvPr id="415" name="Google Shape;415;p39"/>
            <p:cNvCxnSpPr/>
            <p:nvPr/>
          </p:nvCxnSpPr>
          <p:spPr>
            <a:xfrm flipH="1" rot="10800000">
              <a:off x="5087937" y="3094012"/>
              <a:ext cx="516000" cy="1683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416" name="Google Shape;416;p39"/>
            <p:cNvSpPr/>
            <p:nvPr/>
          </p:nvSpPr>
          <p:spPr>
            <a:xfrm>
              <a:off x="5576892" y="2382837"/>
              <a:ext cx="1086000" cy="13752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Omega 3 reduce risk of heart dis</a:t>
              </a:r>
              <a:r>
                <a:rPr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ease</a:t>
              </a:r>
              <a:endParaRPr/>
            </a:p>
          </p:txBody>
        </p:sp>
        <p:cxnSp>
          <p:nvCxnSpPr>
            <p:cNvPr id="417" name="Google Shape;417;p39"/>
            <p:cNvCxnSpPr/>
            <p:nvPr/>
          </p:nvCxnSpPr>
          <p:spPr>
            <a:xfrm rot="10800000">
              <a:off x="4572000" y="2344662"/>
              <a:ext cx="0" cy="5430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418" name="Google Shape;418;p39"/>
            <p:cNvSpPr/>
            <p:nvPr/>
          </p:nvSpPr>
          <p:spPr>
            <a:xfrm>
              <a:off x="4029073" y="1258891"/>
              <a:ext cx="1277100" cy="1086000"/>
            </a:xfrm>
            <a:prstGeom prst="ellipse">
              <a:avLst/>
            </a:prstGeom>
            <a:solidFill>
              <a:srgbClr val="CCFFCC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Reduce blood cholesterol</a:t>
              </a:r>
              <a:endParaRPr/>
            </a:p>
          </p:txBody>
        </p:sp>
        <p:sp>
          <p:nvSpPr>
            <p:cNvPr id="419" name="Google Shape;419;p39"/>
            <p:cNvSpPr/>
            <p:nvPr/>
          </p:nvSpPr>
          <p:spPr>
            <a:xfrm>
              <a:off x="3935511" y="2598415"/>
              <a:ext cx="1370700" cy="1375200"/>
            </a:xfrm>
            <a:prstGeom prst="ellipse">
              <a:avLst/>
            </a:prstGeom>
            <a:solidFill>
              <a:srgbClr val="FF00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omic Sans MS"/>
                <a:buNone/>
              </a:pPr>
              <a:r>
                <a:rPr b="1"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Benefits of unsaturated fat in the diet</a:t>
              </a:r>
              <a:endParaRPr/>
            </a:p>
          </p:txBody>
        </p:sp>
      </p:grpSp>
      <p:pic>
        <p:nvPicPr>
          <p:cNvPr id="420" name="Google Shape;42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775979"/>
            <a:ext cx="2572829" cy="1929622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9"/>
          <p:cNvSpPr txBox="1"/>
          <p:nvPr/>
        </p:nvSpPr>
        <p:spPr>
          <a:xfrm>
            <a:off x="192150" y="6533525"/>
            <a:ext cx="25728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@thoughtcatalog/unsplash.org</a:t>
            </a:r>
            <a:endParaRPr sz="800"/>
          </a:p>
        </p:txBody>
      </p:sp>
      <p:pic>
        <p:nvPicPr>
          <p:cNvPr id="422" name="Google Shape;42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4775979"/>
            <a:ext cx="4146006" cy="192962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9"/>
          <p:cNvSpPr txBox="1"/>
          <p:nvPr/>
        </p:nvSpPr>
        <p:spPr>
          <a:xfrm>
            <a:off x="4606475" y="6474400"/>
            <a:ext cx="39315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@philipbarrington/creativecommons.org</a:t>
            </a:r>
            <a:endParaRPr sz="800"/>
          </a:p>
        </p:txBody>
      </p:sp>
      <p:pic>
        <p:nvPicPr>
          <p:cNvPr id="424" name="Google Shape;42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" y="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0"/>
          <p:cNvSpPr/>
          <p:nvPr/>
        </p:nvSpPr>
        <p:spPr>
          <a:xfrm>
            <a:off x="3213100" y="4322762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EF43AF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0"/>
          <p:cNvSpPr/>
          <p:nvPr/>
        </p:nvSpPr>
        <p:spPr>
          <a:xfrm>
            <a:off x="1171575" y="2605087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50EC20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40"/>
          <p:cNvSpPr/>
          <p:nvPr/>
        </p:nvSpPr>
        <p:spPr>
          <a:xfrm>
            <a:off x="5200650" y="2605087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B803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40"/>
          <p:cNvSpPr/>
          <p:nvPr/>
        </p:nvSpPr>
        <p:spPr>
          <a:xfrm>
            <a:off x="3240087" y="2605087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A1C6F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0"/>
          <p:cNvSpPr/>
          <p:nvPr/>
        </p:nvSpPr>
        <p:spPr>
          <a:xfrm>
            <a:off x="3186112" y="887412"/>
            <a:ext cx="2014537" cy="1717675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BFB37"/>
          </a:solidFill>
          <a:ln cap="flat" cmpd="sng" w="38100">
            <a:solidFill>
              <a:srgbClr val="5F5F5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5553075" y="3187700"/>
            <a:ext cx="13255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  <a:endParaRPr/>
          </a:p>
        </p:txBody>
      </p:sp>
      <p:sp>
        <p:nvSpPr>
          <p:cNvPr id="435" name="Google Shape;435;p40"/>
          <p:cNvSpPr txBox="1"/>
          <p:nvPr/>
        </p:nvSpPr>
        <p:spPr>
          <a:xfrm>
            <a:off x="3567112" y="1543050"/>
            <a:ext cx="13271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CLASSIFY</a:t>
            </a:r>
            <a:endParaRPr/>
          </a:p>
        </p:txBody>
      </p:sp>
      <p:sp>
        <p:nvSpPr>
          <p:cNvPr id="436" name="Google Shape;436;p40"/>
          <p:cNvSpPr txBox="1"/>
          <p:nvPr/>
        </p:nvSpPr>
        <p:spPr>
          <a:xfrm>
            <a:off x="1389062" y="3187700"/>
            <a:ext cx="15303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/>
          </a:p>
        </p:txBody>
      </p:sp>
      <p:sp>
        <p:nvSpPr>
          <p:cNvPr id="437" name="Google Shape;437;p40"/>
          <p:cNvSpPr txBox="1"/>
          <p:nvPr/>
        </p:nvSpPr>
        <p:spPr>
          <a:xfrm>
            <a:off x="3240087" y="5102225"/>
            <a:ext cx="19875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STRUCTURE</a:t>
            </a:r>
            <a:endParaRPr/>
          </a:p>
        </p:txBody>
      </p:sp>
      <p:sp>
        <p:nvSpPr>
          <p:cNvPr id="438" name="Google Shape;438;p40"/>
          <p:cNvSpPr txBox="1"/>
          <p:nvPr/>
        </p:nvSpPr>
        <p:spPr>
          <a:xfrm>
            <a:off x="3240087" y="3373437"/>
            <a:ext cx="1987550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CARBOHYDRATE</a:t>
            </a:r>
            <a:endParaRPr/>
          </a:p>
        </p:txBody>
      </p:sp>
      <p:pic>
        <p:nvPicPr>
          <p:cNvPr id="439" name="Google Shape;43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Key Words</a:t>
            </a:r>
            <a:endParaRPr/>
          </a:p>
        </p:txBody>
      </p:sp>
      <p:sp>
        <p:nvSpPr>
          <p:cNvPr id="445" name="Google Shape;445;p41"/>
          <p:cNvSpPr txBox="1"/>
          <p:nvPr>
            <p:ph idx="1" type="body"/>
          </p:nvPr>
        </p:nvSpPr>
        <p:spPr>
          <a:xfrm>
            <a:off x="457200" y="1600200"/>
            <a:ext cx="21957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Carbon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41"/>
          <p:cNvSpPr txBox="1"/>
          <p:nvPr>
            <p:ph idx="1" type="body"/>
          </p:nvPr>
        </p:nvSpPr>
        <p:spPr>
          <a:xfrm>
            <a:off x="3322675" y="1600200"/>
            <a:ext cx="2195700" cy="7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Glucose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41"/>
          <p:cNvSpPr txBox="1"/>
          <p:nvPr>
            <p:ph idx="1" type="body"/>
          </p:nvPr>
        </p:nvSpPr>
        <p:spPr>
          <a:xfrm>
            <a:off x="6491100" y="1600200"/>
            <a:ext cx="25224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Peristalysis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41"/>
          <p:cNvSpPr txBox="1"/>
          <p:nvPr>
            <p:ph idx="1" type="body"/>
          </p:nvPr>
        </p:nvSpPr>
        <p:spPr>
          <a:xfrm>
            <a:off x="75375" y="2690450"/>
            <a:ext cx="3182100" cy="713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Photosynthesis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41"/>
          <p:cNvSpPr txBox="1"/>
          <p:nvPr>
            <p:ph idx="1" type="body"/>
          </p:nvPr>
        </p:nvSpPr>
        <p:spPr>
          <a:xfrm>
            <a:off x="3322675" y="2690450"/>
            <a:ext cx="2676300" cy="7134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Starch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41"/>
          <p:cNvSpPr txBox="1"/>
          <p:nvPr>
            <p:ph idx="1" type="body"/>
          </p:nvPr>
        </p:nvSpPr>
        <p:spPr>
          <a:xfrm>
            <a:off x="6491100" y="2690450"/>
            <a:ext cx="2416800" cy="102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Empty calorie</a:t>
            </a: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41"/>
          <p:cNvSpPr txBox="1"/>
          <p:nvPr>
            <p:ph idx="1" type="body"/>
          </p:nvPr>
        </p:nvSpPr>
        <p:spPr>
          <a:xfrm>
            <a:off x="371775" y="4021880"/>
            <a:ext cx="2195700" cy="10206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Fatty Acids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41"/>
          <p:cNvSpPr txBox="1"/>
          <p:nvPr>
            <p:ph idx="1" type="body"/>
          </p:nvPr>
        </p:nvSpPr>
        <p:spPr>
          <a:xfrm>
            <a:off x="3257350" y="4068750"/>
            <a:ext cx="2195700" cy="71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Cellulose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41"/>
          <p:cNvSpPr txBox="1"/>
          <p:nvPr>
            <p:ph idx="1" type="body"/>
          </p:nvPr>
        </p:nvSpPr>
        <p:spPr>
          <a:xfrm>
            <a:off x="6491100" y="4068750"/>
            <a:ext cx="2416800" cy="10206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Comic Sans MS"/>
                <a:ea typeface="Comic Sans MS"/>
                <a:cs typeface="Comic Sans MS"/>
                <a:sym typeface="Comic Sans MS"/>
              </a:rPr>
              <a:t>Hidden Sugars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pic>
        <p:nvPicPr>
          <p:cNvPr id="454" name="Google Shape;45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CARBOHYDRATES</a:t>
            </a:r>
            <a:endParaRPr/>
          </a:p>
        </p:txBody>
      </p:sp>
      <p:sp>
        <p:nvSpPr>
          <p:cNvPr id="460" name="Google Shape;460;p42"/>
          <p:cNvSpPr txBox="1"/>
          <p:nvPr>
            <p:ph idx="1" type="body"/>
          </p:nvPr>
        </p:nvSpPr>
        <p:spPr>
          <a:xfrm>
            <a:off x="457200" y="1538300"/>
            <a:ext cx="8229600" cy="4902300"/>
          </a:xfrm>
          <a:prstGeom prst="rect">
            <a:avLst/>
          </a:prstGeom>
          <a:solidFill>
            <a:srgbClr val="5F5F5F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Carbohydrates are made up of two or more simple sugars joined together. Glucose is a simple sugar unit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1" name="Google Shape;461;p42"/>
          <p:cNvSpPr/>
          <p:nvPr/>
        </p:nvSpPr>
        <p:spPr>
          <a:xfrm rot="-1221941">
            <a:off x="1220811" y="3278193"/>
            <a:ext cx="813768" cy="828762"/>
          </a:xfrm>
          <a:prstGeom prst="roundRect">
            <a:avLst>
              <a:gd fmla="val 16667" name="adj"/>
            </a:avLst>
          </a:prstGeom>
          <a:solidFill>
            <a:srgbClr val="9BFB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2"/>
          <p:cNvSpPr/>
          <p:nvPr/>
        </p:nvSpPr>
        <p:spPr>
          <a:xfrm rot="-1221941">
            <a:off x="3558736" y="3278193"/>
            <a:ext cx="813768" cy="828762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2"/>
          <p:cNvSpPr/>
          <p:nvPr/>
        </p:nvSpPr>
        <p:spPr>
          <a:xfrm rot="-1221941">
            <a:off x="4886786" y="3044918"/>
            <a:ext cx="813768" cy="828762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2"/>
          <p:cNvSpPr/>
          <p:nvPr/>
        </p:nvSpPr>
        <p:spPr>
          <a:xfrm rot="-1221941">
            <a:off x="6214836" y="2710468"/>
            <a:ext cx="813768" cy="828762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5" name="Google Shape;465;p42"/>
          <p:cNvCxnSpPr>
            <a:stCxn id="462" idx="3"/>
            <a:endCxn id="463" idx="1"/>
          </p:cNvCxnSpPr>
          <p:nvPr/>
        </p:nvCxnSpPr>
        <p:spPr>
          <a:xfrm>
            <a:off x="4347070" y="3550974"/>
            <a:ext cx="565200" cy="498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6" name="Google Shape;466;p42"/>
          <p:cNvCxnSpPr>
            <a:stCxn id="463" idx="3"/>
            <a:endCxn id="464" idx="1"/>
          </p:cNvCxnSpPr>
          <p:nvPr/>
        </p:nvCxnSpPr>
        <p:spPr>
          <a:xfrm flipH="1" rot="10800000">
            <a:off x="5675120" y="3266399"/>
            <a:ext cx="565200" cy="513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42"/>
          <p:cNvSpPr txBox="1"/>
          <p:nvPr/>
        </p:nvSpPr>
        <p:spPr>
          <a:xfrm>
            <a:off x="829000" y="4890925"/>
            <a:ext cx="1929300" cy="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Glucose</a:t>
            </a:r>
            <a:endParaRPr sz="36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8" name="Google Shape;468;p42"/>
          <p:cNvSpPr/>
          <p:nvPr/>
        </p:nvSpPr>
        <p:spPr>
          <a:xfrm>
            <a:off x="1665550" y="4092100"/>
            <a:ext cx="256200" cy="10602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2"/>
          <p:cNvSpPr txBox="1"/>
          <p:nvPr/>
        </p:nvSpPr>
        <p:spPr>
          <a:xfrm>
            <a:off x="3778800" y="4474150"/>
            <a:ext cx="41877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Carbohydrates created by glucose joining up!</a:t>
            </a:r>
            <a:endParaRPr sz="36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70" name="Google Shape;47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04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CLASSIFICATION &amp; SOURCES OF CARBOHYDRATES</a:t>
            </a:r>
            <a:endParaRPr/>
          </a:p>
        </p:txBody>
      </p:sp>
      <p:sp>
        <p:nvSpPr>
          <p:cNvPr id="476" name="Google Shape;476;p43"/>
          <p:cNvSpPr txBox="1"/>
          <p:nvPr>
            <p:ph idx="1" type="body"/>
          </p:nvPr>
        </p:nvSpPr>
        <p:spPr>
          <a:xfrm>
            <a:off x="457200" y="1535112"/>
            <a:ext cx="2471737" cy="639762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SUGAR</a:t>
            </a:r>
            <a:endParaRPr/>
          </a:p>
        </p:txBody>
      </p:sp>
      <p:sp>
        <p:nvSpPr>
          <p:cNvPr id="477" name="Google Shape;477;p43"/>
          <p:cNvSpPr txBox="1"/>
          <p:nvPr>
            <p:ph idx="1" type="body"/>
          </p:nvPr>
        </p:nvSpPr>
        <p:spPr>
          <a:xfrm>
            <a:off x="457200" y="2174875"/>
            <a:ext cx="3251200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Honey, Fruit,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Ice cream</a:t>
            </a:r>
            <a:endParaRPr/>
          </a:p>
        </p:txBody>
      </p:sp>
      <p:sp>
        <p:nvSpPr>
          <p:cNvPr id="478" name="Google Shape;478;p43"/>
          <p:cNvSpPr txBox="1"/>
          <p:nvPr>
            <p:ph idx="1" type="body"/>
          </p:nvPr>
        </p:nvSpPr>
        <p:spPr>
          <a:xfrm>
            <a:off x="5926137" y="1535112"/>
            <a:ext cx="2760662" cy="639762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FIBRE</a:t>
            </a:r>
            <a:endParaRPr/>
          </a:p>
        </p:txBody>
      </p:sp>
      <p:sp>
        <p:nvSpPr>
          <p:cNvPr id="479" name="Google Shape;479;p43"/>
          <p:cNvSpPr txBox="1"/>
          <p:nvPr>
            <p:ph idx="2" type="body"/>
          </p:nvPr>
        </p:nvSpPr>
        <p:spPr>
          <a:xfrm>
            <a:off x="5707062" y="2174875"/>
            <a:ext cx="297973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Brown Bread, Whole meal pasta / rice, nuts seeds, fruit and vegetable skins</a:t>
            </a:r>
            <a:endParaRPr/>
          </a:p>
        </p:txBody>
      </p:sp>
      <p:sp>
        <p:nvSpPr>
          <p:cNvPr id="480" name="Google Shape;480;p43"/>
          <p:cNvSpPr txBox="1"/>
          <p:nvPr/>
        </p:nvSpPr>
        <p:spPr>
          <a:xfrm>
            <a:off x="3149600" y="2174875"/>
            <a:ext cx="29972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Potatoes, Pasta,                       Rice,  bread</a:t>
            </a:r>
            <a:endParaRPr/>
          </a:p>
        </p:txBody>
      </p:sp>
      <p:sp>
        <p:nvSpPr>
          <p:cNvPr id="481" name="Google Shape;481;p43"/>
          <p:cNvSpPr txBox="1"/>
          <p:nvPr/>
        </p:nvSpPr>
        <p:spPr>
          <a:xfrm>
            <a:off x="3149600" y="1535112"/>
            <a:ext cx="2557462" cy="523875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STARCH</a:t>
            </a:r>
            <a:endParaRPr/>
          </a:p>
        </p:txBody>
      </p:sp>
      <p:pic>
        <p:nvPicPr>
          <p:cNvPr id="482" name="Google Shape;48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9550" y="3340325"/>
            <a:ext cx="1145625" cy="260692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3"/>
          <p:cNvSpPr txBox="1"/>
          <p:nvPr/>
        </p:nvSpPr>
        <p:spPr>
          <a:xfrm>
            <a:off x="487750" y="6099975"/>
            <a:ext cx="18033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@evilestmark/creativecommons.org</a:t>
            </a:r>
            <a:endParaRPr sz="800"/>
          </a:p>
        </p:txBody>
      </p:sp>
      <p:pic>
        <p:nvPicPr>
          <p:cNvPr id="484" name="Google Shape;48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6475" y="4115200"/>
            <a:ext cx="2420325" cy="18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3"/>
          <p:cNvSpPr txBox="1"/>
          <p:nvPr/>
        </p:nvSpPr>
        <p:spPr>
          <a:xfrm>
            <a:off x="6173175" y="6159100"/>
            <a:ext cx="26901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@aleskrivec/unspash.org</a:t>
            </a:r>
            <a:endParaRPr sz="800"/>
          </a:p>
        </p:txBody>
      </p:sp>
      <p:pic>
        <p:nvPicPr>
          <p:cNvPr id="486" name="Google Shape;48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3875" y="3121025"/>
            <a:ext cx="2076450" cy="26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3"/>
          <p:cNvSpPr txBox="1"/>
          <p:nvPr/>
        </p:nvSpPr>
        <p:spPr>
          <a:xfrm>
            <a:off x="3217150" y="6060575"/>
            <a:ext cx="2118600" cy="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@sydwachs/unsplash.org</a:t>
            </a:r>
            <a:endParaRPr sz="800"/>
          </a:p>
        </p:txBody>
      </p:sp>
      <p:pic>
        <p:nvPicPr>
          <p:cNvPr id="488" name="Google Shape;488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6407725"/>
            <a:ext cx="3517800" cy="45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BIOLOGICAL FUNCTIONS OF CARBOHYDRATES</a:t>
            </a:r>
            <a:endParaRPr/>
          </a:p>
        </p:txBody>
      </p:sp>
      <p:sp>
        <p:nvSpPr>
          <p:cNvPr id="494" name="Google Shape;494;p4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Sugar and Starch provides heat and energy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Fibre rich foods fill you up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Fibre helps prevent constipation and other bowel problems</a:t>
            </a:r>
            <a:endParaRPr/>
          </a:p>
        </p:txBody>
      </p:sp>
      <p:pic>
        <p:nvPicPr>
          <p:cNvPr id="495" name="Google Shape;49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1261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TO INCREASE FIBRE INTAKE?</a:t>
            </a:r>
            <a:endParaRPr/>
          </a:p>
        </p:txBody>
      </p:sp>
      <p:sp>
        <p:nvSpPr>
          <p:cNvPr id="502" name="Google Shape;502;p45"/>
          <p:cNvSpPr txBox="1"/>
          <p:nvPr/>
        </p:nvSpPr>
        <p:spPr>
          <a:xfrm>
            <a:off x="4813400" y="1906575"/>
            <a:ext cx="3340800" cy="2441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Comic Sans MS"/>
                <a:ea typeface="Comic Sans MS"/>
                <a:cs typeface="Comic Sans MS"/>
                <a:sym typeface="Comic Sans MS"/>
              </a:rPr>
              <a:t>Brainstorm ways of increasing fibre intake in the diet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03" name="Google Shape;50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21625"/>
            <a:ext cx="3423709" cy="5135563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5"/>
          <p:cNvSpPr txBox="1"/>
          <p:nvPr/>
        </p:nvSpPr>
        <p:spPr>
          <a:xfrm>
            <a:off x="349800" y="6454700"/>
            <a:ext cx="28968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@anatavares/unsplash.org</a:t>
            </a:r>
            <a:endParaRPr sz="800"/>
          </a:p>
        </p:txBody>
      </p:sp>
      <p:pic>
        <p:nvPicPr>
          <p:cNvPr id="505" name="Google Shape;50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5625" y="6142175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lang="en-US" sz="4000">
                <a:latin typeface="Comic Sans MS"/>
                <a:ea typeface="Comic Sans MS"/>
                <a:cs typeface="Comic Sans MS"/>
                <a:sym typeface="Comic Sans MS"/>
              </a:rPr>
              <a:t>RDA of Fibre</a:t>
            </a:r>
            <a:endParaRPr/>
          </a:p>
        </p:txBody>
      </p:sp>
      <p:sp>
        <p:nvSpPr>
          <p:cNvPr id="512" name="Google Shape;512;p46"/>
          <p:cNvSpPr txBox="1"/>
          <p:nvPr/>
        </p:nvSpPr>
        <p:spPr>
          <a:xfrm>
            <a:off x="5622050" y="1786725"/>
            <a:ext cx="2472000" cy="2441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Comic Sans MS"/>
                <a:ea typeface="Comic Sans MS"/>
                <a:cs typeface="Comic Sans MS"/>
                <a:sym typeface="Comic Sans MS"/>
              </a:rPr>
              <a:t>25g-35g per day!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13" name="Google Shape;51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510325"/>
            <a:ext cx="3423709" cy="5135563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6"/>
          <p:cNvSpPr txBox="1"/>
          <p:nvPr/>
        </p:nvSpPr>
        <p:spPr>
          <a:xfrm>
            <a:off x="556725" y="6297050"/>
            <a:ext cx="29757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@anatavares/unsplash.org</a:t>
            </a:r>
            <a:endParaRPr/>
          </a:p>
        </p:txBody>
      </p:sp>
      <p:pic>
        <p:nvPicPr>
          <p:cNvPr id="515" name="Google Shape;51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2050" y="6106438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7"/>
          <p:cNvSpPr txBox="1"/>
          <p:nvPr>
            <p:ph type="title"/>
          </p:nvPr>
        </p:nvSpPr>
        <p:spPr>
          <a:xfrm>
            <a:off x="457200" y="133350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Too much sugar =</a:t>
            </a:r>
            <a:endParaRPr/>
          </a:p>
        </p:txBody>
      </p:sp>
      <p:sp>
        <p:nvSpPr>
          <p:cNvPr id="521" name="Google Shape;521;p4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Google Shape;52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75" y="1551875"/>
            <a:ext cx="3036304" cy="507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4175" y="1906800"/>
            <a:ext cx="2703550" cy="4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7"/>
          <p:cNvSpPr txBox="1"/>
          <p:nvPr/>
        </p:nvSpPr>
        <p:spPr>
          <a:xfrm>
            <a:off x="3118625" y="6237925"/>
            <a:ext cx="2424000" cy="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@kateredfern/unsplash.org</a:t>
            </a:r>
            <a:endParaRPr sz="800"/>
          </a:p>
        </p:txBody>
      </p:sp>
      <p:sp>
        <p:nvSpPr>
          <p:cNvPr id="525" name="Google Shape;525;p47"/>
          <p:cNvSpPr txBox="1"/>
          <p:nvPr/>
        </p:nvSpPr>
        <p:spPr>
          <a:xfrm>
            <a:off x="468050" y="6366025"/>
            <a:ext cx="20889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@snoppingasusual/creativecommons.org</a:t>
            </a:r>
            <a:endParaRPr sz="800"/>
          </a:p>
        </p:txBody>
      </p:sp>
      <p:pic>
        <p:nvPicPr>
          <p:cNvPr id="526" name="Google Shape;52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0050" y="1828638"/>
            <a:ext cx="2934650" cy="452595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7"/>
          <p:cNvSpPr txBox="1"/>
          <p:nvPr/>
        </p:nvSpPr>
        <p:spPr>
          <a:xfrm>
            <a:off x="6163325" y="6356175"/>
            <a:ext cx="2276100" cy="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/>
              <a:t>@amicalmant/creativecommons.org</a:t>
            </a:r>
            <a:endParaRPr sz="700"/>
          </a:p>
        </p:txBody>
      </p:sp>
      <p:pic>
        <p:nvPicPr>
          <p:cNvPr id="528" name="Google Shape;528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8625" y="6450000"/>
            <a:ext cx="3517800" cy="32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Empty Kilocalories</a:t>
            </a:r>
            <a:endParaRPr/>
          </a:p>
        </p:txBody>
      </p:sp>
      <p:sp>
        <p:nvSpPr>
          <p:cNvPr id="535" name="Google Shape;535;p48"/>
          <p:cNvSpPr txBox="1"/>
          <p:nvPr>
            <p:ph idx="1" type="body"/>
          </p:nvPr>
        </p:nvSpPr>
        <p:spPr>
          <a:xfrm>
            <a:off x="457200" y="1600200"/>
            <a:ext cx="8229600" cy="721800"/>
          </a:xfrm>
          <a:prstGeom prst="rect">
            <a:avLst/>
          </a:prstGeom>
          <a:solidFill>
            <a:srgbClr val="FFFF00"/>
          </a:solidFill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Contain sugar only and lack other </a:t>
            </a:r>
            <a:r>
              <a:rPr lang="en-US"/>
              <a:t>nutrients</a:t>
            </a:r>
            <a:endParaRPr/>
          </a:p>
        </p:txBody>
      </p:sp>
      <p:sp>
        <p:nvSpPr>
          <p:cNvPr id="536" name="Google Shape;536;p48"/>
          <p:cNvSpPr txBox="1"/>
          <p:nvPr>
            <p:ph type="title"/>
          </p:nvPr>
        </p:nvSpPr>
        <p:spPr>
          <a:xfrm>
            <a:off x="457200" y="2622525"/>
            <a:ext cx="8229600" cy="1143000"/>
          </a:xfrm>
          <a:prstGeom prst="rect">
            <a:avLst/>
          </a:prstGeom>
          <a:solidFill>
            <a:srgbClr val="FF0000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Hidden Sugars</a:t>
            </a:r>
            <a:endParaRPr/>
          </a:p>
        </p:txBody>
      </p:sp>
      <p:sp>
        <p:nvSpPr>
          <p:cNvPr id="537" name="Google Shape;537;p48"/>
          <p:cNvSpPr txBox="1"/>
          <p:nvPr>
            <p:ph idx="1" type="body"/>
          </p:nvPr>
        </p:nvSpPr>
        <p:spPr>
          <a:xfrm>
            <a:off x="668200" y="3989400"/>
            <a:ext cx="8229600" cy="1692000"/>
          </a:xfrm>
          <a:prstGeom prst="rect">
            <a:avLst/>
          </a:prstGeom>
          <a:solidFill>
            <a:srgbClr val="FFFF00"/>
          </a:solidFill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Foods that do not taste sweet but </a:t>
            </a:r>
            <a:r>
              <a:rPr lang="en-US"/>
              <a:t>contain</a:t>
            </a:r>
            <a:r>
              <a:rPr lang="en-US"/>
              <a:t> sugar i.e. savoury sauces. Watch for sugars called ‘’ glucose’’ or ‘’dextrose’’</a:t>
            </a:r>
            <a:endParaRPr/>
          </a:p>
        </p:txBody>
      </p:sp>
      <p:pic>
        <p:nvPicPr>
          <p:cNvPr id="538" name="Google Shape;53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875" y="0"/>
            <a:ext cx="2143128" cy="119492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8"/>
          <p:cNvSpPr txBox="1"/>
          <p:nvPr/>
        </p:nvSpPr>
        <p:spPr>
          <a:xfrm>
            <a:off x="6912200" y="1212675"/>
            <a:ext cx="1822800" cy="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@</a:t>
            </a:r>
            <a:r>
              <a:rPr lang="en-US" sz="800"/>
              <a:t>j4p4n/creativecommons.org</a:t>
            </a:r>
            <a:endParaRPr sz="800"/>
          </a:p>
        </p:txBody>
      </p:sp>
      <p:pic>
        <p:nvPicPr>
          <p:cNvPr id="540" name="Google Shape;54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152050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TO REDUCE SUGAR INTAKE</a:t>
            </a:r>
            <a:endParaRPr/>
          </a:p>
        </p:txBody>
      </p:sp>
      <p:sp>
        <p:nvSpPr>
          <p:cNvPr id="547" name="Google Shape;547;p4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Eat non-sugary breakfast cereals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Choose reduced sugar jams and jellies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sweeteners in tea / coffee instead of sugar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eating canned fruit make sure it’s in its own juice not in syrup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Reduce intake of soft/fizzy drinks-choose diet/sugar free option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Reduce intake of high sugar foods eg.  sweets, cakes, biscuits etc.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Check labels for sugar content eg yogurts can be high in sugar </a:t>
            </a:r>
            <a:endParaRPr/>
          </a:p>
        </p:txBody>
      </p:sp>
      <p:pic>
        <p:nvPicPr>
          <p:cNvPr id="548" name="Google Shape;54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08725"/>
            <a:ext cx="3517800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Quiz Time</a:t>
            </a:r>
            <a:endParaRPr/>
          </a:p>
        </p:txBody>
      </p:sp>
      <p:sp>
        <p:nvSpPr>
          <p:cNvPr id="554" name="Google Shape;554;p50"/>
          <p:cNvSpPr txBox="1"/>
          <p:nvPr/>
        </p:nvSpPr>
        <p:spPr>
          <a:xfrm>
            <a:off x="457200" y="1603375"/>
            <a:ext cx="8489950" cy="378618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omic Sans MS"/>
                <a:ea typeface="Comic Sans MS"/>
                <a:cs typeface="Comic Sans MS"/>
                <a:sym typeface="Comic Sans MS"/>
              </a:rPr>
              <a:t>Try our kahoot quiz on macronutrients!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(Teacher will have to log into their account to give students code!)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omic Sans MS"/>
                <a:ea typeface="Comic Sans MS"/>
                <a:cs typeface="Comic Sans MS"/>
                <a:sym typeface="Comic Sans MS"/>
              </a:rPr>
              <a:t>https://play.kahoot.it/#/k/01965187-4c73-4879-84b8-d766413a1319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4">
      <a:dk1>
        <a:srgbClr val="0E2FAD"/>
      </a:dk1>
      <a:lt1>
        <a:srgbClr val="FFFFFF"/>
      </a:lt1>
      <a:dk2>
        <a:srgbClr val="0E2FAD"/>
      </a:dk2>
      <a:lt2>
        <a:srgbClr val="B3CCE6"/>
      </a:lt2>
      <a:accent1>
        <a:srgbClr val="7FD7FC"/>
      </a:accent1>
      <a:accent2>
        <a:srgbClr val="6BA7F8"/>
      </a:accent2>
      <a:accent3>
        <a:srgbClr val="FFFFFF"/>
      </a:accent3>
      <a:accent4>
        <a:srgbClr val="0A2793"/>
      </a:accent4>
      <a:accent5>
        <a:srgbClr val="C0E8FD"/>
      </a:accent5>
      <a:accent6>
        <a:srgbClr val="6097E1"/>
      </a:accent6>
      <a:hlink>
        <a:srgbClr val="FF9D3B"/>
      </a:hlink>
      <a:folHlink>
        <a:srgbClr val="007B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