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Default Extension="jpeg" ContentType="image/jpeg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notesSlides/notesSlide8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Default Extension="png" ContentType="image/png"/>
  <Default Extension="bin" ContentType="application/vnd.openxmlformats-officedocument.oleObject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notesMasterIdLst>
    <p:notesMasterId r:id="rId12"/>
  </p:notesMasterIdLst>
  <p:sldIdLst>
    <p:sldId id="256" r:id="rId3"/>
    <p:sldId id="257" r:id="rId4"/>
    <p:sldId id="279" r:id="rId5"/>
    <p:sldId id="280" r:id="rId6"/>
    <p:sldId id="269" r:id="rId7"/>
    <p:sldId id="281" r:id="rId8"/>
    <p:sldId id="282" r:id="rId9"/>
    <p:sldId id="283" r:id="rId10"/>
    <p:sldId id="267" r:id="rId1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C99FF"/>
    <a:srgbClr val="3B90D7"/>
    <a:srgbClr val="CCFF66"/>
    <a:srgbClr val="99FF33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588" autoAdjust="0"/>
    <p:restoredTop sz="94624" autoAdjust="0"/>
  </p:normalViewPr>
  <p:slideViewPr>
    <p:cSldViewPr>
      <p:cViewPr>
        <p:scale>
          <a:sx n="68" d="100"/>
          <a:sy n="68" d="100"/>
        </p:scale>
        <p:origin x="-1362" y="-3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presProps" Target="presProp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theme" Target="theme/theme1.xml"/><Relationship Id="rId10" Type="http://schemas.openxmlformats.org/officeDocument/2006/relationships/slide" Target="slides/slide8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viewProps" Target="view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E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9D722EC-00F0-450D-B79F-3AC123C01ACB}" type="datetimeFigureOut">
              <a:rPr lang="en-IE" smtClean="0"/>
              <a:pPr/>
              <a:t>25/08/2018</a:t>
            </a:fld>
            <a:endParaRPr lang="en-IE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E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30DEBCA-0DF1-4F87-9A0D-9F2FB951D525}" type="slidenum">
              <a:rPr lang="en-IE" smtClean="0"/>
              <a:pPr/>
              <a:t>‹#›</a:t>
            </a:fld>
            <a:endParaRPr lang="en-I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I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30DEBCA-0DF1-4F87-9A0D-9F2FB951D525}" type="slidenum">
              <a:rPr lang="en-IE" smtClean="0"/>
              <a:pPr/>
              <a:t>2</a:t>
            </a:fld>
            <a:endParaRPr lang="en-IE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I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30DEBCA-0DF1-4F87-9A0D-9F2FB951D525}" type="slidenum">
              <a:rPr lang="en-IE" smtClean="0"/>
              <a:pPr/>
              <a:t>3</a:t>
            </a:fld>
            <a:endParaRPr lang="en-IE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I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30DEBCA-0DF1-4F87-9A0D-9F2FB951D525}" type="slidenum">
              <a:rPr lang="en-IE" smtClean="0"/>
              <a:pPr/>
              <a:t>4</a:t>
            </a:fld>
            <a:endParaRPr lang="en-IE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I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30DEBCA-0DF1-4F87-9A0D-9F2FB951D525}" type="slidenum">
              <a:rPr lang="en-IE" smtClean="0"/>
              <a:pPr/>
              <a:t>5</a:t>
            </a:fld>
            <a:endParaRPr lang="en-IE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I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30DEBCA-0DF1-4F87-9A0D-9F2FB951D525}" type="slidenum">
              <a:rPr lang="en-IE" smtClean="0"/>
              <a:pPr/>
              <a:t>6</a:t>
            </a:fld>
            <a:endParaRPr lang="en-IE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I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30DEBCA-0DF1-4F87-9A0D-9F2FB951D525}" type="slidenum">
              <a:rPr lang="en-IE" smtClean="0"/>
              <a:pPr/>
              <a:t>7</a:t>
            </a:fld>
            <a:endParaRPr lang="en-IE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I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30DEBCA-0DF1-4F87-9A0D-9F2FB951D525}" type="slidenum">
              <a:rPr lang="en-IE" smtClean="0"/>
              <a:pPr/>
              <a:t>8</a:t>
            </a:fld>
            <a:endParaRPr lang="en-IE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I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30DEBCA-0DF1-4F87-9A0D-9F2FB951D525}" type="slidenum">
              <a:rPr lang="en-IE" smtClean="0"/>
              <a:pPr/>
              <a:t>9</a:t>
            </a:fld>
            <a:endParaRPr lang="en-IE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8/25/2018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8/25/2018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8/25/2018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8/25/2018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8/25/2018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8/25/2018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8/25/2018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8/25/2018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8/25/2018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8/25/2018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8/25/2018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I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F4E80C-0A44-4C46-A078-C51917792025}" type="datetimeFigureOut">
              <a:rPr lang="en-US" smtClean="0"/>
              <a:pPr/>
              <a:t>8/25/2018</a:t>
            </a:fld>
            <a:endParaRPr lang="en-I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7198E0-4805-446B-933E-FEF0EDEFB934}" type="slidenum">
              <a:rPr lang="en-IE" smtClean="0"/>
              <a:pPr/>
              <a:t>‹#›</a:t>
            </a:fld>
            <a:endParaRPr lang="en-IE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F4E80C-0A44-4C46-A078-C51917792025}" type="datetimeFigureOut">
              <a:rPr lang="en-US" smtClean="0"/>
              <a:pPr/>
              <a:t>8/25/2018</a:t>
            </a:fld>
            <a:endParaRPr lang="en-I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7198E0-4805-446B-933E-FEF0EDEFB934}" type="slidenum">
              <a:rPr lang="en-IE" smtClean="0"/>
              <a:pPr/>
              <a:t>‹#›</a:t>
            </a:fld>
            <a:endParaRPr lang="en-IE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F4E80C-0A44-4C46-A078-C51917792025}" type="datetimeFigureOut">
              <a:rPr lang="en-US" smtClean="0"/>
              <a:pPr/>
              <a:t>8/25/2018</a:t>
            </a:fld>
            <a:endParaRPr lang="en-I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7198E0-4805-446B-933E-FEF0EDEFB934}" type="slidenum">
              <a:rPr lang="en-IE" smtClean="0"/>
              <a:pPr/>
              <a:t>‹#›</a:t>
            </a:fld>
            <a:endParaRPr lang="en-IE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F4E80C-0A44-4C46-A078-C51917792025}" type="datetimeFigureOut">
              <a:rPr lang="en-US" smtClean="0"/>
              <a:pPr/>
              <a:t>8/25/2018</a:t>
            </a:fld>
            <a:endParaRPr lang="en-I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7198E0-4805-446B-933E-FEF0EDEFB934}" type="slidenum">
              <a:rPr lang="en-IE" smtClean="0"/>
              <a:pPr/>
              <a:t>‹#›</a:t>
            </a:fld>
            <a:endParaRPr lang="en-IE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F4E80C-0A44-4C46-A078-C51917792025}" type="datetimeFigureOut">
              <a:rPr lang="en-US" smtClean="0"/>
              <a:pPr/>
              <a:t>8/25/2018</a:t>
            </a:fld>
            <a:endParaRPr lang="en-I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7198E0-4805-446B-933E-FEF0EDEFB934}" type="slidenum">
              <a:rPr lang="en-IE" smtClean="0"/>
              <a:pPr/>
              <a:t>‹#›</a:t>
            </a:fld>
            <a:endParaRPr lang="en-IE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F4E80C-0A44-4C46-A078-C51917792025}" type="datetimeFigureOut">
              <a:rPr lang="en-US" smtClean="0"/>
              <a:pPr/>
              <a:t>8/25/2018</a:t>
            </a:fld>
            <a:endParaRPr lang="en-I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7198E0-4805-446B-933E-FEF0EDEFB934}" type="slidenum">
              <a:rPr lang="en-IE" smtClean="0"/>
              <a:pPr/>
              <a:t>‹#›</a:t>
            </a:fld>
            <a:endParaRPr lang="en-IE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F4E80C-0A44-4C46-A078-C51917792025}" type="datetimeFigureOut">
              <a:rPr lang="en-US" smtClean="0"/>
              <a:pPr/>
              <a:t>8/25/2018</a:t>
            </a:fld>
            <a:endParaRPr lang="en-I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7198E0-4805-446B-933E-FEF0EDEFB934}" type="slidenum">
              <a:rPr lang="en-IE" smtClean="0"/>
              <a:pPr/>
              <a:t>‹#›</a:t>
            </a:fld>
            <a:endParaRPr lang="en-IE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F4E80C-0A44-4C46-A078-C51917792025}" type="datetimeFigureOut">
              <a:rPr lang="en-US" smtClean="0"/>
              <a:pPr/>
              <a:t>8/25/2018</a:t>
            </a:fld>
            <a:endParaRPr lang="en-I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7198E0-4805-446B-933E-FEF0EDEFB934}" type="slidenum">
              <a:rPr lang="en-IE" smtClean="0"/>
              <a:pPr/>
              <a:t>‹#›</a:t>
            </a:fld>
            <a:endParaRPr lang="en-IE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F4E80C-0A44-4C46-A078-C51917792025}" type="datetimeFigureOut">
              <a:rPr lang="en-US" smtClean="0"/>
              <a:pPr/>
              <a:t>8/25/2018</a:t>
            </a:fld>
            <a:endParaRPr lang="en-I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7198E0-4805-446B-933E-FEF0EDEFB934}" type="slidenum">
              <a:rPr lang="en-IE" smtClean="0"/>
              <a:pPr/>
              <a:t>‹#›</a:t>
            </a:fld>
            <a:endParaRPr lang="en-IE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F4E80C-0A44-4C46-A078-C51917792025}" type="datetimeFigureOut">
              <a:rPr lang="en-US" smtClean="0"/>
              <a:pPr/>
              <a:t>8/25/2018</a:t>
            </a:fld>
            <a:endParaRPr lang="en-I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7198E0-4805-446B-933E-FEF0EDEFB934}" type="slidenum">
              <a:rPr lang="en-IE" smtClean="0"/>
              <a:pPr/>
              <a:t>‹#›</a:t>
            </a:fld>
            <a:endParaRPr lang="en-IE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F4E80C-0A44-4C46-A078-C51917792025}" type="datetimeFigureOut">
              <a:rPr lang="en-US" smtClean="0"/>
              <a:pPr/>
              <a:t>8/25/2018</a:t>
            </a:fld>
            <a:endParaRPr lang="en-I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7198E0-4805-446B-933E-FEF0EDEFB934}" type="slidenum">
              <a:rPr lang="en-IE" smtClean="0"/>
              <a:pPr/>
              <a:t>‹#›</a:t>
            </a:fld>
            <a:endParaRPr lang="en-IE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F4E80C-0A44-4C46-A078-C51917792025}" type="datetimeFigureOut">
              <a:rPr lang="en-US" smtClean="0"/>
              <a:pPr/>
              <a:t>8/25/2018</a:t>
            </a:fld>
            <a:endParaRPr lang="en-I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7198E0-4805-446B-933E-FEF0EDEFB934}" type="slidenum">
              <a:rPr lang="en-IE" smtClean="0"/>
              <a:pPr/>
              <a:t>‹#›</a:t>
            </a:fld>
            <a:endParaRPr lang="en-IE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8/25/2018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2F4E80C-0A44-4C46-A078-C51917792025}" type="datetimeFigureOut">
              <a:rPr lang="en-US" smtClean="0"/>
              <a:pPr/>
              <a:t>8/25/2018</a:t>
            </a:fld>
            <a:endParaRPr lang="en-I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7198E0-4805-446B-933E-FEF0EDEFB934}" type="slidenum">
              <a:rPr lang="en-IE" smtClean="0"/>
              <a:pPr/>
              <a:t>‹#›</a:t>
            </a:fld>
            <a:endParaRPr lang="en-I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audio" Target="file:///C:\Users\Sol%20Saez\Documents\Sound%20recordings\Tiempo%20Libre.m4a" TargetMode="External"/><Relationship Id="rId1" Type="http://schemas.openxmlformats.org/officeDocument/2006/relationships/vmlDrawing" Target="../drawings/vmlDrawing1.vml"/><Relationship Id="rId6" Type="http://schemas.openxmlformats.org/officeDocument/2006/relationships/oleObject" Target="../embeddings/oleObject1.bin"/><Relationship Id="rId5" Type="http://schemas.openxmlformats.org/officeDocument/2006/relationships/image" Target="../media/image3.png"/><Relationship Id="rId4" Type="http://schemas.openxmlformats.org/officeDocument/2006/relationships/notesSlide" Target="../notesSlides/notesSlide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ln w="57150">
            <a:solidFill>
              <a:srgbClr val="FFC000"/>
            </a:solidFill>
          </a:ln>
        </p:spPr>
        <p:txBody>
          <a:bodyPr/>
          <a:lstStyle/>
          <a:p>
            <a:r>
              <a:rPr lang="es-ES" dirty="0" smtClean="0"/>
              <a:t> Tu Tiempo Libre</a:t>
            </a:r>
            <a:endParaRPr lang="en-IE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IE" dirty="0" smtClean="0"/>
              <a:t>By Sol </a:t>
            </a:r>
            <a:r>
              <a:rPr lang="en-IE" dirty="0" err="1" smtClean="0"/>
              <a:t>Sáez</a:t>
            </a:r>
            <a:endParaRPr lang="en-IE" dirty="0" smtClean="0"/>
          </a:p>
          <a:p>
            <a:endParaRPr lang="en-IE" dirty="0" smtClean="0"/>
          </a:p>
          <a:p>
            <a:endParaRPr lang="en-IE" dirty="0" smtClean="0"/>
          </a:p>
          <a:p>
            <a:endParaRPr lang="en-IE" dirty="0"/>
          </a:p>
        </p:txBody>
      </p:sp>
      <p:pic>
        <p:nvPicPr>
          <p:cNvPr id="4" name="Picture 2" descr="C:\Users\Sol Saez\Desktop\School\Scoilnet\Scoilnet1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733800" y="5409340"/>
            <a:ext cx="1676400" cy="70187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782762"/>
          </a:xfrm>
          <a:solidFill>
            <a:srgbClr val="FFC000"/>
          </a:solidFill>
          <a:ln>
            <a:solidFill>
              <a:srgbClr val="99FF33"/>
            </a:solidFill>
          </a:ln>
        </p:spPr>
        <p:txBody>
          <a:bodyPr>
            <a:normAutofit fontScale="90000"/>
          </a:bodyPr>
          <a:lstStyle/>
          <a:p>
            <a:r>
              <a:rPr lang="es-ES" dirty="0" smtClean="0">
                <a:latin typeface="+mn-lt"/>
              </a:rPr>
              <a:t>¿Qué te gusta hacer en tu tiempo libre?</a:t>
            </a:r>
            <a:br>
              <a:rPr lang="es-ES" dirty="0" smtClean="0">
                <a:latin typeface="+mn-lt"/>
              </a:rPr>
            </a:br>
            <a:r>
              <a:rPr lang="es-ES" sz="3100" dirty="0" err="1" smtClean="0">
                <a:solidFill>
                  <a:srgbClr val="0070C0"/>
                </a:solidFill>
                <a:latin typeface="+mn-lt"/>
              </a:rPr>
              <a:t>What</a:t>
            </a:r>
            <a:r>
              <a:rPr lang="es-ES" sz="3100" dirty="0" smtClean="0">
                <a:solidFill>
                  <a:srgbClr val="0070C0"/>
                </a:solidFill>
                <a:latin typeface="+mn-lt"/>
              </a:rPr>
              <a:t> do </a:t>
            </a:r>
            <a:r>
              <a:rPr lang="es-ES" sz="3100" dirty="0" err="1" smtClean="0">
                <a:solidFill>
                  <a:srgbClr val="0070C0"/>
                </a:solidFill>
                <a:latin typeface="+mn-lt"/>
              </a:rPr>
              <a:t>you</a:t>
            </a:r>
            <a:r>
              <a:rPr lang="es-ES" sz="3100" dirty="0" smtClean="0">
                <a:solidFill>
                  <a:srgbClr val="0070C0"/>
                </a:solidFill>
                <a:latin typeface="+mn-lt"/>
              </a:rPr>
              <a:t> </a:t>
            </a:r>
            <a:r>
              <a:rPr lang="es-ES" sz="3100" dirty="0" err="1" smtClean="0">
                <a:solidFill>
                  <a:srgbClr val="0070C0"/>
                </a:solidFill>
                <a:latin typeface="+mn-lt"/>
              </a:rPr>
              <a:t>like</a:t>
            </a:r>
            <a:r>
              <a:rPr lang="es-ES" sz="3100" dirty="0" smtClean="0">
                <a:solidFill>
                  <a:srgbClr val="0070C0"/>
                </a:solidFill>
                <a:latin typeface="+mn-lt"/>
              </a:rPr>
              <a:t> </a:t>
            </a:r>
            <a:r>
              <a:rPr lang="es-ES" sz="3100" dirty="0" err="1" smtClean="0">
                <a:solidFill>
                  <a:srgbClr val="0070C0"/>
                </a:solidFill>
                <a:latin typeface="+mn-lt"/>
              </a:rPr>
              <a:t>doing</a:t>
            </a:r>
            <a:r>
              <a:rPr lang="es-ES" sz="3100" dirty="0" smtClean="0">
                <a:solidFill>
                  <a:srgbClr val="0070C0"/>
                </a:solidFill>
                <a:latin typeface="+mn-lt"/>
              </a:rPr>
              <a:t> in </a:t>
            </a:r>
            <a:r>
              <a:rPr lang="es-ES" sz="3100" dirty="0" err="1" smtClean="0">
                <a:solidFill>
                  <a:srgbClr val="0070C0"/>
                </a:solidFill>
                <a:latin typeface="+mn-lt"/>
              </a:rPr>
              <a:t>your</a:t>
            </a:r>
            <a:r>
              <a:rPr lang="es-ES" sz="3100" dirty="0" smtClean="0">
                <a:solidFill>
                  <a:srgbClr val="0070C0"/>
                </a:solidFill>
                <a:latin typeface="+mn-lt"/>
              </a:rPr>
              <a:t> </a:t>
            </a:r>
            <a:r>
              <a:rPr lang="es-ES" sz="3100" dirty="0" err="1" smtClean="0">
                <a:solidFill>
                  <a:srgbClr val="0070C0"/>
                </a:solidFill>
                <a:latin typeface="+mn-lt"/>
              </a:rPr>
              <a:t>spare</a:t>
            </a:r>
            <a:r>
              <a:rPr lang="es-ES" sz="3100" dirty="0" smtClean="0">
                <a:solidFill>
                  <a:srgbClr val="0070C0"/>
                </a:solidFill>
                <a:latin typeface="+mn-lt"/>
              </a:rPr>
              <a:t> time ?</a:t>
            </a:r>
            <a:endParaRPr lang="en-IE" sz="3100" dirty="0">
              <a:latin typeface="+mn-lt"/>
            </a:endParaRPr>
          </a:p>
        </p:txBody>
      </p:sp>
      <p:sp>
        <p:nvSpPr>
          <p:cNvPr id="7" name="Content Placeholder 4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8229600" cy="4495800"/>
          </a:xfrm>
          <a:ln>
            <a:solidFill>
              <a:srgbClr val="FFC00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 fontScale="47500" lnSpcReduction="20000"/>
          </a:bodyPr>
          <a:lstStyle/>
          <a:p>
            <a:pPr lvl="1">
              <a:buNone/>
            </a:pPr>
            <a:r>
              <a:rPr lang="es-ES" sz="4000" dirty="0" smtClean="0">
                <a:solidFill>
                  <a:schemeClr val="tx1"/>
                </a:solidFill>
              </a:rPr>
              <a:t>	Me gusta/me encanta:		</a:t>
            </a:r>
            <a:r>
              <a:rPr lang="es-ES" sz="4000" dirty="0" smtClean="0">
                <a:solidFill>
                  <a:srgbClr val="0070C0"/>
                </a:solidFill>
              </a:rPr>
              <a:t>I </a:t>
            </a:r>
            <a:r>
              <a:rPr lang="es-ES" sz="4000" dirty="0" err="1" smtClean="0">
                <a:solidFill>
                  <a:srgbClr val="0070C0"/>
                </a:solidFill>
              </a:rPr>
              <a:t>like</a:t>
            </a:r>
            <a:r>
              <a:rPr lang="es-ES" sz="4000" dirty="0" smtClean="0">
                <a:solidFill>
                  <a:srgbClr val="0070C0"/>
                </a:solidFill>
              </a:rPr>
              <a:t>/I </a:t>
            </a:r>
            <a:r>
              <a:rPr lang="es-ES" sz="4000" dirty="0" err="1" smtClean="0">
                <a:solidFill>
                  <a:srgbClr val="0070C0"/>
                </a:solidFill>
              </a:rPr>
              <a:t>love</a:t>
            </a:r>
            <a:r>
              <a:rPr lang="es-ES" sz="4000" dirty="0" smtClean="0">
                <a:solidFill>
                  <a:srgbClr val="0070C0"/>
                </a:solidFill>
              </a:rPr>
              <a:t>:</a:t>
            </a:r>
          </a:p>
          <a:p>
            <a:pPr lvl="1">
              <a:buNone/>
            </a:pPr>
            <a:endParaRPr lang="es-ES" sz="3800" dirty="0" smtClean="0">
              <a:solidFill>
                <a:schemeClr val="tx1"/>
              </a:solidFill>
            </a:endParaRPr>
          </a:p>
          <a:p>
            <a:pPr marL="1657350" lvl="2" indent="-742950">
              <a:spcBef>
                <a:spcPts val="0"/>
              </a:spcBef>
              <a:buNone/>
            </a:pPr>
            <a:r>
              <a:rPr lang="es-ES" sz="3800" dirty="0" smtClean="0">
                <a:solidFill>
                  <a:schemeClr val="tx1"/>
                </a:solidFill>
              </a:rPr>
              <a:t>leer					</a:t>
            </a:r>
            <a:r>
              <a:rPr lang="es-ES" sz="3800" dirty="0" err="1" smtClean="0">
                <a:solidFill>
                  <a:srgbClr val="0070C0"/>
                </a:solidFill>
              </a:rPr>
              <a:t>reading</a:t>
            </a:r>
            <a:endParaRPr lang="es-ES" sz="3800" dirty="0" smtClean="0">
              <a:solidFill>
                <a:srgbClr val="0070C0"/>
              </a:solidFill>
            </a:endParaRPr>
          </a:p>
          <a:p>
            <a:pPr marL="1657350" lvl="2" indent="-742950">
              <a:spcBef>
                <a:spcPts val="0"/>
              </a:spcBef>
              <a:buNone/>
            </a:pPr>
            <a:endParaRPr lang="es-ES" sz="3800" dirty="0" smtClean="0">
              <a:solidFill>
                <a:schemeClr val="tx1"/>
              </a:solidFill>
            </a:endParaRPr>
          </a:p>
          <a:p>
            <a:pPr marL="1657350" lvl="2" indent="-742950">
              <a:spcBef>
                <a:spcPts val="0"/>
              </a:spcBef>
              <a:buNone/>
            </a:pPr>
            <a:r>
              <a:rPr lang="es-ES" sz="3800" dirty="0" smtClean="0">
                <a:solidFill>
                  <a:schemeClr val="tx1"/>
                </a:solidFill>
              </a:rPr>
              <a:t>jugar a los video juegos		</a:t>
            </a:r>
            <a:r>
              <a:rPr lang="es-ES" sz="3800" dirty="0" err="1" smtClean="0">
                <a:solidFill>
                  <a:srgbClr val="0070C0"/>
                </a:solidFill>
              </a:rPr>
              <a:t>playing</a:t>
            </a:r>
            <a:r>
              <a:rPr lang="es-ES" sz="3800" dirty="0" smtClean="0">
                <a:solidFill>
                  <a:srgbClr val="0070C0"/>
                </a:solidFill>
              </a:rPr>
              <a:t> video </a:t>
            </a:r>
            <a:r>
              <a:rPr lang="es-ES" sz="3800" dirty="0" err="1" smtClean="0">
                <a:solidFill>
                  <a:srgbClr val="0070C0"/>
                </a:solidFill>
              </a:rPr>
              <a:t>games</a:t>
            </a:r>
            <a:endParaRPr lang="es-ES" sz="3800" dirty="0" smtClean="0">
              <a:solidFill>
                <a:srgbClr val="0070C0"/>
              </a:solidFill>
            </a:endParaRPr>
          </a:p>
          <a:p>
            <a:pPr marL="1657350" lvl="2" indent="-742950">
              <a:spcBef>
                <a:spcPts val="0"/>
              </a:spcBef>
              <a:buNone/>
            </a:pPr>
            <a:endParaRPr lang="es-ES" sz="3800" dirty="0" smtClean="0">
              <a:solidFill>
                <a:schemeClr val="tx1"/>
              </a:solidFill>
            </a:endParaRPr>
          </a:p>
          <a:p>
            <a:pPr marL="1657350" lvl="2" indent="-742950">
              <a:spcBef>
                <a:spcPts val="0"/>
              </a:spcBef>
              <a:buNone/>
            </a:pPr>
            <a:r>
              <a:rPr lang="es-ES" sz="3800" dirty="0" smtClean="0">
                <a:solidFill>
                  <a:schemeClr val="tx1"/>
                </a:solidFill>
              </a:rPr>
              <a:t>ver la tele			</a:t>
            </a:r>
            <a:r>
              <a:rPr lang="es-ES" sz="3800" dirty="0" err="1" smtClean="0">
                <a:solidFill>
                  <a:srgbClr val="0070C0"/>
                </a:solidFill>
              </a:rPr>
              <a:t>watching</a:t>
            </a:r>
            <a:r>
              <a:rPr lang="es-ES" sz="3800" dirty="0" smtClean="0">
                <a:solidFill>
                  <a:srgbClr val="0070C0"/>
                </a:solidFill>
              </a:rPr>
              <a:t> TV</a:t>
            </a:r>
          </a:p>
          <a:p>
            <a:pPr marL="1657350" lvl="2" indent="-742950">
              <a:spcBef>
                <a:spcPts val="0"/>
              </a:spcBef>
              <a:buNone/>
            </a:pPr>
            <a:endParaRPr lang="es-ES" sz="3800" dirty="0" smtClean="0">
              <a:solidFill>
                <a:schemeClr val="tx1"/>
              </a:solidFill>
            </a:endParaRPr>
          </a:p>
          <a:p>
            <a:pPr marL="1657350" lvl="2" indent="-742950">
              <a:spcBef>
                <a:spcPts val="0"/>
              </a:spcBef>
              <a:buNone/>
            </a:pPr>
            <a:r>
              <a:rPr lang="es-ES" sz="3800" dirty="0" smtClean="0">
                <a:solidFill>
                  <a:schemeClr val="tx1"/>
                </a:solidFill>
              </a:rPr>
              <a:t>ir al cine				</a:t>
            </a:r>
            <a:r>
              <a:rPr lang="es-ES" sz="3800" dirty="0" err="1" smtClean="0">
                <a:solidFill>
                  <a:srgbClr val="0070C0"/>
                </a:solidFill>
              </a:rPr>
              <a:t>going</a:t>
            </a:r>
            <a:r>
              <a:rPr lang="es-ES" sz="3800" dirty="0" smtClean="0">
                <a:solidFill>
                  <a:srgbClr val="0070C0"/>
                </a:solidFill>
              </a:rPr>
              <a:t> </a:t>
            </a:r>
            <a:r>
              <a:rPr lang="es-ES" sz="3800" dirty="0" err="1" smtClean="0">
                <a:solidFill>
                  <a:srgbClr val="0070C0"/>
                </a:solidFill>
              </a:rPr>
              <a:t>to</a:t>
            </a:r>
            <a:r>
              <a:rPr lang="es-ES" sz="3800" dirty="0" smtClean="0">
                <a:solidFill>
                  <a:srgbClr val="0070C0"/>
                </a:solidFill>
              </a:rPr>
              <a:t> </a:t>
            </a:r>
            <a:r>
              <a:rPr lang="es-ES" sz="3800" dirty="0" err="1" smtClean="0">
                <a:solidFill>
                  <a:srgbClr val="0070C0"/>
                </a:solidFill>
              </a:rPr>
              <a:t>the</a:t>
            </a:r>
            <a:r>
              <a:rPr lang="es-ES" sz="3800" dirty="0" smtClean="0">
                <a:solidFill>
                  <a:srgbClr val="0070C0"/>
                </a:solidFill>
              </a:rPr>
              <a:t> </a:t>
            </a:r>
            <a:r>
              <a:rPr lang="es-ES" sz="3800" dirty="0" err="1" smtClean="0">
                <a:solidFill>
                  <a:srgbClr val="0070C0"/>
                </a:solidFill>
              </a:rPr>
              <a:t>cinema</a:t>
            </a:r>
            <a:endParaRPr lang="es-ES" sz="3800" dirty="0" smtClean="0">
              <a:solidFill>
                <a:srgbClr val="0070C0"/>
              </a:solidFill>
            </a:endParaRPr>
          </a:p>
          <a:p>
            <a:pPr marL="1657350" lvl="2" indent="-742950">
              <a:spcBef>
                <a:spcPts val="0"/>
              </a:spcBef>
              <a:buNone/>
            </a:pPr>
            <a:r>
              <a:rPr lang="es-ES" sz="3800" dirty="0" smtClean="0">
                <a:solidFill>
                  <a:schemeClr val="tx1"/>
                </a:solidFill>
              </a:rPr>
              <a:t>	</a:t>
            </a:r>
          </a:p>
          <a:p>
            <a:pPr marL="1657350" lvl="2" indent="-742950">
              <a:spcBef>
                <a:spcPts val="0"/>
              </a:spcBef>
              <a:buNone/>
            </a:pPr>
            <a:r>
              <a:rPr lang="es-ES" sz="3800" dirty="0" smtClean="0">
                <a:solidFill>
                  <a:schemeClr val="tx1"/>
                </a:solidFill>
              </a:rPr>
              <a:t>ir de compras			</a:t>
            </a:r>
            <a:r>
              <a:rPr lang="es-ES" sz="3800" dirty="0" err="1" smtClean="0">
                <a:solidFill>
                  <a:srgbClr val="0070C0"/>
                </a:solidFill>
              </a:rPr>
              <a:t>going</a:t>
            </a:r>
            <a:r>
              <a:rPr lang="es-ES" sz="3800" dirty="0" smtClean="0">
                <a:solidFill>
                  <a:srgbClr val="0070C0"/>
                </a:solidFill>
              </a:rPr>
              <a:t> shopping</a:t>
            </a:r>
          </a:p>
          <a:p>
            <a:pPr marL="1657350" lvl="2" indent="-742950">
              <a:spcBef>
                <a:spcPts val="0"/>
              </a:spcBef>
              <a:buNone/>
            </a:pPr>
            <a:endParaRPr lang="es-ES" sz="3800" dirty="0" smtClean="0">
              <a:solidFill>
                <a:schemeClr val="tx1"/>
              </a:solidFill>
            </a:endParaRPr>
          </a:p>
          <a:p>
            <a:pPr marL="1657350" lvl="2" indent="-742950">
              <a:spcBef>
                <a:spcPts val="0"/>
              </a:spcBef>
              <a:buNone/>
            </a:pPr>
            <a:r>
              <a:rPr lang="es-ES" sz="3800" dirty="0" smtClean="0">
                <a:solidFill>
                  <a:schemeClr val="tx1"/>
                </a:solidFill>
              </a:rPr>
              <a:t>ir de paseo/ pasear		</a:t>
            </a:r>
            <a:r>
              <a:rPr lang="es-ES" sz="3800" dirty="0" err="1" smtClean="0">
                <a:solidFill>
                  <a:srgbClr val="0070C0"/>
                </a:solidFill>
              </a:rPr>
              <a:t>going</a:t>
            </a:r>
            <a:r>
              <a:rPr lang="es-ES" sz="3800" dirty="0" smtClean="0">
                <a:solidFill>
                  <a:srgbClr val="0070C0"/>
                </a:solidFill>
              </a:rPr>
              <a:t> </a:t>
            </a:r>
            <a:r>
              <a:rPr lang="es-ES" sz="3800" dirty="0" err="1" smtClean="0">
                <a:solidFill>
                  <a:srgbClr val="0070C0"/>
                </a:solidFill>
              </a:rPr>
              <a:t>for</a:t>
            </a:r>
            <a:r>
              <a:rPr lang="es-ES" sz="3800" dirty="0" smtClean="0">
                <a:solidFill>
                  <a:srgbClr val="0070C0"/>
                </a:solidFill>
              </a:rPr>
              <a:t> </a:t>
            </a:r>
            <a:r>
              <a:rPr lang="es-ES" sz="3800" dirty="0" err="1" smtClean="0">
                <a:solidFill>
                  <a:srgbClr val="0070C0"/>
                </a:solidFill>
              </a:rPr>
              <a:t>walks</a:t>
            </a:r>
            <a:endParaRPr lang="es-ES" sz="3800" dirty="0" smtClean="0">
              <a:solidFill>
                <a:srgbClr val="0070C0"/>
              </a:solidFill>
            </a:endParaRPr>
          </a:p>
          <a:p>
            <a:pPr marL="1657350" lvl="2" indent="-742950">
              <a:spcBef>
                <a:spcPts val="0"/>
              </a:spcBef>
              <a:buNone/>
            </a:pPr>
            <a:endParaRPr lang="es-ES" sz="3800" dirty="0" smtClean="0">
              <a:solidFill>
                <a:schemeClr val="tx1"/>
              </a:solidFill>
            </a:endParaRPr>
          </a:p>
          <a:p>
            <a:pPr marL="1657350" lvl="2" indent="-742950">
              <a:spcBef>
                <a:spcPts val="0"/>
              </a:spcBef>
              <a:buNone/>
            </a:pPr>
            <a:r>
              <a:rPr lang="es-ES" sz="3800" dirty="0" smtClean="0">
                <a:solidFill>
                  <a:schemeClr val="tx1"/>
                </a:solidFill>
              </a:rPr>
              <a:t>salir con mis amigos		</a:t>
            </a:r>
            <a:r>
              <a:rPr lang="es-ES" sz="3800" dirty="0" err="1" smtClean="0">
                <a:solidFill>
                  <a:srgbClr val="0070C0"/>
                </a:solidFill>
              </a:rPr>
              <a:t>going</a:t>
            </a:r>
            <a:r>
              <a:rPr lang="es-ES" sz="3800" dirty="0" smtClean="0">
                <a:solidFill>
                  <a:srgbClr val="0070C0"/>
                </a:solidFill>
              </a:rPr>
              <a:t> </a:t>
            </a:r>
            <a:r>
              <a:rPr lang="es-ES" sz="3800" dirty="0" err="1" smtClean="0">
                <a:solidFill>
                  <a:srgbClr val="0070C0"/>
                </a:solidFill>
              </a:rPr>
              <a:t>out</a:t>
            </a:r>
            <a:r>
              <a:rPr lang="es-ES" sz="3800" dirty="0" smtClean="0">
                <a:solidFill>
                  <a:srgbClr val="0070C0"/>
                </a:solidFill>
              </a:rPr>
              <a:t> </a:t>
            </a:r>
            <a:r>
              <a:rPr lang="es-ES" sz="3800" dirty="0" err="1" smtClean="0">
                <a:solidFill>
                  <a:srgbClr val="0070C0"/>
                </a:solidFill>
              </a:rPr>
              <a:t>with</a:t>
            </a:r>
            <a:r>
              <a:rPr lang="es-ES" sz="3800" dirty="0" smtClean="0">
                <a:solidFill>
                  <a:srgbClr val="0070C0"/>
                </a:solidFill>
              </a:rPr>
              <a:t> my </a:t>
            </a:r>
            <a:r>
              <a:rPr lang="es-ES" sz="3800" dirty="0" err="1" smtClean="0">
                <a:solidFill>
                  <a:srgbClr val="0070C0"/>
                </a:solidFill>
              </a:rPr>
              <a:t>friends</a:t>
            </a:r>
            <a:endParaRPr lang="es-ES" sz="3800" dirty="0" smtClean="0">
              <a:solidFill>
                <a:srgbClr val="0070C0"/>
              </a:solidFill>
            </a:endParaRPr>
          </a:p>
          <a:p>
            <a:pPr marL="1657350" lvl="2" indent="-742950">
              <a:spcBef>
                <a:spcPts val="0"/>
              </a:spcBef>
              <a:buNone/>
            </a:pPr>
            <a:endParaRPr lang="es-ES" sz="3800" dirty="0" smtClean="0">
              <a:solidFill>
                <a:schemeClr val="tx1"/>
              </a:solidFill>
            </a:endParaRPr>
          </a:p>
          <a:p>
            <a:pPr marL="1657350" lvl="2" indent="-742950">
              <a:spcBef>
                <a:spcPts val="0"/>
              </a:spcBef>
              <a:buNone/>
            </a:pPr>
            <a:r>
              <a:rPr lang="es-ES" sz="3800" dirty="0" smtClean="0">
                <a:solidFill>
                  <a:schemeClr val="tx1"/>
                </a:solidFill>
              </a:rPr>
              <a:t>escuchar música		 	</a:t>
            </a:r>
            <a:r>
              <a:rPr lang="es-ES" sz="3800" dirty="0" err="1" smtClean="0">
                <a:solidFill>
                  <a:srgbClr val="0070C0"/>
                </a:solidFill>
              </a:rPr>
              <a:t>listening</a:t>
            </a:r>
            <a:r>
              <a:rPr lang="es-ES" sz="3800" dirty="0" smtClean="0">
                <a:solidFill>
                  <a:srgbClr val="0070C0"/>
                </a:solidFill>
              </a:rPr>
              <a:t> </a:t>
            </a:r>
            <a:r>
              <a:rPr lang="es-ES" sz="3800" dirty="0" err="1" smtClean="0">
                <a:solidFill>
                  <a:srgbClr val="0070C0"/>
                </a:solidFill>
              </a:rPr>
              <a:t>to</a:t>
            </a:r>
            <a:r>
              <a:rPr lang="es-ES" sz="3800" dirty="0" smtClean="0">
                <a:solidFill>
                  <a:srgbClr val="0070C0"/>
                </a:solidFill>
              </a:rPr>
              <a:t> </a:t>
            </a:r>
            <a:r>
              <a:rPr lang="es-ES" sz="3800" dirty="0" err="1" smtClean="0">
                <a:solidFill>
                  <a:srgbClr val="0070C0"/>
                </a:solidFill>
              </a:rPr>
              <a:t>music</a:t>
            </a:r>
            <a:endParaRPr lang="es-ES" sz="3800" dirty="0" smtClean="0">
              <a:solidFill>
                <a:srgbClr val="0070C0"/>
              </a:solidFill>
            </a:endParaRPr>
          </a:p>
          <a:p>
            <a:pPr marL="1657350" lvl="2" indent="-742950">
              <a:spcBef>
                <a:spcPts val="0"/>
              </a:spcBef>
              <a:buNone/>
            </a:pPr>
            <a:endParaRPr lang="es-ES" sz="3800" dirty="0" smtClean="0">
              <a:solidFill>
                <a:schemeClr val="tx1"/>
              </a:solidFill>
            </a:endParaRPr>
          </a:p>
          <a:p>
            <a:pPr marL="1657350" lvl="2" indent="-742950">
              <a:spcBef>
                <a:spcPts val="0"/>
              </a:spcBef>
              <a:buNone/>
            </a:pPr>
            <a:r>
              <a:rPr lang="es-ES" sz="3800" dirty="0" smtClean="0">
                <a:solidFill>
                  <a:schemeClr val="tx1"/>
                </a:solidFill>
              </a:rPr>
              <a:t>salir de fiesta			</a:t>
            </a:r>
            <a:r>
              <a:rPr lang="es-ES" sz="3800" dirty="0" err="1" smtClean="0">
                <a:solidFill>
                  <a:srgbClr val="0070C0"/>
                </a:solidFill>
              </a:rPr>
              <a:t>partying</a:t>
            </a:r>
            <a:endParaRPr lang="es-ES" sz="3800" dirty="0" smtClean="0">
              <a:solidFill>
                <a:srgbClr val="0070C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782762"/>
          </a:xfrm>
          <a:solidFill>
            <a:srgbClr val="FFC000"/>
          </a:solidFill>
          <a:ln>
            <a:solidFill>
              <a:srgbClr val="99FF33"/>
            </a:solidFill>
          </a:ln>
        </p:spPr>
        <p:txBody>
          <a:bodyPr>
            <a:normAutofit fontScale="90000"/>
          </a:bodyPr>
          <a:lstStyle/>
          <a:p>
            <a:r>
              <a:rPr lang="es-ES" dirty="0" smtClean="0">
                <a:latin typeface="+mn-lt"/>
              </a:rPr>
              <a:t>¿Qué te gusta hacer en tu tiempo libre? (cont.)</a:t>
            </a:r>
            <a:br>
              <a:rPr lang="es-ES" dirty="0" smtClean="0">
                <a:latin typeface="+mn-lt"/>
              </a:rPr>
            </a:br>
            <a:r>
              <a:rPr lang="es-ES" sz="3100" dirty="0" err="1" smtClean="0">
                <a:solidFill>
                  <a:srgbClr val="0070C0"/>
                </a:solidFill>
                <a:latin typeface="+mn-lt"/>
              </a:rPr>
              <a:t>What</a:t>
            </a:r>
            <a:r>
              <a:rPr lang="es-ES" sz="3100" dirty="0" smtClean="0">
                <a:solidFill>
                  <a:srgbClr val="0070C0"/>
                </a:solidFill>
                <a:latin typeface="+mn-lt"/>
              </a:rPr>
              <a:t> do </a:t>
            </a:r>
            <a:r>
              <a:rPr lang="es-ES" sz="3100" dirty="0" err="1" smtClean="0">
                <a:solidFill>
                  <a:srgbClr val="0070C0"/>
                </a:solidFill>
                <a:latin typeface="+mn-lt"/>
              </a:rPr>
              <a:t>you</a:t>
            </a:r>
            <a:r>
              <a:rPr lang="es-ES" sz="3100" dirty="0" smtClean="0">
                <a:solidFill>
                  <a:srgbClr val="0070C0"/>
                </a:solidFill>
                <a:latin typeface="+mn-lt"/>
              </a:rPr>
              <a:t> </a:t>
            </a:r>
            <a:r>
              <a:rPr lang="es-ES" sz="3100" dirty="0" err="1" smtClean="0">
                <a:solidFill>
                  <a:srgbClr val="0070C0"/>
                </a:solidFill>
                <a:latin typeface="+mn-lt"/>
              </a:rPr>
              <a:t>like</a:t>
            </a:r>
            <a:r>
              <a:rPr lang="es-ES" sz="3100" dirty="0" smtClean="0">
                <a:solidFill>
                  <a:srgbClr val="0070C0"/>
                </a:solidFill>
                <a:latin typeface="+mn-lt"/>
              </a:rPr>
              <a:t> </a:t>
            </a:r>
            <a:r>
              <a:rPr lang="es-ES" sz="3100" dirty="0" err="1" smtClean="0">
                <a:solidFill>
                  <a:srgbClr val="0070C0"/>
                </a:solidFill>
                <a:latin typeface="+mn-lt"/>
              </a:rPr>
              <a:t>doing</a:t>
            </a:r>
            <a:r>
              <a:rPr lang="es-ES" sz="3100" dirty="0" smtClean="0">
                <a:solidFill>
                  <a:srgbClr val="0070C0"/>
                </a:solidFill>
                <a:latin typeface="+mn-lt"/>
              </a:rPr>
              <a:t> in </a:t>
            </a:r>
            <a:r>
              <a:rPr lang="es-ES" sz="3100" dirty="0" err="1" smtClean="0">
                <a:solidFill>
                  <a:srgbClr val="0070C0"/>
                </a:solidFill>
                <a:latin typeface="+mn-lt"/>
              </a:rPr>
              <a:t>your</a:t>
            </a:r>
            <a:r>
              <a:rPr lang="es-ES" sz="3100" dirty="0" smtClean="0">
                <a:solidFill>
                  <a:srgbClr val="0070C0"/>
                </a:solidFill>
                <a:latin typeface="+mn-lt"/>
              </a:rPr>
              <a:t> </a:t>
            </a:r>
            <a:r>
              <a:rPr lang="es-ES" sz="3100" dirty="0" err="1" smtClean="0">
                <a:solidFill>
                  <a:srgbClr val="0070C0"/>
                </a:solidFill>
                <a:latin typeface="+mn-lt"/>
              </a:rPr>
              <a:t>spare</a:t>
            </a:r>
            <a:r>
              <a:rPr lang="es-ES" sz="3100" dirty="0" smtClean="0">
                <a:solidFill>
                  <a:srgbClr val="0070C0"/>
                </a:solidFill>
                <a:latin typeface="+mn-lt"/>
              </a:rPr>
              <a:t> time ?</a:t>
            </a:r>
            <a:endParaRPr lang="en-IE" sz="3100" dirty="0">
              <a:latin typeface="+mn-lt"/>
            </a:endParaRPr>
          </a:p>
        </p:txBody>
      </p:sp>
      <p:sp>
        <p:nvSpPr>
          <p:cNvPr id="7" name="Content Placeholder 4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8229600" cy="4495800"/>
          </a:xfrm>
          <a:ln>
            <a:solidFill>
              <a:srgbClr val="FFC00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 fontScale="47500" lnSpcReduction="20000"/>
          </a:bodyPr>
          <a:lstStyle/>
          <a:p>
            <a:pPr lvl="1">
              <a:buNone/>
            </a:pPr>
            <a:r>
              <a:rPr lang="es-ES" sz="4000" dirty="0" smtClean="0">
                <a:solidFill>
                  <a:schemeClr val="tx1"/>
                </a:solidFill>
              </a:rPr>
              <a:t>	 Me gusta/me encanta:		</a:t>
            </a:r>
            <a:r>
              <a:rPr lang="es-ES" sz="4000" dirty="0" smtClean="0">
                <a:solidFill>
                  <a:srgbClr val="0070C0"/>
                </a:solidFill>
              </a:rPr>
              <a:t>I </a:t>
            </a:r>
            <a:r>
              <a:rPr lang="es-ES" sz="4000" dirty="0" err="1" smtClean="0">
                <a:solidFill>
                  <a:srgbClr val="0070C0"/>
                </a:solidFill>
              </a:rPr>
              <a:t>like</a:t>
            </a:r>
            <a:r>
              <a:rPr lang="es-ES" sz="4000" dirty="0" smtClean="0">
                <a:solidFill>
                  <a:srgbClr val="0070C0"/>
                </a:solidFill>
              </a:rPr>
              <a:t>/I </a:t>
            </a:r>
            <a:r>
              <a:rPr lang="es-ES" sz="4000" dirty="0" err="1" smtClean="0">
                <a:solidFill>
                  <a:srgbClr val="0070C0"/>
                </a:solidFill>
              </a:rPr>
              <a:t>love</a:t>
            </a:r>
            <a:r>
              <a:rPr lang="es-ES" sz="4000" dirty="0" smtClean="0">
                <a:solidFill>
                  <a:srgbClr val="0070C0"/>
                </a:solidFill>
              </a:rPr>
              <a:t>:</a:t>
            </a:r>
          </a:p>
          <a:p>
            <a:pPr lvl="1">
              <a:buNone/>
            </a:pPr>
            <a:endParaRPr lang="es-ES" sz="3800" dirty="0" smtClean="0">
              <a:solidFill>
                <a:schemeClr val="tx1"/>
              </a:solidFill>
            </a:endParaRPr>
          </a:p>
          <a:p>
            <a:pPr marL="1657350" lvl="2" indent="-742950">
              <a:spcBef>
                <a:spcPts val="0"/>
              </a:spcBef>
              <a:buNone/>
            </a:pPr>
            <a:r>
              <a:rPr lang="es-ES" sz="3800" dirty="0" smtClean="0">
                <a:solidFill>
                  <a:schemeClr val="tx1"/>
                </a:solidFill>
              </a:rPr>
              <a:t>ir al gimnasio			</a:t>
            </a:r>
            <a:r>
              <a:rPr lang="es-ES" sz="3800" dirty="0" err="1" smtClean="0">
                <a:solidFill>
                  <a:srgbClr val="0070C0"/>
                </a:solidFill>
              </a:rPr>
              <a:t>going</a:t>
            </a:r>
            <a:r>
              <a:rPr lang="es-ES" sz="3800" dirty="0" smtClean="0">
                <a:solidFill>
                  <a:srgbClr val="0070C0"/>
                </a:solidFill>
              </a:rPr>
              <a:t> </a:t>
            </a:r>
            <a:r>
              <a:rPr lang="es-ES" sz="3800" dirty="0" err="1" smtClean="0">
                <a:solidFill>
                  <a:srgbClr val="0070C0"/>
                </a:solidFill>
              </a:rPr>
              <a:t>to</a:t>
            </a:r>
            <a:r>
              <a:rPr lang="es-ES" sz="3800" dirty="0" smtClean="0">
                <a:solidFill>
                  <a:srgbClr val="0070C0"/>
                </a:solidFill>
              </a:rPr>
              <a:t> </a:t>
            </a:r>
            <a:r>
              <a:rPr lang="es-ES" sz="3800" dirty="0" err="1" smtClean="0">
                <a:solidFill>
                  <a:srgbClr val="0070C0"/>
                </a:solidFill>
              </a:rPr>
              <a:t>the</a:t>
            </a:r>
            <a:r>
              <a:rPr lang="es-ES" sz="3800" dirty="0" smtClean="0">
                <a:solidFill>
                  <a:srgbClr val="0070C0"/>
                </a:solidFill>
              </a:rPr>
              <a:t> </a:t>
            </a:r>
            <a:r>
              <a:rPr lang="es-ES" sz="3800" dirty="0" err="1" smtClean="0">
                <a:solidFill>
                  <a:srgbClr val="0070C0"/>
                </a:solidFill>
              </a:rPr>
              <a:t>gymn</a:t>
            </a:r>
            <a:endParaRPr lang="es-ES" sz="3800" dirty="0" smtClean="0">
              <a:solidFill>
                <a:srgbClr val="0070C0"/>
              </a:solidFill>
            </a:endParaRPr>
          </a:p>
          <a:p>
            <a:pPr marL="1657350" lvl="2" indent="-742950">
              <a:spcBef>
                <a:spcPts val="0"/>
              </a:spcBef>
              <a:buNone/>
            </a:pPr>
            <a:endParaRPr lang="es-ES" sz="3800" dirty="0" smtClean="0">
              <a:solidFill>
                <a:schemeClr val="tx1"/>
              </a:solidFill>
            </a:endParaRPr>
          </a:p>
          <a:p>
            <a:pPr marL="1657350" lvl="2" indent="-742950">
              <a:spcBef>
                <a:spcPts val="0"/>
              </a:spcBef>
              <a:buNone/>
            </a:pPr>
            <a:r>
              <a:rPr lang="es-ES" sz="3800" dirty="0" smtClean="0">
                <a:solidFill>
                  <a:schemeClr val="tx1"/>
                </a:solidFill>
              </a:rPr>
              <a:t>practicar deporte			</a:t>
            </a:r>
            <a:r>
              <a:rPr lang="es-ES" sz="3800" dirty="0" err="1" smtClean="0">
                <a:solidFill>
                  <a:srgbClr val="0070C0"/>
                </a:solidFill>
              </a:rPr>
              <a:t>practising</a:t>
            </a:r>
            <a:r>
              <a:rPr lang="es-ES" sz="3800" dirty="0" smtClean="0">
                <a:solidFill>
                  <a:srgbClr val="0070C0"/>
                </a:solidFill>
              </a:rPr>
              <a:t> </a:t>
            </a:r>
            <a:r>
              <a:rPr lang="es-ES" sz="3800" dirty="0" err="1" smtClean="0">
                <a:solidFill>
                  <a:srgbClr val="0070C0"/>
                </a:solidFill>
              </a:rPr>
              <a:t>sports</a:t>
            </a:r>
            <a:endParaRPr lang="es-ES" sz="3800" dirty="0" smtClean="0">
              <a:solidFill>
                <a:srgbClr val="0070C0"/>
              </a:solidFill>
            </a:endParaRPr>
          </a:p>
          <a:p>
            <a:pPr marL="1657350" lvl="2" indent="-742950">
              <a:spcBef>
                <a:spcPts val="0"/>
              </a:spcBef>
              <a:buNone/>
            </a:pPr>
            <a:endParaRPr lang="es-ES" sz="3800" dirty="0" smtClean="0">
              <a:solidFill>
                <a:schemeClr val="tx1"/>
              </a:solidFill>
            </a:endParaRPr>
          </a:p>
          <a:p>
            <a:pPr marL="1657350" lvl="2" indent="-742950">
              <a:spcBef>
                <a:spcPts val="0"/>
              </a:spcBef>
              <a:buNone/>
            </a:pPr>
            <a:r>
              <a:rPr lang="es-ES" sz="3800" dirty="0" smtClean="0">
                <a:solidFill>
                  <a:schemeClr val="tx1"/>
                </a:solidFill>
              </a:rPr>
              <a:t>bailar					</a:t>
            </a:r>
            <a:r>
              <a:rPr lang="es-ES" sz="3800" dirty="0" err="1" smtClean="0">
                <a:solidFill>
                  <a:srgbClr val="0070C0"/>
                </a:solidFill>
              </a:rPr>
              <a:t>dancing</a:t>
            </a:r>
            <a:endParaRPr lang="es-ES" sz="3800" dirty="0" smtClean="0">
              <a:solidFill>
                <a:srgbClr val="0070C0"/>
              </a:solidFill>
            </a:endParaRPr>
          </a:p>
          <a:p>
            <a:pPr marL="1657350" lvl="2" indent="-742950">
              <a:spcBef>
                <a:spcPts val="0"/>
              </a:spcBef>
              <a:buNone/>
            </a:pPr>
            <a:endParaRPr lang="es-ES" sz="3800" dirty="0" smtClean="0">
              <a:solidFill>
                <a:schemeClr val="tx1"/>
              </a:solidFill>
            </a:endParaRPr>
          </a:p>
          <a:p>
            <a:pPr marL="1657350" lvl="2" indent="-742950">
              <a:spcBef>
                <a:spcPts val="0"/>
              </a:spcBef>
              <a:buNone/>
            </a:pPr>
            <a:r>
              <a:rPr lang="es-ES" sz="3800" dirty="0" smtClean="0">
                <a:solidFill>
                  <a:schemeClr val="tx1"/>
                </a:solidFill>
              </a:rPr>
              <a:t>jugar al fútbol			</a:t>
            </a:r>
            <a:r>
              <a:rPr lang="es-ES" sz="3800" dirty="0" err="1" smtClean="0">
                <a:solidFill>
                  <a:srgbClr val="0070C0"/>
                </a:solidFill>
              </a:rPr>
              <a:t>playing</a:t>
            </a:r>
            <a:r>
              <a:rPr lang="es-ES" sz="3800" dirty="0" smtClean="0">
                <a:solidFill>
                  <a:srgbClr val="0070C0"/>
                </a:solidFill>
              </a:rPr>
              <a:t> </a:t>
            </a:r>
            <a:r>
              <a:rPr lang="es-ES" sz="3800" dirty="0" err="1" smtClean="0">
                <a:solidFill>
                  <a:srgbClr val="0070C0"/>
                </a:solidFill>
              </a:rPr>
              <a:t>football</a:t>
            </a:r>
            <a:endParaRPr lang="es-ES" sz="3800" dirty="0" smtClean="0">
              <a:solidFill>
                <a:srgbClr val="0070C0"/>
              </a:solidFill>
            </a:endParaRPr>
          </a:p>
          <a:p>
            <a:pPr marL="1657350" lvl="2" indent="-742950">
              <a:spcBef>
                <a:spcPts val="0"/>
              </a:spcBef>
              <a:buNone/>
            </a:pPr>
            <a:r>
              <a:rPr lang="es-ES" sz="3800" dirty="0" smtClean="0">
                <a:solidFill>
                  <a:schemeClr val="tx1"/>
                </a:solidFill>
              </a:rPr>
              <a:t>	</a:t>
            </a:r>
          </a:p>
          <a:p>
            <a:pPr marL="1657350" lvl="2" indent="-742950">
              <a:spcBef>
                <a:spcPts val="0"/>
              </a:spcBef>
              <a:buNone/>
            </a:pPr>
            <a:r>
              <a:rPr lang="es-ES" sz="3800" dirty="0" smtClean="0">
                <a:solidFill>
                  <a:schemeClr val="tx1"/>
                </a:solidFill>
              </a:rPr>
              <a:t>jugar al </a:t>
            </a:r>
            <a:r>
              <a:rPr lang="es-ES" sz="3800" dirty="0" err="1" smtClean="0">
                <a:solidFill>
                  <a:schemeClr val="tx1"/>
                </a:solidFill>
              </a:rPr>
              <a:t>hurling</a:t>
            </a:r>
            <a:r>
              <a:rPr lang="es-ES" sz="3800" dirty="0" smtClean="0">
                <a:solidFill>
                  <a:schemeClr val="tx1"/>
                </a:solidFill>
              </a:rPr>
              <a:t>			</a:t>
            </a:r>
            <a:r>
              <a:rPr lang="es-ES" sz="3800" dirty="0" err="1" smtClean="0">
                <a:solidFill>
                  <a:srgbClr val="0070C0"/>
                </a:solidFill>
              </a:rPr>
              <a:t>playing</a:t>
            </a:r>
            <a:r>
              <a:rPr lang="es-ES" sz="3800" dirty="0" smtClean="0">
                <a:solidFill>
                  <a:srgbClr val="0070C0"/>
                </a:solidFill>
              </a:rPr>
              <a:t> </a:t>
            </a:r>
            <a:r>
              <a:rPr lang="es-ES" sz="3800" dirty="0" err="1" smtClean="0">
                <a:solidFill>
                  <a:srgbClr val="0070C0"/>
                </a:solidFill>
              </a:rPr>
              <a:t>hurling</a:t>
            </a:r>
            <a:endParaRPr lang="es-ES" sz="3800" dirty="0" smtClean="0">
              <a:solidFill>
                <a:srgbClr val="0070C0"/>
              </a:solidFill>
            </a:endParaRPr>
          </a:p>
          <a:p>
            <a:pPr marL="1657350" lvl="2" indent="-742950">
              <a:spcBef>
                <a:spcPts val="0"/>
              </a:spcBef>
              <a:buNone/>
            </a:pPr>
            <a:endParaRPr lang="es-ES" sz="3800" dirty="0" smtClean="0">
              <a:solidFill>
                <a:schemeClr val="tx1"/>
              </a:solidFill>
            </a:endParaRPr>
          </a:p>
          <a:p>
            <a:pPr marL="1657350" lvl="2" indent="-742950">
              <a:spcBef>
                <a:spcPts val="0"/>
              </a:spcBef>
              <a:buNone/>
            </a:pPr>
            <a:r>
              <a:rPr lang="es-ES" sz="3800" dirty="0" smtClean="0">
                <a:solidFill>
                  <a:schemeClr val="tx1"/>
                </a:solidFill>
              </a:rPr>
              <a:t>jugar al fútbol gaélico	</a:t>
            </a:r>
            <a:r>
              <a:rPr lang="es-ES" sz="3800" dirty="0" smtClean="0">
                <a:solidFill>
                  <a:srgbClr val="0070C0"/>
                </a:solidFill>
              </a:rPr>
              <a:t>	</a:t>
            </a:r>
            <a:r>
              <a:rPr lang="es-ES" sz="3800" dirty="0" err="1" smtClean="0">
                <a:solidFill>
                  <a:srgbClr val="0070C0"/>
                </a:solidFill>
              </a:rPr>
              <a:t>playing</a:t>
            </a:r>
            <a:r>
              <a:rPr lang="es-ES" sz="3800" dirty="0" smtClean="0">
                <a:solidFill>
                  <a:srgbClr val="0070C0"/>
                </a:solidFill>
              </a:rPr>
              <a:t> </a:t>
            </a:r>
            <a:r>
              <a:rPr lang="es-ES" sz="3800" dirty="0" err="1" smtClean="0">
                <a:solidFill>
                  <a:srgbClr val="0070C0"/>
                </a:solidFill>
              </a:rPr>
              <a:t>gaelic</a:t>
            </a:r>
            <a:r>
              <a:rPr lang="es-ES" sz="3800" dirty="0" smtClean="0">
                <a:solidFill>
                  <a:srgbClr val="0070C0"/>
                </a:solidFill>
              </a:rPr>
              <a:t> </a:t>
            </a:r>
            <a:r>
              <a:rPr lang="es-ES" sz="3800" dirty="0" err="1" smtClean="0">
                <a:solidFill>
                  <a:srgbClr val="0070C0"/>
                </a:solidFill>
              </a:rPr>
              <a:t>football</a:t>
            </a:r>
            <a:endParaRPr lang="es-ES" sz="3800" dirty="0" smtClean="0">
              <a:solidFill>
                <a:srgbClr val="0070C0"/>
              </a:solidFill>
            </a:endParaRPr>
          </a:p>
          <a:p>
            <a:pPr marL="1657350" lvl="2" indent="-742950">
              <a:spcBef>
                <a:spcPts val="0"/>
              </a:spcBef>
              <a:buNone/>
            </a:pPr>
            <a:endParaRPr lang="es-ES" sz="3800" dirty="0" smtClean="0">
              <a:solidFill>
                <a:schemeClr val="tx1"/>
              </a:solidFill>
            </a:endParaRPr>
          </a:p>
          <a:p>
            <a:pPr marL="1657350" lvl="2" indent="-742950">
              <a:spcBef>
                <a:spcPts val="0"/>
              </a:spcBef>
              <a:buNone/>
            </a:pPr>
            <a:r>
              <a:rPr lang="es-ES" sz="3800" dirty="0" smtClean="0">
                <a:solidFill>
                  <a:schemeClr val="tx1"/>
                </a:solidFill>
              </a:rPr>
              <a:t>jugar al baloncesto		</a:t>
            </a:r>
            <a:r>
              <a:rPr lang="es-ES" sz="3800" dirty="0" err="1" smtClean="0">
                <a:solidFill>
                  <a:srgbClr val="0070C0"/>
                </a:solidFill>
              </a:rPr>
              <a:t>playing</a:t>
            </a:r>
            <a:r>
              <a:rPr lang="es-ES" sz="3800" dirty="0" smtClean="0">
                <a:solidFill>
                  <a:srgbClr val="0070C0"/>
                </a:solidFill>
              </a:rPr>
              <a:t> </a:t>
            </a:r>
            <a:r>
              <a:rPr lang="es-ES" sz="3800" dirty="0" err="1" smtClean="0">
                <a:solidFill>
                  <a:srgbClr val="0070C0"/>
                </a:solidFill>
              </a:rPr>
              <a:t>basketball</a:t>
            </a:r>
            <a:endParaRPr lang="es-ES" sz="3800" dirty="0" smtClean="0">
              <a:solidFill>
                <a:srgbClr val="0070C0"/>
              </a:solidFill>
            </a:endParaRPr>
          </a:p>
          <a:p>
            <a:pPr marL="1657350" lvl="2" indent="-742950">
              <a:spcBef>
                <a:spcPts val="0"/>
              </a:spcBef>
              <a:buNone/>
            </a:pPr>
            <a:endParaRPr lang="es-ES" sz="3800" dirty="0" smtClean="0">
              <a:solidFill>
                <a:schemeClr val="tx1"/>
              </a:solidFill>
            </a:endParaRPr>
          </a:p>
          <a:p>
            <a:pPr marL="1657350" lvl="2" indent="-742950">
              <a:spcBef>
                <a:spcPts val="0"/>
              </a:spcBef>
              <a:buNone/>
            </a:pPr>
            <a:r>
              <a:rPr lang="es-ES" sz="3800" dirty="0" smtClean="0">
                <a:solidFill>
                  <a:schemeClr val="tx1"/>
                </a:solidFill>
              </a:rPr>
              <a:t>jugar al golf		 	</a:t>
            </a:r>
            <a:r>
              <a:rPr lang="es-ES" sz="3800" dirty="0" err="1" smtClean="0">
                <a:solidFill>
                  <a:srgbClr val="0070C0"/>
                </a:solidFill>
              </a:rPr>
              <a:t>playing</a:t>
            </a:r>
            <a:r>
              <a:rPr lang="es-ES" sz="3800" dirty="0" smtClean="0">
                <a:solidFill>
                  <a:srgbClr val="0070C0"/>
                </a:solidFill>
              </a:rPr>
              <a:t> golf</a:t>
            </a:r>
          </a:p>
          <a:p>
            <a:pPr marL="1657350" lvl="2" indent="-742950">
              <a:spcBef>
                <a:spcPts val="0"/>
              </a:spcBef>
              <a:buNone/>
            </a:pPr>
            <a:endParaRPr lang="es-ES" sz="3800" dirty="0" smtClean="0">
              <a:solidFill>
                <a:schemeClr val="tx1"/>
              </a:solidFill>
            </a:endParaRPr>
          </a:p>
          <a:p>
            <a:pPr marL="1657350" lvl="2" indent="-742950">
              <a:spcBef>
                <a:spcPts val="0"/>
              </a:spcBef>
              <a:buNone/>
            </a:pPr>
            <a:r>
              <a:rPr lang="es-ES" sz="3800" dirty="0" smtClean="0">
                <a:solidFill>
                  <a:schemeClr val="tx1"/>
                </a:solidFill>
              </a:rPr>
              <a:t>jugar al tenis			</a:t>
            </a:r>
            <a:r>
              <a:rPr lang="es-ES" sz="3800" dirty="0" err="1" smtClean="0">
                <a:solidFill>
                  <a:srgbClr val="0070C0"/>
                </a:solidFill>
              </a:rPr>
              <a:t>playing</a:t>
            </a:r>
            <a:r>
              <a:rPr lang="es-ES" sz="3800" dirty="0" smtClean="0">
                <a:solidFill>
                  <a:srgbClr val="0070C0"/>
                </a:solidFill>
              </a:rPr>
              <a:t> </a:t>
            </a:r>
            <a:r>
              <a:rPr lang="es-ES" sz="3800" dirty="0" err="1" smtClean="0">
                <a:solidFill>
                  <a:srgbClr val="0070C0"/>
                </a:solidFill>
              </a:rPr>
              <a:t>tennis</a:t>
            </a:r>
            <a:endParaRPr lang="es-ES" sz="3800" dirty="0" smtClean="0">
              <a:solidFill>
                <a:srgbClr val="0070C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782762"/>
          </a:xfrm>
          <a:solidFill>
            <a:srgbClr val="FFC000"/>
          </a:solidFill>
          <a:ln>
            <a:solidFill>
              <a:srgbClr val="99FF33"/>
            </a:solidFill>
          </a:ln>
        </p:spPr>
        <p:txBody>
          <a:bodyPr>
            <a:normAutofit fontScale="90000"/>
          </a:bodyPr>
          <a:lstStyle/>
          <a:p>
            <a:r>
              <a:rPr lang="es-ES" dirty="0" smtClean="0">
                <a:latin typeface="+mn-lt"/>
              </a:rPr>
              <a:t>¿Qué te gusta hacer en tu tiempo libre? (cont.)</a:t>
            </a:r>
            <a:br>
              <a:rPr lang="es-ES" dirty="0" smtClean="0">
                <a:latin typeface="+mn-lt"/>
              </a:rPr>
            </a:br>
            <a:r>
              <a:rPr lang="es-ES" sz="3100" dirty="0" err="1" smtClean="0">
                <a:solidFill>
                  <a:srgbClr val="0070C0"/>
                </a:solidFill>
                <a:latin typeface="+mn-lt"/>
              </a:rPr>
              <a:t>What</a:t>
            </a:r>
            <a:r>
              <a:rPr lang="es-ES" sz="3100" dirty="0" smtClean="0">
                <a:solidFill>
                  <a:srgbClr val="0070C0"/>
                </a:solidFill>
                <a:latin typeface="+mn-lt"/>
              </a:rPr>
              <a:t> do </a:t>
            </a:r>
            <a:r>
              <a:rPr lang="es-ES" sz="3100" dirty="0" err="1" smtClean="0">
                <a:solidFill>
                  <a:srgbClr val="0070C0"/>
                </a:solidFill>
                <a:latin typeface="+mn-lt"/>
              </a:rPr>
              <a:t>you</a:t>
            </a:r>
            <a:r>
              <a:rPr lang="es-ES" sz="3100" dirty="0" smtClean="0">
                <a:solidFill>
                  <a:srgbClr val="0070C0"/>
                </a:solidFill>
                <a:latin typeface="+mn-lt"/>
              </a:rPr>
              <a:t> </a:t>
            </a:r>
            <a:r>
              <a:rPr lang="es-ES" sz="3100" dirty="0" err="1" smtClean="0">
                <a:solidFill>
                  <a:srgbClr val="0070C0"/>
                </a:solidFill>
                <a:latin typeface="+mn-lt"/>
              </a:rPr>
              <a:t>like</a:t>
            </a:r>
            <a:r>
              <a:rPr lang="es-ES" sz="3100" dirty="0" smtClean="0">
                <a:solidFill>
                  <a:srgbClr val="0070C0"/>
                </a:solidFill>
                <a:latin typeface="+mn-lt"/>
              </a:rPr>
              <a:t> </a:t>
            </a:r>
            <a:r>
              <a:rPr lang="es-ES" sz="3100" dirty="0" err="1" smtClean="0">
                <a:solidFill>
                  <a:srgbClr val="0070C0"/>
                </a:solidFill>
                <a:latin typeface="+mn-lt"/>
              </a:rPr>
              <a:t>doing</a:t>
            </a:r>
            <a:r>
              <a:rPr lang="es-ES" sz="3100" dirty="0" smtClean="0">
                <a:solidFill>
                  <a:srgbClr val="0070C0"/>
                </a:solidFill>
                <a:latin typeface="+mn-lt"/>
              </a:rPr>
              <a:t> in </a:t>
            </a:r>
            <a:r>
              <a:rPr lang="es-ES" sz="3100" dirty="0" err="1" smtClean="0">
                <a:solidFill>
                  <a:srgbClr val="0070C0"/>
                </a:solidFill>
                <a:latin typeface="+mn-lt"/>
              </a:rPr>
              <a:t>your</a:t>
            </a:r>
            <a:r>
              <a:rPr lang="es-ES" sz="3100" dirty="0" smtClean="0">
                <a:solidFill>
                  <a:srgbClr val="0070C0"/>
                </a:solidFill>
                <a:latin typeface="+mn-lt"/>
              </a:rPr>
              <a:t> </a:t>
            </a:r>
            <a:r>
              <a:rPr lang="es-ES" sz="3100" dirty="0" err="1" smtClean="0">
                <a:solidFill>
                  <a:srgbClr val="0070C0"/>
                </a:solidFill>
                <a:latin typeface="+mn-lt"/>
              </a:rPr>
              <a:t>spare</a:t>
            </a:r>
            <a:r>
              <a:rPr lang="es-ES" sz="3100" dirty="0" smtClean="0">
                <a:solidFill>
                  <a:srgbClr val="0070C0"/>
                </a:solidFill>
                <a:latin typeface="+mn-lt"/>
              </a:rPr>
              <a:t> time ?</a:t>
            </a:r>
            <a:endParaRPr lang="en-IE" sz="3100" dirty="0">
              <a:latin typeface="+mn-lt"/>
            </a:endParaRPr>
          </a:p>
        </p:txBody>
      </p:sp>
      <p:sp>
        <p:nvSpPr>
          <p:cNvPr id="7" name="Content Placeholder 4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8229600" cy="4495800"/>
          </a:xfrm>
          <a:ln>
            <a:solidFill>
              <a:srgbClr val="FFC00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 fontScale="47500" lnSpcReduction="20000"/>
          </a:bodyPr>
          <a:lstStyle/>
          <a:p>
            <a:pPr lvl="1">
              <a:buNone/>
            </a:pPr>
            <a:r>
              <a:rPr lang="es-ES" sz="4000" dirty="0" smtClean="0">
                <a:solidFill>
                  <a:schemeClr val="tx1"/>
                </a:solidFill>
              </a:rPr>
              <a:t>	Me gusta/me encanta:		</a:t>
            </a:r>
            <a:r>
              <a:rPr lang="en-IE" sz="4000" dirty="0" smtClean="0">
                <a:solidFill>
                  <a:srgbClr val="0070C0"/>
                </a:solidFill>
              </a:rPr>
              <a:t>I like/I love:</a:t>
            </a:r>
          </a:p>
          <a:p>
            <a:pPr lvl="1">
              <a:buNone/>
            </a:pPr>
            <a:endParaRPr lang="en-IE" sz="3800" dirty="0" smtClean="0">
              <a:solidFill>
                <a:schemeClr val="tx1"/>
              </a:solidFill>
            </a:endParaRPr>
          </a:p>
          <a:p>
            <a:pPr marL="1657350" lvl="2" indent="-742950">
              <a:spcBef>
                <a:spcPts val="0"/>
              </a:spcBef>
              <a:buNone/>
            </a:pPr>
            <a:r>
              <a:rPr lang="en-IE" sz="3800" dirty="0" err="1" smtClean="0">
                <a:solidFill>
                  <a:schemeClr val="tx1"/>
                </a:solidFill>
              </a:rPr>
              <a:t>nadar</a:t>
            </a:r>
            <a:r>
              <a:rPr lang="en-IE" sz="3800" dirty="0" smtClean="0">
                <a:solidFill>
                  <a:schemeClr val="tx1"/>
                </a:solidFill>
              </a:rPr>
              <a:t>					</a:t>
            </a:r>
            <a:r>
              <a:rPr lang="en-IE" sz="3800" dirty="0" smtClean="0">
                <a:solidFill>
                  <a:srgbClr val="0070C0"/>
                </a:solidFill>
              </a:rPr>
              <a:t>swimming</a:t>
            </a:r>
          </a:p>
          <a:p>
            <a:pPr marL="1657350" lvl="2" indent="-742950">
              <a:spcBef>
                <a:spcPts val="0"/>
              </a:spcBef>
              <a:buNone/>
            </a:pPr>
            <a:endParaRPr lang="en-IE" sz="3800" dirty="0" smtClean="0">
              <a:solidFill>
                <a:schemeClr val="tx1"/>
              </a:solidFill>
            </a:endParaRPr>
          </a:p>
          <a:p>
            <a:pPr marL="1657350" lvl="2" indent="-742950">
              <a:spcBef>
                <a:spcPts val="0"/>
              </a:spcBef>
              <a:buNone/>
            </a:pPr>
            <a:r>
              <a:rPr lang="en-IE" sz="3800" dirty="0" err="1" smtClean="0">
                <a:solidFill>
                  <a:schemeClr val="tx1"/>
                </a:solidFill>
              </a:rPr>
              <a:t>montar</a:t>
            </a:r>
            <a:r>
              <a:rPr lang="en-IE" sz="3800" dirty="0" smtClean="0">
                <a:solidFill>
                  <a:schemeClr val="tx1"/>
                </a:solidFill>
              </a:rPr>
              <a:t> a </a:t>
            </a:r>
            <a:r>
              <a:rPr lang="en-IE" sz="3800" dirty="0" err="1" smtClean="0">
                <a:solidFill>
                  <a:schemeClr val="tx1"/>
                </a:solidFill>
              </a:rPr>
              <a:t>caballo</a:t>
            </a:r>
            <a:r>
              <a:rPr lang="en-IE" sz="3800" dirty="0" smtClean="0">
                <a:solidFill>
                  <a:schemeClr val="tx1"/>
                </a:solidFill>
              </a:rPr>
              <a:t>			</a:t>
            </a:r>
            <a:r>
              <a:rPr lang="en-IE" sz="3800" dirty="0" smtClean="0">
                <a:solidFill>
                  <a:srgbClr val="0070C0"/>
                </a:solidFill>
              </a:rPr>
              <a:t>horse riding</a:t>
            </a:r>
          </a:p>
          <a:p>
            <a:pPr marL="1657350" lvl="2" indent="-742950">
              <a:spcBef>
                <a:spcPts val="0"/>
              </a:spcBef>
              <a:buNone/>
            </a:pPr>
            <a:endParaRPr lang="en-IE" sz="3800" dirty="0" smtClean="0">
              <a:solidFill>
                <a:schemeClr val="tx1"/>
              </a:solidFill>
            </a:endParaRPr>
          </a:p>
          <a:p>
            <a:pPr marL="1657350" lvl="2" indent="-742950">
              <a:spcBef>
                <a:spcPts val="0"/>
              </a:spcBef>
              <a:buNone/>
            </a:pPr>
            <a:r>
              <a:rPr lang="en-IE" sz="3800" dirty="0" err="1" smtClean="0">
                <a:solidFill>
                  <a:schemeClr val="tx1"/>
                </a:solidFill>
              </a:rPr>
              <a:t>montar</a:t>
            </a:r>
            <a:r>
              <a:rPr lang="en-IE" sz="3800" dirty="0" smtClean="0">
                <a:solidFill>
                  <a:schemeClr val="tx1"/>
                </a:solidFill>
              </a:rPr>
              <a:t> en </a:t>
            </a:r>
            <a:r>
              <a:rPr lang="en-IE" sz="3800" dirty="0" err="1" smtClean="0">
                <a:solidFill>
                  <a:schemeClr val="tx1"/>
                </a:solidFill>
              </a:rPr>
              <a:t>bici</a:t>
            </a:r>
            <a:r>
              <a:rPr lang="en-IE" sz="3800" dirty="0" smtClean="0">
                <a:solidFill>
                  <a:schemeClr val="tx1"/>
                </a:solidFill>
              </a:rPr>
              <a:t>			</a:t>
            </a:r>
            <a:r>
              <a:rPr lang="en-IE" sz="3800" dirty="0" smtClean="0">
                <a:solidFill>
                  <a:srgbClr val="0070C0"/>
                </a:solidFill>
              </a:rPr>
              <a:t>riding my bike</a:t>
            </a:r>
          </a:p>
          <a:p>
            <a:pPr marL="1657350" lvl="2" indent="-742950">
              <a:spcBef>
                <a:spcPts val="0"/>
              </a:spcBef>
              <a:buNone/>
            </a:pPr>
            <a:endParaRPr lang="en-IE" sz="3800" dirty="0" smtClean="0">
              <a:solidFill>
                <a:schemeClr val="tx1"/>
              </a:solidFill>
            </a:endParaRPr>
          </a:p>
          <a:p>
            <a:pPr marL="1657350" lvl="2" indent="-742950">
              <a:spcBef>
                <a:spcPts val="0"/>
              </a:spcBef>
              <a:buNone/>
            </a:pPr>
            <a:r>
              <a:rPr lang="en-IE" sz="3800" dirty="0" err="1" smtClean="0">
                <a:solidFill>
                  <a:schemeClr val="tx1"/>
                </a:solidFill>
              </a:rPr>
              <a:t>pintar</a:t>
            </a:r>
            <a:r>
              <a:rPr lang="en-IE" sz="3800" dirty="0" smtClean="0">
                <a:solidFill>
                  <a:schemeClr val="tx1"/>
                </a:solidFill>
              </a:rPr>
              <a:t>/</a:t>
            </a:r>
            <a:r>
              <a:rPr lang="en-IE" sz="3800" dirty="0" err="1" smtClean="0">
                <a:solidFill>
                  <a:schemeClr val="tx1"/>
                </a:solidFill>
              </a:rPr>
              <a:t>dibujar</a:t>
            </a:r>
            <a:r>
              <a:rPr lang="en-IE" sz="3800" dirty="0" smtClean="0">
                <a:solidFill>
                  <a:schemeClr val="tx1"/>
                </a:solidFill>
              </a:rPr>
              <a:t>			</a:t>
            </a:r>
            <a:r>
              <a:rPr lang="en-IE" sz="3800" dirty="0" smtClean="0">
                <a:solidFill>
                  <a:srgbClr val="0070C0"/>
                </a:solidFill>
              </a:rPr>
              <a:t>painting/drawing</a:t>
            </a:r>
          </a:p>
          <a:p>
            <a:pPr marL="1657350" lvl="2" indent="-742950">
              <a:spcBef>
                <a:spcPts val="0"/>
              </a:spcBef>
              <a:buNone/>
            </a:pPr>
            <a:r>
              <a:rPr lang="en-IE" sz="3800" dirty="0" smtClean="0">
                <a:solidFill>
                  <a:schemeClr val="tx1"/>
                </a:solidFill>
              </a:rPr>
              <a:t>	</a:t>
            </a:r>
          </a:p>
          <a:p>
            <a:pPr marL="1657350" lvl="2" indent="-742950">
              <a:spcBef>
                <a:spcPts val="0"/>
              </a:spcBef>
              <a:buNone/>
            </a:pPr>
            <a:r>
              <a:rPr lang="en-IE" sz="3800" dirty="0" err="1" smtClean="0">
                <a:solidFill>
                  <a:schemeClr val="tx1"/>
                </a:solidFill>
              </a:rPr>
              <a:t>cocinar</a:t>
            </a:r>
            <a:r>
              <a:rPr lang="en-IE" sz="3800" dirty="0" smtClean="0">
                <a:solidFill>
                  <a:schemeClr val="tx1"/>
                </a:solidFill>
              </a:rPr>
              <a:t>				</a:t>
            </a:r>
            <a:r>
              <a:rPr lang="en-IE" sz="3800" dirty="0" smtClean="0">
                <a:solidFill>
                  <a:srgbClr val="0070C0"/>
                </a:solidFill>
              </a:rPr>
              <a:t>cooking </a:t>
            </a:r>
          </a:p>
          <a:p>
            <a:pPr marL="1657350" lvl="2" indent="-742950">
              <a:spcBef>
                <a:spcPts val="0"/>
              </a:spcBef>
              <a:buNone/>
            </a:pPr>
            <a:endParaRPr lang="en-IE" sz="3800" dirty="0" smtClean="0">
              <a:solidFill>
                <a:schemeClr val="tx1"/>
              </a:solidFill>
            </a:endParaRPr>
          </a:p>
          <a:p>
            <a:pPr marL="1657350" lvl="2" indent="-742950">
              <a:spcBef>
                <a:spcPts val="0"/>
              </a:spcBef>
              <a:buNone/>
            </a:pPr>
            <a:r>
              <a:rPr lang="en-IE" sz="3800" dirty="0" err="1" smtClean="0">
                <a:solidFill>
                  <a:schemeClr val="tx1"/>
                </a:solidFill>
              </a:rPr>
              <a:t>seguir</a:t>
            </a:r>
            <a:r>
              <a:rPr lang="en-IE" sz="3800" dirty="0" smtClean="0">
                <a:solidFill>
                  <a:schemeClr val="tx1"/>
                </a:solidFill>
              </a:rPr>
              <a:t> </a:t>
            </a:r>
            <a:r>
              <a:rPr lang="en-IE" sz="3800" dirty="0" err="1" smtClean="0">
                <a:solidFill>
                  <a:schemeClr val="tx1"/>
                </a:solidFill>
              </a:rPr>
              <a:t>las</a:t>
            </a:r>
            <a:r>
              <a:rPr lang="en-IE" sz="3800" dirty="0" smtClean="0">
                <a:solidFill>
                  <a:schemeClr val="tx1"/>
                </a:solidFill>
              </a:rPr>
              <a:t> </a:t>
            </a:r>
            <a:r>
              <a:rPr lang="en-IE" sz="3800" dirty="0" err="1" smtClean="0">
                <a:solidFill>
                  <a:schemeClr val="tx1"/>
                </a:solidFill>
              </a:rPr>
              <a:t>redes</a:t>
            </a:r>
            <a:r>
              <a:rPr lang="en-IE" sz="3800" dirty="0" smtClean="0">
                <a:solidFill>
                  <a:schemeClr val="tx1"/>
                </a:solidFill>
              </a:rPr>
              <a:t> </a:t>
            </a:r>
            <a:r>
              <a:rPr lang="en-IE" sz="3800" dirty="0" err="1" smtClean="0">
                <a:solidFill>
                  <a:schemeClr val="tx1"/>
                </a:solidFill>
              </a:rPr>
              <a:t>sociales</a:t>
            </a:r>
            <a:r>
              <a:rPr lang="en-IE" sz="3800" dirty="0" smtClean="0">
                <a:solidFill>
                  <a:schemeClr val="tx1"/>
                </a:solidFill>
              </a:rPr>
              <a:t>	</a:t>
            </a:r>
            <a:r>
              <a:rPr lang="en-IE" sz="3800" dirty="0" smtClean="0">
                <a:solidFill>
                  <a:srgbClr val="0070C0"/>
                </a:solidFill>
              </a:rPr>
              <a:t>	follow social media</a:t>
            </a:r>
          </a:p>
          <a:p>
            <a:pPr marL="1657350" lvl="2" indent="-742950">
              <a:spcBef>
                <a:spcPts val="0"/>
              </a:spcBef>
              <a:buNone/>
            </a:pPr>
            <a:endParaRPr lang="en-IE" sz="3800" dirty="0" smtClean="0">
              <a:solidFill>
                <a:schemeClr val="tx1"/>
              </a:solidFill>
            </a:endParaRPr>
          </a:p>
          <a:p>
            <a:pPr marL="1657350" lvl="2" indent="-742950">
              <a:spcBef>
                <a:spcPts val="0"/>
              </a:spcBef>
              <a:buNone/>
            </a:pPr>
            <a:r>
              <a:rPr lang="en-IE" sz="3800" dirty="0" err="1" smtClean="0">
                <a:solidFill>
                  <a:schemeClr val="tx1"/>
                </a:solidFill>
              </a:rPr>
              <a:t>escribir</a:t>
            </a:r>
            <a:r>
              <a:rPr lang="en-IE" sz="3800" dirty="0" smtClean="0">
                <a:solidFill>
                  <a:schemeClr val="tx1"/>
                </a:solidFill>
              </a:rPr>
              <a:t> en </a:t>
            </a:r>
            <a:r>
              <a:rPr lang="en-IE" sz="3800" dirty="0" err="1" smtClean="0">
                <a:solidFill>
                  <a:schemeClr val="tx1"/>
                </a:solidFill>
              </a:rPr>
              <a:t>las</a:t>
            </a:r>
            <a:r>
              <a:rPr lang="en-IE" sz="3800" dirty="0" smtClean="0">
                <a:solidFill>
                  <a:schemeClr val="tx1"/>
                </a:solidFill>
              </a:rPr>
              <a:t> </a:t>
            </a:r>
            <a:r>
              <a:rPr lang="en-IE" sz="3800" dirty="0" err="1" smtClean="0">
                <a:solidFill>
                  <a:schemeClr val="tx1"/>
                </a:solidFill>
              </a:rPr>
              <a:t>redes</a:t>
            </a:r>
            <a:r>
              <a:rPr lang="en-IE" sz="3800" dirty="0" smtClean="0">
                <a:solidFill>
                  <a:schemeClr val="tx1"/>
                </a:solidFill>
              </a:rPr>
              <a:t> </a:t>
            </a:r>
            <a:r>
              <a:rPr lang="en-IE" sz="3800" dirty="0" err="1" smtClean="0">
                <a:solidFill>
                  <a:schemeClr val="tx1"/>
                </a:solidFill>
              </a:rPr>
              <a:t>sociales</a:t>
            </a:r>
            <a:r>
              <a:rPr lang="en-IE" sz="3800" dirty="0" smtClean="0">
                <a:solidFill>
                  <a:schemeClr val="tx1"/>
                </a:solidFill>
              </a:rPr>
              <a:t>	</a:t>
            </a:r>
            <a:r>
              <a:rPr lang="en-IE" sz="3800" dirty="0" smtClean="0">
                <a:solidFill>
                  <a:srgbClr val="0070C0"/>
                </a:solidFill>
              </a:rPr>
              <a:t>write in social media</a:t>
            </a:r>
          </a:p>
          <a:p>
            <a:pPr marL="1657350" lvl="2" indent="-742950">
              <a:spcBef>
                <a:spcPts val="0"/>
              </a:spcBef>
              <a:buNone/>
            </a:pPr>
            <a:endParaRPr lang="en-IE" sz="3800" dirty="0" smtClean="0">
              <a:solidFill>
                <a:schemeClr val="tx1"/>
              </a:solidFill>
            </a:endParaRPr>
          </a:p>
          <a:p>
            <a:pPr marL="1657350" lvl="2" indent="-742950">
              <a:spcBef>
                <a:spcPts val="0"/>
              </a:spcBef>
              <a:buNone/>
            </a:pPr>
            <a:r>
              <a:rPr lang="en-IE" sz="3800" dirty="0" err="1" smtClean="0">
                <a:solidFill>
                  <a:schemeClr val="tx1"/>
                </a:solidFill>
              </a:rPr>
              <a:t>hacer</a:t>
            </a:r>
            <a:r>
              <a:rPr lang="en-IE" sz="3800" dirty="0" smtClean="0">
                <a:solidFill>
                  <a:schemeClr val="tx1"/>
                </a:solidFill>
              </a:rPr>
              <a:t> </a:t>
            </a:r>
            <a:r>
              <a:rPr lang="en-IE" sz="3800" dirty="0" err="1" smtClean="0">
                <a:solidFill>
                  <a:schemeClr val="tx1"/>
                </a:solidFill>
              </a:rPr>
              <a:t>fotos</a:t>
            </a:r>
            <a:r>
              <a:rPr lang="en-IE" sz="3800" dirty="0" smtClean="0">
                <a:solidFill>
                  <a:schemeClr val="tx1"/>
                </a:solidFill>
              </a:rPr>
              <a:t>		 	</a:t>
            </a:r>
            <a:r>
              <a:rPr lang="en-IE" sz="3800" dirty="0" smtClean="0">
                <a:solidFill>
                  <a:srgbClr val="0070C0"/>
                </a:solidFill>
              </a:rPr>
              <a:t>taking pictures</a:t>
            </a:r>
          </a:p>
          <a:p>
            <a:pPr marL="1657350" lvl="2" indent="-742950">
              <a:spcBef>
                <a:spcPts val="0"/>
              </a:spcBef>
              <a:buNone/>
            </a:pPr>
            <a:endParaRPr lang="en-IE" sz="3800" dirty="0" smtClean="0">
              <a:solidFill>
                <a:schemeClr val="tx1"/>
              </a:solidFill>
            </a:endParaRPr>
          </a:p>
          <a:p>
            <a:pPr marL="1657350" lvl="2" indent="-742950">
              <a:spcBef>
                <a:spcPts val="0"/>
              </a:spcBef>
              <a:buNone/>
            </a:pPr>
            <a:r>
              <a:rPr lang="en-IE" sz="3800" dirty="0" err="1" smtClean="0">
                <a:solidFill>
                  <a:schemeClr val="tx1"/>
                </a:solidFill>
              </a:rPr>
              <a:t>viajar</a:t>
            </a:r>
            <a:r>
              <a:rPr lang="en-IE" sz="3800" dirty="0" smtClean="0">
                <a:solidFill>
                  <a:schemeClr val="tx1"/>
                </a:solidFill>
              </a:rPr>
              <a:t>					</a:t>
            </a:r>
            <a:r>
              <a:rPr lang="en-IE" sz="3800" dirty="0" smtClean="0">
                <a:solidFill>
                  <a:srgbClr val="0070C0"/>
                </a:solidFill>
              </a:rPr>
              <a:t>travelling</a:t>
            </a:r>
            <a:endParaRPr lang="es-ES" sz="3800" dirty="0" smtClean="0">
              <a:solidFill>
                <a:srgbClr val="0070C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304800" y="228600"/>
            <a:ext cx="8534400" cy="1782762"/>
          </a:xfrm>
          <a:solidFill>
            <a:srgbClr val="FFC000"/>
          </a:solidFill>
          <a:ln>
            <a:solidFill>
              <a:srgbClr val="99FF33"/>
            </a:solidFill>
          </a:ln>
        </p:spPr>
        <p:txBody>
          <a:bodyPr>
            <a:normAutofit/>
          </a:bodyPr>
          <a:lstStyle/>
          <a:p>
            <a:r>
              <a:rPr lang="es-ES" dirty="0" smtClean="0"/>
              <a:t>Deportes</a:t>
            </a:r>
            <a:r>
              <a:rPr lang="es-ES" sz="6000" dirty="0" smtClean="0"/>
              <a:t/>
            </a:r>
            <a:br>
              <a:rPr lang="es-ES" sz="6000" dirty="0" smtClean="0"/>
            </a:br>
            <a:r>
              <a:rPr lang="es-ES" sz="3200" dirty="0" err="1" smtClean="0">
                <a:solidFill>
                  <a:srgbClr val="0070C0"/>
                </a:solidFill>
              </a:rPr>
              <a:t>Sports</a:t>
            </a:r>
            <a:endParaRPr lang="en-IE" sz="3200" dirty="0">
              <a:latin typeface="+mn-lt"/>
            </a:endParaRPr>
          </a:p>
        </p:txBody>
      </p:sp>
      <p:sp>
        <p:nvSpPr>
          <p:cNvPr id="7" name="Content Placeholder 4"/>
          <p:cNvSpPr>
            <a:spLocks noGrp="1"/>
          </p:cNvSpPr>
          <p:nvPr>
            <p:ph sz="half" idx="1"/>
          </p:nvPr>
        </p:nvSpPr>
        <p:spPr>
          <a:xfrm>
            <a:off x="304800" y="2057400"/>
            <a:ext cx="8534400" cy="4572000"/>
          </a:xfrm>
          <a:ln>
            <a:solidFill>
              <a:srgbClr val="FFC00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anchor="ctr">
            <a:normAutofit fontScale="47500" lnSpcReduction="20000"/>
          </a:bodyPr>
          <a:lstStyle/>
          <a:p>
            <a:pPr marL="266700" lvl="1" indent="-84138">
              <a:buNone/>
            </a:pPr>
            <a:r>
              <a:rPr lang="es-ES" sz="4000" b="1" dirty="0" smtClean="0">
                <a:solidFill>
                  <a:schemeClr val="tx1"/>
                </a:solidFill>
              </a:rPr>
              <a:t>¿Vas con algún equipo?	            </a:t>
            </a:r>
            <a:r>
              <a:rPr lang="es-ES" sz="4000" b="1" dirty="0" smtClean="0">
                <a:solidFill>
                  <a:srgbClr val="0070C0"/>
                </a:solidFill>
              </a:rPr>
              <a:t>Do </a:t>
            </a:r>
            <a:r>
              <a:rPr lang="es-ES" sz="4000" b="1" dirty="0" err="1" smtClean="0">
                <a:solidFill>
                  <a:srgbClr val="0070C0"/>
                </a:solidFill>
              </a:rPr>
              <a:t>you</a:t>
            </a:r>
            <a:r>
              <a:rPr lang="es-ES" sz="4000" b="1" dirty="0" smtClean="0">
                <a:solidFill>
                  <a:srgbClr val="0070C0"/>
                </a:solidFill>
              </a:rPr>
              <a:t> </a:t>
            </a:r>
            <a:r>
              <a:rPr lang="es-ES" sz="4000" b="1" dirty="0" err="1" smtClean="0">
                <a:solidFill>
                  <a:srgbClr val="0070C0"/>
                </a:solidFill>
              </a:rPr>
              <a:t>follow</a:t>
            </a:r>
            <a:r>
              <a:rPr lang="es-ES" sz="4000" b="1" dirty="0" smtClean="0">
                <a:solidFill>
                  <a:srgbClr val="0070C0"/>
                </a:solidFill>
              </a:rPr>
              <a:t> a </a:t>
            </a:r>
            <a:r>
              <a:rPr lang="es-ES" sz="4000" b="1" dirty="0" err="1" smtClean="0">
                <a:solidFill>
                  <a:srgbClr val="0070C0"/>
                </a:solidFill>
              </a:rPr>
              <a:t>team</a:t>
            </a:r>
            <a:r>
              <a:rPr lang="es-ES" sz="4000" b="1" dirty="0" smtClean="0">
                <a:solidFill>
                  <a:srgbClr val="0070C0"/>
                </a:solidFill>
              </a:rPr>
              <a:t>?</a:t>
            </a:r>
            <a:endParaRPr lang="es-ES" sz="4000" b="1" dirty="0" smtClean="0">
              <a:solidFill>
                <a:schemeClr val="tx1"/>
              </a:solidFill>
            </a:endParaRPr>
          </a:p>
          <a:p>
            <a:pPr marL="266700" lvl="1" indent="-84138">
              <a:buNone/>
            </a:pPr>
            <a:r>
              <a:rPr lang="es-ES" sz="3800" dirty="0" smtClean="0">
                <a:solidFill>
                  <a:srgbClr val="0070C0"/>
                </a:solidFill>
              </a:rPr>
              <a:t>	</a:t>
            </a:r>
            <a:r>
              <a:rPr lang="es-ES" sz="3800" dirty="0" smtClean="0">
                <a:solidFill>
                  <a:schemeClr val="tx1"/>
                </a:solidFill>
              </a:rPr>
              <a:t>Sí, voy con el Real Madrid		</a:t>
            </a:r>
            <a:r>
              <a:rPr lang="es-ES" sz="3800" dirty="0" smtClean="0">
                <a:solidFill>
                  <a:srgbClr val="0070C0"/>
                </a:solidFill>
              </a:rPr>
              <a:t>Yes, I </a:t>
            </a:r>
            <a:r>
              <a:rPr lang="es-ES" sz="3800" dirty="0" err="1" smtClean="0">
                <a:solidFill>
                  <a:srgbClr val="0070C0"/>
                </a:solidFill>
              </a:rPr>
              <a:t>follow</a:t>
            </a:r>
            <a:r>
              <a:rPr lang="es-ES" sz="3800" dirty="0" smtClean="0">
                <a:solidFill>
                  <a:srgbClr val="0070C0"/>
                </a:solidFill>
              </a:rPr>
              <a:t> Real Madrid</a:t>
            </a:r>
          </a:p>
          <a:p>
            <a:pPr marL="266700" lvl="1" indent="-84138">
              <a:buNone/>
            </a:pPr>
            <a:endParaRPr lang="es-ES" sz="3800" dirty="0" smtClean="0">
              <a:solidFill>
                <a:srgbClr val="0070C0"/>
              </a:solidFill>
            </a:endParaRPr>
          </a:p>
          <a:p>
            <a:pPr marL="266700" lvl="1" indent="-84138">
              <a:buNone/>
            </a:pPr>
            <a:r>
              <a:rPr lang="es-ES" sz="4000" b="1" dirty="0" smtClean="0">
                <a:solidFill>
                  <a:schemeClr val="tx1"/>
                </a:solidFill>
              </a:rPr>
              <a:t>¿Tienes un jugador favorito?		</a:t>
            </a:r>
            <a:r>
              <a:rPr lang="es-ES" sz="4000" b="1" dirty="0" smtClean="0">
                <a:solidFill>
                  <a:srgbClr val="0070C0"/>
                </a:solidFill>
              </a:rPr>
              <a:t>Do </a:t>
            </a:r>
            <a:r>
              <a:rPr lang="es-ES" sz="4000" b="1" dirty="0" err="1" smtClean="0">
                <a:solidFill>
                  <a:srgbClr val="0070C0"/>
                </a:solidFill>
              </a:rPr>
              <a:t>you</a:t>
            </a:r>
            <a:r>
              <a:rPr lang="es-ES" sz="4000" b="1" dirty="0" smtClean="0">
                <a:solidFill>
                  <a:srgbClr val="0070C0"/>
                </a:solidFill>
              </a:rPr>
              <a:t> </a:t>
            </a:r>
            <a:r>
              <a:rPr lang="es-ES" sz="4000" b="1" dirty="0" err="1" smtClean="0">
                <a:solidFill>
                  <a:srgbClr val="0070C0"/>
                </a:solidFill>
              </a:rPr>
              <a:t>have</a:t>
            </a:r>
            <a:r>
              <a:rPr lang="es-ES" sz="4000" b="1" dirty="0" smtClean="0">
                <a:solidFill>
                  <a:srgbClr val="0070C0"/>
                </a:solidFill>
              </a:rPr>
              <a:t> a </a:t>
            </a:r>
            <a:r>
              <a:rPr lang="es-ES" sz="4000" b="1" dirty="0" err="1" smtClean="0">
                <a:solidFill>
                  <a:srgbClr val="0070C0"/>
                </a:solidFill>
              </a:rPr>
              <a:t>favourite</a:t>
            </a:r>
            <a:r>
              <a:rPr lang="es-ES" sz="4000" b="1" dirty="0" smtClean="0">
                <a:solidFill>
                  <a:srgbClr val="0070C0"/>
                </a:solidFill>
              </a:rPr>
              <a:t> </a:t>
            </a:r>
            <a:r>
              <a:rPr lang="es-ES" sz="4000" b="1" dirty="0" err="1" smtClean="0">
                <a:solidFill>
                  <a:srgbClr val="0070C0"/>
                </a:solidFill>
              </a:rPr>
              <a:t>player</a:t>
            </a:r>
            <a:r>
              <a:rPr lang="es-ES" sz="4000" b="1" dirty="0" smtClean="0">
                <a:solidFill>
                  <a:srgbClr val="0070C0"/>
                </a:solidFill>
              </a:rPr>
              <a:t>?</a:t>
            </a:r>
          </a:p>
          <a:p>
            <a:pPr marL="266700" lvl="2" indent="-84138">
              <a:spcBef>
                <a:spcPts val="0"/>
              </a:spcBef>
              <a:buNone/>
            </a:pPr>
            <a:r>
              <a:rPr lang="es-ES" sz="3800" dirty="0" smtClean="0">
                <a:solidFill>
                  <a:schemeClr val="tx1"/>
                </a:solidFill>
              </a:rPr>
              <a:t>	Sí, me gusta </a:t>
            </a:r>
            <a:r>
              <a:rPr lang="es-ES" sz="3800" dirty="0" err="1" smtClean="0">
                <a:solidFill>
                  <a:schemeClr val="tx1"/>
                </a:solidFill>
              </a:rPr>
              <a:t>Isco</a:t>
            </a:r>
            <a:r>
              <a:rPr lang="es-ES" sz="4000" dirty="0" smtClean="0">
                <a:solidFill>
                  <a:schemeClr val="tx1"/>
                </a:solidFill>
              </a:rPr>
              <a:t>			</a:t>
            </a:r>
            <a:r>
              <a:rPr lang="es-ES" sz="4000" dirty="0" smtClean="0">
                <a:solidFill>
                  <a:srgbClr val="0070C0"/>
                </a:solidFill>
              </a:rPr>
              <a:t>Yes, I </a:t>
            </a:r>
            <a:r>
              <a:rPr lang="es-ES" sz="4000" dirty="0" err="1" smtClean="0">
                <a:solidFill>
                  <a:srgbClr val="0070C0"/>
                </a:solidFill>
              </a:rPr>
              <a:t>like</a:t>
            </a:r>
            <a:r>
              <a:rPr lang="es-ES" sz="4000" dirty="0" smtClean="0">
                <a:solidFill>
                  <a:srgbClr val="0070C0"/>
                </a:solidFill>
              </a:rPr>
              <a:t> </a:t>
            </a:r>
            <a:r>
              <a:rPr lang="es-ES" sz="4000" dirty="0" err="1" smtClean="0">
                <a:solidFill>
                  <a:srgbClr val="0070C0"/>
                </a:solidFill>
              </a:rPr>
              <a:t>Isco</a:t>
            </a:r>
            <a:endParaRPr lang="es-ES" sz="4000" dirty="0" smtClean="0">
              <a:solidFill>
                <a:srgbClr val="0070C0"/>
              </a:solidFill>
            </a:endParaRPr>
          </a:p>
          <a:p>
            <a:pPr marL="266700" lvl="2" indent="-84138">
              <a:spcBef>
                <a:spcPts val="0"/>
              </a:spcBef>
              <a:buNone/>
            </a:pPr>
            <a:endParaRPr lang="es-ES" sz="3800" dirty="0" smtClean="0">
              <a:solidFill>
                <a:srgbClr val="0070C0"/>
              </a:solidFill>
            </a:endParaRPr>
          </a:p>
          <a:p>
            <a:pPr marL="266700" lvl="1" indent="-84138">
              <a:buNone/>
            </a:pPr>
            <a:r>
              <a:rPr lang="es-ES" sz="4000" b="1" dirty="0" smtClean="0">
                <a:solidFill>
                  <a:schemeClr val="tx1"/>
                </a:solidFill>
              </a:rPr>
              <a:t>¿Has visto algún partido en vivo?	</a:t>
            </a:r>
            <a:r>
              <a:rPr lang="es-ES" sz="4000" b="1" dirty="0" err="1" smtClean="0">
                <a:solidFill>
                  <a:srgbClr val="0070C0"/>
                </a:solidFill>
              </a:rPr>
              <a:t>Have</a:t>
            </a:r>
            <a:r>
              <a:rPr lang="es-ES" sz="4000" b="1" dirty="0" smtClean="0">
                <a:solidFill>
                  <a:srgbClr val="0070C0"/>
                </a:solidFill>
              </a:rPr>
              <a:t> </a:t>
            </a:r>
            <a:r>
              <a:rPr lang="es-ES" sz="4000" b="1" dirty="0" err="1" smtClean="0">
                <a:solidFill>
                  <a:srgbClr val="0070C0"/>
                </a:solidFill>
              </a:rPr>
              <a:t>you</a:t>
            </a:r>
            <a:r>
              <a:rPr lang="es-ES" sz="4000" b="1" dirty="0" smtClean="0">
                <a:solidFill>
                  <a:srgbClr val="0070C0"/>
                </a:solidFill>
              </a:rPr>
              <a:t> </a:t>
            </a:r>
            <a:r>
              <a:rPr lang="es-ES" sz="4000" b="1" dirty="0" err="1" smtClean="0">
                <a:solidFill>
                  <a:srgbClr val="0070C0"/>
                </a:solidFill>
              </a:rPr>
              <a:t>ever</a:t>
            </a:r>
            <a:r>
              <a:rPr lang="es-ES" sz="4000" b="1" dirty="0" smtClean="0">
                <a:solidFill>
                  <a:srgbClr val="0070C0"/>
                </a:solidFill>
              </a:rPr>
              <a:t> </a:t>
            </a:r>
            <a:r>
              <a:rPr lang="es-ES" sz="4000" b="1" dirty="0" err="1" smtClean="0">
                <a:solidFill>
                  <a:srgbClr val="0070C0"/>
                </a:solidFill>
              </a:rPr>
              <a:t>been</a:t>
            </a:r>
            <a:r>
              <a:rPr lang="es-ES" sz="4000" b="1" dirty="0" smtClean="0">
                <a:solidFill>
                  <a:srgbClr val="0070C0"/>
                </a:solidFill>
              </a:rPr>
              <a:t> </a:t>
            </a:r>
            <a:r>
              <a:rPr lang="es-ES" sz="4000" b="1" dirty="0" err="1" smtClean="0">
                <a:solidFill>
                  <a:srgbClr val="0070C0"/>
                </a:solidFill>
              </a:rPr>
              <a:t>to</a:t>
            </a:r>
            <a:r>
              <a:rPr lang="es-ES" sz="4000" b="1" dirty="0" smtClean="0">
                <a:solidFill>
                  <a:srgbClr val="0070C0"/>
                </a:solidFill>
              </a:rPr>
              <a:t> a </a:t>
            </a:r>
            <a:r>
              <a:rPr lang="es-ES" sz="4000" b="1" dirty="0" err="1" smtClean="0">
                <a:solidFill>
                  <a:srgbClr val="0070C0"/>
                </a:solidFill>
              </a:rPr>
              <a:t>live</a:t>
            </a:r>
            <a:r>
              <a:rPr lang="es-ES" sz="4000" b="1" dirty="0" smtClean="0">
                <a:solidFill>
                  <a:srgbClr val="0070C0"/>
                </a:solidFill>
              </a:rPr>
              <a:t> 						match?</a:t>
            </a:r>
            <a:endParaRPr lang="es-ES" sz="4000" b="1" dirty="0" smtClean="0">
              <a:solidFill>
                <a:schemeClr val="tx1"/>
              </a:solidFill>
            </a:endParaRPr>
          </a:p>
          <a:p>
            <a:pPr marL="266700" lvl="1" indent="-84138">
              <a:buNone/>
            </a:pPr>
            <a:r>
              <a:rPr lang="es-ES" sz="3800" dirty="0" smtClean="0">
                <a:solidFill>
                  <a:srgbClr val="0070C0"/>
                </a:solidFill>
              </a:rPr>
              <a:t>	</a:t>
            </a:r>
            <a:r>
              <a:rPr lang="es-ES" sz="3800" dirty="0" smtClean="0">
                <a:solidFill>
                  <a:schemeClr val="tx1"/>
                </a:solidFill>
              </a:rPr>
              <a:t>Sí, fui al </a:t>
            </a:r>
            <a:r>
              <a:rPr lang="es-ES" sz="3800" dirty="0" err="1" smtClean="0">
                <a:solidFill>
                  <a:schemeClr val="tx1"/>
                </a:solidFill>
              </a:rPr>
              <a:t>Nou</a:t>
            </a:r>
            <a:r>
              <a:rPr lang="es-ES" sz="3800" dirty="0" smtClean="0">
                <a:solidFill>
                  <a:schemeClr val="tx1"/>
                </a:solidFill>
              </a:rPr>
              <a:t> Camp el año pasado 	</a:t>
            </a:r>
            <a:r>
              <a:rPr lang="es-ES" sz="3800" dirty="0" smtClean="0">
                <a:solidFill>
                  <a:srgbClr val="0070C0"/>
                </a:solidFill>
              </a:rPr>
              <a:t>Yes, I </a:t>
            </a:r>
            <a:r>
              <a:rPr lang="es-ES" sz="3800" dirty="0" err="1" smtClean="0">
                <a:solidFill>
                  <a:srgbClr val="0070C0"/>
                </a:solidFill>
              </a:rPr>
              <a:t>went</a:t>
            </a:r>
            <a:r>
              <a:rPr lang="es-ES" sz="3800" dirty="0" smtClean="0">
                <a:solidFill>
                  <a:srgbClr val="0070C0"/>
                </a:solidFill>
              </a:rPr>
              <a:t> </a:t>
            </a:r>
            <a:r>
              <a:rPr lang="es-ES" sz="3800" dirty="0" err="1" smtClean="0">
                <a:solidFill>
                  <a:srgbClr val="0070C0"/>
                </a:solidFill>
              </a:rPr>
              <a:t>to</a:t>
            </a:r>
            <a:r>
              <a:rPr lang="es-ES" sz="3800" dirty="0" smtClean="0">
                <a:solidFill>
                  <a:srgbClr val="0070C0"/>
                </a:solidFill>
              </a:rPr>
              <a:t> </a:t>
            </a:r>
            <a:r>
              <a:rPr lang="es-ES" sz="3800" dirty="0" err="1" smtClean="0">
                <a:solidFill>
                  <a:srgbClr val="0070C0"/>
                </a:solidFill>
              </a:rPr>
              <a:t>Nou</a:t>
            </a:r>
            <a:r>
              <a:rPr lang="es-ES" sz="3800" dirty="0" smtClean="0">
                <a:solidFill>
                  <a:srgbClr val="0070C0"/>
                </a:solidFill>
              </a:rPr>
              <a:t> Camp </a:t>
            </a:r>
            <a:r>
              <a:rPr lang="es-ES" sz="3800" dirty="0" err="1" smtClean="0">
                <a:solidFill>
                  <a:srgbClr val="0070C0"/>
                </a:solidFill>
              </a:rPr>
              <a:t>last</a:t>
            </a:r>
            <a:r>
              <a:rPr lang="es-ES" sz="3800" dirty="0" smtClean="0">
                <a:solidFill>
                  <a:srgbClr val="0070C0"/>
                </a:solidFill>
              </a:rPr>
              <a:t> </a:t>
            </a:r>
            <a:r>
              <a:rPr lang="es-ES" sz="3800" dirty="0" err="1" smtClean="0">
                <a:solidFill>
                  <a:srgbClr val="0070C0"/>
                </a:solidFill>
              </a:rPr>
              <a:t>year</a:t>
            </a:r>
            <a:endParaRPr lang="es-ES" sz="3800" dirty="0" smtClean="0">
              <a:solidFill>
                <a:srgbClr val="0070C0"/>
              </a:solidFill>
            </a:endParaRPr>
          </a:p>
          <a:p>
            <a:pPr marL="266700" lvl="2" indent="-84138">
              <a:spcBef>
                <a:spcPts val="0"/>
              </a:spcBef>
              <a:buNone/>
            </a:pPr>
            <a:endParaRPr lang="es-ES" sz="3800" dirty="0" smtClean="0">
              <a:solidFill>
                <a:schemeClr val="tx1"/>
              </a:solidFill>
            </a:endParaRPr>
          </a:p>
          <a:p>
            <a:pPr marL="266700" lvl="2" indent="-84138">
              <a:spcBef>
                <a:spcPts val="0"/>
              </a:spcBef>
              <a:buNone/>
            </a:pPr>
            <a:r>
              <a:rPr lang="es-ES" sz="4000" b="1" dirty="0" smtClean="0">
                <a:solidFill>
                  <a:schemeClr val="tx1"/>
                </a:solidFill>
              </a:rPr>
              <a:t>¿Con cuánta frecuencia practicas	</a:t>
            </a:r>
            <a:r>
              <a:rPr lang="es-ES" sz="4000" b="1" dirty="0" err="1" smtClean="0">
                <a:solidFill>
                  <a:srgbClr val="0070C0"/>
                </a:solidFill>
              </a:rPr>
              <a:t>How</a:t>
            </a:r>
            <a:r>
              <a:rPr lang="es-ES" sz="4000" b="1" dirty="0" smtClean="0">
                <a:solidFill>
                  <a:srgbClr val="0070C0"/>
                </a:solidFill>
              </a:rPr>
              <a:t> </a:t>
            </a:r>
            <a:r>
              <a:rPr lang="es-ES" sz="4000" b="1" dirty="0" err="1" smtClean="0">
                <a:solidFill>
                  <a:srgbClr val="0070C0"/>
                </a:solidFill>
              </a:rPr>
              <a:t>often</a:t>
            </a:r>
            <a:r>
              <a:rPr lang="es-ES" sz="4000" b="1" dirty="0" smtClean="0">
                <a:solidFill>
                  <a:srgbClr val="0070C0"/>
                </a:solidFill>
              </a:rPr>
              <a:t> do </a:t>
            </a:r>
            <a:r>
              <a:rPr lang="es-ES" sz="4000" b="1" dirty="0" err="1" smtClean="0">
                <a:solidFill>
                  <a:srgbClr val="0070C0"/>
                </a:solidFill>
              </a:rPr>
              <a:t>you</a:t>
            </a:r>
            <a:r>
              <a:rPr lang="es-ES" sz="4000" b="1" dirty="0" smtClean="0">
                <a:solidFill>
                  <a:srgbClr val="0070C0"/>
                </a:solidFill>
              </a:rPr>
              <a:t> </a:t>
            </a:r>
            <a:r>
              <a:rPr lang="es-ES" sz="4000" b="1" dirty="0" err="1" smtClean="0">
                <a:solidFill>
                  <a:srgbClr val="0070C0"/>
                </a:solidFill>
              </a:rPr>
              <a:t>practice</a:t>
            </a:r>
            <a:r>
              <a:rPr lang="es-ES" sz="4000" b="1" dirty="0" smtClean="0">
                <a:solidFill>
                  <a:srgbClr val="0070C0"/>
                </a:solidFill>
              </a:rPr>
              <a:t> </a:t>
            </a:r>
            <a:r>
              <a:rPr lang="es-ES" sz="4000" b="1" dirty="0" err="1" smtClean="0">
                <a:solidFill>
                  <a:srgbClr val="0070C0"/>
                </a:solidFill>
              </a:rPr>
              <a:t>this</a:t>
            </a:r>
            <a:r>
              <a:rPr lang="es-ES" sz="4000" b="1" dirty="0" smtClean="0">
                <a:solidFill>
                  <a:srgbClr val="0070C0"/>
                </a:solidFill>
              </a:rPr>
              <a:t> </a:t>
            </a:r>
            <a:r>
              <a:rPr lang="es-ES" sz="4000" b="1" dirty="0" smtClean="0">
                <a:solidFill>
                  <a:schemeClr val="tx1"/>
                </a:solidFill>
              </a:rPr>
              <a:t>este</a:t>
            </a:r>
            <a:r>
              <a:rPr lang="es-ES" sz="4000" b="1" dirty="0" smtClean="0">
                <a:solidFill>
                  <a:srgbClr val="0070C0"/>
                </a:solidFill>
              </a:rPr>
              <a:t> </a:t>
            </a:r>
            <a:r>
              <a:rPr lang="es-ES" sz="4000" b="1" dirty="0" smtClean="0">
                <a:solidFill>
                  <a:schemeClr val="tx1"/>
                </a:solidFill>
              </a:rPr>
              <a:t>deporte?		 		</a:t>
            </a:r>
            <a:r>
              <a:rPr lang="es-ES" sz="4000" b="1" dirty="0" smtClean="0">
                <a:solidFill>
                  <a:srgbClr val="0070C0"/>
                </a:solidFill>
              </a:rPr>
              <a:t>sport?				</a:t>
            </a:r>
            <a:endParaRPr lang="es-ES" sz="4000" dirty="0" smtClean="0">
              <a:solidFill>
                <a:schemeClr val="tx1"/>
              </a:solidFill>
            </a:endParaRPr>
          </a:p>
          <a:p>
            <a:pPr marL="266700" lvl="2" indent="-84138">
              <a:spcBef>
                <a:spcPts val="0"/>
              </a:spcBef>
              <a:buNone/>
            </a:pPr>
            <a:r>
              <a:rPr lang="es-ES" sz="3800" dirty="0" smtClean="0">
                <a:solidFill>
                  <a:schemeClr val="tx1"/>
                </a:solidFill>
              </a:rPr>
              <a:t> Lo practico una vez/dos veces… por	</a:t>
            </a:r>
            <a:r>
              <a:rPr lang="es-ES" sz="3800" dirty="0" smtClean="0">
                <a:solidFill>
                  <a:srgbClr val="0070C0"/>
                </a:solidFill>
              </a:rPr>
              <a:t>I </a:t>
            </a:r>
            <a:r>
              <a:rPr lang="es-ES" sz="3800" dirty="0" err="1" smtClean="0">
                <a:solidFill>
                  <a:srgbClr val="0070C0"/>
                </a:solidFill>
              </a:rPr>
              <a:t>practise</a:t>
            </a:r>
            <a:r>
              <a:rPr lang="es-ES" sz="3800" dirty="0" smtClean="0">
                <a:solidFill>
                  <a:srgbClr val="0070C0"/>
                </a:solidFill>
              </a:rPr>
              <a:t> once/</a:t>
            </a:r>
            <a:r>
              <a:rPr lang="es-ES" sz="3800" dirty="0" err="1" smtClean="0">
                <a:solidFill>
                  <a:srgbClr val="0070C0"/>
                </a:solidFill>
              </a:rPr>
              <a:t>twice</a:t>
            </a:r>
            <a:r>
              <a:rPr lang="es-ES" sz="3800" dirty="0" smtClean="0">
                <a:solidFill>
                  <a:srgbClr val="0070C0"/>
                </a:solidFill>
              </a:rPr>
              <a:t> … a </a:t>
            </a:r>
            <a:r>
              <a:rPr lang="es-ES" sz="3800" dirty="0" err="1" smtClean="0">
                <a:solidFill>
                  <a:srgbClr val="0070C0"/>
                </a:solidFill>
              </a:rPr>
              <a:t>week</a:t>
            </a:r>
            <a:r>
              <a:rPr lang="es-ES" sz="3800" dirty="0" smtClean="0">
                <a:solidFill>
                  <a:schemeClr val="tx1"/>
                </a:solidFill>
              </a:rPr>
              <a:t> semana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152400" y="274638"/>
            <a:ext cx="8839200" cy="1782762"/>
          </a:xfrm>
          <a:solidFill>
            <a:srgbClr val="FFC000"/>
          </a:solidFill>
          <a:ln>
            <a:solidFill>
              <a:srgbClr val="99FF33"/>
            </a:solidFill>
          </a:ln>
        </p:spPr>
        <p:txBody>
          <a:bodyPr>
            <a:normAutofit/>
          </a:bodyPr>
          <a:lstStyle/>
          <a:p>
            <a:r>
              <a:rPr lang="es-ES" dirty="0" smtClean="0"/>
              <a:t>La Lectura</a:t>
            </a:r>
            <a:r>
              <a:rPr lang="es-ES" sz="6000" dirty="0" smtClean="0"/>
              <a:t/>
            </a:r>
            <a:br>
              <a:rPr lang="es-ES" sz="6000" dirty="0" smtClean="0"/>
            </a:br>
            <a:r>
              <a:rPr lang="es-ES" sz="3200" dirty="0" smtClean="0">
                <a:solidFill>
                  <a:srgbClr val="0070C0"/>
                </a:solidFill>
              </a:rPr>
              <a:t>Reading</a:t>
            </a:r>
            <a:endParaRPr lang="en-IE" sz="3200" dirty="0">
              <a:latin typeface="+mn-lt"/>
            </a:endParaRPr>
          </a:p>
        </p:txBody>
      </p:sp>
      <p:sp>
        <p:nvSpPr>
          <p:cNvPr id="7" name="Content Placeholder 4"/>
          <p:cNvSpPr>
            <a:spLocks noGrp="1"/>
          </p:cNvSpPr>
          <p:nvPr>
            <p:ph sz="half" idx="1"/>
          </p:nvPr>
        </p:nvSpPr>
        <p:spPr>
          <a:xfrm>
            <a:off x="152400" y="2057400"/>
            <a:ext cx="8686800" cy="4572000"/>
          </a:xfrm>
          <a:ln>
            <a:solidFill>
              <a:srgbClr val="FFC00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anchor="ctr">
            <a:normAutofit fontScale="47500" lnSpcReduction="20000"/>
          </a:bodyPr>
          <a:lstStyle/>
          <a:p>
            <a:pPr marL="266700" lvl="1" indent="-84138">
              <a:buNone/>
            </a:pPr>
            <a:r>
              <a:rPr lang="es-ES" sz="4000" b="1" dirty="0" smtClean="0">
                <a:solidFill>
                  <a:schemeClr val="tx1"/>
                </a:solidFill>
              </a:rPr>
              <a:t>¿Qué escritor te gusta más?	         </a:t>
            </a:r>
            <a:r>
              <a:rPr lang="es-ES" sz="4000" b="1" dirty="0" smtClean="0">
                <a:solidFill>
                  <a:schemeClr val="tx1"/>
                </a:solidFill>
              </a:rPr>
              <a:t>	</a:t>
            </a:r>
            <a:r>
              <a:rPr lang="es-ES" sz="4000" b="1" dirty="0" err="1" smtClean="0">
                <a:solidFill>
                  <a:srgbClr val="0070C0"/>
                </a:solidFill>
              </a:rPr>
              <a:t>What</a:t>
            </a:r>
            <a:r>
              <a:rPr lang="es-ES" sz="4000" b="1" dirty="0" smtClean="0">
                <a:solidFill>
                  <a:srgbClr val="0070C0"/>
                </a:solidFill>
              </a:rPr>
              <a:t> </a:t>
            </a:r>
            <a:r>
              <a:rPr lang="es-ES" sz="4000" b="1" dirty="0" err="1" smtClean="0">
                <a:solidFill>
                  <a:srgbClr val="0070C0"/>
                </a:solidFill>
              </a:rPr>
              <a:t>writer</a:t>
            </a:r>
            <a:r>
              <a:rPr lang="es-ES" sz="4000" b="1" dirty="0" smtClean="0">
                <a:solidFill>
                  <a:srgbClr val="0070C0"/>
                </a:solidFill>
              </a:rPr>
              <a:t> do </a:t>
            </a:r>
            <a:r>
              <a:rPr lang="es-ES" sz="4000" b="1" dirty="0" err="1" smtClean="0">
                <a:solidFill>
                  <a:srgbClr val="0070C0"/>
                </a:solidFill>
              </a:rPr>
              <a:t>you</a:t>
            </a:r>
            <a:r>
              <a:rPr lang="es-ES" sz="4000" b="1" dirty="0" smtClean="0">
                <a:solidFill>
                  <a:srgbClr val="0070C0"/>
                </a:solidFill>
              </a:rPr>
              <a:t> </a:t>
            </a:r>
            <a:r>
              <a:rPr lang="es-ES" sz="4000" b="1" dirty="0" err="1" smtClean="0">
                <a:solidFill>
                  <a:srgbClr val="0070C0"/>
                </a:solidFill>
              </a:rPr>
              <a:t>prefer</a:t>
            </a:r>
            <a:r>
              <a:rPr lang="es-ES" sz="4000" b="1" dirty="0" smtClean="0">
                <a:solidFill>
                  <a:srgbClr val="0070C0"/>
                </a:solidFill>
              </a:rPr>
              <a:t>?</a:t>
            </a:r>
            <a:endParaRPr lang="es-ES" sz="4000" b="1" dirty="0" smtClean="0">
              <a:solidFill>
                <a:schemeClr val="tx1"/>
              </a:solidFill>
            </a:endParaRPr>
          </a:p>
          <a:p>
            <a:pPr marL="266700" lvl="1" indent="-84138">
              <a:buNone/>
            </a:pPr>
            <a:r>
              <a:rPr lang="es-ES" sz="4000" dirty="0" smtClean="0">
                <a:solidFill>
                  <a:srgbClr val="0070C0"/>
                </a:solidFill>
              </a:rPr>
              <a:t>	</a:t>
            </a:r>
            <a:r>
              <a:rPr lang="es-ES" sz="3800" dirty="0" smtClean="0">
                <a:solidFill>
                  <a:schemeClr val="tx1"/>
                </a:solidFill>
              </a:rPr>
              <a:t>Me gusta Stephen King			</a:t>
            </a:r>
            <a:r>
              <a:rPr lang="es-ES" sz="3800" dirty="0" smtClean="0">
                <a:solidFill>
                  <a:srgbClr val="0070C0"/>
                </a:solidFill>
              </a:rPr>
              <a:t>I </a:t>
            </a:r>
            <a:r>
              <a:rPr lang="es-ES" sz="3800" dirty="0" err="1" smtClean="0">
                <a:solidFill>
                  <a:srgbClr val="0070C0"/>
                </a:solidFill>
              </a:rPr>
              <a:t>like</a:t>
            </a:r>
            <a:r>
              <a:rPr lang="es-ES" sz="3800" dirty="0" smtClean="0">
                <a:solidFill>
                  <a:srgbClr val="0070C0"/>
                </a:solidFill>
              </a:rPr>
              <a:t> Stephen King</a:t>
            </a:r>
          </a:p>
          <a:p>
            <a:pPr marL="266700" lvl="1" indent="-84138">
              <a:buNone/>
            </a:pPr>
            <a:endParaRPr lang="es-ES" sz="3800" dirty="0" smtClean="0">
              <a:solidFill>
                <a:srgbClr val="0070C0"/>
              </a:solidFill>
            </a:endParaRPr>
          </a:p>
          <a:p>
            <a:pPr marL="266700" lvl="1" indent="-84138">
              <a:buNone/>
            </a:pPr>
            <a:r>
              <a:rPr lang="es-ES" sz="4000" b="1" dirty="0" smtClean="0">
                <a:solidFill>
                  <a:schemeClr val="tx1"/>
                </a:solidFill>
              </a:rPr>
              <a:t>¿Tienes un libro favorito?		</a:t>
            </a:r>
            <a:r>
              <a:rPr lang="es-ES" sz="4000" b="1" dirty="0" smtClean="0">
                <a:solidFill>
                  <a:srgbClr val="0070C0"/>
                </a:solidFill>
              </a:rPr>
              <a:t>Do </a:t>
            </a:r>
            <a:r>
              <a:rPr lang="es-ES" sz="4000" b="1" dirty="0" err="1" smtClean="0">
                <a:solidFill>
                  <a:srgbClr val="0070C0"/>
                </a:solidFill>
              </a:rPr>
              <a:t>you</a:t>
            </a:r>
            <a:r>
              <a:rPr lang="es-ES" sz="4000" b="1" dirty="0" smtClean="0">
                <a:solidFill>
                  <a:srgbClr val="0070C0"/>
                </a:solidFill>
              </a:rPr>
              <a:t> </a:t>
            </a:r>
            <a:r>
              <a:rPr lang="es-ES" sz="4000" b="1" dirty="0" err="1" smtClean="0">
                <a:solidFill>
                  <a:srgbClr val="0070C0"/>
                </a:solidFill>
              </a:rPr>
              <a:t>have</a:t>
            </a:r>
            <a:r>
              <a:rPr lang="es-ES" sz="4000" b="1" dirty="0" smtClean="0">
                <a:solidFill>
                  <a:srgbClr val="0070C0"/>
                </a:solidFill>
              </a:rPr>
              <a:t> a </a:t>
            </a:r>
            <a:r>
              <a:rPr lang="es-ES" sz="4000" b="1" dirty="0" err="1" smtClean="0">
                <a:solidFill>
                  <a:srgbClr val="0070C0"/>
                </a:solidFill>
              </a:rPr>
              <a:t>favourite</a:t>
            </a:r>
            <a:r>
              <a:rPr lang="es-ES" sz="4000" b="1" dirty="0" smtClean="0">
                <a:solidFill>
                  <a:srgbClr val="0070C0"/>
                </a:solidFill>
              </a:rPr>
              <a:t> </a:t>
            </a:r>
            <a:r>
              <a:rPr lang="es-ES" sz="4000" b="1" dirty="0" err="1" smtClean="0">
                <a:solidFill>
                  <a:srgbClr val="0070C0"/>
                </a:solidFill>
              </a:rPr>
              <a:t>book</a:t>
            </a:r>
            <a:r>
              <a:rPr lang="es-ES" sz="4000" b="1" dirty="0" smtClean="0">
                <a:solidFill>
                  <a:srgbClr val="0070C0"/>
                </a:solidFill>
              </a:rPr>
              <a:t>?</a:t>
            </a:r>
          </a:p>
          <a:p>
            <a:pPr marL="266700" lvl="2" indent="-84138">
              <a:spcBef>
                <a:spcPts val="0"/>
              </a:spcBef>
              <a:buNone/>
            </a:pPr>
            <a:r>
              <a:rPr lang="es-ES" sz="4000" dirty="0" smtClean="0">
                <a:solidFill>
                  <a:schemeClr val="tx1"/>
                </a:solidFill>
              </a:rPr>
              <a:t>	</a:t>
            </a:r>
            <a:r>
              <a:rPr lang="es-ES" sz="3800" dirty="0" smtClean="0">
                <a:solidFill>
                  <a:schemeClr val="tx1"/>
                </a:solidFill>
              </a:rPr>
              <a:t>Sí, me gusta “</a:t>
            </a:r>
            <a:r>
              <a:rPr lang="es-ES" sz="3800" dirty="0" err="1" smtClean="0">
                <a:solidFill>
                  <a:schemeClr val="tx1"/>
                </a:solidFill>
              </a:rPr>
              <a:t>Carrie</a:t>
            </a:r>
            <a:r>
              <a:rPr lang="es-ES" sz="3800" dirty="0" smtClean="0">
                <a:solidFill>
                  <a:schemeClr val="tx1"/>
                </a:solidFill>
              </a:rPr>
              <a:t>”			</a:t>
            </a:r>
            <a:r>
              <a:rPr lang="es-ES" sz="3800" dirty="0" smtClean="0">
                <a:solidFill>
                  <a:srgbClr val="0070C0"/>
                </a:solidFill>
              </a:rPr>
              <a:t>Yes, I </a:t>
            </a:r>
            <a:r>
              <a:rPr lang="es-ES" sz="3800" dirty="0" err="1" smtClean="0">
                <a:solidFill>
                  <a:srgbClr val="0070C0"/>
                </a:solidFill>
              </a:rPr>
              <a:t>like</a:t>
            </a:r>
            <a:r>
              <a:rPr lang="es-ES" sz="3800" dirty="0" smtClean="0">
                <a:solidFill>
                  <a:srgbClr val="0070C0"/>
                </a:solidFill>
              </a:rPr>
              <a:t> “</a:t>
            </a:r>
            <a:r>
              <a:rPr lang="es-ES" sz="3800" dirty="0" err="1" smtClean="0">
                <a:solidFill>
                  <a:srgbClr val="0070C0"/>
                </a:solidFill>
              </a:rPr>
              <a:t>Carrie</a:t>
            </a:r>
            <a:r>
              <a:rPr lang="es-ES" sz="3800" dirty="0" smtClean="0">
                <a:solidFill>
                  <a:srgbClr val="0070C0"/>
                </a:solidFill>
              </a:rPr>
              <a:t>”</a:t>
            </a:r>
          </a:p>
          <a:p>
            <a:pPr marL="266700" lvl="2" indent="-84138">
              <a:spcBef>
                <a:spcPts val="0"/>
              </a:spcBef>
              <a:buNone/>
            </a:pPr>
            <a:endParaRPr lang="es-ES" sz="3800" dirty="0" smtClean="0">
              <a:solidFill>
                <a:srgbClr val="0070C0"/>
              </a:solidFill>
            </a:endParaRPr>
          </a:p>
          <a:p>
            <a:pPr marL="266700" lvl="1" indent="-84138">
              <a:buNone/>
            </a:pPr>
            <a:r>
              <a:rPr lang="es-ES" sz="4000" b="1" dirty="0" smtClean="0">
                <a:solidFill>
                  <a:schemeClr val="tx1"/>
                </a:solidFill>
              </a:rPr>
              <a:t>¿Estás leyendo algún libro ahora?	</a:t>
            </a:r>
            <a:r>
              <a:rPr lang="es-ES" sz="4000" b="1" dirty="0" smtClean="0">
                <a:solidFill>
                  <a:srgbClr val="0070C0"/>
                </a:solidFill>
              </a:rPr>
              <a:t>Are </a:t>
            </a:r>
            <a:r>
              <a:rPr lang="es-ES" sz="4000" b="1" dirty="0" err="1" smtClean="0">
                <a:solidFill>
                  <a:srgbClr val="0070C0"/>
                </a:solidFill>
              </a:rPr>
              <a:t>you</a:t>
            </a:r>
            <a:r>
              <a:rPr lang="es-ES" sz="4000" b="1" dirty="0" smtClean="0">
                <a:solidFill>
                  <a:srgbClr val="0070C0"/>
                </a:solidFill>
              </a:rPr>
              <a:t> </a:t>
            </a:r>
            <a:r>
              <a:rPr lang="es-ES" sz="4000" b="1" dirty="0" err="1" smtClean="0">
                <a:solidFill>
                  <a:srgbClr val="0070C0"/>
                </a:solidFill>
              </a:rPr>
              <a:t>reading</a:t>
            </a:r>
            <a:r>
              <a:rPr lang="es-ES" sz="4000" b="1" dirty="0" smtClean="0">
                <a:solidFill>
                  <a:srgbClr val="0070C0"/>
                </a:solidFill>
              </a:rPr>
              <a:t> a </a:t>
            </a:r>
            <a:r>
              <a:rPr lang="es-ES" sz="4000" b="1" dirty="0" err="1" smtClean="0">
                <a:solidFill>
                  <a:srgbClr val="0070C0"/>
                </a:solidFill>
              </a:rPr>
              <a:t>book</a:t>
            </a:r>
            <a:r>
              <a:rPr lang="es-ES" sz="4000" b="1" dirty="0" smtClean="0">
                <a:solidFill>
                  <a:srgbClr val="0070C0"/>
                </a:solidFill>
              </a:rPr>
              <a:t> at </a:t>
            </a:r>
            <a:r>
              <a:rPr lang="es-ES" sz="4000" b="1" dirty="0" err="1" smtClean="0">
                <a:solidFill>
                  <a:srgbClr val="0070C0"/>
                </a:solidFill>
              </a:rPr>
              <a:t>the</a:t>
            </a:r>
            <a:r>
              <a:rPr lang="es-ES" sz="4000" b="1" dirty="0" smtClean="0">
                <a:solidFill>
                  <a:srgbClr val="0070C0"/>
                </a:solidFill>
              </a:rPr>
              <a:t> 						</a:t>
            </a:r>
            <a:r>
              <a:rPr lang="es-ES" sz="4000" b="1" dirty="0" err="1" smtClean="0">
                <a:solidFill>
                  <a:srgbClr val="0070C0"/>
                </a:solidFill>
              </a:rPr>
              <a:t>moment</a:t>
            </a:r>
            <a:r>
              <a:rPr lang="es-ES" sz="4000" b="1" dirty="0" smtClean="0">
                <a:solidFill>
                  <a:srgbClr val="0070C0"/>
                </a:solidFill>
              </a:rPr>
              <a:t>?</a:t>
            </a:r>
            <a:endParaRPr lang="es-ES" sz="4000" b="1" dirty="0" smtClean="0">
              <a:solidFill>
                <a:schemeClr val="tx1"/>
              </a:solidFill>
            </a:endParaRPr>
          </a:p>
          <a:p>
            <a:pPr marL="266700" lvl="1" indent="-84138">
              <a:buNone/>
            </a:pPr>
            <a:r>
              <a:rPr lang="es-ES" sz="3800" dirty="0" smtClean="0">
                <a:solidFill>
                  <a:srgbClr val="0070C0"/>
                </a:solidFill>
              </a:rPr>
              <a:t>	</a:t>
            </a:r>
            <a:r>
              <a:rPr lang="es-ES" sz="3800" dirty="0" smtClean="0">
                <a:solidFill>
                  <a:schemeClr val="tx1"/>
                </a:solidFill>
              </a:rPr>
              <a:t>Sí, estoy leyendo “La Vida de Pi” 	</a:t>
            </a:r>
            <a:r>
              <a:rPr lang="es-ES" sz="3800" dirty="0" smtClean="0">
                <a:solidFill>
                  <a:srgbClr val="0070C0"/>
                </a:solidFill>
              </a:rPr>
              <a:t>Yes, I am </a:t>
            </a:r>
            <a:r>
              <a:rPr lang="es-ES" sz="3800" dirty="0" err="1" smtClean="0">
                <a:solidFill>
                  <a:srgbClr val="0070C0"/>
                </a:solidFill>
              </a:rPr>
              <a:t>reading</a:t>
            </a:r>
            <a:r>
              <a:rPr lang="es-ES" sz="3800" dirty="0" smtClean="0">
                <a:solidFill>
                  <a:srgbClr val="0070C0"/>
                </a:solidFill>
              </a:rPr>
              <a:t> “</a:t>
            </a:r>
            <a:r>
              <a:rPr lang="es-ES" sz="3800" dirty="0" err="1" smtClean="0">
                <a:solidFill>
                  <a:srgbClr val="0070C0"/>
                </a:solidFill>
              </a:rPr>
              <a:t>The</a:t>
            </a:r>
            <a:r>
              <a:rPr lang="es-ES" sz="3800" dirty="0" smtClean="0">
                <a:solidFill>
                  <a:srgbClr val="0070C0"/>
                </a:solidFill>
              </a:rPr>
              <a:t> </a:t>
            </a:r>
            <a:r>
              <a:rPr lang="es-ES" sz="3800" dirty="0" err="1" smtClean="0">
                <a:solidFill>
                  <a:srgbClr val="0070C0"/>
                </a:solidFill>
              </a:rPr>
              <a:t>Life</a:t>
            </a:r>
            <a:r>
              <a:rPr lang="es-ES" sz="3800" dirty="0" smtClean="0">
                <a:solidFill>
                  <a:srgbClr val="0070C0"/>
                </a:solidFill>
              </a:rPr>
              <a:t> of Pi”</a:t>
            </a:r>
          </a:p>
          <a:p>
            <a:pPr marL="266700" lvl="2" indent="-84138">
              <a:spcBef>
                <a:spcPts val="0"/>
              </a:spcBef>
              <a:buNone/>
            </a:pPr>
            <a:endParaRPr lang="es-ES" sz="3800" dirty="0" smtClean="0">
              <a:solidFill>
                <a:schemeClr val="tx1"/>
              </a:solidFill>
            </a:endParaRPr>
          </a:p>
          <a:p>
            <a:pPr marL="266700" lvl="2" indent="-84138">
              <a:spcBef>
                <a:spcPts val="0"/>
              </a:spcBef>
              <a:buNone/>
            </a:pPr>
            <a:r>
              <a:rPr lang="es-ES" sz="4000" b="1" dirty="0" smtClean="0">
                <a:solidFill>
                  <a:schemeClr val="tx1"/>
                </a:solidFill>
              </a:rPr>
              <a:t>¿Cuál fue el último libro que leíste?	</a:t>
            </a:r>
            <a:r>
              <a:rPr lang="es-ES" sz="4000" b="1" dirty="0" err="1" smtClean="0">
                <a:solidFill>
                  <a:srgbClr val="0070C0"/>
                </a:solidFill>
              </a:rPr>
              <a:t>What</a:t>
            </a:r>
            <a:r>
              <a:rPr lang="es-ES" sz="4000" b="1" dirty="0" smtClean="0">
                <a:solidFill>
                  <a:srgbClr val="0070C0"/>
                </a:solidFill>
              </a:rPr>
              <a:t> </a:t>
            </a:r>
            <a:r>
              <a:rPr lang="es-ES" sz="4000" b="1" dirty="0" err="1" smtClean="0">
                <a:solidFill>
                  <a:srgbClr val="0070C0"/>
                </a:solidFill>
              </a:rPr>
              <a:t>was</a:t>
            </a:r>
            <a:r>
              <a:rPr lang="es-ES" sz="4000" b="1" dirty="0" smtClean="0">
                <a:solidFill>
                  <a:srgbClr val="0070C0"/>
                </a:solidFill>
              </a:rPr>
              <a:t> </a:t>
            </a:r>
            <a:r>
              <a:rPr lang="es-ES" sz="4000" b="1" dirty="0" err="1" smtClean="0">
                <a:solidFill>
                  <a:srgbClr val="0070C0"/>
                </a:solidFill>
              </a:rPr>
              <a:t>the</a:t>
            </a:r>
            <a:r>
              <a:rPr lang="es-ES" sz="4000" b="1" dirty="0" smtClean="0">
                <a:solidFill>
                  <a:srgbClr val="0070C0"/>
                </a:solidFill>
              </a:rPr>
              <a:t> </a:t>
            </a:r>
            <a:r>
              <a:rPr lang="es-ES" sz="4000" b="1" dirty="0" err="1" smtClean="0">
                <a:solidFill>
                  <a:srgbClr val="0070C0"/>
                </a:solidFill>
              </a:rPr>
              <a:t>last</a:t>
            </a:r>
            <a:r>
              <a:rPr lang="es-ES" sz="4000" b="1" dirty="0" smtClean="0">
                <a:solidFill>
                  <a:srgbClr val="0070C0"/>
                </a:solidFill>
              </a:rPr>
              <a:t> </a:t>
            </a:r>
            <a:r>
              <a:rPr lang="es-ES" sz="4000" b="1" dirty="0" err="1" smtClean="0">
                <a:solidFill>
                  <a:srgbClr val="0070C0"/>
                </a:solidFill>
              </a:rPr>
              <a:t>book</a:t>
            </a:r>
            <a:r>
              <a:rPr lang="es-ES" sz="4000" b="1" dirty="0" smtClean="0">
                <a:solidFill>
                  <a:srgbClr val="0070C0"/>
                </a:solidFill>
              </a:rPr>
              <a:t> </a:t>
            </a:r>
            <a:r>
              <a:rPr lang="es-ES" sz="4000" b="1" dirty="0" err="1" smtClean="0">
                <a:solidFill>
                  <a:srgbClr val="0070C0"/>
                </a:solidFill>
              </a:rPr>
              <a:t>you</a:t>
            </a:r>
            <a:r>
              <a:rPr lang="es-ES" sz="4000" b="1" dirty="0" smtClean="0">
                <a:solidFill>
                  <a:schemeClr val="tx1"/>
                </a:solidFill>
              </a:rPr>
              <a:t>		 				</a:t>
            </a:r>
            <a:r>
              <a:rPr lang="es-ES" sz="4000" b="1" dirty="0" err="1" smtClean="0">
                <a:solidFill>
                  <a:srgbClr val="0070C0"/>
                </a:solidFill>
              </a:rPr>
              <a:t>read</a:t>
            </a:r>
            <a:r>
              <a:rPr lang="es-ES" sz="4000" b="1" dirty="0" smtClean="0">
                <a:solidFill>
                  <a:srgbClr val="0070C0"/>
                </a:solidFill>
              </a:rPr>
              <a:t>?				</a:t>
            </a:r>
            <a:endParaRPr lang="es-ES" sz="4000" dirty="0" smtClean="0">
              <a:solidFill>
                <a:schemeClr val="tx1"/>
              </a:solidFill>
            </a:endParaRPr>
          </a:p>
          <a:p>
            <a:pPr marL="266700" lvl="2" indent="-84138">
              <a:spcBef>
                <a:spcPts val="0"/>
              </a:spcBef>
              <a:buNone/>
            </a:pPr>
            <a:r>
              <a:rPr lang="es-ES" sz="3800" dirty="0" smtClean="0">
                <a:solidFill>
                  <a:schemeClr val="tx1"/>
                </a:solidFill>
              </a:rPr>
              <a:t> Fue “Hamlet”, que tuve que leer para	</a:t>
            </a:r>
            <a:r>
              <a:rPr lang="es-ES" sz="3800" dirty="0" err="1" smtClean="0">
                <a:solidFill>
                  <a:srgbClr val="0070C0"/>
                </a:solidFill>
              </a:rPr>
              <a:t>It</a:t>
            </a:r>
            <a:r>
              <a:rPr lang="es-ES" sz="3800" dirty="0" smtClean="0">
                <a:solidFill>
                  <a:srgbClr val="0070C0"/>
                </a:solidFill>
              </a:rPr>
              <a:t> </a:t>
            </a:r>
            <a:r>
              <a:rPr lang="es-ES" sz="3800" dirty="0" err="1" smtClean="0">
                <a:solidFill>
                  <a:srgbClr val="0070C0"/>
                </a:solidFill>
              </a:rPr>
              <a:t>was</a:t>
            </a:r>
            <a:r>
              <a:rPr lang="es-ES" sz="3800" dirty="0" smtClean="0">
                <a:solidFill>
                  <a:srgbClr val="0070C0"/>
                </a:solidFill>
              </a:rPr>
              <a:t> “Hamlet”, </a:t>
            </a:r>
            <a:r>
              <a:rPr lang="es-ES" sz="3800" dirty="0" err="1" smtClean="0">
                <a:solidFill>
                  <a:srgbClr val="0070C0"/>
                </a:solidFill>
              </a:rPr>
              <a:t>which</a:t>
            </a:r>
            <a:r>
              <a:rPr lang="es-ES" sz="3800" dirty="0" smtClean="0">
                <a:solidFill>
                  <a:srgbClr val="0070C0"/>
                </a:solidFill>
              </a:rPr>
              <a:t> I </a:t>
            </a:r>
            <a:r>
              <a:rPr lang="es-ES" sz="3800" dirty="0" err="1" smtClean="0">
                <a:solidFill>
                  <a:srgbClr val="0070C0"/>
                </a:solidFill>
              </a:rPr>
              <a:t>had</a:t>
            </a:r>
            <a:r>
              <a:rPr lang="es-ES" sz="3800" dirty="0" smtClean="0">
                <a:solidFill>
                  <a:srgbClr val="0070C0"/>
                </a:solidFill>
              </a:rPr>
              <a:t> </a:t>
            </a:r>
            <a:r>
              <a:rPr lang="es-ES" sz="3800" dirty="0" err="1" smtClean="0">
                <a:solidFill>
                  <a:srgbClr val="0070C0"/>
                </a:solidFill>
              </a:rPr>
              <a:t>to</a:t>
            </a:r>
            <a:r>
              <a:rPr lang="es-ES" sz="3800" dirty="0" smtClean="0">
                <a:solidFill>
                  <a:srgbClr val="0070C0"/>
                </a:solidFill>
              </a:rPr>
              <a:t> </a:t>
            </a:r>
          </a:p>
          <a:p>
            <a:pPr marL="266700" lvl="2" indent="-84138">
              <a:spcBef>
                <a:spcPts val="0"/>
              </a:spcBef>
              <a:buNone/>
            </a:pPr>
            <a:r>
              <a:rPr lang="es-ES" sz="3800" dirty="0" smtClean="0">
                <a:solidFill>
                  <a:schemeClr val="tx1"/>
                </a:solidFill>
              </a:rPr>
              <a:t> el instituto				</a:t>
            </a:r>
            <a:r>
              <a:rPr lang="es-ES" sz="3800" dirty="0" err="1" smtClean="0">
                <a:solidFill>
                  <a:srgbClr val="0070C0"/>
                </a:solidFill>
              </a:rPr>
              <a:t>read</a:t>
            </a:r>
            <a:r>
              <a:rPr lang="es-ES" sz="3800" dirty="0" smtClean="0">
                <a:solidFill>
                  <a:srgbClr val="0070C0"/>
                </a:solidFill>
              </a:rPr>
              <a:t> </a:t>
            </a:r>
            <a:r>
              <a:rPr lang="es-ES" sz="3800" dirty="0" err="1" smtClean="0">
                <a:solidFill>
                  <a:srgbClr val="0070C0"/>
                </a:solidFill>
              </a:rPr>
              <a:t>for</a:t>
            </a:r>
            <a:r>
              <a:rPr lang="es-ES" sz="3800" dirty="0" smtClean="0">
                <a:solidFill>
                  <a:srgbClr val="0070C0"/>
                </a:solidFill>
              </a:rPr>
              <a:t> </a:t>
            </a:r>
            <a:r>
              <a:rPr lang="es-ES" sz="3800" dirty="0" err="1" smtClean="0">
                <a:solidFill>
                  <a:srgbClr val="0070C0"/>
                </a:solidFill>
              </a:rPr>
              <a:t>school</a:t>
            </a:r>
            <a:endParaRPr lang="es-ES" sz="3800" dirty="0" smtClean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228600" y="274638"/>
            <a:ext cx="8610600" cy="1782762"/>
          </a:xfrm>
          <a:solidFill>
            <a:srgbClr val="FFC000"/>
          </a:solidFill>
          <a:ln>
            <a:solidFill>
              <a:srgbClr val="99FF33"/>
            </a:solidFill>
          </a:ln>
        </p:spPr>
        <p:txBody>
          <a:bodyPr>
            <a:normAutofit/>
          </a:bodyPr>
          <a:lstStyle/>
          <a:p>
            <a:r>
              <a:rPr lang="es-ES" dirty="0" smtClean="0"/>
              <a:t>Las Compras</a:t>
            </a:r>
            <a:r>
              <a:rPr lang="es-ES" sz="6000" dirty="0" smtClean="0"/>
              <a:t/>
            </a:r>
            <a:br>
              <a:rPr lang="es-ES" sz="6000" dirty="0" smtClean="0"/>
            </a:br>
            <a:r>
              <a:rPr lang="es-ES" sz="3200" dirty="0" smtClean="0">
                <a:solidFill>
                  <a:srgbClr val="0070C0"/>
                </a:solidFill>
              </a:rPr>
              <a:t>Shopping</a:t>
            </a:r>
            <a:endParaRPr lang="en-IE" sz="3200" dirty="0">
              <a:latin typeface="+mn-lt"/>
            </a:endParaRPr>
          </a:p>
        </p:txBody>
      </p:sp>
      <p:sp>
        <p:nvSpPr>
          <p:cNvPr id="7" name="Content Placeholder 4"/>
          <p:cNvSpPr>
            <a:spLocks noGrp="1"/>
          </p:cNvSpPr>
          <p:nvPr>
            <p:ph sz="half" idx="1"/>
          </p:nvPr>
        </p:nvSpPr>
        <p:spPr>
          <a:xfrm>
            <a:off x="228600" y="2057400"/>
            <a:ext cx="8610600" cy="4572000"/>
          </a:xfrm>
          <a:ln>
            <a:solidFill>
              <a:srgbClr val="FFC00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anchor="ctr">
            <a:normAutofit fontScale="47500" lnSpcReduction="20000"/>
          </a:bodyPr>
          <a:lstStyle/>
          <a:p>
            <a:pPr marL="266700" lvl="1" indent="-84138">
              <a:buNone/>
            </a:pPr>
            <a:r>
              <a:rPr lang="es-ES" sz="4000" b="1" dirty="0" smtClean="0">
                <a:solidFill>
                  <a:schemeClr val="tx1"/>
                </a:solidFill>
              </a:rPr>
              <a:t>¿Qué te gusta comprar?	        </a:t>
            </a:r>
            <a:r>
              <a:rPr lang="es-ES" sz="4000" b="1" dirty="0" smtClean="0">
                <a:solidFill>
                  <a:schemeClr val="tx1"/>
                </a:solidFill>
              </a:rPr>
              <a:t>	 </a:t>
            </a:r>
            <a:r>
              <a:rPr lang="es-ES" sz="4000" b="1" dirty="0" err="1" smtClean="0">
                <a:solidFill>
                  <a:srgbClr val="0070C0"/>
                </a:solidFill>
              </a:rPr>
              <a:t>What</a:t>
            </a:r>
            <a:r>
              <a:rPr lang="es-ES" sz="4000" b="1" dirty="0" smtClean="0">
                <a:solidFill>
                  <a:srgbClr val="0070C0"/>
                </a:solidFill>
              </a:rPr>
              <a:t> do </a:t>
            </a:r>
            <a:r>
              <a:rPr lang="es-ES" sz="4000" b="1" dirty="0" err="1" smtClean="0">
                <a:solidFill>
                  <a:srgbClr val="0070C0"/>
                </a:solidFill>
              </a:rPr>
              <a:t>you</a:t>
            </a:r>
            <a:r>
              <a:rPr lang="es-ES" sz="4000" b="1" dirty="0" smtClean="0">
                <a:solidFill>
                  <a:srgbClr val="0070C0"/>
                </a:solidFill>
              </a:rPr>
              <a:t> </a:t>
            </a:r>
            <a:r>
              <a:rPr lang="es-ES" sz="4000" b="1" dirty="0" err="1" smtClean="0">
                <a:solidFill>
                  <a:srgbClr val="0070C0"/>
                </a:solidFill>
              </a:rPr>
              <a:t>like</a:t>
            </a:r>
            <a:r>
              <a:rPr lang="es-ES" sz="4000" b="1" dirty="0" smtClean="0">
                <a:solidFill>
                  <a:srgbClr val="0070C0"/>
                </a:solidFill>
              </a:rPr>
              <a:t> </a:t>
            </a:r>
            <a:r>
              <a:rPr lang="es-ES" sz="4000" b="1" dirty="0" err="1" smtClean="0">
                <a:solidFill>
                  <a:srgbClr val="0070C0"/>
                </a:solidFill>
              </a:rPr>
              <a:t>buying</a:t>
            </a:r>
            <a:r>
              <a:rPr lang="es-ES" sz="4000" b="1" dirty="0" smtClean="0">
                <a:solidFill>
                  <a:srgbClr val="0070C0"/>
                </a:solidFill>
              </a:rPr>
              <a:t>?</a:t>
            </a:r>
            <a:endParaRPr lang="es-ES" sz="4000" b="1" dirty="0" smtClean="0">
              <a:solidFill>
                <a:schemeClr val="tx1"/>
              </a:solidFill>
            </a:endParaRPr>
          </a:p>
          <a:p>
            <a:pPr marL="266700" lvl="1" indent="-84138">
              <a:buNone/>
            </a:pPr>
            <a:r>
              <a:rPr lang="es-ES" sz="4000" dirty="0" smtClean="0">
                <a:solidFill>
                  <a:srgbClr val="0070C0"/>
                </a:solidFill>
              </a:rPr>
              <a:t>	</a:t>
            </a:r>
            <a:r>
              <a:rPr lang="es-ES" sz="4000" dirty="0" smtClean="0">
                <a:solidFill>
                  <a:schemeClr val="tx1"/>
                </a:solidFill>
              </a:rPr>
              <a:t>Me gusta comprar ropa/zapatos/</a:t>
            </a:r>
            <a:r>
              <a:rPr lang="es-ES" sz="3800" dirty="0" smtClean="0">
                <a:solidFill>
                  <a:schemeClr val="tx1"/>
                </a:solidFill>
              </a:rPr>
              <a:t>	</a:t>
            </a:r>
            <a:r>
              <a:rPr lang="es-ES" sz="3800" dirty="0" smtClean="0">
                <a:solidFill>
                  <a:srgbClr val="0070C0"/>
                </a:solidFill>
              </a:rPr>
              <a:t>I </a:t>
            </a:r>
            <a:r>
              <a:rPr lang="es-ES" sz="3800" dirty="0" err="1" smtClean="0">
                <a:solidFill>
                  <a:srgbClr val="0070C0"/>
                </a:solidFill>
              </a:rPr>
              <a:t>like</a:t>
            </a:r>
            <a:r>
              <a:rPr lang="es-ES" sz="3800" dirty="0" smtClean="0">
                <a:solidFill>
                  <a:srgbClr val="0070C0"/>
                </a:solidFill>
              </a:rPr>
              <a:t> </a:t>
            </a:r>
            <a:r>
              <a:rPr lang="es-ES" sz="3800" dirty="0" err="1" smtClean="0">
                <a:solidFill>
                  <a:srgbClr val="0070C0"/>
                </a:solidFill>
              </a:rPr>
              <a:t>buying</a:t>
            </a:r>
            <a:r>
              <a:rPr lang="es-ES" sz="3800" dirty="0" smtClean="0">
                <a:solidFill>
                  <a:srgbClr val="0070C0"/>
                </a:solidFill>
              </a:rPr>
              <a:t> </a:t>
            </a:r>
            <a:r>
              <a:rPr lang="es-ES" sz="3800" dirty="0" err="1" smtClean="0">
                <a:solidFill>
                  <a:srgbClr val="0070C0"/>
                </a:solidFill>
              </a:rPr>
              <a:t>clothes</a:t>
            </a:r>
            <a:r>
              <a:rPr lang="es-ES" sz="3800" dirty="0" smtClean="0">
                <a:solidFill>
                  <a:srgbClr val="0070C0"/>
                </a:solidFill>
              </a:rPr>
              <a:t>/</a:t>
            </a:r>
            <a:r>
              <a:rPr lang="es-ES" sz="3800" dirty="0" err="1" smtClean="0">
                <a:solidFill>
                  <a:srgbClr val="0070C0"/>
                </a:solidFill>
              </a:rPr>
              <a:t>shoes</a:t>
            </a:r>
            <a:r>
              <a:rPr lang="es-ES" sz="3800" dirty="0" smtClean="0">
                <a:solidFill>
                  <a:srgbClr val="0070C0"/>
                </a:solidFill>
              </a:rPr>
              <a:t>/</a:t>
            </a:r>
            <a:r>
              <a:rPr lang="es-ES" sz="3800" dirty="0" err="1" smtClean="0">
                <a:solidFill>
                  <a:srgbClr val="0070C0"/>
                </a:solidFill>
              </a:rPr>
              <a:t>make</a:t>
            </a:r>
            <a:endParaRPr lang="es-ES" sz="3800" dirty="0" smtClean="0">
              <a:solidFill>
                <a:srgbClr val="0070C0"/>
              </a:solidFill>
            </a:endParaRPr>
          </a:p>
          <a:p>
            <a:pPr marL="266700" lvl="1" indent="-84138">
              <a:buNone/>
            </a:pPr>
            <a:r>
              <a:rPr lang="es-ES" sz="3800" dirty="0" smtClean="0">
                <a:solidFill>
                  <a:srgbClr val="0070C0"/>
                </a:solidFill>
              </a:rPr>
              <a:t> </a:t>
            </a:r>
            <a:r>
              <a:rPr lang="es-ES" sz="3800" dirty="0" smtClean="0">
                <a:solidFill>
                  <a:schemeClr val="tx1"/>
                </a:solidFill>
              </a:rPr>
              <a:t>maquillaje/equipo deportivo…	</a:t>
            </a:r>
            <a:r>
              <a:rPr lang="es-ES" sz="3800" dirty="0" smtClean="0">
                <a:solidFill>
                  <a:srgbClr val="0070C0"/>
                </a:solidFill>
              </a:rPr>
              <a:t>	up/</a:t>
            </a:r>
            <a:r>
              <a:rPr lang="es-ES" sz="3800" dirty="0" err="1" smtClean="0">
                <a:solidFill>
                  <a:srgbClr val="0070C0"/>
                </a:solidFill>
              </a:rPr>
              <a:t>sports</a:t>
            </a:r>
            <a:r>
              <a:rPr lang="es-ES" sz="3800" dirty="0" smtClean="0">
                <a:solidFill>
                  <a:srgbClr val="0070C0"/>
                </a:solidFill>
              </a:rPr>
              <a:t> </a:t>
            </a:r>
            <a:r>
              <a:rPr lang="es-ES" sz="3800" dirty="0" err="1" smtClean="0">
                <a:solidFill>
                  <a:srgbClr val="0070C0"/>
                </a:solidFill>
              </a:rPr>
              <a:t>equipment</a:t>
            </a:r>
            <a:endParaRPr lang="es-ES" sz="3800" dirty="0" smtClean="0">
              <a:solidFill>
                <a:srgbClr val="0070C0"/>
              </a:solidFill>
            </a:endParaRPr>
          </a:p>
          <a:p>
            <a:pPr marL="266700" lvl="1" indent="-84138">
              <a:buNone/>
            </a:pPr>
            <a:endParaRPr lang="es-ES" sz="3800" dirty="0" smtClean="0">
              <a:solidFill>
                <a:schemeClr val="tx1"/>
              </a:solidFill>
            </a:endParaRPr>
          </a:p>
          <a:p>
            <a:pPr marL="266700" lvl="1" indent="-84138">
              <a:buNone/>
            </a:pPr>
            <a:r>
              <a:rPr lang="es-ES" sz="4000" b="1" dirty="0" smtClean="0">
                <a:solidFill>
                  <a:schemeClr val="tx1"/>
                </a:solidFill>
              </a:rPr>
              <a:t>¿Tienes una marca favorita?		</a:t>
            </a:r>
            <a:r>
              <a:rPr lang="es-ES" sz="4000" b="1" dirty="0" smtClean="0">
                <a:solidFill>
                  <a:srgbClr val="0070C0"/>
                </a:solidFill>
              </a:rPr>
              <a:t>Do </a:t>
            </a:r>
            <a:r>
              <a:rPr lang="es-ES" sz="4000" b="1" dirty="0" err="1" smtClean="0">
                <a:solidFill>
                  <a:srgbClr val="0070C0"/>
                </a:solidFill>
              </a:rPr>
              <a:t>you</a:t>
            </a:r>
            <a:r>
              <a:rPr lang="es-ES" sz="4000" b="1" dirty="0" smtClean="0">
                <a:solidFill>
                  <a:srgbClr val="0070C0"/>
                </a:solidFill>
              </a:rPr>
              <a:t> </a:t>
            </a:r>
            <a:r>
              <a:rPr lang="es-ES" sz="4000" b="1" dirty="0" err="1" smtClean="0">
                <a:solidFill>
                  <a:srgbClr val="0070C0"/>
                </a:solidFill>
              </a:rPr>
              <a:t>have</a:t>
            </a:r>
            <a:r>
              <a:rPr lang="es-ES" sz="4000" b="1" dirty="0" smtClean="0">
                <a:solidFill>
                  <a:srgbClr val="0070C0"/>
                </a:solidFill>
              </a:rPr>
              <a:t> a </a:t>
            </a:r>
            <a:r>
              <a:rPr lang="es-ES" sz="4000" b="1" dirty="0" err="1" smtClean="0">
                <a:solidFill>
                  <a:srgbClr val="0070C0"/>
                </a:solidFill>
              </a:rPr>
              <a:t>favourite</a:t>
            </a:r>
            <a:r>
              <a:rPr lang="es-ES" sz="4000" b="1" dirty="0" smtClean="0">
                <a:solidFill>
                  <a:srgbClr val="0070C0"/>
                </a:solidFill>
              </a:rPr>
              <a:t> </a:t>
            </a:r>
            <a:r>
              <a:rPr lang="es-ES" sz="4000" b="1" dirty="0" err="1" smtClean="0">
                <a:solidFill>
                  <a:srgbClr val="0070C0"/>
                </a:solidFill>
              </a:rPr>
              <a:t>brand</a:t>
            </a:r>
            <a:r>
              <a:rPr lang="es-ES" sz="4000" b="1" dirty="0" smtClean="0">
                <a:solidFill>
                  <a:srgbClr val="0070C0"/>
                </a:solidFill>
              </a:rPr>
              <a:t>?</a:t>
            </a:r>
          </a:p>
          <a:p>
            <a:pPr marL="266700" lvl="2" indent="-84138">
              <a:spcBef>
                <a:spcPts val="0"/>
              </a:spcBef>
              <a:buNone/>
            </a:pPr>
            <a:r>
              <a:rPr lang="es-ES" sz="3800" dirty="0" smtClean="0">
                <a:solidFill>
                  <a:schemeClr val="tx1"/>
                </a:solidFill>
              </a:rPr>
              <a:t>	Sí, me gusta “</a:t>
            </a:r>
            <a:r>
              <a:rPr lang="es-ES" sz="3800" dirty="0" err="1" smtClean="0">
                <a:solidFill>
                  <a:schemeClr val="tx1"/>
                </a:solidFill>
              </a:rPr>
              <a:t>Addidas</a:t>
            </a:r>
            <a:r>
              <a:rPr lang="es-ES" sz="3800" dirty="0" smtClean="0">
                <a:solidFill>
                  <a:schemeClr val="tx1"/>
                </a:solidFill>
              </a:rPr>
              <a:t>”			</a:t>
            </a:r>
            <a:r>
              <a:rPr lang="es-ES" sz="3800" dirty="0" smtClean="0">
                <a:solidFill>
                  <a:srgbClr val="0070C0"/>
                </a:solidFill>
              </a:rPr>
              <a:t>Yes, I </a:t>
            </a:r>
            <a:r>
              <a:rPr lang="es-ES" sz="3800" dirty="0" err="1" smtClean="0">
                <a:solidFill>
                  <a:srgbClr val="0070C0"/>
                </a:solidFill>
              </a:rPr>
              <a:t>like</a:t>
            </a:r>
            <a:r>
              <a:rPr lang="es-ES" sz="3800" dirty="0" smtClean="0">
                <a:solidFill>
                  <a:srgbClr val="0070C0"/>
                </a:solidFill>
              </a:rPr>
              <a:t> “</a:t>
            </a:r>
            <a:r>
              <a:rPr lang="es-ES" sz="3800" dirty="0" err="1" smtClean="0">
                <a:solidFill>
                  <a:srgbClr val="0070C0"/>
                </a:solidFill>
              </a:rPr>
              <a:t>Addidas</a:t>
            </a:r>
            <a:r>
              <a:rPr lang="es-ES" sz="3800" dirty="0" smtClean="0">
                <a:solidFill>
                  <a:srgbClr val="0070C0"/>
                </a:solidFill>
              </a:rPr>
              <a:t>”</a:t>
            </a:r>
          </a:p>
          <a:p>
            <a:pPr marL="266700" lvl="2" indent="-84138">
              <a:spcBef>
                <a:spcPts val="0"/>
              </a:spcBef>
              <a:buNone/>
            </a:pPr>
            <a:endParaRPr lang="es-ES" sz="3800" dirty="0" smtClean="0">
              <a:solidFill>
                <a:srgbClr val="0070C0"/>
              </a:solidFill>
            </a:endParaRPr>
          </a:p>
          <a:p>
            <a:pPr marL="266700" lvl="1" indent="-84138">
              <a:buNone/>
            </a:pPr>
            <a:r>
              <a:rPr lang="es-ES" sz="4000" b="1" dirty="0" smtClean="0">
                <a:solidFill>
                  <a:schemeClr val="tx1"/>
                </a:solidFill>
              </a:rPr>
              <a:t>¿Gastas mucho dinero en ropa/	</a:t>
            </a:r>
            <a:r>
              <a:rPr lang="es-ES" sz="4000" b="1" dirty="0" smtClean="0">
                <a:solidFill>
                  <a:srgbClr val="0070C0"/>
                </a:solidFill>
              </a:rPr>
              <a:t>Do </a:t>
            </a:r>
            <a:r>
              <a:rPr lang="es-ES" sz="4000" b="1" dirty="0" err="1" smtClean="0">
                <a:solidFill>
                  <a:srgbClr val="0070C0"/>
                </a:solidFill>
              </a:rPr>
              <a:t>you</a:t>
            </a:r>
            <a:r>
              <a:rPr lang="es-ES" sz="4000" b="1" dirty="0" smtClean="0">
                <a:solidFill>
                  <a:srgbClr val="0070C0"/>
                </a:solidFill>
              </a:rPr>
              <a:t> </a:t>
            </a:r>
            <a:r>
              <a:rPr lang="es-ES" sz="4000" b="1" dirty="0" err="1" smtClean="0">
                <a:solidFill>
                  <a:srgbClr val="0070C0"/>
                </a:solidFill>
              </a:rPr>
              <a:t>spend</a:t>
            </a:r>
            <a:r>
              <a:rPr lang="es-ES" sz="4000" b="1" dirty="0" smtClean="0">
                <a:solidFill>
                  <a:srgbClr val="0070C0"/>
                </a:solidFill>
              </a:rPr>
              <a:t> a </a:t>
            </a:r>
            <a:r>
              <a:rPr lang="es-ES" sz="4000" b="1" dirty="0" err="1" smtClean="0">
                <a:solidFill>
                  <a:srgbClr val="0070C0"/>
                </a:solidFill>
              </a:rPr>
              <a:t>lot</a:t>
            </a:r>
            <a:r>
              <a:rPr lang="es-ES" sz="4000" b="1" dirty="0" smtClean="0">
                <a:solidFill>
                  <a:srgbClr val="0070C0"/>
                </a:solidFill>
              </a:rPr>
              <a:t> of </a:t>
            </a:r>
            <a:r>
              <a:rPr lang="es-ES" sz="4000" b="1" dirty="0" err="1" smtClean="0">
                <a:solidFill>
                  <a:srgbClr val="0070C0"/>
                </a:solidFill>
              </a:rPr>
              <a:t>money</a:t>
            </a:r>
            <a:r>
              <a:rPr lang="es-ES" sz="4000" b="1" dirty="0" smtClean="0">
                <a:solidFill>
                  <a:srgbClr val="0070C0"/>
                </a:solidFill>
              </a:rPr>
              <a:t> </a:t>
            </a:r>
            <a:r>
              <a:rPr lang="es-ES" sz="4000" b="1" dirty="0" err="1" smtClean="0">
                <a:solidFill>
                  <a:srgbClr val="0070C0"/>
                </a:solidFill>
              </a:rPr>
              <a:t>on</a:t>
            </a:r>
            <a:r>
              <a:rPr lang="es-ES" sz="4000" b="1" dirty="0" smtClean="0">
                <a:solidFill>
                  <a:srgbClr val="0070C0"/>
                </a:solidFill>
              </a:rPr>
              <a:t> </a:t>
            </a:r>
            <a:r>
              <a:rPr lang="es-ES" sz="4000" b="1" dirty="0" smtClean="0">
                <a:solidFill>
                  <a:schemeClr val="tx1"/>
                </a:solidFill>
              </a:rPr>
              <a:t>maquillaje…?</a:t>
            </a:r>
            <a:r>
              <a:rPr lang="es-ES" sz="4000" b="1" dirty="0" smtClean="0">
                <a:solidFill>
                  <a:srgbClr val="0070C0"/>
                </a:solidFill>
              </a:rPr>
              <a:t>				</a:t>
            </a:r>
            <a:r>
              <a:rPr lang="es-ES" sz="4000" b="1" dirty="0" err="1" smtClean="0">
                <a:solidFill>
                  <a:srgbClr val="0070C0"/>
                </a:solidFill>
              </a:rPr>
              <a:t>clothes</a:t>
            </a:r>
            <a:r>
              <a:rPr lang="es-ES" sz="4000" b="1" dirty="0" smtClean="0">
                <a:solidFill>
                  <a:srgbClr val="0070C0"/>
                </a:solidFill>
              </a:rPr>
              <a:t>?</a:t>
            </a:r>
            <a:endParaRPr lang="es-ES" sz="4000" b="1" dirty="0" smtClean="0">
              <a:solidFill>
                <a:schemeClr val="tx1"/>
              </a:solidFill>
            </a:endParaRPr>
          </a:p>
          <a:p>
            <a:pPr marL="266700" lvl="1" indent="-84138">
              <a:buNone/>
            </a:pPr>
            <a:r>
              <a:rPr lang="es-ES" sz="4000" dirty="0" smtClean="0">
                <a:solidFill>
                  <a:srgbClr val="0070C0"/>
                </a:solidFill>
              </a:rPr>
              <a:t>	</a:t>
            </a:r>
            <a:r>
              <a:rPr lang="es-ES" sz="3800" dirty="0" smtClean="0">
                <a:solidFill>
                  <a:schemeClr val="tx1"/>
                </a:solidFill>
              </a:rPr>
              <a:t>Sí, me gasto casi todo mi dinero 		</a:t>
            </a:r>
            <a:r>
              <a:rPr lang="es-ES" sz="3800" dirty="0" smtClean="0">
                <a:solidFill>
                  <a:srgbClr val="0070C0"/>
                </a:solidFill>
              </a:rPr>
              <a:t>Yes, I </a:t>
            </a:r>
            <a:r>
              <a:rPr lang="es-ES" sz="3800" dirty="0" err="1" smtClean="0">
                <a:solidFill>
                  <a:srgbClr val="0070C0"/>
                </a:solidFill>
              </a:rPr>
              <a:t>spend</a:t>
            </a:r>
            <a:r>
              <a:rPr lang="es-ES" sz="3800" dirty="0" smtClean="0">
                <a:solidFill>
                  <a:srgbClr val="0070C0"/>
                </a:solidFill>
              </a:rPr>
              <a:t> </a:t>
            </a:r>
            <a:r>
              <a:rPr lang="es-ES" sz="3800" dirty="0" err="1" smtClean="0">
                <a:solidFill>
                  <a:srgbClr val="0070C0"/>
                </a:solidFill>
              </a:rPr>
              <a:t>nearly</a:t>
            </a:r>
            <a:r>
              <a:rPr lang="es-ES" sz="3800" dirty="0" smtClean="0">
                <a:solidFill>
                  <a:srgbClr val="0070C0"/>
                </a:solidFill>
              </a:rPr>
              <a:t> </a:t>
            </a:r>
            <a:r>
              <a:rPr lang="es-ES" sz="3800" dirty="0" err="1" smtClean="0">
                <a:solidFill>
                  <a:srgbClr val="0070C0"/>
                </a:solidFill>
              </a:rPr>
              <a:t>all</a:t>
            </a:r>
            <a:r>
              <a:rPr lang="es-ES" sz="3800" dirty="0" smtClean="0">
                <a:solidFill>
                  <a:srgbClr val="0070C0"/>
                </a:solidFill>
              </a:rPr>
              <a:t> my </a:t>
            </a:r>
            <a:r>
              <a:rPr lang="es-ES" sz="3800" dirty="0" err="1" smtClean="0">
                <a:solidFill>
                  <a:srgbClr val="0070C0"/>
                </a:solidFill>
              </a:rPr>
              <a:t>money</a:t>
            </a:r>
            <a:endParaRPr lang="es-ES" sz="3800" dirty="0" smtClean="0">
              <a:solidFill>
                <a:srgbClr val="0070C0"/>
              </a:solidFill>
            </a:endParaRPr>
          </a:p>
          <a:p>
            <a:pPr marL="266700" lvl="2" indent="-84138">
              <a:spcBef>
                <a:spcPts val="0"/>
              </a:spcBef>
              <a:buNone/>
            </a:pPr>
            <a:endParaRPr lang="es-ES" sz="3800" dirty="0" smtClean="0">
              <a:solidFill>
                <a:schemeClr val="tx1"/>
              </a:solidFill>
            </a:endParaRPr>
          </a:p>
          <a:p>
            <a:pPr marL="266700" lvl="2" indent="-84138">
              <a:spcBef>
                <a:spcPts val="0"/>
              </a:spcBef>
              <a:buNone/>
            </a:pPr>
            <a:r>
              <a:rPr lang="es-ES" sz="4000" b="1" dirty="0" smtClean="0">
                <a:solidFill>
                  <a:schemeClr val="tx1"/>
                </a:solidFill>
              </a:rPr>
              <a:t>¿Hay buenas tiendas en tu ciudad?	</a:t>
            </a:r>
            <a:r>
              <a:rPr lang="es-ES" sz="4000" b="1" dirty="0" smtClean="0">
                <a:solidFill>
                  <a:srgbClr val="0070C0"/>
                </a:solidFill>
              </a:rPr>
              <a:t>Are </a:t>
            </a:r>
            <a:r>
              <a:rPr lang="es-ES" sz="4000" b="1" dirty="0" err="1" smtClean="0">
                <a:solidFill>
                  <a:srgbClr val="0070C0"/>
                </a:solidFill>
              </a:rPr>
              <a:t>there</a:t>
            </a:r>
            <a:r>
              <a:rPr lang="es-ES" sz="4000" b="1" dirty="0" smtClean="0">
                <a:solidFill>
                  <a:srgbClr val="0070C0"/>
                </a:solidFill>
              </a:rPr>
              <a:t> </a:t>
            </a:r>
            <a:r>
              <a:rPr lang="es-ES" sz="4000" b="1" dirty="0" err="1" smtClean="0">
                <a:solidFill>
                  <a:srgbClr val="0070C0"/>
                </a:solidFill>
              </a:rPr>
              <a:t>any</a:t>
            </a:r>
            <a:r>
              <a:rPr lang="es-ES" sz="4000" b="1" dirty="0" smtClean="0">
                <a:solidFill>
                  <a:srgbClr val="0070C0"/>
                </a:solidFill>
              </a:rPr>
              <a:t> </a:t>
            </a:r>
            <a:r>
              <a:rPr lang="es-ES" sz="4000" b="1" dirty="0" err="1" smtClean="0">
                <a:solidFill>
                  <a:srgbClr val="0070C0"/>
                </a:solidFill>
              </a:rPr>
              <a:t>good</a:t>
            </a:r>
            <a:r>
              <a:rPr lang="es-ES" sz="4000" b="1" dirty="0" smtClean="0">
                <a:solidFill>
                  <a:srgbClr val="0070C0"/>
                </a:solidFill>
              </a:rPr>
              <a:t> shops in </a:t>
            </a:r>
            <a:r>
              <a:rPr lang="es-ES" sz="4000" b="1" dirty="0" smtClean="0">
                <a:solidFill>
                  <a:schemeClr val="tx1"/>
                </a:solidFill>
              </a:rPr>
              <a:t>		 				</a:t>
            </a:r>
            <a:r>
              <a:rPr lang="es-ES" sz="4000" b="1" dirty="0" err="1" smtClean="0">
                <a:solidFill>
                  <a:srgbClr val="0070C0"/>
                </a:solidFill>
              </a:rPr>
              <a:t>your</a:t>
            </a:r>
            <a:r>
              <a:rPr lang="es-ES" sz="4000" b="1" dirty="0" smtClean="0">
                <a:solidFill>
                  <a:srgbClr val="0070C0"/>
                </a:solidFill>
              </a:rPr>
              <a:t> </a:t>
            </a:r>
            <a:r>
              <a:rPr lang="es-ES" sz="4000" b="1" dirty="0" err="1" smtClean="0">
                <a:solidFill>
                  <a:srgbClr val="0070C0"/>
                </a:solidFill>
              </a:rPr>
              <a:t>town</a:t>
            </a:r>
            <a:r>
              <a:rPr lang="es-ES" sz="4000" b="1" dirty="0" smtClean="0">
                <a:solidFill>
                  <a:srgbClr val="0070C0"/>
                </a:solidFill>
              </a:rPr>
              <a:t>?			</a:t>
            </a:r>
            <a:r>
              <a:rPr lang="es-ES" sz="3800" dirty="0" smtClean="0">
                <a:solidFill>
                  <a:schemeClr val="tx1"/>
                </a:solidFill>
              </a:rPr>
              <a:t> Sí, hay varios centros comerciales y 	</a:t>
            </a:r>
            <a:r>
              <a:rPr lang="es-ES" sz="3800" dirty="0" smtClean="0">
                <a:solidFill>
                  <a:srgbClr val="0070C0"/>
                </a:solidFill>
              </a:rPr>
              <a:t>Yes, </a:t>
            </a:r>
            <a:r>
              <a:rPr lang="es-ES" sz="3800" dirty="0" err="1" smtClean="0">
                <a:solidFill>
                  <a:srgbClr val="0070C0"/>
                </a:solidFill>
              </a:rPr>
              <a:t>there</a:t>
            </a:r>
            <a:r>
              <a:rPr lang="es-ES" sz="3800" dirty="0" smtClean="0">
                <a:solidFill>
                  <a:srgbClr val="0070C0"/>
                </a:solidFill>
              </a:rPr>
              <a:t> are </a:t>
            </a:r>
            <a:r>
              <a:rPr lang="es-ES" sz="3800" dirty="0" err="1" smtClean="0">
                <a:solidFill>
                  <a:srgbClr val="0070C0"/>
                </a:solidFill>
              </a:rPr>
              <a:t>several</a:t>
            </a:r>
            <a:r>
              <a:rPr lang="es-ES" sz="3800" dirty="0" smtClean="0">
                <a:solidFill>
                  <a:srgbClr val="0070C0"/>
                </a:solidFill>
              </a:rPr>
              <a:t> shopping </a:t>
            </a:r>
          </a:p>
          <a:p>
            <a:pPr marL="266700" lvl="2" indent="-84138">
              <a:spcBef>
                <a:spcPts val="0"/>
              </a:spcBef>
              <a:buNone/>
            </a:pPr>
            <a:r>
              <a:rPr lang="es-ES" sz="3800" dirty="0" smtClean="0">
                <a:solidFill>
                  <a:schemeClr val="tx1"/>
                </a:solidFill>
              </a:rPr>
              <a:t>  algunos grandes almacenes		</a:t>
            </a:r>
            <a:r>
              <a:rPr lang="es-ES" sz="3800" dirty="0" smtClean="0">
                <a:solidFill>
                  <a:srgbClr val="0070C0"/>
                </a:solidFill>
              </a:rPr>
              <a:t>centres and </a:t>
            </a:r>
            <a:r>
              <a:rPr lang="es-ES" sz="3800" dirty="0" err="1" smtClean="0">
                <a:solidFill>
                  <a:srgbClr val="0070C0"/>
                </a:solidFill>
              </a:rPr>
              <a:t>some</a:t>
            </a:r>
            <a:r>
              <a:rPr lang="es-ES" sz="3800" dirty="0" smtClean="0">
                <a:solidFill>
                  <a:srgbClr val="0070C0"/>
                </a:solidFill>
              </a:rPr>
              <a:t> </a:t>
            </a:r>
            <a:r>
              <a:rPr lang="es-ES" sz="3800" dirty="0" err="1" smtClean="0">
                <a:solidFill>
                  <a:srgbClr val="0070C0"/>
                </a:solidFill>
              </a:rPr>
              <a:t>department</a:t>
            </a:r>
            <a:r>
              <a:rPr lang="es-ES" sz="3800" dirty="0" smtClean="0">
                <a:solidFill>
                  <a:srgbClr val="0070C0"/>
                </a:solidFill>
              </a:rPr>
              <a:t> </a:t>
            </a:r>
            <a:r>
              <a:rPr lang="es-ES" sz="3800" dirty="0" err="1" smtClean="0">
                <a:solidFill>
                  <a:srgbClr val="0070C0"/>
                </a:solidFill>
              </a:rPr>
              <a:t>stores</a:t>
            </a:r>
            <a:r>
              <a:rPr lang="es-ES" sz="3800" dirty="0" smtClean="0">
                <a:solidFill>
                  <a:schemeClr val="tx1"/>
                </a:solidFill>
              </a:rPr>
              <a:t>						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152400" y="274638"/>
            <a:ext cx="8839200" cy="1782762"/>
          </a:xfrm>
          <a:solidFill>
            <a:srgbClr val="FFC000"/>
          </a:solidFill>
          <a:ln>
            <a:solidFill>
              <a:srgbClr val="99FF33"/>
            </a:solidFill>
          </a:ln>
        </p:spPr>
        <p:txBody>
          <a:bodyPr>
            <a:normAutofit/>
          </a:bodyPr>
          <a:lstStyle/>
          <a:p>
            <a:r>
              <a:rPr lang="es-ES" dirty="0" smtClean="0"/>
              <a:t>La Música</a:t>
            </a:r>
            <a:r>
              <a:rPr lang="es-ES" sz="6000" dirty="0" smtClean="0"/>
              <a:t/>
            </a:r>
            <a:br>
              <a:rPr lang="es-ES" sz="6000" dirty="0" smtClean="0"/>
            </a:br>
            <a:r>
              <a:rPr lang="es-ES" sz="3200" dirty="0" err="1" smtClean="0">
                <a:solidFill>
                  <a:srgbClr val="0070C0"/>
                </a:solidFill>
              </a:rPr>
              <a:t>Music</a:t>
            </a:r>
            <a:endParaRPr lang="en-IE" sz="3200" dirty="0">
              <a:latin typeface="+mn-lt"/>
            </a:endParaRPr>
          </a:p>
        </p:txBody>
      </p:sp>
      <p:sp>
        <p:nvSpPr>
          <p:cNvPr id="7" name="Content Placeholder 4"/>
          <p:cNvSpPr>
            <a:spLocks noGrp="1"/>
          </p:cNvSpPr>
          <p:nvPr>
            <p:ph sz="half" idx="1"/>
          </p:nvPr>
        </p:nvSpPr>
        <p:spPr>
          <a:xfrm>
            <a:off x="152400" y="2057400"/>
            <a:ext cx="8686800" cy="4572000"/>
          </a:xfrm>
          <a:ln>
            <a:solidFill>
              <a:srgbClr val="FFC00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anchor="ctr">
            <a:normAutofit fontScale="47500" lnSpcReduction="20000"/>
          </a:bodyPr>
          <a:lstStyle/>
          <a:p>
            <a:pPr marL="266700" lvl="1" indent="-84138">
              <a:buNone/>
            </a:pPr>
            <a:r>
              <a:rPr lang="es-ES" sz="4000" b="1" dirty="0" smtClean="0">
                <a:solidFill>
                  <a:schemeClr val="tx1"/>
                </a:solidFill>
              </a:rPr>
              <a:t>¿Qué cantante/grupo te gusta más?	</a:t>
            </a:r>
            <a:r>
              <a:rPr lang="es-ES" sz="4000" b="1" dirty="0" err="1" smtClean="0">
                <a:solidFill>
                  <a:srgbClr val="0070C0"/>
                </a:solidFill>
              </a:rPr>
              <a:t>What</a:t>
            </a:r>
            <a:r>
              <a:rPr lang="es-ES" sz="4000" b="1" dirty="0" smtClean="0">
                <a:solidFill>
                  <a:srgbClr val="0070C0"/>
                </a:solidFill>
              </a:rPr>
              <a:t> </a:t>
            </a:r>
            <a:r>
              <a:rPr lang="es-ES" sz="4000" b="1" dirty="0" err="1" smtClean="0">
                <a:solidFill>
                  <a:srgbClr val="0070C0"/>
                </a:solidFill>
              </a:rPr>
              <a:t>singer</a:t>
            </a:r>
            <a:r>
              <a:rPr lang="es-ES" sz="4000" b="1" dirty="0" smtClean="0">
                <a:solidFill>
                  <a:srgbClr val="0070C0"/>
                </a:solidFill>
              </a:rPr>
              <a:t>/</a:t>
            </a:r>
            <a:r>
              <a:rPr lang="es-ES" sz="4000" b="1" dirty="0" err="1" smtClean="0">
                <a:solidFill>
                  <a:srgbClr val="0070C0"/>
                </a:solidFill>
              </a:rPr>
              <a:t>group</a:t>
            </a:r>
            <a:r>
              <a:rPr lang="es-ES" sz="4000" b="1" dirty="0" smtClean="0">
                <a:solidFill>
                  <a:srgbClr val="0070C0"/>
                </a:solidFill>
              </a:rPr>
              <a:t> do </a:t>
            </a:r>
            <a:r>
              <a:rPr lang="es-ES" sz="4000" b="1" dirty="0" err="1" smtClean="0">
                <a:solidFill>
                  <a:srgbClr val="0070C0"/>
                </a:solidFill>
              </a:rPr>
              <a:t>you</a:t>
            </a:r>
            <a:r>
              <a:rPr lang="es-ES" sz="4000" b="1" dirty="0" smtClean="0">
                <a:solidFill>
                  <a:srgbClr val="0070C0"/>
                </a:solidFill>
              </a:rPr>
              <a:t> </a:t>
            </a:r>
            <a:r>
              <a:rPr lang="es-ES" sz="4000" b="1" dirty="0" err="1" smtClean="0">
                <a:solidFill>
                  <a:srgbClr val="0070C0"/>
                </a:solidFill>
              </a:rPr>
              <a:t>prefer</a:t>
            </a:r>
            <a:r>
              <a:rPr lang="es-ES" sz="4000" b="1" dirty="0" smtClean="0">
                <a:solidFill>
                  <a:srgbClr val="0070C0"/>
                </a:solidFill>
              </a:rPr>
              <a:t>?</a:t>
            </a:r>
            <a:endParaRPr lang="es-ES" sz="4000" b="1" dirty="0" smtClean="0">
              <a:solidFill>
                <a:schemeClr val="tx1"/>
              </a:solidFill>
            </a:endParaRPr>
          </a:p>
          <a:p>
            <a:pPr marL="266700" lvl="1" indent="-84138">
              <a:buNone/>
            </a:pPr>
            <a:r>
              <a:rPr lang="es-ES" sz="3800" dirty="0" smtClean="0">
                <a:solidFill>
                  <a:srgbClr val="0070C0"/>
                </a:solidFill>
              </a:rPr>
              <a:t>	</a:t>
            </a:r>
            <a:r>
              <a:rPr lang="es-ES" sz="3800" dirty="0" smtClean="0">
                <a:solidFill>
                  <a:schemeClr val="tx1"/>
                </a:solidFill>
              </a:rPr>
              <a:t>Me gusta mucho </a:t>
            </a:r>
            <a:r>
              <a:rPr lang="es-ES" sz="3800" dirty="0" err="1" smtClean="0">
                <a:solidFill>
                  <a:schemeClr val="tx1"/>
                </a:solidFill>
              </a:rPr>
              <a:t>Shakira</a:t>
            </a:r>
            <a:r>
              <a:rPr lang="es-ES" sz="3800" dirty="0" smtClean="0">
                <a:solidFill>
                  <a:schemeClr val="tx1"/>
                </a:solidFill>
              </a:rPr>
              <a:t>			</a:t>
            </a:r>
            <a:r>
              <a:rPr lang="es-ES" sz="3800" dirty="0" smtClean="0">
                <a:solidFill>
                  <a:srgbClr val="0070C0"/>
                </a:solidFill>
              </a:rPr>
              <a:t>I </a:t>
            </a:r>
            <a:r>
              <a:rPr lang="es-ES" sz="3800" dirty="0" err="1" smtClean="0">
                <a:solidFill>
                  <a:srgbClr val="0070C0"/>
                </a:solidFill>
              </a:rPr>
              <a:t>like</a:t>
            </a:r>
            <a:r>
              <a:rPr lang="es-ES" sz="3800" dirty="0" smtClean="0">
                <a:solidFill>
                  <a:srgbClr val="0070C0"/>
                </a:solidFill>
              </a:rPr>
              <a:t> </a:t>
            </a:r>
            <a:r>
              <a:rPr lang="es-ES" sz="3800" dirty="0" err="1" smtClean="0">
                <a:solidFill>
                  <a:srgbClr val="0070C0"/>
                </a:solidFill>
              </a:rPr>
              <a:t>Shakira</a:t>
            </a:r>
            <a:r>
              <a:rPr lang="es-ES" sz="3800" dirty="0" smtClean="0">
                <a:solidFill>
                  <a:srgbClr val="0070C0"/>
                </a:solidFill>
              </a:rPr>
              <a:t> </a:t>
            </a:r>
            <a:r>
              <a:rPr lang="es-ES" sz="3800" dirty="0" err="1" smtClean="0">
                <a:solidFill>
                  <a:srgbClr val="0070C0"/>
                </a:solidFill>
              </a:rPr>
              <a:t>very</a:t>
            </a:r>
            <a:r>
              <a:rPr lang="es-ES" sz="3800" dirty="0" smtClean="0">
                <a:solidFill>
                  <a:srgbClr val="0070C0"/>
                </a:solidFill>
              </a:rPr>
              <a:t> </a:t>
            </a:r>
            <a:r>
              <a:rPr lang="es-ES" sz="3800" dirty="0" err="1" smtClean="0">
                <a:solidFill>
                  <a:srgbClr val="0070C0"/>
                </a:solidFill>
              </a:rPr>
              <a:t>much</a:t>
            </a:r>
            <a:endParaRPr lang="es-ES" sz="3800" dirty="0" smtClean="0">
              <a:solidFill>
                <a:srgbClr val="0070C0"/>
              </a:solidFill>
            </a:endParaRPr>
          </a:p>
          <a:p>
            <a:pPr marL="266700" lvl="1" indent="-84138">
              <a:buNone/>
            </a:pPr>
            <a:endParaRPr lang="es-ES" sz="3800" dirty="0" smtClean="0">
              <a:solidFill>
                <a:srgbClr val="0070C0"/>
              </a:solidFill>
            </a:endParaRPr>
          </a:p>
          <a:p>
            <a:pPr marL="266700" lvl="1" indent="-84138">
              <a:buNone/>
            </a:pPr>
            <a:r>
              <a:rPr lang="es-ES" sz="4000" b="1" dirty="0" smtClean="0">
                <a:solidFill>
                  <a:schemeClr val="tx1"/>
                </a:solidFill>
              </a:rPr>
              <a:t>¿Tienes una canción favorita?		</a:t>
            </a:r>
            <a:r>
              <a:rPr lang="es-ES" sz="4000" b="1" dirty="0" smtClean="0">
                <a:solidFill>
                  <a:srgbClr val="0070C0"/>
                </a:solidFill>
              </a:rPr>
              <a:t>Do </a:t>
            </a:r>
            <a:r>
              <a:rPr lang="es-ES" sz="4000" b="1" dirty="0" err="1" smtClean="0">
                <a:solidFill>
                  <a:srgbClr val="0070C0"/>
                </a:solidFill>
              </a:rPr>
              <a:t>you</a:t>
            </a:r>
            <a:r>
              <a:rPr lang="es-ES" sz="4000" b="1" dirty="0" smtClean="0">
                <a:solidFill>
                  <a:srgbClr val="0070C0"/>
                </a:solidFill>
              </a:rPr>
              <a:t> </a:t>
            </a:r>
            <a:r>
              <a:rPr lang="es-ES" sz="4000" b="1" dirty="0" err="1" smtClean="0">
                <a:solidFill>
                  <a:srgbClr val="0070C0"/>
                </a:solidFill>
              </a:rPr>
              <a:t>have</a:t>
            </a:r>
            <a:r>
              <a:rPr lang="es-ES" sz="4000" b="1" dirty="0" smtClean="0">
                <a:solidFill>
                  <a:srgbClr val="0070C0"/>
                </a:solidFill>
              </a:rPr>
              <a:t> a </a:t>
            </a:r>
            <a:r>
              <a:rPr lang="es-ES" sz="4000" b="1" dirty="0" err="1" smtClean="0">
                <a:solidFill>
                  <a:srgbClr val="0070C0"/>
                </a:solidFill>
              </a:rPr>
              <a:t>favourite</a:t>
            </a:r>
            <a:r>
              <a:rPr lang="es-ES" sz="4000" b="1" dirty="0" smtClean="0">
                <a:solidFill>
                  <a:srgbClr val="0070C0"/>
                </a:solidFill>
              </a:rPr>
              <a:t> </a:t>
            </a:r>
            <a:r>
              <a:rPr lang="es-ES" sz="4000" b="1" dirty="0" err="1" smtClean="0">
                <a:solidFill>
                  <a:srgbClr val="0070C0"/>
                </a:solidFill>
              </a:rPr>
              <a:t>song</a:t>
            </a:r>
            <a:r>
              <a:rPr lang="es-ES" sz="4000" b="1" dirty="0" smtClean="0">
                <a:solidFill>
                  <a:srgbClr val="0070C0"/>
                </a:solidFill>
              </a:rPr>
              <a:t>?</a:t>
            </a:r>
          </a:p>
          <a:p>
            <a:pPr marL="266700" lvl="2" indent="-84138">
              <a:spcBef>
                <a:spcPts val="0"/>
              </a:spcBef>
              <a:buNone/>
            </a:pPr>
            <a:r>
              <a:rPr lang="es-ES" sz="3800" dirty="0" smtClean="0">
                <a:solidFill>
                  <a:schemeClr val="tx1"/>
                </a:solidFill>
              </a:rPr>
              <a:t>	Sí, me gusta “</a:t>
            </a:r>
            <a:r>
              <a:rPr lang="es-ES" sz="3800" dirty="0" err="1" smtClean="0">
                <a:solidFill>
                  <a:schemeClr val="tx1"/>
                </a:solidFill>
              </a:rPr>
              <a:t>Waka</a:t>
            </a:r>
            <a:r>
              <a:rPr lang="es-ES" sz="3800" dirty="0" smtClean="0">
                <a:solidFill>
                  <a:schemeClr val="tx1"/>
                </a:solidFill>
              </a:rPr>
              <a:t> </a:t>
            </a:r>
            <a:r>
              <a:rPr lang="es-ES" sz="3800" dirty="0" err="1" smtClean="0">
                <a:solidFill>
                  <a:schemeClr val="tx1"/>
                </a:solidFill>
              </a:rPr>
              <a:t>Waka</a:t>
            </a:r>
            <a:r>
              <a:rPr lang="es-ES" sz="3800" dirty="0" smtClean="0">
                <a:solidFill>
                  <a:schemeClr val="tx1"/>
                </a:solidFill>
              </a:rPr>
              <a:t>”		</a:t>
            </a:r>
            <a:r>
              <a:rPr lang="es-ES" sz="3800" dirty="0" smtClean="0">
                <a:solidFill>
                  <a:srgbClr val="0070C0"/>
                </a:solidFill>
              </a:rPr>
              <a:t>Yes, I </a:t>
            </a:r>
            <a:r>
              <a:rPr lang="es-ES" sz="3800" dirty="0" err="1" smtClean="0">
                <a:solidFill>
                  <a:srgbClr val="0070C0"/>
                </a:solidFill>
              </a:rPr>
              <a:t>like</a:t>
            </a:r>
            <a:r>
              <a:rPr lang="es-ES" sz="3800" dirty="0" smtClean="0">
                <a:solidFill>
                  <a:srgbClr val="0070C0"/>
                </a:solidFill>
              </a:rPr>
              <a:t> “</a:t>
            </a:r>
            <a:r>
              <a:rPr lang="es-ES" sz="3800" dirty="0" err="1" smtClean="0">
                <a:solidFill>
                  <a:srgbClr val="0070C0"/>
                </a:solidFill>
              </a:rPr>
              <a:t>Waka</a:t>
            </a:r>
            <a:r>
              <a:rPr lang="es-ES" sz="3800" dirty="0" smtClean="0">
                <a:solidFill>
                  <a:srgbClr val="0070C0"/>
                </a:solidFill>
              </a:rPr>
              <a:t> </a:t>
            </a:r>
            <a:r>
              <a:rPr lang="es-ES" sz="3800" dirty="0" err="1" smtClean="0">
                <a:solidFill>
                  <a:srgbClr val="0070C0"/>
                </a:solidFill>
              </a:rPr>
              <a:t>Waka</a:t>
            </a:r>
            <a:r>
              <a:rPr lang="es-ES" sz="3800" dirty="0" smtClean="0">
                <a:solidFill>
                  <a:srgbClr val="0070C0"/>
                </a:solidFill>
              </a:rPr>
              <a:t>”</a:t>
            </a:r>
          </a:p>
          <a:p>
            <a:pPr marL="266700" lvl="2" indent="-84138">
              <a:spcBef>
                <a:spcPts val="0"/>
              </a:spcBef>
              <a:buNone/>
            </a:pPr>
            <a:endParaRPr lang="es-ES" sz="3800" dirty="0" smtClean="0">
              <a:solidFill>
                <a:srgbClr val="0070C0"/>
              </a:solidFill>
            </a:endParaRPr>
          </a:p>
          <a:p>
            <a:pPr marL="266700" lvl="1" indent="-84138">
              <a:buNone/>
            </a:pPr>
            <a:r>
              <a:rPr lang="es-ES" sz="4000" b="1" dirty="0" smtClean="0">
                <a:solidFill>
                  <a:schemeClr val="tx1"/>
                </a:solidFill>
              </a:rPr>
              <a:t>¿Cuánta gente hay el grupo (U2)?	</a:t>
            </a:r>
            <a:r>
              <a:rPr lang="es-ES" sz="4000" b="1" dirty="0" err="1" smtClean="0">
                <a:solidFill>
                  <a:srgbClr val="0070C0"/>
                </a:solidFill>
              </a:rPr>
              <a:t>How</a:t>
            </a:r>
            <a:r>
              <a:rPr lang="es-ES" sz="4000" b="1" dirty="0" smtClean="0">
                <a:solidFill>
                  <a:srgbClr val="0070C0"/>
                </a:solidFill>
              </a:rPr>
              <a:t> </a:t>
            </a:r>
            <a:r>
              <a:rPr lang="es-ES" sz="4000" b="1" dirty="0" err="1" smtClean="0">
                <a:solidFill>
                  <a:srgbClr val="0070C0"/>
                </a:solidFill>
              </a:rPr>
              <a:t>many</a:t>
            </a:r>
            <a:r>
              <a:rPr lang="es-ES" sz="4000" b="1" dirty="0" smtClean="0">
                <a:solidFill>
                  <a:srgbClr val="0070C0"/>
                </a:solidFill>
              </a:rPr>
              <a:t> </a:t>
            </a:r>
            <a:r>
              <a:rPr lang="es-ES" sz="4000" b="1" dirty="0" err="1" smtClean="0">
                <a:solidFill>
                  <a:srgbClr val="0070C0"/>
                </a:solidFill>
              </a:rPr>
              <a:t>people</a:t>
            </a:r>
            <a:r>
              <a:rPr lang="es-ES" sz="4000" b="1" dirty="0" smtClean="0">
                <a:solidFill>
                  <a:srgbClr val="0070C0"/>
                </a:solidFill>
              </a:rPr>
              <a:t> are </a:t>
            </a:r>
            <a:r>
              <a:rPr lang="es-ES" sz="4000" b="1" dirty="0" err="1" smtClean="0">
                <a:solidFill>
                  <a:srgbClr val="0070C0"/>
                </a:solidFill>
              </a:rPr>
              <a:t>there</a:t>
            </a:r>
            <a:r>
              <a:rPr lang="es-ES" sz="4000" b="1" dirty="0" smtClean="0">
                <a:solidFill>
                  <a:srgbClr val="0070C0"/>
                </a:solidFill>
              </a:rPr>
              <a:t> in </a:t>
            </a:r>
            <a:r>
              <a:rPr lang="es-ES" sz="4000" b="1" dirty="0" err="1" smtClean="0">
                <a:solidFill>
                  <a:srgbClr val="0070C0"/>
                </a:solidFill>
              </a:rPr>
              <a:t>the</a:t>
            </a:r>
            <a:r>
              <a:rPr lang="es-ES" sz="4000" b="1" dirty="0" smtClean="0">
                <a:solidFill>
                  <a:srgbClr val="0070C0"/>
                </a:solidFill>
              </a:rPr>
              <a:t> 					band (U2)?</a:t>
            </a:r>
            <a:endParaRPr lang="es-ES" sz="4000" b="1" dirty="0" smtClean="0">
              <a:solidFill>
                <a:schemeClr val="tx1"/>
              </a:solidFill>
            </a:endParaRPr>
          </a:p>
          <a:p>
            <a:pPr marL="266700" lvl="1" indent="-84138">
              <a:buNone/>
            </a:pPr>
            <a:r>
              <a:rPr lang="es-ES" sz="3800" dirty="0" smtClean="0">
                <a:solidFill>
                  <a:srgbClr val="0070C0"/>
                </a:solidFill>
              </a:rPr>
              <a:t>	</a:t>
            </a:r>
            <a:r>
              <a:rPr lang="es-ES" sz="3800" dirty="0" smtClean="0">
                <a:solidFill>
                  <a:schemeClr val="tx1"/>
                </a:solidFill>
              </a:rPr>
              <a:t>Hay 4 personas			 	</a:t>
            </a:r>
            <a:r>
              <a:rPr lang="es-ES" sz="3800" dirty="0" err="1" smtClean="0">
                <a:solidFill>
                  <a:srgbClr val="0070C0"/>
                </a:solidFill>
              </a:rPr>
              <a:t>There</a:t>
            </a:r>
            <a:r>
              <a:rPr lang="es-ES" sz="3800" dirty="0" smtClean="0">
                <a:solidFill>
                  <a:srgbClr val="0070C0"/>
                </a:solidFill>
              </a:rPr>
              <a:t> are 4 </a:t>
            </a:r>
            <a:r>
              <a:rPr lang="es-ES" sz="3800" dirty="0" err="1" smtClean="0">
                <a:solidFill>
                  <a:srgbClr val="0070C0"/>
                </a:solidFill>
              </a:rPr>
              <a:t>people</a:t>
            </a:r>
            <a:endParaRPr lang="es-ES" sz="3800" dirty="0" smtClean="0">
              <a:solidFill>
                <a:srgbClr val="0070C0"/>
              </a:solidFill>
            </a:endParaRPr>
          </a:p>
          <a:p>
            <a:pPr marL="266700" lvl="2" indent="-84138">
              <a:spcBef>
                <a:spcPts val="0"/>
              </a:spcBef>
              <a:buNone/>
            </a:pPr>
            <a:endParaRPr lang="es-ES" sz="3800" dirty="0" smtClean="0">
              <a:solidFill>
                <a:schemeClr val="tx1"/>
              </a:solidFill>
            </a:endParaRPr>
          </a:p>
          <a:p>
            <a:pPr marL="266700" lvl="2" indent="-84138">
              <a:spcBef>
                <a:spcPts val="0"/>
              </a:spcBef>
              <a:buNone/>
            </a:pPr>
            <a:r>
              <a:rPr lang="es-ES" sz="4000" b="1" dirty="0" smtClean="0">
                <a:solidFill>
                  <a:schemeClr val="tx1"/>
                </a:solidFill>
              </a:rPr>
              <a:t>¿Has ido a algún concierto en directo?	</a:t>
            </a:r>
            <a:r>
              <a:rPr lang="es-ES" sz="4000" b="1" dirty="0" err="1" smtClean="0">
                <a:solidFill>
                  <a:srgbClr val="0070C0"/>
                </a:solidFill>
              </a:rPr>
              <a:t>Have</a:t>
            </a:r>
            <a:r>
              <a:rPr lang="es-ES" sz="4000" b="1" dirty="0" smtClean="0">
                <a:solidFill>
                  <a:srgbClr val="0070C0"/>
                </a:solidFill>
              </a:rPr>
              <a:t> </a:t>
            </a:r>
            <a:r>
              <a:rPr lang="es-ES" sz="4000" b="1" dirty="0" err="1" smtClean="0">
                <a:solidFill>
                  <a:srgbClr val="0070C0"/>
                </a:solidFill>
              </a:rPr>
              <a:t>you</a:t>
            </a:r>
            <a:r>
              <a:rPr lang="es-ES" sz="4000" b="1" dirty="0" smtClean="0">
                <a:solidFill>
                  <a:srgbClr val="0070C0"/>
                </a:solidFill>
              </a:rPr>
              <a:t> </a:t>
            </a:r>
            <a:r>
              <a:rPr lang="es-ES" sz="4000" b="1" dirty="0" err="1" smtClean="0">
                <a:solidFill>
                  <a:srgbClr val="0070C0"/>
                </a:solidFill>
              </a:rPr>
              <a:t>ever</a:t>
            </a:r>
            <a:r>
              <a:rPr lang="es-ES" sz="4000" b="1" dirty="0" smtClean="0">
                <a:solidFill>
                  <a:srgbClr val="0070C0"/>
                </a:solidFill>
              </a:rPr>
              <a:t> </a:t>
            </a:r>
            <a:r>
              <a:rPr lang="es-ES" sz="4000" b="1" dirty="0" err="1" smtClean="0">
                <a:solidFill>
                  <a:srgbClr val="0070C0"/>
                </a:solidFill>
              </a:rPr>
              <a:t>been</a:t>
            </a:r>
            <a:r>
              <a:rPr lang="es-ES" sz="4000" b="1" dirty="0" smtClean="0">
                <a:solidFill>
                  <a:srgbClr val="0070C0"/>
                </a:solidFill>
              </a:rPr>
              <a:t> </a:t>
            </a:r>
            <a:r>
              <a:rPr lang="es-ES" sz="4000" b="1" dirty="0" err="1" smtClean="0">
                <a:solidFill>
                  <a:srgbClr val="0070C0"/>
                </a:solidFill>
              </a:rPr>
              <a:t>to</a:t>
            </a:r>
            <a:r>
              <a:rPr lang="es-ES" sz="4000" b="1" dirty="0" smtClean="0">
                <a:solidFill>
                  <a:srgbClr val="0070C0"/>
                </a:solidFill>
              </a:rPr>
              <a:t> a </a:t>
            </a:r>
            <a:r>
              <a:rPr lang="es-ES" sz="4000" b="1" dirty="0" err="1" smtClean="0">
                <a:solidFill>
                  <a:srgbClr val="0070C0"/>
                </a:solidFill>
              </a:rPr>
              <a:t>live</a:t>
            </a:r>
            <a:r>
              <a:rPr lang="es-ES" sz="4000" b="1" dirty="0" smtClean="0">
                <a:solidFill>
                  <a:srgbClr val="0070C0"/>
                </a:solidFill>
              </a:rPr>
              <a:t> </a:t>
            </a:r>
            <a:r>
              <a:rPr lang="es-ES" sz="4000" b="1" dirty="0" err="1" smtClean="0">
                <a:solidFill>
                  <a:srgbClr val="0070C0"/>
                </a:solidFill>
              </a:rPr>
              <a:t>gig</a:t>
            </a:r>
            <a:r>
              <a:rPr lang="es-ES" sz="4000" b="1" dirty="0" smtClean="0">
                <a:solidFill>
                  <a:srgbClr val="0070C0"/>
                </a:solidFill>
              </a:rPr>
              <a:t>?				</a:t>
            </a:r>
            <a:endParaRPr lang="es-ES" sz="4000" dirty="0" smtClean="0">
              <a:solidFill>
                <a:schemeClr val="tx1"/>
              </a:solidFill>
            </a:endParaRPr>
          </a:p>
          <a:p>
            <a:pPr marL="266700" lvl="2" indent="-84138">
              <a:spcBef>
                <a:spcPts val="0"/>
              </a:spcBef>
              <a:buNone/>
            </a:pPr>
            <a:r>
              <a:rPr lang="es-ES" sz="3800" dirty="0" smtClean="0">
                <a:solidFill>
                  <a:schemeClr val="tx1"/>
                </a:solidFill>
              </a:rPr>
              <a:t>Sí. He ido tres veces al “Electric Picnic”	</a:t>
            </a:r>
            <a:r>
              <a:rPr lang="es-ES" sz="3800" dirty="0" smtClean="0">
                <a:solidFill>
                  <a:srgbClr val="0070C0"/>
                </a:solidFill>
              </a:rPr>
              <a:t>Yes. I </a:t>
            </a:r>
            <a:r>
              <a:rPr lang="es-ES" sz="3800" dirty="0" err="1" smtClean="0">
                <a:solidFill>
                  <a:srgbClr val="0070C0"/>
                </a:solidFill>
              </a:rPr>
              <a:t>have</a:t>
            </a:r>
            <a:r>
              <a:rPr lang="es-ES" sz="3800" dirty="0" smtClean="0">
                <a:solidFill>
                  <a:srgbClr val="0070C0"/>
                </a:solidFill>
              </a:rPr>
              <a:t> </a:t>
            </a:r>
            <a:r>
              <a:rPr lang="es-ES" sz="3800" dirty="0" err="1" smtClean="0">
                <a:solidFill>
                  <a:srgbClr val="0070C0"/>
                </a:solidFill>
              </a:rPr>
              <a:t>been</a:t>
            </a:r>
            <a:r>
              <a:rPr lang="es-ES" sz="3800" dirty="0" smtClean="0">
                <a:solidFill>
                  <a:srgbClr val="0070C0"/>
                </a:solidFill>
              </a:rPr>
              <a:t> </a:t>
            </a:r>
            <a:r>
              <a:rPr lang="es-ES" sz="3800" dirty="0" err="1" smtClean="0">
                <a:solidFill>
                  <a:srgbClr val="0070C0"/>
                </a:solidFill>
              </a:rPr>
              <a:t>to</a:t>
            </a:r>
            <a:r>
              <a:rPr lang="es-ES" sz="3800" dirty="0" smtClean="0">
                <a:solidFill>
                  <a:srgbClr val="0070C0"/>
                </a:solidFill>
              </a:rPr>
              <a:t> </a:t>
            </a:r>
            <a:r>
              <a:rPr lang="es-ES" sz="3800" dirty="0" err="1" smtClean="0">
                <a:solidFill>
                  <a:srgbClr val="0070C0"/>
                </a:solidFill>
              </a:rPr>
              <a:t>the</a:t>
            </a:r>
            <a:r>
              <a:rPr lang="es-ES" sz="3800" dirty="0" smtClean="0">
                <a:solidFill>
                  <a:srgbClr val="0070C0"/>
                </a:solidFill>
              </a:rPr>
              <a:t> “Electric  </a:t>
            </a:r>
          </a:p>
          <a:p>
            <a:pPr marL="266700" lvl="2" indent="-84138">
              <a:spcBef>
                <a:spcPts val="0"/>
              </a:spcBef>
              <a:buNone/>
            </a:pPr>
            <a:r>
              <a:rPr lang="es-ES" sz="3800" dirty="0" smtClean="0">
                <a:solidFill>
                  <a:schemeClr val="tx1"/>
                </a:solidFill>
              </a:rPr>
              <a:t>y a </a:t>
            </a:r>
            <a:r>
              <a:rPr lang="es-ES" sz="3800" dirty="0" smtClean="0">
                <a:solidFill>
                  <a:schemeClr val="tx1"/>
                </a:solidFill>
              </a:rPr>
              <a:t>Dublín </a:t>
            </a:r>
            <a:r>
              <a:rPr lang="es-ES" sz="3800" dirty="0" smtClean="0">
                <a:solidFill>
                  <a:schemeClr val="tx1"/>
                </a:solidFill>
              </a:rPr>
              <a:t>a ver a “</a:t>
            </a:r>
            <a:r>
              <a:rPr lang="es-ES" sz="3800" dirty="0" err="1" smtClean="0">
                <a:solidFill>
                  <a:schemeClr val="tx1"/>
                </a:solidFill>
              </a:rPr>
              <a:t>Coldplay</a:t>
            </a:r>
            <a:r>
              <a:rPr lang="es-ES" sz="3800" dirty="0" smtClean="0">
                <a:solidFill>
                  <a:schemeClr val="tx1"/>
                </a:solidFill>
              </a:rPr>
              <a:t>” 		</a:t>
            </a:r>
            <a:r>
              <a:rPr lang="es-ES" sz="3800" dirty="0" smtClean="0">
                <a:solidFill>
                  <a:srgbClr val="0070C0"/>
                </a:solidFill>
              </a:rPr>
              <a:t>Picnic” </a:t>
            </a:r>
            <a:r>
              <a:rPr lang="es-ES" sz="3800" dirty="0" err="1" smtClean="0">
                <a:solidFill>
                  <a:srgbClr val="0070C0"/>
                </a:solidFill>
              </a:rPr>
              <a:t>three</a:t>
            </a:r>
            <a:r>
              <a:rPr lang="es-ES" sz="3800" dirty="0" smtClean="0">
                <a:solidFill>
                  <a:srgbClr val="0070C0"/>
                </a:solidFill>
              </a:rPr>
              <a:t> times and </a:t>
            </a:r>
            <a:r>
              <a:rPr lang="es-ES" sz="3800" dirty="0" err="1" smtClean="0">
                <a:solidFill>
                  <a:srgbClr val="0070C0"/>
                </a:solidFill>
              </a:rPr>
              <a:t>went</a:t>
            </a:r>
            <a:r>
              <a:rPr lang="es-ES" sz="3800" dirty="0" smtClean="0">
                <a:solidFill>
                  <a:srgbClr val="0070C0"/>
                </a:solidFill>
              </a:rPr>
              <a:t> </a:t>
            </a:r>
            <a:r>
              <a:rPr lang="es-ES" sz="3800" dirty="0" err="1" smtClean="0">
                <a:solidFill>
                  <a:srgbClr val="0070C0"/>
                </a:solidFill>
              </a:rPr>
              <a:t>to</a:t>
            </a:r>
            <a:r>
              <a:rPr lang="es-ES" sz="3800" dirty="0" smtClean="0">
                <a:solidFill>
                  <a:srgbClr val="0070C0"/>
                </a:solidFill>
              </a:rPr>
              <a:t> 						</a:t>
            </a:r>
            <a:r>
              <a:rPr lang="es-ES" sz="3800" dirty="0" err="1" smtClean="0">
                <a:solidFill>
                  <a:srgbClr val="0070C0"/>
                </a:solidFill>
              </a:rPr>
              <a:t>Dublin</a:t>
            </a:r>
            <a:r>
              <a:rPr lang="es-ES" sz="3800" dirty="0" smtClean="0">
                <a:solidFill>
                  <a:srgbClr val="0070C0"/>
                </a:solidFill>
              </a:rPr>
              <a:t> </a:t>
            </a:r>
            <a:r>
              <a:rPr lang="es-ES" sz="3800" dirty="0" err="1" smtClean="0">
                <a:solidFill>
                  <a:srgbClr val="0070C0"/>
                </a:solidFill>
              </a:rPr>
              <a:t>to</a:t>
            </a:r>
            <a:r>
              <a:rPr lang="es-ES" sz="3800" dirty="0" smtClean="0">
                <a:solidFill>
                  <a:srgbClr val="0070C0"/>
                </a:solidFill>
              </a:rPr>
              <a:t> </a:t>
            </a:r>
            <a:r>
              <a:rPr lang="es-ES" sz="3800" dirty="0" err="1" smtClean="0">
                <a:solidFill>
                  <a:srgbClr val="0070C0"/>
                </a:solidFill>
              </a:rPr>
              <a:t>see</a:t>
            </a:r>
            <a:r>
              <a:rPr lang="es-ES" sz="3800" dirty="0" smtClean="0">
                <a:solidFill>
                  <a:srgbClr val="0070C0"/>
                </a:solidFill>
              </a:rPr>
              <a:t> “</a:t>
            </a:r>
            <a:r>
              <a:rPr lang="es-ES" sz="3800" dirty="0" err="1" smtClean="0">
                <a:solidFill>
                  <a:srgbClr val="0070C0"/>
                </a:solidFill>
              </a:rPr>
              <a:t>Colplay</a:t>
            </a:r>
            <a:r>
              <a:rPr lang="es-ES" sz="3800" dirty="0" smtClean="0">
                <a:solidFill>
                  <a:srgbClr val="0070C0"/>
                </a:solidFill>
              </a:rPr>
              <a:t>”</a:t>
            </a:r>
            <a:r>
              <a:rPr lang="es-ES" sz="3800" dirty="0" smtClean="0">
                <a:solidFill>
                  <a:schemeClr val="tx1"/>
                </a:solidFill>
              </a:rPr>
              <a:t>		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782762"/>
          </a:xfrm>
          <a:solidFill>
            <a:srgbClr val="FFC000"/>
          </a:solidFill>
          <a:ln>
            <a:solidFill>
              <a:srgbClr val="99FF33"/>
            </a:solidFill>
          </a:ln>
        </p:spPr>
        <p:txBody>
          <a:bodyPr>
            <a:normAutofit/>
          </a:bodyPr>
          <a:lstStyle/>
          <a:p>
            <a:r>
              <a:rPr lang="es-ES" dirty="0" err="1" smtClean="0"/>
              <a:t>Practice</a:t>
            </a:r>
            <a:r>
              <a:rPr lang="es-ES" dirty="0" smtClean="0"/>
              <a:t>: Listen </a:t>
            </a:r>
            <a:r>
              <a:rPr lang="es-ES" dirty="0" err="1" smtClean="0"/>
              <a:t>to</a:t>
            </a:r>
            <a:r>
              <a:rPr lang="es-ES" dirty="0" smtClean="0"/>
              <a:t> </a:t>
            </a:r>
            <a:r>
              <a:rPr lang="es-ES" dirty="0" err="1" smtClean="0"/>
              <a:t>the</a:t>
            </a:r>
            <a:r>
              <a:rPr lang="es-ES" dirty="0" smtClean="0"/>
              <a:t> audio and </a:t>
            </a:r>
            <a:r>
              <a:rPr lang="es-ES" dirty="0" err="1" smtClean="0"/>
              <a:t>answer</a:t>
            </a:r>
            <a:r>
              <a:rPr lang="es-ES" dirty="0" smtClean="0"/>
              <a:t> </a:t>
            </a:r>
            <a:r>
              <a:rPr lang="es-ES" dirty="0" err="1" smtClean="0"/>
              <a:t>the</a:t>
            </a:r>
            <a:r>
              <a:rPr lang="es-ES" dirty="0" smtClean="0"/>
              <a:t> </a:t>
            </a:r>
            <a:r>
              <a:rPr lang="es-ES" dirty="0" err="1" smtClean="0"/>
              <a:t>questions</a:t>
            </a:r>
            <a:endParaRPr lang="en-IE" dirty="0"/>
          </a:p>
        </p:txBody>
      </p:sp>
      <p:sp>
        <p:nvSpPr>
          <p:cNvPr id="5" name="Content Placeholder 4"/>
          <p:cNvSpPr>
            <a:spLocks noGrp="1"/>
          </p:cNvSpPr>
          <p:nvPr>
            <p:ph sz="half" idx="1"/>
          </p:nvPr>
        </p:nvSpPr>
        <p:spPr>
          <a:xfrm>
            <a:off x="457200" y="2209800"/>
            <a:ext cx="457200" cy="3916363"/>
          </a:xfr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lvl="2"/>
            <a:endParaRPr lang="es-ES" sz="3600" dirty="0" smtClean="0">
              <a:solidFill>
                <a:schemeClr val="tx1"/>
              </a:solidFill>
              <a:latin typeface="Comic Sans MS" pitchFamily="66" charset="0"/>
            </a:endParaRPr>
          </a:p>
          <a:p>
            <a:pPr lvl="1"/>
            <a:endParaRPr lang="es-ES" dirty="0" smtClean="0">
              <a:solidFill>
                <a:schemeClr val="tx1"/>
              </a:solidFill>
              <a:latin typeface="Comic Sans MS" pitchFamily="66" charset="0"/>
            </a:endParaRPr>
          </a:p>
          <a:p>
            <a:pPr lvl="2"/>
            <a:endParaRPr lang="es-ES" dirty="0" smtClean="0">
              <a:solidFill>
                <a:schemeClr val="tx1"/>
              </a:solidFill>
              <a:latin typeface="Comic Sans MS" pitchFamily="66" charset="0"/>
            </a:endParaRPr>
          </a:p>
          <a:p>
            <a:pPr lvl="1"/>
            <a:endParaRPr lang="es-ES" sz="3600" dirty="0" smtClean="0">
              <a:latin typeface="Comic Sans MS" pitchFamily="66" charset="0"/>
            </a:endParaRPr>
          </a:p>
          <a:p>
            <a:pPr lvl="1">
              <a:buNone/>
            </a:pPr>
            <a:endParaRPr lang="es-ES" sz="3600" dirty="0" smtClean="0">
              <a:latin typeface="Comic Sans MS" pitchFamily="66" charset="0"/>
            </a:endParaRPr>
          </a:p>
          <a:p>
            <a:pPr lvl="1">
              <a:buNone/>
            </a:pPr>
            <a:endParaRPr lang="es-ES" sz="1200" dirty="0" smtClean="0">
              <a:latin typeface="Comic Sans MS" pitchFamily="66" charset="0"/>
            </a:endParaRPr>
          </a:p>
        </p:txBody>
      </p:sp>
      <p:sp>
        <p:nvSpPr>
          <p:cNvPr id="6" name="Content Placeholder 5"/>
          <p:cNvSpPr>
            <a:spLocks noGrp="1"/>
          </p:cNvSpPr>
          <p:nvPr>
            <p:ph sz="half" idx="2"/>
          </p:nvPr>
        </p:nvSpPr>
        <p:spPr>
          <a:xfrm>
            <a:off x="1295400" y="2209800"/>
            <a:ext cx="7315200" cy="3916363"/>
          </a:xfrm>
          <a:ln w="28575">
            <a:solidFill>
              <a:srgbClr val="FFC000"/>
            </a:solidFill>
          </a:ln>
        </p:spPr>
        <p:txBody>
          <a:bodyPr>
            <a:normAutofit/>
          </a:bodyPr>
          <a:lstStyle/>
          <a:p>
            <a:pPr lvl="1">
              <a:buNone/>
            </a:pPr>
            <a:endParaRPr lang="es-ES" sz="3600" dirty="0" smtClean="0">
              <a:solidFill>
                <a:srgbClr val="0070C0"/>
              </a:solidFill>
              <a:latin typeface="Comic Sans MS" pitchFamily="66" charset="0"/>
            </a:endParaRPr>
          </a:p>
          <a:p>
            <a:pPr lvl="2">
              <a:buNone/>
            </a:pPr>
            <a:endParaRPr lang="es-ES" sz="3600" dirty="0" smtClean="0">
              <a:solidFill>
                <a:srgbClr val="0070C0"/>
              </a:solidFill>
              <a:latin typeface="Comic Sans MS" pitchFamily="66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2590800" y="4800600"/>
            <a:ext cx="16764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err="1" smtClean="0"/>
              <a:t>Double</a:t>
            </a:r>
            <a:r>
              <a:rPr lang="es-ES" dirty="0" smtClean="0"/>
              <a:t> </a:t>
            </a:r>
            <a:r>
              <a:rPr lang="es-ES" dirty="0" err="1" smtClean="0"/>
              <a:t>click</a:t>
            </a:r>
            <a:r>
              <a:rPr lang="es-ES" dirty="0" smtClean="0"/>
              <a:t> </a:t>
            </a:r>
            <a:r>
              <a:rPr lang="es-ES" dirty="0" err="1" smtClean="0"/>
              <a:t>to</a:t>
            </a:r>
            <a:r>
              <a:rPr lang="es-ES" dirty="0" smtClean="0"/>
              <a:t> </a:t>
            </a:r>
            <a:r>
              <a:rPr lang="es-ES" dirty="0" err="1" smtClean="0"/>
              <a:t>play</a:t>
            </a:r>
            <a:r>
              <a:rPr lang="es-ES" dirty="0" smtClean="0"/>
              <a:t> audio </a:t>
            </a:r>
            <a:r>
              <a:rPr lang="es-ES" dirty="0" err="1" smtClean="0"/>
              <a:t>file</a:t>
            </a:r>
            <a:endParaRPr lang="en-IE" dirty="0"/>
          </a:p>
        </p:txBody>
      </p:sp>
      <p:pic>
        <p:nvPicPr>
          <p:cNvPr id="10" name="Tiempo Libre.m4a">
            <a:hlinkClick r:id="" action="ppaction://media"/>
          </p:cNvPr>
          <p:cNvPicPr>
            <a:picLocks noRot="1" noChangeAspect="1"/>
          </p:cNvPicPr>
          <p:nvPr>
            <a:audioFile r:link="rId2"/>
          </p:nvPr>
        </p:nvPicPr>
        <p:blipFill>
          <a:blip r:embed="rId5"/>
          <a:stretch>
            <a:fillRect/>
          </a:stretch>
        </p:blipFill>
        <p:spPr>
          <a:xfrm>
            <a:off x="2667000" y="3200400"/>
            <a:ext cx="1371600" cy="1371600"/>
          </a:xfrm>
          <a:prstGeom prst="rect">
            <a:avLst/>
          </a:prstGeom>
        </p:spPr>
      </p:pic>
      <p:graphicFrame>
        <p:nvGraphicFramePr>
          <p:cNvPr id="1029" name="Object 5"/>
          <p:cNvGraphicFramePr>
            <a:graphicFrameLocks noChangeAspect="1"/>
          </p:cNvGraphicFramePr>
          <p:nvPr/>
        </p:nvGraphicFramePr>
        <p:xfrm>
          <a:off x="5562600" y="5105400"/>
          <a:ext cx="1096963" cy="490537"/>
        </p:xfrm>
        <a:graphic>
          <a:graphicData uri="http://schemas.openxmlformats.org/presentationml/2006/ole">
            <p:oleObj spid="_x0000_s1029" name="Packager Shell Object" showAsIcon="1" r:id="rId6" imgW="1096920" imgH="491040" progId="Package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46240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audi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Trek">
      <a:dk1>
        <a:sysClr val="windowText" lastClr="000000"/>
      </a:dk1>
      <a:lt1>
        <a:sysClr val="window" lastClr="FFFFFF"/>
      </a:lt1>
      <a:dk2>
        <a:srgbClr val="4E3B30"/>
      </a:dk2>
      <a:lt2>
        <a:srgbClr val="FBEEC9"/>
      </a:lt2>
      <a:accent1>
        <a:srgbClr val="F0A22E"/>
      </a:accent1>
      <a:accent2>
        <a:srgbClr val="A5644E"/>
      </a:accent2>
      <a:accent3>
        <a:srgbClr val="B58B80"/>
      </a:accent3>
      <a:accent4>
        <a:srgbClr val="C3986D"/>
      </a:accent4>
      <a:accent5>
        <a:srgbClr val="A19574"/>
      </a:accent5>
      <a:accent6>
        <a:srgbClr val="C17529"/>
      </a:accent6>
      <a:hlink>
        <a:srgbClr val="AD1F1F"/>
      </a:hlink>
      <a:folHlink>
        <a:srgbClr val="FFC42F"/>
      </a:folHlink>
    </a:clrScheme>
    <a:fontScheme name="Opulent">
      <a:majorFont>
        <a:latin typeface="Trebuchet MS"/>
        <a:ea typeface=""/>
        <a:cs typeface=""/>
        <a:font script="Jpan" typeface="HG丸ｺﾞｼｯｸM-PRO"/>
        <a:font script="Hang" typeface="HY그래픽M"/>
        <a:font script="Hans" typeface="黑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Trebuchet MS"/>
        <a:ea typeface=""/>
        <a:cs typeface=""/>
        <a:font script="Jpan" typeface="HG丸ｺﾞｼｯｸM-PRO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10610</TotalTime>
  <Words>100</Words>
  <Application>Microsoft Office PowerPoint</Application>
  <PresentationFormat>On-screen Show (4:3)</PresentationFormat>
  <Paragraphs>128</Paragraphs>
  <Slides>9</Slides>
  <Notes>8</Notes>
  <HiddenSlides>0</HiddenSlides>
  <MMClips>1</MMClips>
  <ScaleCrop>false</ScaleCrop>
  <HeadingPairs>
    <vt:vector size="6" baseType="variant">
      <vt:variant>
        <vt:lpstr>Theme</vt:lpstr>
      </vt:variant>
      <vt:variant>
        <vt:i4>2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Office Theme</vt:lpstr>
      <vt:lpstr>Custom Design</vt:lpstr>
      <vt:lpstr>Packager Shell Object</vt:lpstr>
      <vt:lpstr> Tu Tiempo Libre</vt:lpstr>
      <vt:lpstr>¿Qué te gusta hacer en tu tiempo libre? What do you like doing in your spare time ?</vt:lpstr>
      <vt:lpstr>¿Qué te gusta hacer en tu tiempo libre? (cont.) What do you like doing in your spare time ?</vt:lpstr>
      <vt:lpstr>¿Qué te gusta hacer en tu tiempo libre? (cont.) What do you like doing in your spare time ?</vt:lpstr>
      <vt:lpstr>Deportes Sports</vt:lpstr>
      <vt:lpstr>La Lectura Reading</vt:lpstr>
      <vt:lpstr>Las Compras Shopping</vt:lpstr>
      <vt:lpstr>La Música Music</vt:lpstr>
      <vt:lpstr>Practice: Listen to the audio and answer the questions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Estar y Tener</dc:title>
  <dc:creator>Sol Saez</dc:creator>
  <cp:lastModifiedBy>Sol Saez</cp:lastModifiedBy>
  <cp:revision>117</cp:revision>
  <dcterms:created xsi:type="dcterms:W3CDTF">2006-08-16T00:00:00Z</dcterms:created>
  <dcterms:modified xsi:type="dcterms:W3CDTF">2018-08-25T10:20:27Z</dcterms:modified>
</cp:coreProperties>
</file>