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409c3d53a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g409c3d53a3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409c3d53a3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g409c3d53a3_0_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409c3d53a3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g409c3d53a3_0_1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409c3d53a3_0_2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g409c3d53a3_0_2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409c3d53a3_0_3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g409c3d53a3_0_3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409c3d53a3_0_4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g409c3d53a3_0_4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409c3d53a3_0_5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g409c3d53a3_0_5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409c3d53a3_0_6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g409c3d53a3_0_6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409c3d53a3_0_7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g409c3d53a3_0_7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409c3d53a3_0_8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g409c3d53a3_0_8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58" name="Google Shape;58;p14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/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b="0" i="0" sz="4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64" name="Google Shape;64;p15"/>
          <p:cNvSpPr txBox="1"/>
          <p:nvPr>
            <p:ph idx="1" type="subTitle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lvl="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623888" y="1282304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b="0" i="0" sz="4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indent="-22860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7"/>
          <p:cNvSpPr txBox="1"/>
          <p:nvPr>
            <p:ph idx="2" type="body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1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" name="Google Shape;80;p1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83" name="Google Shape;83;p18"/>
          <p:cNvSpPr txBox="1"/>
          <p:nvPr>
            <p:ph idx="1" type="body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/>
          <a:lstStyle>
            <a:lvl1pPr indent="-22860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18"/>
          <p:cNvSpPr txBox="1"/>
          <p:nvPr>
            <p:ph idx="2" type="body"/>
          </p:nvPr>
        </p:nvSpPr>
        <p:spPr>
          <a:xfrm>
            <a:off x="629841" y="1878806"/>
            <a:ext cx="3868500" cy="27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18"/>
          <p:cNvSpPr txBox="1"/>
          <p:nvPr>
            <p:ph idx="3" type="body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/>
          <a:lstStyle>
            <a:lvl1pPr indent="-22860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6" name="Google Shape;86;p18"/>
          <p:cNvSpPr txBox="1"/>
          <p:nvPr>
            <p:ph idx="4" type="body"/>
          </p:nvPr>
        </p:nvSpPr>
        <p:spPr>
          <a:xfrm>
            <a:off x="4629150" y="1878806"/>
            <a:ext cx="3887400" cy="27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92" name="Google Shape;92;p1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3" name="Google Shape;93;p1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4" name="Google Shape;94;p1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indent="-38100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195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2385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238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238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38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38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38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indent="-22860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108" name="Google Shape;108;p22"/>
          <p:cNvSpPr/>
          <p:nvPr>
            <p:ph idx="2" type="pic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lvl="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indent="-22860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16.png"/><Relationship Id="rId6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9.png"/><Relationship Id="rId6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9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5.png"/><Relationship Id="rId7" Type="http://schemas.openxmlformats.org/officeDocument/2006/relationships/image" Target="../media/image8.png"/><Relationship Id="rId8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13.png"/><Relationship Id="rId6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15.png"/><Relationship Id="rId6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10.png"/><Relationship Id="rId6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t/>
            </a:r>
            <a:endParaRPr b="0" i="0" sz="3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25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8100" lvl="0" marL="1778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1" name="Google Shape;13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2702" y="1900947"/>
            <a:ext cx="6547125" cy="134161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5"/>
          <p:cNvSpPr txBox="1"/>
          <p:nvPr/>
        </p:nvSpPr>
        <p:spPr>
          <a:xfrm>
            <a:off x="3009593" y="2270605"/>
            <a:ext cx="28245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LOGO</a:t>
            </a:r>
            <a:br>
              <a:rPr lang="en-GB" sz="21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b="0" i="0" lang="en-GB" sz="21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 ROUND</a:t>
            </a:r>
            <a:endParaRPr sz="1100"/>
          </a:p>
        </p:txBody>
      </p:sp>
      <p:pic>
        <p:nvPicPr>
          <p:cNvPr id="133" name="Google Shape;13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1" cy="5082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71614" y="4408725"/>
            <a:ext cx="1273987" cy="2544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466724"/>
            <a:ext cx="9153023" cy="676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13271" y="4529892"/>
            <a:ext cx="3038475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9023" y="0"/>
            <a:ext cx="4286249" cy="513079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6"/>
          <p:cNvSpPr txBox="1"/>
          <p:nvPr/>
        </p:nvSpPr>
        <p:spPr>
          <a:xfrm>
            <a:off x="371228" y="60331"/>
            <a:ext cx="28245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QUESTION 1</a:t>
            </a:r>
            <a:endParaRPr sz="1100"/>
          </a:p>
        </p:txBody>
      </p:sp>
      <p:sp>
        <p:nvSpPr>
          <p:cNvPr id="143" name="Google Shape;143;p26"/>
          <p:cNvSpPr txBox="1"/>
          <p:nvPr/>
        </p:nvSpPr>
        <p:spPr>
          <a:xfrm>
            <a:off x="750218" y="846580"/>
            <a:ext cx="28245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NWS ROUND</a:t>
            </a:r>
            <a:endParaRPr sz="1100"/>
          </a:p>
        </p:txBody>
      </p:sp>
      <p:sp>
        <p:nvSpPr>
          <p:cNvPr id="144" name="Google Shape;144;p26"/>
          <p:cNvSpPr txBox="1"/>
          <p:nvPr/>
        </p:nvSpPr>
        <p:spPr>
          <a:xfrm>
            <a:off x="288762" y="1460073"/>
            <a:ext cx="3898200" cy="8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145" name="Google Shape;145;p26"/>
          <p:cNvSpPr txBox="1"/>
          <p:nvPr/>
        </p:nvSpPr>
        <p:spPr>
          <a:xfrm>
            <a:off x="80288" y="1753369"/>
            <a:ext cx="4164300" cy="11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Which logo is the </a:t>
            </a:r>
            <a:br>
              <a:rPr lang="en-GB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GB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real Twitter logo?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6" name="Google Shape;14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50169" y="704391"/>
            <a:ext cx="1058175" cy="676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50169" y="2993081"/>
            <a:ext cx="1058175" cy="676781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6"/>
          <p:cNvSpPr txBox="1"/>
          <p:nvPr/>
        </p:nvSpPr>
        <p:spPr>
          <a:xfrm>
            <a:off x="4784063" y="675806"/>
            <a:ext cx="735900" cy="4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600">
                <a:solidFill>
                  <a:schemeClr val="lt1"/>
                </a:solidFill>
              </a:rPr>
              <a:t>A</a:t>
            </a:r>
            <a:endParaRPr b="1" sz="3600">
              <a:solidFill>
                <a:schemeClr val="lt1"/>
              </a:solidFill>
            </a:endParaRPr>
          </a:p>
        </p:txBody>
      </p:sp>
      <p:sp>
        <p:nvSpPr>
          <p:cNvPr id="149" name="Google Shape;149;p26"/>
          <p:cNvSpPr txBox="1"/>
          <p:nvPr/>
        </p:nvSpPr>
        <p:spPr>
          <a:xfrm>
            <a:off x="4811269" y="3024834"/>
            <a:ext cx="735900" cy="4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600">
                <a:solidFill>
                  <a:schemeClr val="lt1"/>
                </a:solidFill>
              </a:rPr>
              <a:t>B</a:t>
            </a:r>
            <a:endParaRPr b="1" sz="3600">
              <a:solidFill>
                <a:schemeClr val="lt1"/>
              </a:solidFill>
            </a:endParaRPr>
          </a:p>
        </p:txBody>
      </p:sp>
      <p:pic>
        <p:nvPicPr>
          <p:cNvPr id="150" name="Google Shape;150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84431" y="216994"/>
            <a:ext cx="2226520" cy="1807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6352061" y="2528906"/>
            <a:ext cx="1996170" cy="1620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72141" y="4529878"/>
            <a:ext cx="3007519" cy="4071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466724"/>
            <a:ext cx="9153023" cy="676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13271" y="4529892"/>
            <a:ext cx="3038475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9023" y="0"/>
            <a:ext cx="4286249" cy="513079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7"/>
          <p:cNvSpPr txBox="1"/>
          <p:nvPr/>
        </p:nvSpPr>
        <p:spPr>
          <a:xfrm>
            <a:off x="371228" y="60331"/>
            <a:ext cx="28245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QUESTION 2</a:t>
            </a:r>
            <a:endParaRPr sz="1100"/>
          </a:p>
        </p:txBody>
      </p:sp>
      <p:sp>
        <p:nvSpPr>
          <p:cNvPr id="161" name="Google Shape;161;p27"/>
          <p:cNvSpPr txBox="1"/>
          <p:nvPr/>
        </p:nvSpPr>
        <p:spPr>
          <a:xfrm>
            <a:off x="750218" y="846580"/>
            <a:ext cx="28245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NWS ROUND</a:t>
            </a:r>
            <a:endParaRPr sz="1100"/>
          </a:p>
        </p:txBody>
      </p:sp>
      <p:sp>
        <p:nvSpPr>
          <p:cNvPr id="162" name="Google Shape;162;p27"/>
          <p:cNvSpPr txBox="1"/>
          <p:nvPr/>
        </p:nvSpPr>
        <p:spPr>
          <a:xfrm>
            <a:off x="288762" y="1460073"/>
            <a:ext cx="3898200" cy="8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163" name="Google Shape;163;p27"/>
          <p:cNvSpPr txBox="1"/>
          <p:nvPr/>
        </p:nvSpPr>
        <p:spPr>
          <a:xfrm>
            <a:off x="80288" y="1753369"/>
            <a:ext cx="4164300" cy="11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Which logo is the </a:t>
            </a:r>
            <a:br>
              <a:rPr lang="en-GB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GB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real Twitter logo?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4" name="Google Shape;164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50169" y="704391"/>
            <a:ext cx="1058175" cy="676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50169" y="2993081"/>
            <a:ext cx="1058175" cy="676781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7"/>
          <p:cNvSpPr txBox="1"/>
          <p:nvPr/>
        </p:nvSpPr>
        <p:spPr>
          <a:xfrm>
            <a:off x="4784063" y="675806"/>
            <a:ext cx="735900" cy="4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600">
                <a:solidFill>
                  <a:schemeClr val="lt1"/>
                </a:solidFill>
              </a:rPr>
              <a:t>A</a:t>
            </a:r>
            <a:endParaRPr b="1" sz="3600">
              <a:solidFill>
                <a:schemeClr val="lt1"/>
              </a:solidFill>
            </a:endParaRPr>
          </a:p>
        </p:txBody>
      </p:sp>
      <p:sp>
        <p:nvSpPr>
          <p:cNvPr id="167" name="Google Shape;167;p27"/>
          <p:cNvSpPr txBox="1"/>
          <p:nvPr/>
        </p:nvSpPr>
        <p:spPr>
          <a:xfrm>
            <a:off x="4811269" y="3024834"/>
            <a:ext cx="735900" cy="4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600">
                <a:solidFill>
                  <a:schemeClr val="lt1"/>
                </a:solidFill>
              </a:rPr>
              <a:t>B</a:t>
            </a:r>
            <a:endParaRPr b="1" sz="3600">
              <a:solidFill>
                <a:schemeClr val="lt1"/>
              </a:solidFill>
            </a:endParaRPr>
          </a:p>
        </p:txBody>
      </p:sp>
      <p:pic>
        <p:nvPicPr>
          <p:cNvPr id="168" name="Google Shape;168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22643" y="114300"/>
            <a:ext cx="3207057" cy="2277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5822644" y="1995413"/>
            <a:ext cx="3207057" cy="2277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22634" y="4529878"/>
            <a:ext cx="3007519" cy="4071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466724"/>
            <a:ext cx="9153023" cy="676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13271" y="4529892"/>
            <a:ext cx="3038475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9023" y="0"/>
            <a:ext cx="4286249" cy="513079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8"/>
          <p:cNvSpPr txBox="1"/>
          <p:nvPr/>
        </p:nvSpPr>
        <p:spPr>
          <a:xfrm>
            <a:off x="371228" y="60331"/>
            <a:ext cx="28245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QUESTION 3</a:t>
            </a:r>
            <a:endParaRPr sz="1100"/>
          </a:p>
        </p:txBody>
      </p:sp>
      <p:sp>
        <p:nvSpPr>
          <p:cNvPr id="179" name="Google Shape;179;p28"/>
          <p:cNvSpPr txBox="1"/>
          <p:nvPr/>
        </p:nvSpPr>
        <p:spPr>
          <a:xfrm>
            <a:off x="750218" y="846580"/>
            <a:ext cx="28245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NWS ROUND</a:t>
            </a:r>
            <a:endParaRPr sz="1100"/>
          </a:p>
        </p:txBody>
      </p:sp>
      <p:sp>
        <p:nvSpPr>
          <p:cNvPr id="180" name="Google Shape;180;p28"/>
          <p:cNvSpPr txBox="1"/>
          <p:nvPr/>
        </p:nvSpPr>
        <p:spPr>
          <a:xfrm>
            <a:off x="288762" y="1460073"/>
            <a:ext cx="3898200" cy="8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181" name="Google Shape;181;p28"/>
          <p:cNvSpPr txBox="1"/>
          <p:nvPr/>
        </p:nvSpPr>
        <p:spPr>
          <a:xfrm>
            <a:off x="80288" y="1753369"/>
            <a:ext cx="4164300" cy="11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Which logo is the </a:t>
            </a:r>
            <a:br>
              <a:rPr lang="en-GB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GB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real Microsoft logo?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2" name="Google Shape;18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50169" y="704391"/>
            <a:ext cx="1058175" cy="676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50169" y="2993081"/>
            <a:ext cx="1058175" cy="676781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8"/>
          <p:cNvSpPr txBox="1"/>
          <p:nvPr/>
        </p:nvSpPr>
        <p:spPr>
          <a:xfrm>
            <a:off x="4784063" y="675806"/>
            <a:ext cx="735900" cy="4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600">
                <a:solidFill>
                  <a:schemeClr val="lt1"/>
                </a:solidFill>
              </a:rPr>
              <a:t>A</a:t>
            </a:r>
            <a:endParaRPr b="1" sz="3600">
              <a:solidFill>
                <a:schemeClr val="lt1"/>
              </a:solidFill>
            </a:endParaRPr>
          </a:p>
        </p:txBody>
      </p:sp>
      <p:sp>
        <p:nvSpPr>
          <p:cNvPr id="185" name="Google Shape;185;p28"/>
          <p:cNvSpPr txBox="1"/>
          <p:nvPr/>
        </p:nvSpPr>
        <p:spPr>
          <a:xfrm>
            <a:off x="4811269" y="3024834"/>
            <a:ext cx="735900" cy="4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600">
                <a:solidFill>
                  <a:schemeClr val="lt1"/>
                </a:solidFill>
              </a:rPr>
              <a:t>B</a:t>
            </a:r>
            <a:endParaRPr b="1" sz="3600">
              <a:solidFill>
                <a:schemeClr val="lt1"/>
              </a:solidFill>
            </a:endParaRPr>
          </a:p>
        </p:txBody>
      </p:sp>
      <p:pic>
        <p:nvPicPr>
          <p:cNvPr id="186" name="Google Shape;186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67262" y="730286"/>
            <a:ext cx="2930474" cy="625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 rot="10800000">
            <a:off x="5954982" y="2944670"/>
            <a:ext cx="321862" cy="715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0800000">
            <a:off x="6322969" y="2934337"/>
            <a:ext cx="317456" cy="752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629400" y="2987723"/>
            <a:ext cx="2464818" cy="715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708334" y="4529878"/>
            <a:ext cx="3007519" cy="4071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466724"/>
            <a:ext cx="9153023" cy="676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13271" y="4529892"/>
            <a:ext cx="3038475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9023" y="0"/>
            <a:ext cx="4286249" cy="513079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9"/>
          <p:cNvSpPr txBox="1"/>
          <p:nvPr/>
        </p:nvSpPr>
        <p:spPr>
          <a:xfrm>
            <a:off x="371228" y="60331"/>
            <a:ext cx="28245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QUESTION 4</a:t>
            </a:r>
            <a:endParaRPr sz="1100"/>
          </a:p>
        </p:txBody>
      </p:sp>
      <p:sp>
        <p:nvSpPr>
          <p:cNvPr id="199" name="Google Shape;199;p29"/>
          <p:cNvSpPr txBox="1"/>
          <p:nvPr/>
        </p:nvSpPr>
        <p:spPr>
          <a:xfrm>
            <a:off x="750218" y="846580"/>
            <a:ext cx="28245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NWS ROUND</a:t>
            </a:r>
            <a:endParaRPr sz="1100"/>
          </a:p>
        </p:txBody>
      </p:sp>
      <p:sp>
        <p:nvSpPr>
          <p:cNvPr id="200" name="Google Shape;200;p29"/>
          <p:cNvSpPr txBox="1"/>
          <p:nvPr/>
        </p:nvSpPr>
        <p:spPr>
          <a:xfrm>
            <a:off x="288762" y="1460073"/>
            <a:ext cx="3898200" cy="8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201" name="Google Shape;201;p29"/>
          <p:cNvSpPr txBox="1"/>
          <p:nvPr/>
        </p:nvSpPr>
        <p:spPr>
          <a:xfrm>
            <a:off x="80288" y="1753369"/>
            <a:ext cx="4164300" cy="11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organisation does this logo represent?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29"/>
          <p:cNvSpPr txBox="1"/>
          <p:nvPr/>
        </p:nvSpPr>
        <p:spPr>
          <a:xfrm>
            <a:off x="4784063" y="675806"/>
            <a:ext cx="735900" cy="4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</a:endParaRPr>
          </a:p>
        </p:txBody>
      </p:sp>
      <p:pic>
        <p:nvPicPr>
          <p:cNvPr id="203" name="Google Shape;203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59062" y="513075"/>
            <a:ext cx="3395363" cy="3395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39416" y="4529878"/>
            <a:ext cx="3007519" cy="4071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466724"/>
            <a:ext cx="9153023" cy="676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13271" y="4529892"/>
            <a:ext cx="3038475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9023" y="0"/>
            <a:ext cx="4286249" cy="513079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30"/>
          <p:cNvSpPr txBox="1"/>
          <p:nvPr/>
        </p:nvSpPr>
        <p:spPr>
          <a:xfrm>
            <a:off x="371228" y="60331"/>
            <a:ext cx="28245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QUESTION 5</a:t>
            </a:r>
            <a:endParaRPr sz="1100"/>
          </a:p>
        </p:txBody>
      </p:sp>
      <p:sp>
        <p:nvSpPr>
          <p:cNvPr id="213" name="Google Shape;213;p30"/>
          <p:cNvSpPr txBox="1"/>
          <p:nvPr/>
        </p:nvSpPr>
        <p:spPr>
          <a:xfrm>
            <a:off x="750218" y="846580"/>
            <a:ext cx="28245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NWS ROUND</a:t>
            </a:r>
            <a:endParaRPr sz="1100"/>
          </a:p>
        </p:txBody>
      </p:sp>
      <p:sp>
        <p:nvSpPr>
          <p:cNvPr id="214" name="Google Shape;214;p30"/>
          <p:cNvSpPr txBox="1"/>
          <p:nvPr/>
        </p:nvSpPr>
        <p:spPr>
          <a:xfrm>
            <a:off x="288762" y="1460073"/>
            <a:ext cx="3898200" cy="8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215" name="Google Shape;215;p30"/>
          <p:cNvSpPr txBox="1"/>
          <p:nvPr/>
        </p:nvSpPr>
        <p:spPr>
          <a:xfrm>
            <a:off x="80288" y="1753369"/>
            <a:ext cx="4164300" cy="11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car does this logo represent?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30"/>
          <p:cNvSpPr txBox="1"/>
          <p:nvPr/>
        </p:nvSpPr>
        <p:spPr>
          <a:xfrm>
            <a:off x="4784063" y="675806"/>
            <a:ext cx="735900" cy="4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</a:endParaRPr>
          </a:p>
        </p:txBody>
      </p:sp>
      <p:pic>
        <p:nvPicPr>
          <p:cNvPr id="217" name="Google Shape;217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54663" y="973386"/>
            <a:ext cx="5392013" cy="3417808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30"/>
          <p:cNvSpPr/>
          <p:nvPr/>
        </p:nvSpPr>
        <p:spPr>
          <a:xfrm>
            <a:off x="3926231" y="3261431"/>
            <a:ext cx="5155800" cy="883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9" name="Google Shape;219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64659" y="4529878"/>
            <a:ext cx="3007519" cy="4071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466724"/>
            <a:ext cx="9153023" cy="676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13271" y="4529892"/>
            <a:ext cx="3038475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9023" y="0"/>
            <a:ext cx="4286249" cy="513079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31"/>
          <p:cNvSpPr txBox="1"/>
          <p:nvPr/>
        </p:nvSpPr>
        <p:spPr>
          <a:xfrm>
            <a:off x="371228" y="60331"/>
            <a:ext cx="28245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QUESTION 6</a:t>
            </a:r>
            <a:endParaRPr sz="1100"/>
          </a:p>
        </p:txBody>
      </p:sp>
      <p:sp>
        <p:nvSpPr>
          <p:cNvPr id="228" name="Google Shape;228;p31"/>
          <p:cNvSpPr txBox="1"/>
          <p:nvPr/>
        </p:nvSpPr>
        <p:spPr>
          <a:xfrm>
            <a:off x="750218" y="846580"/>
            <a:ext cx="28245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NWS ROUND</a:t>
            </a:r>
            <a:endParaRPr sz="1100"/>
          </a:p>
        </p:txBody>
      </p:sp>
      <p:sp>
        <p:nvSpPr>
          <p:cNvPr id="229" name="Google Shape;229;p31"/>
          <p:cNvSpPr txBox="1"/>
          <p:nvPr/>
        </p:nvSpPr>
        <p:spPr>
          <a:xfrm>
            <a:off x="288762" y="1460073"/>
            <a:ext cx="3898200" cy="8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230" name="Google Shape;230;p31"/>
          <p:cNvSpPr txBox="1"/>
          <p:nvPr/>
        </p:nvSpPr>
        <p:spPr>
          <a:xfrm>
            <a:off x="80288" y="1753369"/>
            <a:ext cx="4164300" cy="11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political party does this logo represent?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31"/>
          <p:cNvSpPr txBox="1"/>
          <p:nvPr/>
        </p:nvSpPr>
        <p:spPr>
          <a:xfrm>
            <a:off x="4784063" y="675806"/>
            <a:ext cx="735900" cy="4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</a:endParaRPr>
          </a:p>
        </p:txBody>
      </p:sp>
      <p:sp>
        <p:nvSpPr>
          <p:cNvPr id="232" name="Google Shape;232;p31"/>
          <p:cNvSpPr/>
          <p:nvPr/>
        </p:nvSpPr>
        <p:spPr>
          <a:xfrm>
            <a:off x="3926231" y="3261431"/>
            <a:ext cx="5155800" cy="883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3" name="Google Shape;23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58887" y="1252256"/>
            <a:ext cx="5541918" cy="2673974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31"/>
          <p:cNvSpPr/>
          <p:nvPr/>
        </p:nvSpPr>
        <p:spPr>
          <a:xfrm>
            <a:off x="3997144" y="3043106"/>
            <a:ext cx="5260500" cy="883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5" name="Google Shape;235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13253" y="4529878"/>
            <a:ext cx="3007519" cy="4071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466724"/>
            <a:ext cx="9153023" cy="676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13271" y="4529892"/>
            <a:ext cx="3038475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9023" y="0"/>
            <a:ext cx="4286249" cy="513079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32"/>
          <p:cNvSpPr txBox="1"/>
          <p:nvPr/>
        </p:nvSpPr>
        <p:spPr>
          <a:xfrm>
            <a:off x="371228" y="60331"/>
            <a:ext cx="28245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QUESTION 7</a:t>
            </a:r>
            <a:endParaRPr sz="1100"/>
          </a:p>
        </p:txBody>
      </p:sp>
      <p:sp>
        <p:nvSpPr>
          <p:cNvPr id="244" name="Google Shape;244;p32"/>
          <p:cNvSpPr txBox="1"/>
          <p:nvPr/>
        </p:nvSpPr>
        <p:spPr>
          <a:xfrm>
            <a:off x="750218" y="846580"/>
            <a:ext cx="28245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NWS ROUND</a:t>
            </a:r>
            <a:endParaRPr sz="1100"/>
          </a:p>
        </p:txBody>
      </p:sp>
      <p:sp>
        <p:nvSpPr>
          <p:cNvPr id="245" name="Google Shape;245;p32"/>
          <p:cNvSpPr txBox="1"/>
          <p:nvPr/>
        </p:nvSpPr>
        <p:spPr>
          <a:xfrm>
            <a:off x="288762" y="1460073"/>
            <a:ext cx="3898200" cy="8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246" name="Google Shape;246;p32"/>
          <p:cNvSpPr txBox="1"/>
          <p:nvPr/>
        </p:nvSpPr>
        <p:spPr>
          <a:xfrm>
            <a:off x="80288" y="1753369"/>
            <a:ext cx="4164300" cy="11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does this logo represent?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32"/>
          <p:cNvSpPr txBox="1"/>
          <p:nvPr/>
        </p:nvSpPr>
        <p:spPr>
          <a:xfrm>
            <a:off x="4784063" y="675806"/>
            <a:ext cx="735900" cy="4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</a:endParaRPr>
          </a:p>
        </p:txBody>
      </p:sp>
      <p:sp>
        <p:nvSpPr>
          <p:cNvPr id="248" name="Google Shape;248;p32"/>
          <p:cNvSpPr/>
          <p:nvPr/>
        </p:nvSpPr>
        <p:spPr>
          <a:xfrm>
            <a:off x="3926231" y="3261431"/>
            <a:ext cx="5155800" cy="883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9" name="Google Shape;249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82681" y="930544"/>
            <a:ext cx="2644406" cy="2644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46897" y="4529878"/>
            <a:ext cx="3007519" cy="4071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466724"/>
            <a:ext cx="9153023" cy="676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9023" y="0"/>
            <a:ext cx="4286249" cy="513079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33"/>
          <p:cNvSpPr txBox="1"/>
          <p:nvPr/>
        </p:nvSpPr>
        <p:spPr>
          <a:xfrm>
            <a:off x="371228" y="60331"/>
            <a:ext cx="28245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QUESTION 9</a:t>
            </a:r>
            <a:endParaRPr sz="1100"/>
          </a:p>
        </p:txBody>
      </p:sp>
      <p:sp>
        <p:nvSpPr>
          <p:cNvPr id="258" name="Google Shape;258;p33"/>
          <p:cNvSpPr txBox="1"/>
          <p:nvPr/>
        </p:nvSpPr>
        <p:spPr>
          <a:xfrm>
            <a:off x="750218" y="846580"/>
            <a:ext cx="28245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NWS ROUND</a:t>
            </a:r>
            <a:endParaRPr sz="1100"/>
          </a:p>
        </p:txBody>
      </p:sp>
      <p:sp>
        <p:nvSpPr>
          <p:cNvPr id="259" name="Google Shape;259;p33"/>
          <p:cNvSpPr txBox="1"/>
          <p:nvPr/>
        </p:nvSpPr>
        <p:spPr>
          <a:xfrm>
            <a:off x="288762" y="1460073"/>
            <a:ext cx="3898200" cy="8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260" name="Google Shape;260;p33"/>
          <p:cNvSpPr txBox="1"/>
          <p:nvPr/>
        </p:nvSpPr>
        <p:spPr>
          <a:xfrm>
            <a:off x="80288" y="1753369"/>
            <a:ext cx="4164300" cy="11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does this logo represent?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33"/>
          <p:cNvSpPr txBox="1"/>
          <p:nvPr/>
        </p:nvSpPr>
        <p:spPr>
          <a:xfrm>
            <a:off x="4784063" y="675806"/>
            <a:ext cx="735900" cy="4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</a:endParaRPr>
          </a:p>
        </p:txBody>
      </p:sp>
      <p:sp>
        <p:nvSpPr>
          <p:cNvPr id="262" name="Google Shape;262;p33"/>
          <p:cNvSpPr/>
          <p:nvPr/>
        </p:nvSpPr>
        <p:spPr>
          <a:xfrm>
            <a:off x="3926231" y="3261431"/>
            <a:ext cx="5155800" cy="883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3" name="Google Shape;263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92463" y="1366556"/>
            <a:ext cx="3244650" cy="1894876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33"/>
          <p:cNvSpPr/>
          <p:nvPr/>
        </p:nvSpPr>
        <p:spPr>
          <a:xfrm>
            <a:off x="5341744" y="1797806"/>
            <a:ext cx="1198500" cy="90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33"/>
          <p:cNvSpPr/>
          <p:nvPr/>
        </p:nvSpPr>
        <p:spPr>
          <a:xfrm>
            <a:off x="7398506" y="1985681"/>
            <a:ext cx="557400" cy="533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33"/>
          <p:cNvSpPr/>
          <p:nvPr/>
        </p:nvSpPr>
        <p:spPr>
          <a:xfrm>
            <a:off x="7627106" y="2099981"/>
            <a:ext cx="557400" cy="533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33"/>
          <p:cNvSpPr/>
          <p:nvPr/>
        </p:nvSpPr>
        <p:spPr>
          <a:xfrm>
            <a:off x="7284206" y="2104406"/>
            <a:ext cx="557400" cy="392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33"/>
          <p:cNvSpPr/>
          <p:nvPr/>
        </p:nvSpPr>
        <p:spPr>
          <a:xfrm>
            <a:off x="6225506" y="2056219"/>
            <a:ext cx="557400" cy="392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33"/>
          <p:cNvSpPr/>
          <p:nvPr/>
        </p:nvSpPr>
        <p:spPr>
          <a:xfrm>
            <a:off x="5662369" y="1667869"/>
            <a:ext cx="557400" cy="392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33"/>
          <p:cNvSpPr/>
          <p:nvPr/>
        </p:nvSpPr>
        <p:spPr>
          <a:xfrm>
            <a:off x="5425369" y="2606138"/>
            <a:ext cx="557400" cy="392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33"/>
          <p:cNvSpPr/>
          <p:nvPr/>
        </p:nvSpPr>
        <p:spPr>
          <a:xfrm>
            <a:off x="5596819" y="2606138"/>
            <a:ext cx="557400" cy="392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5830" y="678106"/>
            <a:ext cx="3302668" cy="676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5830" y="1456086"/>
            <a:ext cx="3302668" cy="676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5830" y="2309380"/>
            <a:ext cx="3302668" cy="676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5830" y="3162674"/>
            <a:ext cx="3302668" cy="676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5830" y="4000088"/>
            <a:ext cx="3302668" cy="676777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34"/>
          <p:cNvSpPr txBox="1"/>
          <p:nvPr/>
        </p:nvSpPr>
        <p:spPr>
          <a:xfrm>
            <a:off x="503755" y="825764"/>
            <a:ext cx="28245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1. A</a:t>
            </a:r>
            <a:endParaRPr sz="1100"/>
          </a:p>
        </p:txBody>
      </p:sp>
      <p:sp>
        <p:nvSpPr>
          <p:cNvPr id="282" name="Google Shape;282;p34"/>
          <p:cNvSpPr txBox="1"/>
          <p:nvPr/>
        </p:nvSpPr>
        <p:spPr>
          <a:xfrm>
            <a:off x="503756" y="1598267"/>
            <a:ext cx="31809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2. A</a:t>
            </a:r>
            <a:endParaRPr sz="1100"/>
          </a:p>
        </p:txBody>
      </p:sp>
      <p:sp>
        <p:nvSpPr>
          <p:cNvPr id="283" name="Google Shape;283;p34"/>
          <p:cNvSpPr txBox="1"/>
          <p:nvPr/>
        </p:nvSpPr>
        <p:spPr>
          <a:xfrm>
            <a:off x="3778027" y="2963348"/>
            <a:ext cx="28245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3.  </a:t>
            </a:r>
            <a:endParaRPr sz="1100"/>
          </a:p>
        </p:txBody>
      </p:sp>
      <p:sp>
        <p:nvSpPr>
          <p:cNvPr id="284" name="Google Shape;284;p34"/>
          <p:cNvSpPr txBox="1"/>
          <p:nvPr/>
        </p:nvSpPr>
        <p:spPr>
          <a:xfrm>
            <a:off x="503755" y="3285452"/>
            <a:ext cx="32394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4. United Nations</a:t>
            </a:r>
            <a:endParaRPr sz="11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85" name="Google Shape;285;p34"/>
          <p:cNvSpPr txBox="1"/>
          <p:nvPr/>
        </p:nvSpPr>
        <p:spPr>
          <a:xfrm>
            <a:off x="503755" y="4199960"/>
            <a:ext cx="28245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5. Chevrolet</a:t>
            </a:r>
            <a:endParaRPr sz="1100"/>
          </a:p>
        </p:txBody>
      </p:sp>
      <p:pic>
        <p:nvPicPr>
          <p:cNvPr id="286" name="Google Shape;286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25502" y="648299"/>
            <a:ext cx="3302668" cy="676777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34"/>
          <p:cNvSpPr txBox="1"/>
          <p:nvPr/>
        </p:nvSpPr>
        <p:spPr>
          <a:xfrm>
            <a:off x="5729283" y="762163"/>
            <a:ext cx="31389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6. </a:t>
            </a:r>
            <a:r>
              <a:rPr lang="en-GB" sz="15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Fine Gael</a:t>
            </a:r>
            <a:endParaRPr sz="1100"/>
          </a:p>
        </p:txBody>
      </p:sp>
      <p:pic>
        <p:nvPicPr>
          <p:cNvPr id="288" name="Google Shape;28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25502" y="1453466"/>
            <a:ext cx="3302668" cy="676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25502" y="2274635"/>
            <a:ext cx="3302668" cy="676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25502" y="3095804"/>
            <a:ext cx="3302668" cy="676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25502" y="3916973"/>
            <a:ext cx="3302668" cy="676777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34"/>
          <p:cNvSpPr txBox="1"/>
          <p:nvPr/>
        </p:nvSpPr>
        <p:spPr>
          <a:xfrm>
            <a:off x="5729283" y="1590605"/>
            <a:ext cx="30990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7. </a:t>
            </a:r>
            <a:r>
              <a:rPr lang="en-GB" sz="15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Bord Gáis</a:t>
            </a:r>
            <a:endParaRPr sz="1100"/>
          </a:p>
        </p:txBody>
      </p:sp>
      <p:sp>
        <p:nvSpPr>
          <p:cNvPr id="293" name="Google Shape;293;p34"/>
          <p:cNvSpPr txBox="1"/>
          <p:nvPr/>
        </p:nvSpPr>
        <p:spPr>
          <a:xfrm>
            <a:off x="5710110" y="2428751"/>
            <a:ext cx="28245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8. National Lottery </a:t>
            </a:r>
            <a:endParaRPr sz="1100"/>
          </a:p>
        </p:txBody>
      </p:sp>
      <p:sp>
        <p:nvSpPr>
          <p:cNvPr id="294" name="Google Shape;294;p34"/>
          <p:cNvSpPr txBox="1"/>
          <p:nvPr/>
        </p:nvSpPr>
        <p:spPr>
          <a:xfrm>
            <a:off x="5700523" y="3250007"/>
            <a:ext cx="28245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9. Virgin Media</a:t>
            </a:r>
            <a:endParaRPr sz="14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95" name="Google Shape;295;p34"/>
          <p:cNvSpPr txBox="1"/>
          <p:nvPr/>
        </p:nvSpPr>
        <p:spPr>
          <a:xfrm>
            <a:off x="5690937" y="4113418"/>
            <a:ext cx="28245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10. Irish Ferries</a:t>
            </a:r>
            <a:endParaRPr sz="1100"/>
          </a:p>
        </p:txBody>
      </p:sp>
      <p:sp>
        <p:nvSpPr>
          <p:cNvPr id="296" name="Google Shape;296;p34"/>
          <p:cNvSpPr txBox="1"/>
          <p:nvPr/>
        </p:nvSpPr>
        <p:spPr>
          <a:xfrm>
            <a:off x="509636" y="2448038"/>
            <a:ext cx="32394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3. A</a:t>
            </a:r>
            <a:endParaRPr sz="1100"/>
          </a:p>
        </p:txBody>
      </p:sp>
      <p:pic>
        <p:nvPicPr>
          <p:cNvPr id="297" name="Google Shape;297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742052"/>
            <a:ext cx="9153023" cy="401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8676"/>
            <a:ext cx="9153024" cy="53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