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4" r:id="rId6"/>
    <p:sldId id="265" r:id="rId7"/>
    <p:sldId id="266" r:id="rId8"/>
    <p:sldId id="267" r:id="rId9"/>
    <p:sldId id="268" r:id="rId10"/>
    <p:sldId id="259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4D827-C0D9-46DF-AF4C-DD6EF5D30B36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C8771-CDBE-4F75-85B4-5243A5E2873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144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err="1" smtClean="0"/>
              <a:t>Ráflaí</a:t>
            </a:r>
            <a:r>
              <a:rPr lang="en-IE" dirty="0" smtClean="0"/>
              <a:t> (rumours);</a:t>
            </a:r>
            <a:r>
              <a:rPr lang="en-IE" baseline="0" dirty="0" smtClean="0"/>
              <a:t> </a:t>
            </a:r>
            <a:r>
              <a:rPr lang="en-IE" dirty="0" err="1" smtClean="0"/>
              <a:t>Bradaíl</a:t>
            </a:r>
            <a:r>
              <a:rPr lang="en-IE" dirty="0" smtClean="0"/>
              <a:t> (plagiarism)</a:t>
            </a:r>
            <a:r>
              <a:rPr lang="en-IE" baseline="0" dirty="0" smtClean="0"/>
              <a:t>; </a:t>
            </a:r>
            <a:r>
              <a:rPr lang="en-IE" baseline="0" dirty="0" err="1" smtClean="0"/>
              <a:t>fioscaireacht</a:t>
            </a:r>
            <a:r>
              <a:rPr lang="en-IE" baseline="0" dirty="0" smtClean="0"/>
              <a:t> (</a:t>
            </a:r>
            <a:r>
              <a:rPr lang="en-IE" baseline="0" dirty="0" err="1" smtClean="0"/>
              <a:t>phising</a:t>
            </a:r>
            <a:r>
              <a:rPr lang="en-IE" baseline="0" dirty="0" smtClean="0"/>
              <a:t>)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3207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err="1" smtClean="0"/>
              <a:t>Laigí</a:t>
            </a:r>
            <a:r>
              <a:rPr lang="en-IE" dirty="0" smtClean="0"/>
              <a:t> (weaknesses); </a:t>
            </a:r>
            <a:r>
              <a:rPr lang="en-IE" dirty="0" err="1" smtClean="0"/>
              <a:t>clár</a:t>
            </a:r>
            <a:r>
              <a:rPr lang="en-IE" dirty="0" smtClean="0"/>
              <a:t> </a:t>
            </a:r>
            <a:r>
              <a:rPr lang="en-IE" dirty="0" err="1" smtClean="0"/>
              <a:t>duaise</a:t>
            </a:r>
            <a:r>
              <a:rPr lang="en-IE" dirty="0" smtClean="0"/>
              <a:t> </a:t>
            </a:r>
            <a:r>
              <a:rPr lang="en-IE" dirty="0" err="1" smtClean="0"/>
              <a:t>fabhtaimsithe</a:t>
            </a:r>
            <a:r>
              <a:rPr lang="en-IE" dirty="0" smtClean="0"/>
              <a:t> (bug bounty programmes)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2245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err="1" smtClean="0"/>
              <a:t>faisnéis</a:t>
            </a:r>
            <a:r>
              <a:rPr lang="en-IE" dirty="0" smtClean="0"/>
              <a:t> </a:t>
            </a:r>
            <a:r>
              <a:rPr lang="en-IE" dirty="0" err="1" smtClean="0"/>
              <a:t>íogair</a:t>
            </a:r>
            <a:r>
              <a:rPr lang="en-IE" dirty="0" smtClean="0"/>
              <a:t> (sensitive</a:t>
            </a:r>
            <a:r>
              <a:rPr lang="en-IE" baseline="0" dirty="0" smtClean="0"/>
              <a:t> information)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8830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err="1" smtClean="0"/>
              <a:t>Ómós</a:t>
            </a:r>
            <a:r>
              <a:rPr lang="en-IE" dirty="0" smtClean="0"/>
              <a:t> (appreciation)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7075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err="1" smtClean="0"/>
              <a:t>gníomhaireacht</a:t>
            </a:r>
            <a:r>
              <a:rPr lang="en-IE" dirty="0" smtClean="0"/>
              <a:t> </a:t>
            </a:r>
            <a:r>
              <a:rPr lang="en-IE" dirty="0" err="1" smtClean="0"/>
              <a:t>rialtais</a:t>
            </a:r>
            <a:r>
              <a:rPr lang="en-IE" dirty="0" smtClean="0"/>
              <a:t> (government agencies)</a:t>
            </a:r>
            <a:r>
              <a:rPr lang="en-IE" baseline="0" dirty="0" smtClean="0"/>
              <a:t> </a:t>
            </a:r>
            <a:r>
              <a:rPr lang="en-IE" dirty="0" smtClean="0"/>
              <a:t>; </a:t>
            </a:r>
            <a:r>
              <a:rPr lang="en-IE" dirty="0" err="1" smtClean="0"/>
              <a:t>faoi</a:t>
            </a:r>
            <a:r>
              <a:rPr lang="en-IE" dirty="0" smtClean="0"/>
              <a:t> </a:t>
            </a:r>
            <a:r>
              <a:rPr lang="en-IE" dirty="0" err="1" smtClean="0"/>
              <a:t>rún</a:t>
            </a:r>
            <a:r>
              <a:rPr lang="en-IE" dirty="0" smtClean="0"/>
              <a:t> </a:t>
            </a:r>
            <a:r>
              <a:rPr lang="en-IE" dirty="0" err="1" smtClean="0"/>
              <a:t>daingean</a:t>
            </a:r>
            <a:r>
              <a:rPr lang="en-IE" dirty="0" smtClean="0"/>
              <a:t> (top-secret); </a:t>
            </a:r>
            <a:r>
              <a:rPr lang="en-IE" dirty="0" err="1" smtClean="0"/>
              <a:t>dífhabhtúchán</a:t>
            </a:r>
            <a:r>
              <a:rPr lang="en-IE" dirty="0" smtClean="0"/>
              <a:t> (de-bugging); </a:t>
            </a:r>
            <a:r>
              <a:rPr lang="en-IE" dirty="0" err="1" smtClean="0"/>
              <a:t>bealach</a:t>
            </a:r>
            <a:r>
              <a:rPr lang="en-IE" dirty="0" smtClean="0"/>
              <a:t> </a:t>
            </a:r>
            <a:r>
              <a:rPr lang="en-IE" dirty="0" err="1" smtClean="0"/>
              <a:t>éalaithe</a:t>
            </a:r>
            <a:r>
              <a:rPr lang="en-IE" dirty="0" smtClean="0"/>
              <a:t> (loophole); </a:t>
            </a:r>
            <a:r>
              <a:rPr lang="en-IE" dirty="0" err="1" smtClean="0"/>
              <a:t>glasach</a:t>
            </a:r>
            <a:endParaRPr lang="en-IE" dirty="0" smtClean="0"/>
          </a:p>
          <a:p>
            <a:r>
              <a:rPr lang="en-IE" dirty="0" smtClean="0"/>
              <a:t>(newbie)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1651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CSD = GPS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9687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err="1" smtClean="0"/>
              <a:t>Rianú</a:t>
            </a:r>
            <a:r>
              <a:rPr lang="en-IE" baseline="0" dirty="0" smtClean="0"/>
              <a:t> (Tracking)</a:t>
            </a:r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0546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err="1" smtClean="0"/>
              <a:t>Mianadóireacht</a:t>
            </a:r>
            <a:r>
              <a:rPr lang="en-IE" dirty="0" smtClean="0"/>
              <a:t> </a:t>
            </a:r>
            <a:r>
              <a:rPr lang="en-IE" dirty="0" err="1" smtClean="0"/>
              <a:t>sonraí</a:t>
            </a:r>
            <a:r>
              <a:rPr lang="en-IE" b="1" dirty="0" smtClean="0"/>
              <a:t> </a:t>
            </a:r>
            <a:r>
              <a:rPr lang="en-IE" b="0" dirty="0" smtClean="0"/>
              <a:t>(data</a:t>
            </a:r>
            <a:r>
              <a:rPr lang="en-IE" b="0" baseline="0" dirty="0" smtClean="0"/>
              <a:t> mining); </a:t>
            </a:r>
            <a:r>
              <a:rPr lang="en-IE" b="0" baseline="0" dirty="0" err="1" smtClean="0"/>
              <a:t>sonraí</a:t>
            </a:r>
            <a:r>
              <a:rPr lang="en-IE" b="0" baseline="0" dirty="0" smtClean="0"/>
              <a:t> </a:t>
            </a:r>
            <a:r>
              <a:rPr lang="en-IE" b="0" baseline="0" dirty="0" err="1" smtClean="0"/>
              <a:t>loma</a:t>
            </a:r>
            <a:r>
              <a:rPr lang="en-IE" b="0" baseline="0" dirty="0" smtClean="0"/>
              <a:t> (raw data); </a:t>
            </a:r>
            <a:r>
              <a:rPr lang="en-IE" dirty="0" err="1" smtClean="0"/>
              <a:t>fógraíochta</a:t>
            </a:r>
            <a:r>
              <a:rPr lang="en-IE" dirty="0" smtClean="0"/>
              <a:t> (advertising)</a:t>
            </a:r>
            <a:r>
              <a:rPr lang="en-IE" baseline="0" dirty="0" smtClean="0"/>
              <a:t>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C8771-CDBE-4F75-85B4-5243A5E28732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474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679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983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5370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554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0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024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9679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181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376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366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053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9B4BD-210A-4620-A236-D67C3C20D9FD}" type="datetimeFigureOut">
              <a:rPr lang="en-IE" smtClean="0"/>
              <a:t>14/06/2018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3BF4-3C75-46DC-8C30-EA01756CD6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527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err="1"/>
              <a:t>T</a:t>
            </a:r>
            <a:r>
              <a:rPr lang="en-IE" dirty="0" err="1" smtClean="0"/>
              <a:t>eicneolaíochtaí</a:t>
            </a:r>
            <a:r>
              <a:rPr lang="en-IE" dirty="0" smtClean="0"/>
              <a:t> </a:t>
            </a:r>
            <a:r>
              <a:rPr lang="en-IE" dirty="0" err="1" smtClean="0"/>
              <a:t>ríomhaireachta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an </a:t>
            </a:r>
            <a:r>
              <a:rPr lang="en-IE" dirty="0" err="1" smtClean="0"/>
              <a:t>tsochaí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075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IE" dirty="0" smtClean="0"/>
              <a:t>LO 1.11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Plé</a:t>
            </a:r>
            <a:r>
              <a:rPr lang="en-IE" dirty="0" smtClean="0"/>
              <a:t> a </a:t>
            </a:r>
            <a:r>
              <a:rPr lang="en-IE" dirty="0" err="1" smtClean="0"/>
              <a:t>dhéanamh</a:t>
            </a:r>
            <a:r>
              <a:rPr lang="en-IE" dirty="0" smtClean="0"/>
              <a:t> </a:t>
            </a:r>
            <a:r>
              <a:rPr lang="en-IE" dirty="0" err="1" smtClean="0"/>
              <a:t>ar</a:t>
            </a:r>
            <a:r>
              <a:rPr lang="en-IE" dirty="0" smtClean="0"/>
              <a:t> an </a:t>
            </a:r>
            <a:r>
              <a:rPr lang="en-IE" dirty="0" err="1" smtClean="0"/>
              <a:t>ngaol</a:t>
            </a:r>
            <a:r>
              <a:rPr lang="en-IE" dirty="0" smtClean="0"/>
              <a:t> </a:t>
            </a:r>
            <a:r>
              <a:rPr lang="en-IE" dirty="0" err="1" smtClean="0"/>
              <a:t>casta</a:t>
            </a:r>
            <a:r>
              <a:rPr lang="en-IE" dirty="0" smtClean="0"/>
              <a:t> </a:t>
            </a:r>
            <a:r>
              <a:rPr lang="en-IE" dirty="0" err="1" smtClean="0"/>
              <a:t>idir</a:t>
            </a:r>
            <a:r>
              <a:rPr lang="en-IE" dirty="0" smtClean="0"/>
              <a:t> </a:t>
            </a:r>
            <a:r>
              <a:rPr lang="en-IE" dirty="0" err="1" smtClean="0"/>
              <a:t>teicneolaíochtaí</a:t>
            </a:r>
            <a:r>
              <a:rPr lang="en-IE" dirty="0"/>
              <a:t> </a:t>
            </a:r>
            <a:r>
              <a:rPr lang="en-IE" dirty="0" err="1" smtClean="0"/>
              <a:t>ríomhaireachta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an </a:t>
            </a:r>
            <a:r>
              <a:rPr lang="en-IE" dirty="0" err="1" smtClean="0"/>
              <a:t>tsochaí</a:t>
            </a:r>
            <a:r>
              <a:rPr lang="en-IE" dirty="0" smtClean="0"/>
              <a:t> </a:t>
            </a:r>
            <a:r>
              <a:rPr lang="en-IE" dirty="0" err="1" smtClean="0"/>
              <a:t>lena</a:t>
            </a:r>
            <a:r>
              <a:rPr lang="en-IE" dirty="0" smtClean="0"/>
              <a:t> n-</a:t>
            </a:r>
            <a:r>
              <a:rPr lang="en-IE" dirty="0" err="1" smtClean="0"/>
              <a:t>áirítear</a:t>
            </a:r>
            <a:r>
              <a:rPr lang="en-IE" dirty="0" smtClean="0"/>
              <a:t> </a:t>
            </a:r>
            <a:r>
              <a:rPr lang="en-IE" dirty="0" err="1" smtClean="0"/>
              <a:t>cúrsaí</a:t>
            </a:r>
            <a:r>
              <a:rPr lang="en-IE" dirty="0"/>
              <a:t> </a:t>
            </a:r>
            <a:r>
              <a:rPr lang="en-IE" dirty="0" err="1" smtClean="0"/>
              <a:t>eitice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55871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Mí-úsáid</a:t>
            </a:r>
            <a:r>
              <a:rPr lang="en-IE" dirty="0" smtClean="0"/>
              <a:t> </a:t>
            </a:r>
            <a:r>
              <a:rPr lang="en-IE" dirty="0" err="1" smtClean="0"/>
              <a:t>Idirlín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Ag </a:t>
            </a:r>
            <a:r>
              <a:rPr lang="fr-FR" dirty="0" err="1" smtClean="0"/>
              <a:t>baint</a:t>
            </a:r>
            <a:r>
              <a:rPr lang="fr-FR" dirty="0" smtClean="0"/>
              <a:t> </a:t>
            </a:r>
            <a:r>
              <a:rPr lang="fr-FR" dirty="0" err="1" smtClean="0"/>
              <a:t>úsáide</a:t>
            </a:r>
            <a:r>
              <a:rPr lang="fr-FR" dirty="0" smtClean="0"/>
              <a:t> as </a:t>
            </a:r>
            <a:r>
              <a:rPr lang="en-IE" dirty="0" err="1"/>
              <a:t>p</a:t>
            </a:r>
            <a:r>
              <a:rPr lang="en-IE" dirty="0" err="1" smtClean="0"/>
              <a:t>asfhocal</a:t>
            </a:r>
            <a:r>
              <a:rPr lang="en-IE" dirty="0" smtClean="0"/>
              <a:t> </a:t>
            </a:r>
            <a:r>
              <a:rPr lang="fr-FR" dirty="0" err="1" smtClean="0"/>
              <a:t>duine</a:t>
            </a:r>
            <a:r>
              <a:rPr lang="fr-FR" dirty="0" smtClean="0"/>
              <a:t> </a:t>
            </a:r>
            <a:r>
              <a:rPr lang="fr-FR" dirty="0" err="1" smtClean="0"/>
              <a:t>eile</a:t>
            </a:r>
            <a:endParaRPr lang="fr-FR" dirty="0"/>
          </a:p>
          <a:p>
            <a:r>
              <a:rPr lang="en-IE" dirty="0" err="1" smtClean="0"/>
              <a:t>Cibearbhulaíocht</a:t>
            </a:r>
            <a:r>
              <a:rPr lang="en-IE" dirty="0" smtClean="0"/>
              <a:t>: </a:t>
            </a:r>
            <a:r>
              <a:rPr lang="en-IE" dirty="0" err="1" smtClean="0"/>
              <a:t>pictiúirí</a:t>
            </a:r>
            <a:r>
              <a:rPr lang="en-IE" dirty="0" smtClean="0"/>
              <a:t>, </a:t>
            </a:r>
            <a:r>
              <a:rPr lang="en-IE" dirty="0" err="1" smtClean="0"/>
              <a:t>ráflaí</a:t>
            </a:r>
            <a:endParaRPr lang="en-IE" dirty="0" smtClean="0"/>
          </a:p>
          <a:p>
            <a:r>
              <a:rPr lang="en-IE" dirty="0" err="1"/>
              <a:t>D</a:t>
            </a:r>
            <a:r>
              <a:rPr lang="en-IE" dirty="0" err="1" smtClean="0"/>
              <a:t>óigh</a:t>
            </a:r>
            <a:r>
              <a:rPr lang="en-IE" dirty="0" smtClean="0"/>
              <a:t> </a:t>
            </a:r>
            <a:r>
              <a:rPr lang="en-IE" dirty="0" err="1" smtClean="0"/>
              <a:t>ceol</a:t>
            </a:r>
            <a:r>
              <a:rPr lang="en-IE" dirty="0" smtClean="0"/>
              <a:t> </a:t>
            </a:r>
            <a:r>
              <a:rPr lang="en-IE" dirty="0" err="1" smtClean="0"/>
              <a:t>nó</a:t>
            </a:r>
            <a:r>
              <a:rPr lang="en-IE" dirty="0" smtClean="0"/>
              <a:t> </a:t>
            </a:r>
            <a:r>
              <a:rPr lang="en-IE" dirty="0" err="1" smtClean="0"/>
              <a:t>íomha</a:t>
            </a:r>
            <a:r>
              <a:rPr lang="en-IE" dirty="0" smtClean="0"/>
              <a:t> </a:t>
            </a:r>
            <a:r>
              <a:rPr lang="en-IE" dirty="0" err="1" smtClean="0"/>
              <a:t>ar</a:t>
            </a:r>
            <a:r>
              <a:rPr lang="en-IE" dirty="0" smtClean="0"/>
              <a:t> </a:t>
            </a:r>
            <a:r>
              <a:rPr lang="en-IE" dirty="0" err="1" smtClean="0"/>
              <a:t>diosca</a:t>
            </a:r>
            <a:endParaRPr lang="en-IE" dirty="0" smtClean="0"/>
          </a:p>
          <a:p>
            <a:r>
              <a:rPr lang="en-IE" dirty="0" err="1" smtClean="0"/>
              <a:t>Bradaíl</a:t>
            </a:r>
            <a:endParaRPr lang="en-IE" dirty="0" smtClean="0"/>
          </a:p>
          <a:p>
            <a:r>
              <a:rPr lang="en-IE" dirty="0" err="1" smtClean="0"/>
              <a:t>Haiceáil</a:t>
            </a:r>
            <a:endParaRPr lang="en-IE" dirty="0" smtClean="0"/>
          </a:p>
          <a:p>
            <a:r>
              <a:rPr lang="en-IE" dirty="0" err="1" smtClean="0"/>
              <a:t>Fioscaireacht</a:t>
            </a:r>
            <a:r>
              <a:rPr lang="en-IE" dirty="0" smtClean="0"/>
              <a:t>: Is </a:t>
            </a:r>
            <a:r>
              <a:rPr lang="en-IE" dirty="0" err="1" smtClean="0"/>
              <a:t>féidir</a:t>
            </a:r>
            <a:r>
              <a:rPr lang="en-IE" dirty="0" smtClean="0"/>
              <a:t> don </a:t>
            </a:r>
            <a:r>
              <a:rPr lang="en-IE" dirty="0" err="1" smtClean="0"/>
              <a:t>fhioscaire</a:t>
            </a:r>
            <a:r>
              <a:rPr lang="en-IE" dirty="0" smtClean="0"/>
              <a:t> </a:t>
            </a:r>
            <a:r>
              <a:rPr lang="en-IE" dirty="0" err="1" smtClean="0"/>
              <a:t>uimhir</a:t>
            </a:r>
            <a:r>
              <a:rPr lang="en-IE" dirty="0" smtClean="0"/>
              <a:t> </a:t>
            </a:r>
            <a:r>
              <a:rPr lang="en-IE" dirty="0" err="1" smtClean="0"/>
              <a:t>chuntais</a:t>
            </a:r>
            <a:r>
              <a:rPr lang="en-IE" dirty="0" smtClean="0"/>
              <a:t> an </a:t>
            </a:r>
            <a:r>
              <a:rPr lang="en-IE" dirty="0" err="1" smtClean="0"/>
              <a:t>duine</a:t>
            </a:r>
            <a:r>
              <a:rPr lang="en-IE" dirty="0" smtClean="0"/>
              <a:t> a </a:t>
            </a:r>
            <a:r>
              <a:rPr lang="en-IE" dirty="0" err="1" smtClean="0"/>
              <a:t>mhealladh</a:t>
            </a:r>
            <a:r>
              <a:rPr lang="en-IE" dirty="0" smtClean="0"/>
              <a:t> </a:t>
            </a:r>
            <a:r>
              <a:rPr lang="en-IE" dirty="0" err="1" smtClean="0"/>
              <a:t>uaidh</a:t>
            </a:r>
            <a:r>
              <a:rPr lang="en-IE" dirty="0" smtClean="0"/>
              <a:t> </a:t>
            </a:r>
            <a:r>
              <a:rPr lang="en-IE" dirty="0" err="1" smtClean="0"/>
              <a:t>chun</a:t>
            </a:r>
            <a:r>
              <a:rPr lang="en-IE" dirty="0" smtClean="0"/>
              <a:t> a </a:t>
            </a:r>
            <a:r>
              <a:rPr lang="en-IE" dirty="0" err="1" smtClean="0"/>
              <a:t>chuid</a:t>
            </a:r>
            <a:r>
              <a:rPr lang="en-IE" dirty="0" smtClean="0"/>
              <a:t> </a:t>
            </a:r>
            <a:r>
              <a:rPr lang="en-IE" dirty="0" err="1" smtClean="0"/>
              <a:t>airgid</a:t>
            </a:r>
            <a:r>
              <a:rPr lang="en-IE" dirty="0" smtClean="0"/>
              <a:t> a </a:t>
            </a:r>
            <a:r>
              <a:rPr lang="en-IE" dirty="0" err="1" smtClean="0"/>
              <a:t>ghoid</a:t>
            </a:r>
            <a:r>
              <a:rPr lang="en-IE" dirty="0" smtClean="0"/>
              <a:t>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2536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91" y="908720"/>
            <a:ext cx="833723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71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err="1" smtClean="0"/>
              <a:t>Haiceáil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Tá</a:t>
            </a:r>
            <a:r>
              <a:rPr lang="en-IE" dirty="0" smtClean="0"/>
              <a:t> </a:t>
            </a:r>
            <a:r>
              <a:rPr lang="en-IE" dirty="0" err="1" smtClean="0"/>
              <a:t>cupla</a:t>
            </a:r>
            <a:r>
              <a:rPr lang="en-IE" dirty="0" smtClean="0"/>
              <a:t> </a:t>
            </a:r>
            <a:r>
              <a:rPr lang="en-IE" dirty="0" err="1" smtClean="0"/>
              <a:t>saghas</a:t>
            </a:r>
            <a:r>
              <a:rPr lang="en-IE" dirty="0" smtClean="0"/>
              <a:t> </a:t>
            </a:r>
            <a:r>
              <a:rPr lang="en-IE" dirty="0" err="1" smtClean="0"/>
              <a:t>haiceálaí</a:t>
            </a:r>
            <a:r>
              <a:rPr lang="en-IE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err="1"/>
              <a:t>H</a:t>
            </a:r>
            <a:r>
              <a:rPr lang="en-IE" dirty="0" err="1" smtClean="0"/>
              <a:t>aiceálaí</a:t>
            </a:r>
            <a:r>
              <a:rPr lang="en-IE" dirty="0" smtClean="0"/>
              <a:t> </a:t>
            </a:r>
            <a:r>
              <a:rPr lang="en-IE" dirty="0" err="1" smtClean="0"/>
              <a:t>dubh</a:t>
            </a:r>
            <a:endParaRPr lang="en-IE" dirty="0" smtClean="0"/>
          </a:p>
          <a:p>
            <a:pPr marL="514350" indent="-514350">
              <a:buFont typeface="+mj-lt"/>
              <a:buAutoNum type="arabicPeriod"/>
            </a:pPr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bán</a:t>
            </a:r>
            <a:r>
              <a:rPr lang="en-IE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liath</a:t>
            </a:r>
            <a:r>
              <a:rPr lang="en-IE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dearg</a:t>
            </a:r>
            <a:endParaRPr lang="en-IE" dirty="0" smtClean="0"/>
          </a:p>
          <a:p>
            <a:pPr marL="514350" indent="-514350">
              <a:buFont typeface="+mj-lt"/>
              <a:buAutoNum type="arabicPeriod"/>
            </a:pPr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gorm</a:t>
            </a:r>
            <a:endParaRPr lang="en-IE" dirty="0" smtClean="0"/>
          </a:p>
          <a:p>
            <a:pPr marL="514350" indent="-514350">
              <a:buFont typeface="+mj-lt"/>
              <a:buAutoNum type="arabicPeriod"/>
            </a:pPr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glas</a:t>
            </a:r>
            <a:endParaRPr lang="en-IE" dirty="0" smtClean="0"/>
          </a:p>
          <a:p>
            <a:pPr marL="514350" indent="-514350">
              <a:buFont typeface="+mj-lt"/>
              <a:buAutoNum type="arabicPeriod"/>
            </a:pPr>
            <a:endParaRPr lang="en-IE" dirty="0" smtClean="0"/>
          </a:p>
        </p:txBody>
      </p:sp>
      <p:pic>
        <p:nvPicPr>
          <p:cNvPr id="6146" name="Picture 2" descr="Image result for hacker ha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90" y="2204864"/>
            <a:ext cx="5123784" cy="30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04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bán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eiticiúil</a:t>
            </a:r>
            <a:endParaRPr lang="en-IE" dirty="0" smtClean="0"/>
          </a:p>
          <a:p>
            <a:r>
              <a:rPr lang="en-IE" dirty="0" err="1"/>
              <a:t>F</a:t>
            </a:r>
            <a:r>
              <a:rPr lang="en-IE" dirty="0" err="1" smtClean="0"/>
              <a:t>aigheann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</a:t>
            </a:r>
            <a:r>
              <a:rPr lang="en-IE" dirty="0" err="1" smtClean="0"/>
              <a:t>laigí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gcórais</a:t>
            </a:r>
            <a:endParaRPr lang="en-IE" dirty="0" smtClean="0"/>
          </a:p>
          <a:p>
            <a:r>
              <a:rPr lang="en-IE" dirty="0" err="1" smtClean="0"/>
              <a:t>Níl</a:t>
            </a:r>
            <a:r>
              <a:rPr lang="en-IE" dirty="0" smtClean="0"/>
              <a:t> </a:t>
            </a:r>
            <a:r>
              <a:rPr lang="en-IE" dirty="0" err="1" smtClean="0"/>
              <a:t>sé</a:t>
            </a:r>
            <a:r>
              <a:rPr lang="en-IE" dirty="0" smtClean="0"/>
              <a:t> </a:t>
            </a:r>
            <a:r>
              <a:rPr lang="en-IE" dirty="0" err="1" smtClean="0"/>
              <a:t>mídhleathach</a:t>
            </a:r>
            <a:endParaRPr lang="en-IE" dirty="0" smtClean="0"/>
          </a:p>
          <a:p>
            <a:r>
              <a:rPr lang="en-IE" dirty="0" err="1" smtClean="0"/>
              <a:t>Tá</a:t>
            </a:r>
            <a:r>
              <a:rPr lang="en-IE" dirty="0" smtClean="0"/>
              <a:t> a </a:t>
            </a:r>
            <a:r>
              <a:rPr lang="en-IE" dirty="0" err="1" smtClean="0"/>
              <a:t>lán</a:t>
            </a:r>
            <a:r>
              <a:rPr lang="en-IE" dirty="0" smtClean="0"/>
              <a:t> </a:t>
            </a:r>
            <a:r>
              <a:rPr lang="en-IE" dirty="0" err="1" smtClean="0"/>
              <a:t>comhlacht</a:t>
            </a:r>
            <a:r>
              <a:rPr lang="en-IE" dirty="0" smtClean="0"/>
              <a:t>  ag </a:t>
            </a:r>
            <a:r>
              <a:rPr lang="en-IE" dirty="0" err="1" smtClean="0"/>
              <a:t>dheanamh</a:t>
            </a:r>
            <a:r>
              <a:rPr lang="en-IE" dirty="0" smtClean="0"/>
              <a:t> </a:t>
            </a:r>
            <a:r>
              <a:rPr lang="en-IE" dirty="0" err="1" smtClean="0"/>
              <a:t>clár</a:t>
            </a:r>
            <a:r>
              <a:rPr lang="en-IE" dirty="0" smtClean="0"/>
              <a:t> </a:t>
            </a:r>
            <a:r>
              <a:rPr lang="en-IE" dirty="0" err="1" smtClean="0"/>
              <a:t>duaise</a:t>
            </a:r>
            <a:r>
              <a:rPr lang="en-IE" dirty="0" smtClean="0"/>
              <a:t> </a:t>
            </a:r>
            <a:r>
              <a:rPr lang="en-IE" dirty="0" err="1" smtClean="0"/>
              <a:t>fabhtaimsithe</a:t>
            </a:r>
            <a:endParaRPr lang="en-I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48619"/>
            <a:ext cx="26642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dubh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Is </a:t>
            </a:r>
            <a:r>
              <a:rPr lang="en-IE" dirty="0" err="1" smtClean="0"/>
              <a:t>iad</a:t>
            </a:r>
            <a:r>
              <a:rPr lang="en-IE" dirty="0" smtClean="0"/>
              <a:t> </a:t>
            </a:r>
            <a:r>
              <a:rPr lang="en-IE" dirty="0" err="1" smtClean="0"/>
              <a:t>craiceálaí</a:t>
            </a:r>
            <a:endParaRPr lang="en-IE" dirty="0"/>
          </a:p>
          <a:p>
            <a:r>
              <a:rPr lang="en-IE" dirty="0" err="1" smtClean="0"/>
              <a:t>Tá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ag </a:t>
            </a:r>
            <a:r>
              <a:rPr lang="en-IE" dirty="0" err="1" smtClean="0"/>
              <a:t>lorg</a:t>
            </a:r>
            <a:r>
              <a:rPr lang="en-IE" dirty="0" smtClean="0"/>
              <a:t> </a:t>
            </a:r>
            <a:r>
              <a:rPr lang="en-IE" dirty="0" err="1" smtClean="0"/>
              <a:t>faisnéis</a:t>
            </a:r>
            <a:r>
              <a:rPr lang="en-IE" dirty="0" smtClean="0"/>
              <a:t> </a:t>
            </a:r>
            <a:r>
              <a:rPr lang="en-IE" dirty="0" err="1" smtClean="0"/>
              <a:t>íogair</a:t>
            </a:r>
            <a:endParaRPr lang="en-IE" dirty="0" smtClean="0"/>
          </a:p>
          <a:p>
            <a:r>
              <a:rPr lang="en-IE" dirty="0" err="1" smtClean="0"/>
              <a:t>Tá</a:t>
            </a:r>
            <a:r>
              <a:rPr lang="en-IE" dirty="0" smtClean="0"/>
              <a:t> </a:t>
            </a:r>
            <a:r>
              <a:rPr lang="en-IE" dirty="0" err="1" smtClean="0"/>
              <a:t>sé</a:t>
            </a:r>
            <a:r>
              <a:rPr lang="en-IE" dirty="0" smtClean="0"/>
              <a:t> </a:t>
            </a:r>
            <a:r>
              <a:rPr lang="en-IE" dirty="0" err="1" smtClean="0"/>
              <a:t>mídhleathach</a:t>
            </a:r>
            <a:endParaRPr lang="en-IE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2942456" cy="29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15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liath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/>
              <a:t>M</a:t>
            </a:r>
            <a:r>
              <a:rPr lang="en-IE" dirty="0" err="1" smtClean="0"/>
              <a:t>eascán</a:t>
            </a:r>
            <a:r>
              <a:rPr lang="en-IE" dirty="0" smtClean="0"/>
              <a:t> </a:t>
            </a:r>
            <a:r>
              <a:rPr lang="en-IE" dirty="0" err="1" smtClean="0"/>
              <a:t>bán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</a:t>
            </a:r>
            <a:r>
              <a:rPr lang="en-IE" dirty="0" err="1" smtClean="0"/>
              <a:t>dubh</a:t>
            </a:r>
            <a:endParaRPr lang="en-IE" dirty="0" smtClean="0"/>
          </a:p>
          <a:p>
            <a:r>
              <a:rPr lang="en-IE" dirty="0" err="1" smtClean="0"/>
              <a:t>Deanann</a:t>
            </a:r>
            <a:r>
              <a:rPr lang="en-IE" dirty="0" smtClean="0"/>
              <a:t> </a:t>
            </a:r>
            <a:r>
              <a:rPr lang="en-IE" dirty="0" err="1" smtClean="0"/>
              <a:t>sé</a:t>
            </a:r>
            <a:r>
              <a:rPr lang="en-IE" dirty="0" smtClean="0"/>
              <a:t> an </a:t>
            </a:r>
            <a:r>
              <a:rPr lang="en-IE" dirty="0" err="1" smtClean="0"/>
              <a:t>h</a:t>
            </a:r>
            <a:r>
              <a:rPr lang="en-IE" dirty="0" err="1" smtClean="0"/>
              <a:t>aiceáil</a:t>
            </a:r>
            <a:r>
              <a:rPr lang="en-IE" dirty="0" smtClean="0"/>
              <a:t> do </a:t>
            </a:r>
            <a:r>
              <a:rPr lang="en-IE" dirty="0" err="1" smtClean="0"/>
              <a:t>greann</a:t>
            </a:r>
            <a:r>
              <a:rPr lang="en-IE" dirty="0" smtClean="0"/>
              <a:t> </a:t>
            </a:r>
            <a:r>
              <a:rPr lang="en-IE" dirty="0" err="1" smtClean="0"/>
              <a:t>nó</a:t>
            </a:r>
            <a:r>
              <a:rPr lang="en-IE" dirty="0" smtClean="0"/>
              <a:t> </a:t>
            </a:r>
            <a:r>
              <a:rPr lang="en-IE" dirty="0" err="1" smtClean="0"/>
              <a:t>siamsaíocht</a:t>
            </a:r>
            <a:endParaRPr lang="en-IE" dirty="0" smtClean="0"/>
          </a:p>
          <a:p>
            <a:r>
              <a:rPr lang="en-IE" dirty="0" err="1" smtClean="0"/>
              <a:t>Deanann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an </a:t>
            </a:r>
            <a:r>
              <a:rPr lang="en-IE" dirty="0" err="1" smtClean="0"/>
              <a:t>haiceáil</a:t>
            </a:r>
            <a:r>
              <a:rPr lang="en-IE" dirty="0" smtClean="0"/>
              <a:t> </a:t>
            </a:r>
            <a:r>
              <a:rPr lang="en-IE" dirty="0" err="1" smtClean="0"/>
              <a:t>seachas</a:t>
            </a:r>
            <a:r>
              <a:rPr lang="en-IE" dirty="0" smtClean="0"/>
              <a:t> </a:t>
            </a:r>
            <a:r>
              <a:rPr lang="en-IE" dirty="0" err="1" smtClean="0"/>
              <a:t>cead</a:t>
            </a:r>
            <a:r>
              <a:rPr lang="en-IE" dirty="0" smtClean="0"/>
              <a:t> </a:t>
            </a:r>
            <a:r>
              <a:rPr lang="en-IE" dirty="0" err="1" smtClean="0"/>
              <a:t>ón</a:t>
            </a:r>
            <a:r>
              <a:rPr lang="en-IE" dirty="0" smtClean="0"/>
              <a:t> t- </a:t>
            </a:r>
            <a:r>
              <a:rPr lang="en-IE" dirty="0" err="1" smtClean="0"/>
              <a:t>úinéir</a:t>
            </a:r>
            <a:endParaRPr lang="en-IE" dirty="0" smtClean="0"/>
          </a:p>
          <a:p>
            <a:r>
              <a:rPr lang="en-IE" dirty="0" err="1" smtClean="0"/>
              <a:t>Deanann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do </a:t>
            </a:r>
            <a:r>
              <a:rPr lang="en-IE" dirty="0" err="1" smtClean="0"/>
              <a:t>ómós</a:t>
            </a:r>
            <a:r>
              <a:rPr lang="en-IE" dirty="0" smtClean="0"/>
              <a:t> </a:t>
            </a:r>
            <a:r>
              <a:rPr lang="en-IE" dirty="0" err="1" smtClean="0"/>
              <a:t>nó</a:t>
            </a:r>
            <a:r>
              <a:rPr lang="en-IE" dirty="0" smtClean="0"/>
              <a:t> </a:t>
            </a:r>
            <a:r>
              <a:rPr lang="en-IE" dirty="0" err="1" smtClean="0"/>
              <a:t>luaíocht</a:t>
            </a:r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07695"/>
            <a:ext cx="2294384" cy="229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72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dearg</a:t>
            </a:r>
            <a:r>
              <a:rPr lang="en-IE" dirty="0" smtClean="0"/>
              <a:t>: </a:t>
            </a:r>
            <a:r>
              <a:rPr lang="en-IE" dirty="0" err="1" smtClean="0"/>
              <a:t>Meascán</a:t>
            </a:r>
            <a:r>
              <a:rPr lang="en-IE" dirty="0" smtClean="0"/>
              <a:t> </a:t>
            </a:r>
            <a:r>
              <a:rPr lang="en-IE" dirty="0" err="1" smtClean="0"/>
              <a:t>bán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</a:t>
            </a:r>
            <a:r>
              <a:rPr lang="en-IE" dirty="0" err="1" smtClean="0"/>
              <a:t>dubh</a:t>
            </a:r>
            <a:r>
              <a:rPr lang="en-IE" dirty="0" smtClean="0"/>
              <a:t>; </a:t>
            </a:r>
            <a:r>
              <a:rPr lang="en-IE" dirty="0" err="1" smtClean="0"/>
              <a:t>gníomhaireacht</a:t>
            </a:r>
            <a:r>
              <a:rPr lang="en-IE" dirty="0" smtClean="0"/>
              <a:t> </a:t>
            </a:r>
            <a:r>
              <a:rPr lang="en-IE" dirty="0" err="1" smtClean="0"/>
              <a:t>rialtais</a:t>
            </a:r>
            <a:r>
              <a:rPr lang="en-IE" dirty="0" smtClean="0"/>
              <a:t>; </a:t>
            </a:r>
            <a:r>
              <a:rPr lang="en-IE" dirty="0" err="1" smtClean="0"/>
              <a:t>faoi</a:t>
            </a:r>
            <a:r>
              <a:rPr lang="en-IE" dirty="0" smtClean="0"/>
              <a:t> </a:t>
            </a:r>
            <a:r>
              <a:rPr lang="en-IE" dirty="0" err="1" smtClean="0"/>
              <a:t>rún</a:t>
            </a:r>
            <a:r>
              <a:rPr lang="en-IE" dirty="0" smtClean="0"/>
              <a:t> </a:t>
            </a:r>
            <a:r>
              <a:rPr lang="en-IE" dirty="0" err="1" smtClean="0"/>
              <a:t>daingean</a:t>
            </a:r>
            <a:endParaRPr lang="en-IE" dirty="0" smtClean="0"/>
          </a:p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gorm</a:t>
            </a:r>
            <a:r>
              <a:rPr lang="en-IE" dirty="0" smtClean="0"/>
              <a:t>: </a:t>
            </a:r>
            <a:r>
              <a:rPr lang="en-IE" dirty="0" err="1" smtClean="0"/>
              <a:t>dífhabhtúchán</a:t>
            </a:r>
            <a:r>
              <a:rPr lang="en-IE" dirty="0" smtClean="0"/>
              <a:t>; </a:t>
            </a:r>
            <a:r>
              <a:rPr lang="en-IE" dirty="0" err="1" smtClean="0"/>
              <a:t>faighann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</a:t>
            </a:r>
            <a:r>
              <a:rPr lang="en-IE" dirty="0" err="1" smtClean="0"/>
              <a:t>bealach</a:t>
            </a:r>
            <a:r>
              <a:rPr lang="en-IE" dirty="0" smtClean="0"/>
              <a:t> </a:t>
            </a:r>
            <a:r>
              <a:rPr lang="en-IE" dirty="0" err="1" smtClean="0"/>
              <a:t>éalaithe</a:t>
            </a:r>
            <a:endParaRPr lang="en-IE" dirty="0" smtClean="0"/>
          </a:p>
          <a:p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glas</a:t>
            </a:r>
            <a:r>
              <a:rPr lang="en-IE" dirty="0" smtClean="0"/>
              <a:t>: </a:t>
            </a:r>
            <a:r>
              <a:rPr lang="en-IE" dirty="0" err="1" smtClean="0"/>
              <a:t>Haiceálaí</a:t>
            </a:r>
            <a:r>
              <a:rPr lang="en-IE" dirty="0" smtClean="0"/>
              <a:t> </a:t>
            </a:r>
            <a:r>
              <a:rPr lang="en-IE" dirty="0" err="1" smtClean="0"/>
              <a:t>glasach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99009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C</a:t>
            </a:r>
            <a:r>
              <a:rPr lang="en-IE" dirty="0" err="1" smtClean="0"/>
              <a:t>óras</a:t>
            </a:r>
            <a:r>
              <a:rPr lang="en-IE" dirty="0" smtClean="0"/>
              <a:t> Suite </a:t>
            </a:r>
            <a:r>
              <a:rPr lang="en-IE" dirty="0" err="1" smtClean="0"/>
              <a:t>Domhanda</a:t>
            </a:r>
            <a:r>
              <a:rPr lang="en-IE" dirty="0" smtClean="0"/>
              <a:t> (CSD)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477422" cy="486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68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Mí-úsáid</a:t>
            </a:r>
            <a:r>
              <a:rPr lang="en-IE" dirty="0" smtClean="0"/>
              <a:t> CSD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/>
              <a:t>R</a:t>
            </a:r>
            <a:r>
              <a:rPr lang="en-IE" dirty="0" err="1" smtClean="0"/>
              <a:t>ianú</a:t>
            </a:r>
            <a:endParaRPr lang="en-I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458" y="2204864"/>
            <a:ext cx="5744443" cy="4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993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S</a:t>
            </a:r>
            <a:r>
              <a:rPr lang="en-IE" dirty="0" err="1" smtClean="0"/>
              <a:t>onraí</a:t>
            </a:r>
            <a:r>
              <a:rPr lang="en-IE" dirty="0" smtClean="0"/>
              <a:t> </a:t>
            </a:r>
            <a:r>
              <a:rPr lang="en-IE" dirty="0" err="1" smtClean="0"/>
              <a:t>pearsanta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Nuair a deanann tú foirmeacha </a:t>
            </a:r>
            <a:r>
              <a:rPr lang="pt-BR" dirty="0"/>
              <a:t>ar líne nó </a:t>
            </a:r>
            <a:r>
              <a:rPr lang="pt-BR" dirty="0" smtClean="0"/>
              <a:t>clárúcháin, tá tú ag seoladh do sonraí pearsanta.</a:t>
            </a:r>
          </a:p>
          <a:p>
            <a:r>
              <a:rPr lang="pt-BR" dirty="0" smtClean="0"/>
              <a:t>Bailíonn an suíomh na sonraí seo.</a:t>
            </a:r>
          </a:p>
          <a:p>
            <a:r>
              <a:rPr lang="en-IE" dirty="0" err="1" smtClean="0"/>
              <a:t>B'fhéidir</a:t>
            </a:r>
            <a:r>
              <a:rPr lang="en-IE" dirty="0" smtClean="0"/>
              <a:t> </a:t>
            </a:r>
            <a:r>
              <a:rPr lang="en-IE" dirty="0" err="1" smtClean="0"/>
              <a:t>nach</a:t>
            </a:r>
            <a:r>
              <a:rPr lang="en-IE" dirty="0" smtClean="0"/>
              <a:t> n-</a:t>
            </a:r>
            <a:r>
              <a:rPr lang="en-IE" dirty="0" err="1" smtClean="0"/>
              <a:t>úsáideann</a:t>
            </a:r>
            <a:r>
              <a:rPr lang="en-IE" dirty="0" smtClean="0"/>
              <a:t> an </a:t>
            </a:r>
            <a:r>
              <a:rPr lang="en-IE" dirty="0" err="1" smtClean="0"/>
              <a:t>suíomh</a:t>
            </a:r>
            <a:r>
              <a:rPr lang="en-IE" dirty="0" smtClean="0"/>
              <a:t> é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gceart</a:t>
            </a:r>
            <a:endParaRPr lang="en-I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631" y="4365104"/>
            <a:ext cx="3173338" cy="238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333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Mianadóireacht</a:t>
            </a:r>
            <a:r>
              <a:rPr lang="en-IE" dirty="0" smtClean="0"/>
              <a:t> </a:t>
            </a:r>
            <a:r>
              <a:rPr lang="en-IE" dirty="0" err="1" smtClean="0"/>
              <a:t>sonraí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Rionn</a:t>
            </a:r>
            <a:r>
              <a:rPr lang="en-IE" dirty="0" smtClean="0"/>
              <a:t> </a:t>
            </a:r>
            <a:r>
              <a:rPr lang="en-IE" dirty="0" err="1" smtClean="0"/>
              <a:t>na</a:t>
            </a:r>
            <a:r>
              <a:rPr lang="en-IE" dirty="0" smtClean="0"/>
              <a:t> </a:t>
            </a:r>
            <a:r>
              <a:rPr lang="en-IE" dirty="0" err="1" smtClean="0"/>
              <a:t>suíomhanna</a:t>
            </a:r>
            <a:r>
              <a:rPr lang="en-IE" dirty="0" smtClean="0"/>
              <a:t> </a:t>
            </a:r>
            <a:r>
              <a:rPr lang="en-IE" dirty="0" err="1" smtClean="0"/>
              <a:t>seo</a:t>
            </a:r>
            <a:r>
              <a:rPr lang="en-IE" dirty="0" smtClean="0"/>
              <a:t> </a:t>
            </a:r>
            <a:r>
              <a:rPr lang="en-IE" dirty="0" err="1" smtClean="0"/>
              <a:t>na</a:t>
            </a:r>
            <a:r>
              <a:rPr lang="en-IE" dirty="0" smtClean="0"/>
              <a:t> </a:t>
            </a:r>
            <a:r>
              <a:rPr lang="en-IE" dirty="0" err="1" smtClean="0"/>
              <a:t>sonraí</a:t>
            </a:r>
            <a:r>
              <a:rPr lang="en-IE" dirty="0" smtClean="0"/>
              <a:t> le </a:t>
            </a:r>
            <a:r>
              <a:rPr lang="en-IE" dirty="0" err="1" smtClean="0"/>
              <a:t>suíomh</a:t>
            </a:r>
            <a:r>
              <a:rPr lang="en-IE" dirty="0" smtClean="0"/>
              <a:t> </a:t>
            </a:r>
            <a:r>
              <a:rPr lang="en-IE" dirty="0" err="1" smtClean="0"/>
              <a:t>tríú</a:t>
            </a:r>
            <a:r>
              <a:rPr lang="en-IE" dirty="0" smtClean="0"/>
              <a:t> </a:t>
            </a:r>
            <a:r>
              <a:rPr lang="en-IE" dirty="0" err="1" smtClean="0"/>
              <a:t>páirtí</a:t>
            </a:r>
            <a:r>
              <a:rPr lang="en-IE" dirty="0" smtClean="0"/>
              <a:t>.</a:t>
            </a:r>
          </a:p>
          <a:p>
            <a:r>
              <a:rPr lang="en-IE" dirty="0" err="1" smtClean="0"/>
              <a:t>Deanann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</a:t>
            </a:r>
            <a:r>
              <a:rPr lang="en-IE" dirty="0" err="1"/>
              <a:t>m</a:t>
            </a:r>
            <a:r>
              <a:rPr lang="en-IE" dirty="0" err="1" smtClean="0"/>
              <a:t>ianadóireacht</a:t>
            </a:r>
            <a:r>
              <a:rPr lang="en-IE" dirty="0" smtClean="0"/>
              <a:t> </a:t>
            </a:r>
            <a:r>
              <a:rPr lang="en-IE" dirty="0" err="1" smtClean="0"/>
              <a:t>sonraí</a:t>
            </a:r>
            <a:endParaRPr lang="en-IE" dirty="0" smtClean="0"/>
          </a:p>
          <a:p>
            <a:r>
              <a:rPr lang="en-IE" dirty="0" err="1" smtClean="0"/>
              <a:t>Athraíonn</a:t>
            </a:r>
            <a:r>
              <a:rPr lang="en-IE" dirty="0" smtClean="0"/>
              <a:t> </a:t>
            </a:r>
            <a:r>
              <a:rPr lang="en-IE" dirty="0" err="1" smtClean="0"/>
              <a:t>siad</a:t>
            </a:r>
            <a:r>
              <a:rPr lang="en-IE" dirty="0" smtClean="0"/>
              <a:t> </a:t>
            </a:r>
            <a:r>
              <a:rPr lang="en-IE" dirty="0" err="1" smtClean="0"/>
              <a:t>na</a:t>
            </a:r>
            <a:r>
              <a:rPr lang="en-IE" dirty="0" smtClean="0"/>
              <a:t> </a:t>
            </a:r>
            <a:r>
              <a:rPr lang="en-IE" dirty="0" err="1" smtClean="0"/>
              <a:t>sonraí</a:t>
            </a:r>
            <a:r>
              <a:rPr lang="en-IE" dirty="0" smtClean="0"/>
              <a:t> </a:t>
            </a:r>
            <a:r>
              <a:rPr lang="en-IE" dirty="0" err="1" smtClean="0"/>
              <a:t>loma</a:t>
            </a:r>
            <a:r>
              <a:rPr lang="en-IE" dirty="0" smtClean="0"/>
              <a:t> go </a:t>
            </a:r>
            <a:r>
              <a:rPr lang="en-IE" dirty="0" err="1" smtClean="0"/>
              <a:t>faisnéis</a:t>
            </a:r>
            <a:r>
              <a:rPr lang="en-IE" dirty="0" smtClean="0"/>
              <a:t> </a:t>
            </a:r>
            <a:r>
              <a:rPr lang="en-IE" dirty="0" err="1" smtClean="0"/>
              <a:t>úsáideach</a:t>
            </a:r>
            <a:r>
              <a:rPr lang="en-IE" dirty="0" smtClean="0"/>
              <a:t> le </a:t>
            </a:r>
            <a:r>
              <a:rPr lang="en-IE" dirty="0" err="1" smtClean="0"/>
              <a:t>haghaidh</a:t>
            </a:r>
            <a:r>
              <a:rPr lang="en-IE" dirty="0" smtClean="0"/>
              <a:t> </a:t>
            </a:r>
            <a:r>
              <a:rPr lang="en-IE" dirty="0" err="1" smtClean="0"/>
              <a:t>fógraíochta</a:t>
            </a:r>
            <a:r>
              <a:rPr lang="en-IE" dirty="0" smtClean="0"/>
              <a:t> </a:t>
            </a:r>
            <a:endParaRPr lang="en-I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93096"/>
            <a:ext cx="4115371" cy="2404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843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339</Words>
  <Application>Microsoft Office PowerPoint</Application>
  <PresentationFormat>On-screen Show (4:3)</PresentationFormat>
  <Paragraphs>64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Teicneolaíochtaí ríomhaireachta agus an tsochaí</vt:lpstr>
      <vt:lpstr>LO 1.11</vt:lpstr>
      <vt:lpstr>Mí-úsáid Idirlín</vt:lpstr>
      <vt:lpstr>PowerPoint Presentation</vt:lpstr>
      <vt:lpstr>Haiceáil</vt:lpstr>
      <vt:lpstr>Haiceálaí bán</vt:lpstr>
      <vt:lpstr>Haiceálaí dubh</vt:lpstr>
      <vt:lpstr>Haiceálaí liath</vt:lpstr>
      <vt:lpstr>PowerPoint Presentation</vt:lpstr>
      <vt:lpstr>Córas Suite Domhanda (CSD)</vt:lpstr>
      <vt:lpstr>Mí-úsáid CSD </vt:lpstr>
      <vt:lpstr>Sonraí pearsanta</vt:lpstr>
      <vt:lpstr>Mianadóireacht sonraí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Teicneolaíochtaí ríomhaireachta agus an tsochaí</dc:title>
  <dc:creator>Stiofan O Murchu</dc:creator>
  <cp:lastModifiedBy>Stiofan O Murchu</cp:lastModifiedBy>
  <cp:revision>8</cp:revision>
  <dcterms:created xsi:type="dcterms:W3CDTF">2018-06-14T07:29:44Z</dcterms:created>
  <dcterms:modified xsi:type="dcterms:W3CDTF">2018-06-14T09:01:03Z</dcterms:modified>
</cp:coreProperties>
</file>