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12192000"/>
  <p:notesSz cx="6858000" cy="9144000"/>
  <p:embeddedFontLst>
    <p:embeddedFont>
      <p:font typeface="Cabin"/>
      <p:regular r:id="rId27"/>
      <p:bold r:id="rId28"/>
      <p:italic r:id="rId29"/>
      <p:boldItalic r:id="rId30"/>
    </p:embeddedFont>
    <p:embeddedFont>
      <p:font typeface="Bree Serif"/>
      <p:regular r:id="rId31"/>
    </p:embeddedFont>
    <p:embeddedFont>
      <p:font typeface="Source Sans Pro"/>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A4A3A4"/>
          </p15:clr>
        </p15:guide>
        <p15:guide id="2" orient="horz" pos="2500">
          <p15:clr>
            <a:srgbClr val="A4A3A4"/>
          </p15:clr>
        </p15:guide>
        <p15:guide id="3" pos="49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ABAF48CA-19BD-49B5-805B-7C8B9DACDA8D}">
  <a:tblStyle styleId="{ABAF48CA-19BD-49B5-805B-7C8B9DACDA8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3840"/>
        <p:guide pos="2500" orient="horz"/>
        <p:guide pos="495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abin-bold.fntdata"/><Relationship Id="rId27" Type="http://schemas.openxmlformats.org/officeDocument/2006/relationships/font" Target="fonts/Cabin-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Cabin-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BreeSerif-regular.fntdata"/><Relationship Id="rId30" Type="http://schemas.openxmlformats.org/officeDocument/2006/relationships/font" Target="fonts/Cabin-boldItalic.fntdata"/><Relationship Id="rId11" Type="http://schemas.openxmlformats.org/officeDocument/2006/relationships/slide" Target="slides/slide5.xml"/><Relationship Id="rId33" Type="http://schemas.openxmlformats.org/officeDocument/2006/relationships/font" Target="fonts/SourceSansPro-bold.fntdata"/><Relationship Id="rId10" Type="http://schemas.openxmlformats.org/officeDocument/2006/relationships/slide" Target="slides/slide4.xml"/><Relationship Id="rId32" Type="http://schemas.openxmlformats.org/officeDocument/2006/relationships/font" Target="fonts/SourceSansPro-regular.fntdata"/><Relationship Id="rId13" Type="http://schemas.openxmlformats.org/officeDocument/2006/relationships/slide" Target="slides/slide7.xml"/><Relationship Id="rId35" Type="http://schemas.openxmlformats.org/officeDocument/2006/relationships/font" Target="fonts/SourceSansPro-boldItalic.fntdata"/><Relationship Id="rId12" Type="http://schemas.openxmlformats.org/officeDocument/2006/relationships/slide" Target="slides/slide6.xml"/><Relationship Id="rId34" Type="http://schemas.openxmlformats.org/officeDocument/2006/relationships/font" Target="fonts/SourceSansPro-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246459914"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ydP2SG8pANA"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p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402a136fd0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g402a136fd0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402a136fd0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402a136fd0_0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g402a136fd0_0_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3dd15381d5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dd15381d5_0_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g3dd15381d5_0_4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3dec050247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dec050247_0_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Food security/insurity, more people to feed, more food is needed.</a:t>
            </a:r>
            <a:endParaRPr/>
          </a:p>
        </p:txBody>
      </p:sp>
      <p:sp>
        <p:nvSpPr>
          <p:cNvPr id="221" name="Google Shape;221;g3dec050247_0_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3dec050247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dec050247_0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Food security/Insurity, more food needed, new farming techniques needed, benefits of greenhouses,</a:t>
            </a:r>
            <a:endParaRPr/>
          </a:p>
        </p:txBody>
      </p:sp>
      <p:sp>
        <p:nvSpPr>
          <p:cNvPr id="235" name="Google Shape;235;g3dec050247_0_1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3dec050247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dec050247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Food security/insurity, use of pesticides/chemicals, genetically modified food, loss of biodiversity, </a:t>
            </a:r>
            <a:endParaRPr/>
          </a:p>
        </p:txBody>
      </p:sp>
      <p:sp>
        <p:nvSpPr>
          <p:cNvPr id="249" name="Google Shape;249;g3dec050247_0_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3dec050247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dec050247_0_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Food security/insecurity, less farmland due to flooding, more people in less area, hydroponics, aeroponics</a:t>
            </a:r>
            <a:endParaRPr/>
          </a:p>
        </p:txBody>
      </p:sp>
      <p:sp>
        <p:nvSpPr>
          <p:cNvPr id="263" name="Google Shape;263;g3dec050247_0_4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3dec050247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dec050247_0_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Food security/insecurity, need for more farmland to produce food, deforestation contributing to the greenhouse effect, </a:t>
            </a:r>
            <a:endParaRPr/>
          </a:p>
        </p:txBody>
      </p:sp>
      <p:sp>
        <p:nvSpPr>
          <p:cNvPr id="277" name="Google Shape;277;g3dec050247_0_6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3e08224d40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e08224d40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Food security/insecurity, need more food, need to use less natural resources when producing food, new technology needed to produce food more efficiently, how does NASA plant food in Mars?</a:t>
            </a:r>
            <a:endParaRPr/>
          </a:p>
        </p:txBody>
      </p:sp>
      <p:sp>
        <p:nvSpPr>
          <p:cNvPr id="291" name="Google Shape;291;g3e08224d40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3e08224d40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e08224d40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Food security/insecurity, famine, danger associated with over relying on certain crops,</a:t>
            </a:r>
            <a:endParaRPr/>
          </a:p>
        </p:txBody>
      </p:sp>
      <p:sp>
        <p:nvSpPr>
          <p:cNvPr id="305" name="Google Shape;305;g3e08224d40_0_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402a136fd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402a136fd0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402a136fd0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Google Shape;332;g402a136fd0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402a136fd0_0_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g402a136fd0_0_7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Google Shape;347;g4258f5d08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4258f5d08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What is Origin Green &gt;&gt;&gt; </a:t>
            </a:r>
            <a:r>
              <a:rPr lang="en-IE" u="sng">
                <a:solidFill>
                  <a:schemeClr val="hlink"/>
                </a:solidFill>
                <a:hlinkClick r:id="rId2"/>
              </a:rPr>
              <a:t>https://vimeo.com/246459914</a:t>
            </a:r>
            <a:endParaRPr/>
          </a:p>
        </p:txBody>
      </p:sp>
      <p:sp>
        <p:nvSpPr>
          <p:cNvPr id="349" name="Google Shape;349;g4258f5d08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4258f5d08f_1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4258f5d08f_1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E"/>
              <a:t>Additional video explaining Origin Green with Saoirse Ronan &gt;&gt;  </a:t>
            </a:r>
            <a:r>
              <a:rPr lang="en-IE" u="sng">
                <a:solidFill>
                  <a:schemeClr val="hlink"/>
                </a:solidFill>
                <a:hlinkClick r:id="rId2"/>
              </a:rPr>
              <a:t>https://www.youtube.com/watch?v=ydP2SG8pANA</a:t>
            </a:r>
            <a:r>
              <a:rPr lang="en-IE"/>
              <a:t> </a:t>
            </a:r>
            <a:endParaRPr/>
          </a:p>
        </p:txBody>
      </p:sp>
      <p:sp>
        <p:nvSpPr>
          <p:cNvPr id="362" name="Google Shape;362;g4258f5d08f_1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4258f5d08f_2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4258f5d08f_2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g4258f5d08f_2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Google Shape;387;g4258f5d08f_2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4258f5d08f_2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g4258f5d08f_2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Google Shape;395;g4269e70ee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4269e70ee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g4269e70ee8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4" name="Shape 404"/>
        <p:cNvGrpSpPr/>
        <p:nvPr/>
      </p:nvGrpSpPr>
      <p:grpSpPr>
        <a:xfrm>
          <a:off x="0" y="0"/>
          <a:ext cx="0" cy="0"/>
          <a:chOff x="0" y="0"/>
          <a:chExt cx="0" cy="0"/>
        </a:xfrm>
      </p:grpSpPr>
      <p:sp>
        <p:nvSpPr>
          <p:cNvPr id="405" name="Google Shape;405;p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15" name="Shape 15"/>
        <p:cNvGrpSpPr/>
        <p:nvPr/>
      </p:nvGrpSpPr>
      <p:grpSpPr>
        <a:xfrm>
          <a:off x="0" y="0"/>
          <a:ext cx="0" cy="0"/>
          <a:chOff x="0" y="0"/>
          <a:chExt cx="0" cy="0"/>
        </a:xfrm>
      </p:grpSpPr>
      <p:sp>
        <p:nvSpPr>
          <p:cNvPr id="16" name="Google Shape;16;p2"/>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17" name="Google Shape;17;p2"/>
          <p:cNvSpPr/>
          <p:nvPr/>
        </p:nvSpPr>
        <p:spPr>
          <a:xfrm>
            <a:off x="129540" y="128016"/>
            <a:ext cx="11932800" cy="6602100"/>
          </a:xfrm>
          <a:prstGeom prst="rect">
            <a:avLst/>
          </a:prstGeom>
          <a:gradFill>
            <a:gsLst>
              <a:gs pos="0">
                <a:srgbClr val="004CB9">
                  <a:alpha val="69803"/>
                </a:srgbClr>
              </a:gs>
              <a:gs pos="100000">
                <a:srgbClr val="005500">
                  <a:alpha val="69803"/>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18" name="Google Shape;18;p2"/>
          <p:cNvSpPr txBox="1"/>
          <p:nvPr>
            <p:ph idx="1" type="body"/>
          </p:nvPr>
        </p:nvSpPr>
        <p:spPr>
          <a:xfrm>
            <a:off x="3912235" y="1680191"/>
            <a:ext cx="4367400" cy="3243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1"/>
              </a:buClr>
              <a:buSzPts val="2000"/>
              <a:buFont typeface="Arial"/>
              <a:buNone/>
              <a:defRPr b="1" i="0" sz="2000" u="none" cap="none" strike="noStrike">
                <a:solidFill>
                  <a:schemeClr val="lt1"/>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9" name="Google Shape;19;p2"/>
          <p:cNvSpPr txBox="1"/>
          <p:nvPr>
            <p:ph type="title"/>
          </p:nvPr>
        </p:nvSpPr>
        <p:spPr>
          <a:xfrm>
            <a:off x="1037021" y="2107415"/>
            <a:ext cx="10118100" cy="2281500"/>
          </a:xfrm>
          <a:prstGeom prst="rect">
            <a:avLst/>
          </a:prstGeom>
          <a:noFill/>
          <a:ln>
            <a:noFill/>
          </a:ln>
        </p:spPr>
        <p:txBody>
          <a:bodyPr anchorCtr="0" anchor="ctr" bIns="45700" lIns="91425" spcFirstLastPara="1" rIns="91425" wrap="square" tIns="45700"/>
          <a:lstStyle>
            <a:lvl1pPr lvl="0" marR="0" rtl="0" algn="ctr">
              <a:lnSpc>
                <a:spcPct val="90000"/>
              </a:lnSpc>
              <a:spcBef>
                <a:spcPts val="0"/>
              </a:spcBef>
              <a:spcAft>
                <a:spcPts val="0"/>
              </a:spcAft>
              <a:buClr>
                <a:schemeClr val="lt1"/>
              </a:buClr>
              <a:buSzPts val="8000"/>
              <a:buFont typeface="Cabin"/>
              <a:buNone/>
              <a:defRPr b="0" i="0" sz="8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0" name="Google Shape;20;p2"/>
          <p:cNvSpPr txBox="1"/>
          <p:nvPr>
            <p:ph idx="2" type="body"/>
          </p:nvPr>
        </p:nvSpPr>
        <p:spPr>
          <a:xfrm>
            <a:off x="3912235" y="1333943"/>
            <a:ext cx="4367400" cy="3243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21" name="Google Shape;21;p2"/>
          <p:cNvSpPr txBox="1"/>
          <p:nvPr>
            <p:ph idx="3" type="body"/>
          </p:nvPr>
        </p:nvSpPr>
        <p:spPr>
          <a:xfrm>
            <a:off x="1050857" y="4720037"/>
            <a:ext cx="10090200" cy="11019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2"/>
              </a:buClr>
              <a:buSzPts val="3500"/>
              <a:buFont typeface="Arial"/>
              <a:buNone/>
              <a:defRPr b="0" i="0" sz="3500" u="none" cap="none" strike="noStrike">
                <a:solidFill>
                  <a:schemeClr val="lt2"/>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22" name="Google Shape;22;p2"/>
          <p:cNvSpPr/>
          <p:nvPr/>
        </p:nvSpPr>
        <p:spPr>
          <a:xfrm>
            <a:off x="4879848" y="4453465"/>
            <a:ext cx="2432400" cy="639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Section Layout">
  <p:cSld name="Two Section Layout">
    <p:spTree>
      <p:nvGrpSpPr>
        <p:cNvPr id="23" name="Shape 23"/>
        <p:cNvGrpSpPr/>
        <p:nvPr/>
      </p:nvGrpSpPr>
      <p:grpSpPr>
        <a:xfrm>
          <a:off x="0" y="0"/>
          <a:ext cx="0" cy="0"/>
          <a:chOff x="0" y="0"/>
          <a:chExt cx="0" cy="0"/>
        </a:xfrm>
      </p:grpSpPr>
      <p:sp>
        <p:nvSpPr>
          <p:cNvPr id="24" name="Google Shape;24;p3"/>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25" name="Google Shape;25;p3"/>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26" name="Google Shape;26;p3"/>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1pPr>
            <a:lvl2pPr indent="0" lvl="1"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2pPr>
            <a:lvl3pPr indent="0" lvl="2"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3pPr>
            <a:lvl4pPr indent="0" lvl="3"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4pPr>
            <a:lvl5pPr indent="0" lvl="4"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5pPr>
            <a:lvl6pPr indent="0" lvl="5"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6pPr>
            <a:lvl7pPr indent="0" lvl="6"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7pPr>
            <a:lvl8pPr indent="0" lvl="7"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8pPr>
            <a:lvl9pPr indent="0" lvl="8"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27" name="Google Shape;27;p3"/>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b="0" i="0" sz="16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28" name="Google Shape;28;p3"/>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6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29" name="Google Shape;29;p3"/>
          <p:cNvSpPr txBox="1"/>
          <p:nvPr>
            <p:ph idx="1" type="body"/>
          </p:nvPr>
        </p:nvSpPr>
        <p:spPr>
          <a:xfrm>
            <a:off x="1159649" y="2738211"/>
            <a:ext cx="4183500" cy="4545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3000"/>
              <a:buFont typeface="Arial"/>
              <a:buNone/>
              <a:defRPr b="0" i="0" sz="3000" u="none" cap="none" strike="noStrike">
                <a:solidFill>
                  <a:schemeClr val="lt1"/>
                </a:solidFill>
                <a:latin typeface="Cabin"/>
                <a:ea typeface="Cabin"/>
                <a:cs typeface="Cabin"/>
                <a:sym typeface="Cabin"/>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9pPr>
          </a:lstStyle>
          <a:p/>
        </p:txBody>
      </p:sp>
      <p:sp>
        <p:nvSpPr>
          <p:cNvPr id="30" name="Google Shape;30;p3"/>
          <p:cNvSpPr txBox="1"/>
          <p:nvPr>
            <p:ph idx="2" type="body"/>
          </p:nvPr>
        </p:nvSpPr>
        <p:spPr>
          <a:xfrm>
            <a:off x="838201" y="1835244"/>
            <a:ext cx="10515600" cy="629100"/>
          </a:xfrm>
          <a:prstGeom prst="rect">
            <a:avLst/>
          </a:prstGeom>
          <a:noFill/>
          <a:ln>
            <a:noFill/>
          </a:ln>
        </p:spPr>
        <p:txBody>
          <a:bodyPr anchorCtr="0" anchor="t" bIns="45700" lIns="0" spcFirstLastPara="1" rIns="0" wrap="square" tIns="45700"/>
          <a:lstStyle>
            <a:lvl1pPr indent="-228600" lvl="0" marL="457200" marR="0" rtl="0" algn="ctr">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31" name="Google Shape;31;p3"/>
          <p:cNvSpPr txBox="1"/>
          <p:nvPr>
            <p:ph idx="3" type="body"/>
          </p:nvPr>
        </p:nvSpPr>
        <p:spPr>
          <a:xfrm>
            <a:off x="6627121" y="2738211"/>
            <a:ext cx="4183500" cy="4545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3000"/>
              <a:buFont typeface="Arial"/>
              <a:buNone/>
              <a:defRPr b="0" i="0" sz="3000" u="none" cap="none" strike="noStrike">
                <a:solidFill>
                  <a:schemeClr val="lt1"/>
                </a:solidFill>
                <a:latin typeface="Cabin"/>
                <a:ea typeface="Cabin"/>
                <a:cs typeface="Cabin"/>
                <a:sym typeface="Cabin"/>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Source Sans Pro"/>
                <a:ea typeface="Source Sans Pro"/>
                <a:cs typeface="Source Sans Pro"/>
                <a:sym typeface="Source Sans Pro"/>
              </a:defRPr>
            </a:lvl9pPr>
          </a:lstStyle>
          <a:p/>
        </p:txBody>
      </p:sp>
      <p:sp>
        <p:nvSpPr>
          <p:cNvPr id="32" name="Google Shape;32;p3"/>
          <p:cNvSpPr txBox="1"/>
          <p:nvPr>
            <p:ph idx="4" type="body"/>
          </p:nvPr>
        </p:nvSpPr>
        <p:spPr>
          <a:xfrm>
            <a:off x="1159649" y="3428501"/>
            <a:ext cx="4365600" cy="2333700"/>
          </a:xfrm>
          <a:prstGeom prst="rect">
            <a:avLst/>
          </a:prstGeom>
          <a:noFill/>
          <a:ln>
            <a:noFill/>
          </a:ln>
        </p:spPr>
        <p:txBody>
          <a:bodyPr anchorCtr="0" anchor="t" bIns="45700" lIns="91425" spcFirstLastPara="1" rIns="91425" wrap="square" tIns="45700"/>
          <a:lstStyle>
            <a:lvl1pPr indent="-330200" lvl="0" marL="457200" marR="0" rtl="0" algn="l">
              <a:lnSpc>
                <a:spcPct val="90000"/>
              </a:lnSpc>
              <a:spcBef>
                <a:spcPts val="600"/>
              </a:spcBef>
              <a:spcAft>
                <a:spcPts val="0"/>
              </a:spcAft>
              <a:buClr>
                <a:schemeClr val="lt2"/>
              </a:buClr>
              <a:buSzPts val="1600"/>
              <a:buFont typeface="Arial"/>
              <a:buChar char="•"/>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rgbClr val="7F7F7F"/>
              </a:buClr>
              <a:buSzPts val="2400"/>
              <a:buFont typeface="Arial"/>
              <a:buChar char="•"/>
              <a:defRPr b="0" i="0" sz="2400" u="none" cap="none" strike="noStrike">
                <a:solidFill>
                  <a:srgbClr val="7F7F7F"/>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rgbClr val="7F7F7F"/>
              </a:buClr>
              <a:buSzPts val="2000"/>
              <a:buFont typeface="Arial"/>
              <a:buChar char="•"/>
              <a:defRPr b="0" i="0" sz="2000" u="none" cap="none" strike="noStrike">
                <a:solidFill>
                  <a:srgbClr val="7F7F7F"/>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rgbClr val="7F7F7F"/>
              </a:buClr>
              <a:buSzPts val="1800"/>
              <a:buFont typeface="Arial"/>
              <a:buChar char="•"/>
              <a:defRPr b="0" i="0" sz="1800" u="none" cap="none" strike="noStrike">
                <a:solidFill>
                  <a:srgbClr val="7F7F7F"/>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rgbClr val="7F7F7F"/>
              </a:buClr>
              <a:buSzPts val="1800"/>
              <a:buFont typeface="Arial"/>
              <a:buChar char="•"/>
              <a:defRPr b="0" i="0" sz="1800" u="none" cap="none" strike="noStrike">
                <a:solidFill>
                  <a:srgbClr val="7F7F7F"/>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33" name="Google Shape;33;p3"/>
          <p:cNvSpPr txBox="1"/>
          <p:nvPr>
            <p:ph idx="5" type="body"/>
          </p:nvPr>
        </p:nvSpPr>
        <p:spPr>
          <a:xfrm>
            <a:off x="6627121" y="3428501"/>
            <a:ext cx="4365600" cy="2333700"/>
          </a:xfrm>
          <a:prstGeom prst="rect">
            <a:avLst/>
          </a:prstGeom>
          <a:noFill/>
          <a:ln>
            <a:noFill/>
          </a:ln>
        </p:spPr>
        <p:txBody>
          <a:bodyPr anchorCtr="0" anchor="t" bIns="45700" lIns="91425" spcFirstLastPara="1" rIns="91425" wrap="square" tIns="45700"/>
          <a:lstStyle>
            <a:lvl1pPr indent="-330200" lvl="0" marL="457200" marR="0" rtl="0" algn="l">
              <a:lnSpc>
                <a:spcPct val="90000"/>
              </a:lnSpc>
              <a:spcBef>
                <a:spcPts val="600"/>
              </a:spcBef>
              <a:spcAft>
                <a:spcPts val="0"/>
              </a:spcAft>
              <a:buClr>
                <a:schemeClr val="lt2"/>
              </a:buClr>
              <a:buSzPts val="1600"/>
              <a:buFont typeface="Arial"/>
              <a:buChar char="•"/>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rgbClr val="7F7F7F"/>
              </a:buClr>
              <a:buSzPts val="2400"/>
              <a:buFont typeface="Arial"/>
              <a:buChar char="•"/>
              <a:defRPr b="0" i="0" sz="2400" u="none" cap="none" strike="noStrike">
                <a:solidFill>
                  <a:srgbClr val="7F7F7F"/>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rgbClr val="7F7F7F"/>
              </a:buClr>
              <a:buSzPts val="2000"/>
              <a:buFont typeface="Arial"/>
              <a:buChar char="•"/>
              <a:defRPr b="0" i="0" sz="2000" u="none" cap="none" strike="noStrike">
                <a:solidFill>
                  <a:srgbClr val="7F7F7F"/>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rgbClr val="7F7F7F"/>
              </a:buClr>
              <a:buSzPts val="1800"/>
              <a:buFont typeface="Arial"/>
              <a:buChar char="•"/>
              <a:defRPr b="0" i="0" sz="1800" u="none" cap="none" strike="noStrike">
                <a:solidFill>
                  <a:srgbClr val="7F7F7F"/>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rgbClr val="7F7F7F"/>
              </a:buClr>
              <a:buSzPts val="1800"/>
              <a:buFont typeface="Arial"/>
              <a:buChar char="•"/>
              <a:defRPr b="0" i="0" sz="1800" u="none" cap="none" strike="noStrike">
                <a:solidFill>
                  <a:srgbClr val="7F7F7F"/>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34" name="Google Shape;34;p3"/>
          <p:cNvSpPr txBox="1"/>
          <p:nvPr>
            <p:ph type="title"/>
          </p:nvPr>
        </p:nvSpPr>
        <p:spPr>
          <a:xfrm>
            <a:off x="838200" y="557629"/>
            <a:ext cx="10515600" cy="1325700"/>
          </a:xfrm>
          <a:prstGeom prst="rect">
            <a:avLst/>
          </a:prstGeom>
          <a:noFill/>
          <a:ln>
            <a:noFill/>
          </a:ln>
        </p:spPr>
        <p:txBody>
          <a:bodyPr anchorCtr="0" anchor="ctr" bIns="45700" lIns="0" spcFirstLastPara="1" rIns="0" wrap="square" tIns="45700"/>
          <a:lstStyle>
            <a:lvl1pPr lvl="0" marR="0" rtl="0" algn="ctr">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5" name="Google Shape;35;p3"/>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36" name="Google Shape;36;p3"/>
          <p:cNvSpPr/>
          <p:nvPr/>
        </p:nvSpPr>
        <p:spPr>
          <a:xfrm>
            <a:off x="4111752" y="1667974"/>
            <a:ext cx="39684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37" name="Shape 37"/>
        <p:cNvGrpSpPr/>
        <p:nvPr/>
      </p:nvGrpSpPr>
      <p:grpSpPr>
        <a:xfrm>
          <a:off x="0" y="0"/>
          <a:ext cx="0" cy="0"/>
          <a:chOff x="0" y="0"/>
          <a:chExt cx="0" cy="0"/>
        </a:xfrm>
      </p:grpSpPr>
      <p:sp>
        <p:nvSpPr>
          <p:cNvPr id="38" name="Google Shape;38;p4"/>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39" name="Google Shape;39;p4"/>
          <p:cNvSpPr/>
          <p:nvPr/>
        </p:nvSpPr>
        <p:spPr>
          <a:xfrm>
            <a:off x="129540" y="128016"/>
            <a:ext cx="6858000" cy="6602100"/>
          </a:xfrm>
          <a:prstGeom prst="rect">
            <a:avLst/>
          </a:prstGeom>
          <a:gradFill>
            <a:gsLst>
              <a:gs pos="0">
                <a:srgbClr val="004CB9">
                  <a:alpha val="80000"/>
                </a:srgbClr>
              </a:gs>
              <a:gs pos="100000">
                <a:srgbClr val="005500">
                  <a:alpha val="80000"/>
                </a:srgbClr>
              </a:gs>
            </a:gsLst>
            <a:lin ang="1680027"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40" name="Google Shape;40;p4"/>
          <p:cNvSpPr txBox="1"/>
          <p:nvPr>
            <p:ph type="title"/>
          </p:nvPr>
        </p:nvSpPr>
        <p:spPr>
          <a:xfrm>
            <a:off x="841248" y="1169256"/>
            <a:ext cx="5286000" cy="782700"/>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41" name="Google Shape;41;p4"/>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42" name="Google Shape;42;p4"/>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3" name="Google Shape;43;p4"/>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4" name="Google Shape;44;p4"/>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45" name="Google Shape;45;p4"/>
          <p:cNvSpPr txBox="1"/>
          <p:nvPr>
            <p:ph idx="1" type="body"/>
          </p:nvPr>
        </p:nvSpPr>
        <p:spPr>
          <a:xfrm>
            <a:off x="841248" y="2136036"/>
            <a:ext cx="5286000" cy="8571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342900" lvl="1" marL="9144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42900" lvl="2" marL="13716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46" name="Google Shape;46;p4"/>
          <p:cNvSpPr/>
          <p:nvPr/>
        </p:nvSpPr>
        <p:spPr>
          <a:xfrm>
            <a:off x="915026" y="1992586"/>
            <a:ext cx="44280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47" name="Google Shape;47;p4"/>
          <p:cNvSpPr txBox="1"/>
          <p:nvPr>
            <p:ph idx="2" type="body"/>
          </p:nvPr>
        </p:nvSpPr>
        <p:spPr>
          <a:xfrm>
            <a:off x="838199" y="3100269"/>
            <a:ext cx="5289000" cy="2588700"/>
          </a:xfrm>
          <a:prstGeom prst="rect">
            <a:avLst/>
          </a:prstGeom>
          <a:noFill/>
          <a:ln>
            <a:noFill/>
          </a:ln>
        </p:spPr>
        <p:txBody>
          <a:bodyPr anchorCtr="0" anchor="t" bIns="45700" lIns="0" spcFirstLastPara="1" rIns="91425" wrap="square" tIns="45700"/>
          <a:lstStyle>
            <a:lvl1pPr indent="-330200" lvl="0" marL="457200" marR="0" rtl="0" algn="l">
              <a:lnSpc>
                <a:spcPct val="90000"/>
              </a:lnSpc>
              <a:spcBef>
                <a:spcPts val="600"/>
              </a:spcBef>
              <a:spcAft>
                <a:spcPts val="0"/>
              </a:spcAft>
              <a:buClr>
                <a:schemeClr val="lt2"/>
              </a:buClr>
              <a:buSzPts val="1600"/>
              <a:buFont typeface="Arial"/>
              <a:buChar char="•"/>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edia Layout">
  <p:cSld name="Media Layout">
    <p:spTree>
      <p:nvGrpSpPr>
        <p:cNvPr id="48" name="Shape 48"/>
        <p:cNvGrpSpPr/>
        <p:nvPr/>
      </p:nvGrpSpPr>
      <p:grpSpPr>
        <a:xfrm>
          <a:off x="0" y="0"/>
          <a:ext cx="0" cy="0"/>
          <a:chOff x="0" y="0"/>
          <a:chExt cx="0" cy="0"/>
        </a:xfrm>
      </p:grpSpPr>
      <p:sp>
        <p:nvSpPr>
          <p:cNvPr id="49" name="Google Shape;49;p5"/>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50" name="Google Shape;50;p5"/>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51" name="Google Shape;51;p5"/>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52" name="Google Shape;52;p5"/>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53" name="Google Shape;53;p5"/>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54" name="Google Shape;54;p5"/>
          <p:cNvSpPr txBox="1"/>
          <p:nvPr>
            <p:ph type="title"/>
          </p:nvPr>
        </p:nvSpPr>
        <p:spPr>
          <a:xfrm>
            <a:off x="838200" y="268873"/>
            <a:ext cx="10515600" cy="1325700"/>
          </a:xfrm>
          <a:prstGeom prst="rect">
            <a:avLst/>
          </a:prstGeom>
          <a:noFill/>
          <a:ln>
            <a:noFill/>
          </a:ln>
        </p:spPr>
        <p:txBody>
          <a:bodyPr anchorCtr="0" anchor="ctr" bIns="45700" lIns="0" spcFirstLastPara="1" rIns="0" wrap="square" tIns="45700"/>
          <a:lstStyle>
            <a:lvl1pPr lvl="0" marR="0" rtl="0" algn="ctr">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5" name="Google Shape;55;p5"/>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56" name="Google Shape;56;p5"/>
          <p:cNvSpPr/>
          <p:nvPr>
            <p:ph idx="2" type="media"/>
          </p:nvPr>
        </p:nvSpPr>
        <p:spPr>
          <a:xfrm>
            <a:off x="1395984" y="1497770"/>
            <a:ext cx="9399900" cy="4215300"/>
          </a:xfrm>
          <a:prstGeom prst="rect">
            <a:avLst/>
          </a:prstGeom>
          <a:noFill/>
          <a:ln>
            <a:noFill/>
          </a:ln>
        </p:spPr>
        <p:txBody>
          <a:bodyPr anchorCtr="0" anchor="ctr" bIns="45700" lIns="91425" spcFirstLastPara="1" rIns="91425" wrap="square" tIns="45700"/>
          <a:lstStyle>
            <a:lvl1pPr lvl="0" marR="0" rtl="0" algn="ctr">
              <a:lnSpc>
                <a:spcPct val="90000"/>
              </a:lnSpc>
              <a:spcBef>
                <a:spcPts val="1000"/>
              </a:spcBef>
              <a:spcAft>
                <a:spcPts val="0"/>
              </a:spcAft>
              <a:buClr>
                <a:schemeClr val="dk2"/>
              </a:buClr>
              <a:buSzPts val="1400"/>
              <a:buFont typeface="Arial"/>
              <a:buNone/>
              <a:defRPr b="0" i="0" sz="1400" u="none" cap="none" strike="noStrike">
                <a:solidFill>
                  <a:schemeClr val="dk2"/>
                </a:solidFill>
                <a:latin typeface="Source Sans Pro"/>
                <a:ea typeface="Source Sans Pro"/>
                <a:cs typeface="Source Sans Pro"/>
                <a:sym typeface="Source Sans Pro"/>
              </a:defRPr>
            </a:lvl1pPr>
            <a:lvl2pPr lvl="1"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vider Layout">
  <p:cSld name="Divider Layout">
    <p:spTree>
      <p:nvGrpSpPr>
        <p:cNvPr id="57" name="Shape 57"/>
        <p:cNvGrpSpPr/>
        <p:nvPr/>
      </p:nvGrpSpPr>
      <p:grpSpPr>
        <a:xfrm>
          <a:off x="0" y="0"/>
          <a:ext cx="0" cy="0"/>
          <a:chOff x="0" y="0"/>
          <a:chExt cx="0" cy="0"/>
        </a:xfrm>
      </p:grpSpPr>
      <p:sp>
        <p:nvSpPr>
          <p:cNvPr id="58" name="Google Shape;58;p6"/>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59" name="Google Shape;59;p6"/>
          <p:cNvSpPr/>
          <p:nvPr/>
        </p:nvSpPr>
        <p:spPr>
          <a:xfrm>
            <a:off x="129540" y="3410712"/>
            <a:ext cx="11932800" cy="3319200"/>
          </a:xfrm>
          <a:prstGeom prst="rect">
            <a:avLst/>
          </a:prstGeom>
          <a:gradFill>
            <a:gsLst>
              <a:gs pos="0">
                <a:srgbClr val="004CB9">
                  <a:alpha val="80000"/>
                </a:srgbClr>
              </a:gs>
              <a:gs pos="99000">
                <a:srgbClr val="005500">
                  <a:alpha val="80000"/>
                </a:srgbClr>
              </a:gs>
              <a:gs pos="100000">
                <a:srgbClr val="005500">
                  <a:alpha val="80000"/>
                </a:srgbClr>
              </a:gs>
            </a:gsLst>
            <a:lin ang="1680027"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60" name="Google Shape;60;p6"/>
          <p:cNvSpPr txBox="1"/>
          <p:nvPr>
            <p:ph type="title"/>
          </p:nvPr>
        </p:nvSpPr>
        <p:spPr>
          <a:xfrm>
            <a:off x="838200" y="3981036"/>
            <a:ext cx="10515600" cy="782700"/>
          </a:xfrm>
          <a:prstGeom prst="rect">
            <a:avLst/>
          </a:prstGeom>
          <a:noFill/>
          <a:ln>
            <a:noFill/>
          </a:ln>
        </p:spPr>
        <p:txBody>
          <a:bodyPr anchorCtr="0" anchor="ctr" bIns="45700" lIns="91425" spcFirstLastPara="1" rIns="91425" wrap="square" tIns="45700"/>
          <a:lstStyle>
            <a:lvl1pPr lvl="0" marR="0" rtl="0" algn="ctr">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1" name="Google Shape;61;p6"/>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62" name="Google Shape;62;p6"/>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63" name="Google Shape;63;p6"/>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64" name="Google Shape;64;p6"/>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65" name="Google Shape;65;p6"/>
          <p:cNvSpPr txBox="1"/>
          <p:nvPr>
            <p:ph idx="1" type="body"/>
          </p:nvPr>
        </p:nvSpPr>
        <p:spPr>
          <a:xfrm>
            <a:off x="838200" y="4947816"/>
            <a:ext cx="10515600" cy="4764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342900" lvl="1" marL="9144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42900" lvl="2" marL="13716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66" name="Google Shape;66;p6"/>
          <p:cNvSpPr/>
          <p:nvPr/>
        </p:nvSpPr>
        <p:spPr>
          <a:xfrm>
            <a:off x="4070604" y="4804366"/>
            <a:ext cx="40509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and Title Slide">
  <p:cSld name="Image and Title Slide">
    <p:spTree>
      <p:nvGrpSpPr>
        <p:cNvPr id="67" name="Shape 67"/>
        <p:cNvGrpSpPr/>
        <p:nvPr/>
      </p:nvGrpSpPr>
      <p:grpSpPr>
        <a:xfrm>
          <a:off x="0" y="0"/>
          <a:ext cx="0" cy="0"/>
          <a:chOff x="0" y="0"/>
          <a:chExt cx="0" cy="0"/>
        </a:xfrm>
      </p:grpSpPr>
      <p:sp>
        <p:nvSpPr>
          <p:cNvPr id="68" name="Google Shape;68;p7"/>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69" name="Google Shape;69;p7"/>
          <p:cNvSpPr/>
          <p:nvPr/>
        </p:nvSpPr>
        <p:spPr>
          <a:xfrm>
            <a:off x="129540" y="128016"/>
            <a:ext cx="11932800" cy="2368200"/>
          </a:xfrm>
          <a:prstGeom prst="rect">
            <a:avLst/>
          </a:prstGeom>
          <a:gradFill>
            <a:gsLst>
              <a:gs pos="0">
                <a:srgbClr val="004CB9">
                  <a:alpha val="80000"/>
                </a:srgbClr>
              </a:gs>
              <a:gs pos="100000">
                <a:srgbClr val="005500">
                  <a:alpha val="80000"/>
                </a:srgbClr>
              </a:gs>
            </a:gsLst>
            <a:lin ang="1680027"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70" name="Google Shape;70;p7"/>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71" name="Google Shape;71;p7"/>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72" name="Google Shape;72;p7"/>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73" name="Google Shape;73;p7"/>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74" name="Google Shape;74;p7"/>
          <p:cNvSpPr txBox="1"/>
          <p:nvPr>
            <p:ph idx="1" type="body"/>
          </p:nvPr>
        </p:nvSpPr>
        <p:spPr>
          <a:xfrm>
            <a:off x="838201" y="1835244"/>
            <a:ext cx="10515600" cy="629100"/>
          </a:xfrm>
          <a:prstGeom prst="rect">
            <a:avLst/>
          </a:prstGeom>
          <a:noFill/>
          <a:ln>
            <a:noFill/>
          </a:ln>
        </p:spPr>
        <p:txBody>
          <a:bodyPr anchorCtr="0" anchor="t" bIns="45700" lIns="0" spcFirstLastPara="1" rIns="0" wrap="square" tIns="45700"/>
          <a:lstStyle>
            <a:lvl1pPr indent="-228600" lvl="0" marL="457200" marR="0" rtl="0" algn="ctr">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75" name="Google Shape;75;p7"/>
          <p:cNvSpPr txBox="1"/>
          <p:nvPr>
            <p:ph type="title"/>
          </p:nvPr>
        </p:nvSpPr>
        <p:spPr>
          <a:xfrm>
            <a:off x="838200" y="557629"/>
            <a:ext cx="10515600" cy="1325700"/>
          </a:xfrm>
          <a:prstGeom prst="rect">
            <a:avLst/>
          </a:prstGeom>
          <a:noFill/>
          <a:ln>
            <a:noFill/>
          </a:ln>
        </p:spPr>
        <p:txBody>
          <a:bodyPr anchorCtr="0" anchor="ctr" bIns="45700" lIns="0" spcFirstLastPara="1" rIns="0" wrap="square" tIns="45700"/>
          <a:lstStyle>
            <a:lvl1pPr lvl="0" marR="0" rtl="0" algn="ctr">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6" name="Google Shape;76;p7"/>
          <p:cNvSpPr/>
          <p:nvPr/>
        </p:nvSpPr>
        <p:spPr>
          <a:xfrm>
            <a:off x="3759708" y="1667974"/>
            <a:ext cx="46725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able Layout">
  <p:cSld name="Table Layout">
    <p:spTree>
      <p:nvGrpSpPr>
        <p:cNvPr id="77" name="Shape 77"/>
        <p:cNvGrpSpPr/>
        <p:nvPr/>
      </p:nvGrpSpPr>
      <p:grpSpPr>
        <a:xfrm>
          <a:off x="0" y="0"/>
          <a:ext cx="0" cy="0"/>
          <a:chOff x="0" y="0"/>
          <a:chExt cx="0" cy="0"/>
        </a:xfrm>
      </p:grpSpPr>
      <p:sp>
        <p:nvSpPr>
          <p:cNvPr id="78" name="Google Shape;78;p8"/>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79" name="Google Shape;79;p8"/>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80" name="Google Shape;80;p8"/>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81" name="Google Shape;81;p8"/>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82" name="Google Shape;82;p8"/>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83" name="Google Shape;83;p8"/>
          <p:cNvSpPr txBox="1"/>
          <p:nvPr>
            <p:ph idx="1" type="body"/>
          </p:nvPr>
        </p:nvSpPr>
        <p:spPr>
          <a:xfrm>
            <a:off x="8683563" y="3359239"/>
            <a:ext cx="2596800" cy="2252700"/>
          </a:xfrm>
          <a:prstGeom prst="rect">
            <a:avLst/>
          </a:prstGeom>
          <a:noFill/>
          <a:ln>
            <a:noFill/>
          </a:ln>
        </p:spPr>
        <p:txBody>
          <a:bodyPr anchorCtr="0" anchor="t" bIns="45700" lIns="0" spcFirstLastPara="1" rIns="0" wrap="square" tIns="45700"/>
          <a:lstStyle>
            <a:lvl1pPr indent="-228600" lvl="0" marL="457200" marR="0" rtl="0" algn="l">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84" name="Google Shape;84;p8"/>
          <p:cNvSpPr txBox="1"/>
          <p:nvPr>
            <p:ph type="title"/>
          </p:nvPr>
        </p:nvSpPr>
        <p:spPr>
          <a:xfrm>
            <a:off x="8683562" y="1757774"/>
            <a:ext cx="2670000" cy="1325700"/>
          </a:xfrm>
          <a:prstGeom prst="rect">
            <a:avLst/>
          </a:prstGeom>
          <a:noFill/>
          <a:ln>
            <a:noFill/>
          </a:ln>
        </p:spPr>
        <p:txBody>
          <a:bodyPr anchorCtr="0" anchor="ctr" bIns="45700" lIns="0" spcFirstLastPara="1" rIns="0" wrap="square" tIns="45700"/>
          <a:lstStyle>
            <a:lvl1pPr lvl="0" marR="0" rtl="0" algn="l">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5" name="Google Shape;85;p8"/>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86" name="Google Shape;86;p8"/>
          <p:cNvSpPr/>
          <p:nvPr/>
        </p:nvSpPr>
        <p:spPr>
          <a:xfrm>
            <a:off x="8683563" y="3191969"/>
            <a:ext cx="15453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anks Layout">
  <p:cSld name="Thanks Layout">
    <p:spTree>
      <p:nvGrpSpPr>
        <p:cNvPr id="87" name="Shape 87"/>
        <p:cNvGrpSpPr/>
        <p:nvPr/>
      </p:nvGrpSpPr>
      <p:grpSpPr>
        <a:xfrm>
          <a:off x="0" y="0"/>
          <a:ext cx="0" cy="0"/>
          <a:chOff x="0" y="0"/>
          <a:chExt cx="0" cy="0"/>
        </a:xfrm>
      </p:grpSpPr>
      <p:sp>
        <p:nvSpPr>
          <p:cNvPr id="88" name="Google Shape;88;p9"/>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89" name="Google Shape;89;p9"/>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90" name="Google Shape;90;p9"/>
          <p:cNvSpPr txBox="1"/>
          <p:nvPr>
            <p:ph idx="1" type="body"/>
          </p:nvPr>
        </p:nvSpPr>
        <p:spPr>
          <a:xfrm>
            <a:off x="3912235" y="4222968"/>
            <a:ext cx="4367400" cy="4746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1"/>
              </a:buClr>
              <a:buSzPts val="3500"/>
              <a:buFont typeface="Arial"/>
              <a:buNone/>
              <a:defRPr b="0" i="0" sz="3500" u="none" cap="none" strike="noStrike">
                <a:solidFill>
                  <a:schemeClr val="lt1"/>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91" name="Google Shape;91;p9"/>
          <p:cNvSpPr txBox="1"/>
          <p:nvPr>
            <p:ph idx="2" type="body"/>
          </p:nvPr>
        </p:nvSpPr>
        <p:spPr>
          <a:xfrm>
            <a:off x="3912235" y="3927698"/>
            <a:ext cx="4367400" cy="2880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2"/>
              </a:buClr>
              <a:buSzPts val="2000"/>
              <a:buFont typeface="Arial"/>
              <a:buNone/>
              <a:defRPr b="0" i="0" sz="20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92" name="Google Shape;92;p9"/>
          <p:cNvSpPr txBox="1"/>
          <p:nvPr>
            <p:ph idx="3" type="body"/>
          </p:nvPr>
        </p:nvSpPr>
        <p:spPr>
          <a:xfrm>
            <a:off x="1050857" y="2655074"/>
            <a:ext cx="10090200" cy="6066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2"/>
              </a:buClr>
              <a:buSzPts val="3500"/>
              <a:buFont typeface="Arial"/>
              <a:buNone/>
              <a:defRPr b="0" i="0" sz="3500" u="none" cap="none" strike="noStrike">
                <a:solidFill>
                  <a:schemeClr val="lt2"/>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93" name="Google Shape;93;p9"/>
          <p:cNvSpPr txBox="1"/>
          <p:nvPr>
            <p:ph idx="4" type="body"/>
          </p:nvPr>
        </p:nvSpPr>
        <p:spPr>
          <a:xfrm>
            <a:off x="3135722" y="5230723"/>
            <a:ext cx="5920500" cy="4746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1"/>
              </a:buClr>
              <a:buSzPts val="3500"/>
              <a:buFont typeface="Arial"/>
              <a:buNone/>
              <a:defRPr b="0" i="0" sz="3500" u="none" cap="none" strike="noStrike">
                <a:solidFill>
                  <a:schemeClr val="lt1"/>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94" name="Google Shape;94;p9"/>
          <p:cNvSpPr txBox="1"/>
          <p:nvPr>
            <p:ph idx="5" type="body"/>
          </p:nvPr>
        </p:nvSpPr>
        <p:spPr>
          <a:xfrm>
            <a:off x="3912235" y="4929014"/>
            <a:ext cx="4367400" cy="2880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lt2"/>
              </a:buClr>
              <a:buSzPts val="2000"/>
              <a:buFont typeface="Arial"/>
              <a:buNone/>
              <a:defRPr b="0" i="0" sz="20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95" name="Google Shape;95;p9"/>
          <p:cNvSpPr txBox="1"/>
          <p:nvPr>
            <p:ph type="title"/>
          </p:nvPr>
        </p:nvSpPr>
        <p:spPr>
          <a:xfrm>
            <a:off x="1050856" y="993494"/>
            <a:ext cx="10104000" cy="1517400"/>
          </a:xfrm>
          <a:prstGeom prst="rect">
            <a:avLst/>
          </a:prstGeom>
          <a:noFill/>
          <a:ln>
            <a:noFill/>
          </a:ln>
        </p:spPr>
        <p:txBody>
          <a:bodyPr anchorCtr="0" anchor="ctr" bIns="45700" lIns="91425" spcFirstLastPara="1" rIns="91425" wrap="square" tIns="45700"/>
          <a:lstStyle>
            <a:lvl1pPr lvl="0" marR="0" rtl="0" algn="ctr">
              <a:lnSpc>
                <a:spcPct val="90000"/>
              </a:lnSpc>
              <a:spcBef>
                <a:spcPts val="0"/>
              </a:spcBef>
              <a:spcAft>
                <a:spcPts val="0"/>
              </a:spcAft>
              <a:buClr>
                <a:schemeClr val="lt1"/>
              </a:buClr>
              <a:buSzPts val="8000"/>
              <a:buFont typeface="Cabin"/>
              <a:buNone/>
              <a:defRPr b="0" i="0" sz="8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6" name="Google Shape;96;p9"/>
          <p:cNvSpPr/>
          <p:nvPr/>
        </p:nvSpPr>
        <p:spPr>
          <a:xfrm>
            <a:off x="3156204" y="2421953"/>
            <a:ext cx="5879700" cy="639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Slide">
  <p:cSld name="Content Slide">
    <p:spTree>
      <p:nvGrpSpPr>
        <p:cNvPr id="97" name="Shape 97"/>
        <p:cNvGrpSpPr/>
        <p:nvPr/>
      </p:nvGrpSpPr>
      <p:grpSpPr>
        <a:xfrm>
          <a:off x="0" y="0"/>
          <a:ext cx="0" cy="0"/>
          <a:chOff x="0" y="0"/>
          <a:chExt cx="0" cy="0"/>
        </a:xfrm>
      </p:grpSpPr>
      <p:sp>
        <p:nvSpPr>
          <p:cNvPr id="98" name="Google Shape;98;p10"/>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99" name="Google Shape;99;p10"/>
          <p:cNvSpPr/>
          <p:nvPr/>
        </p:nvSpPr>
        <p:spPr>
          <a:xfrm>
            <a:off x="129540" y="128016"/>
            <a:ext cx="11932800" cy="3319200"/>
          </a:xfrm>
          <a:prstGeom prst="rect">
            <a:avLst/>
          </a:prstGeom>
          <a:gradFill>
            <a:gsLst>
              <a:gs pos="0">
                <a:srgbClr val="004CB9">
                  <a:alpha val="80000"/>
                </a:srgbClr>
              </a:gs>
              <a:gs pos="100000">
                <a:srgbClr val="005500">
                  <a:alpha val="80000"/>
                </a:srgbClr>
              </a:gs>
            </a:gsLst>
            <a:lin ang="1680027"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00" name="Google Shape;100;p10"/>
          <p:cNvSpPr txBox="1"/>
          <p:nvPr>
            <p:ph type="title"/>
          </p:nvPr>
        </p:nvSpPr>
        <p:spPr>
          <a:xfrm>
            <a:off x="841248" y="1093460"/>
            <a:ext cx="5320500" cy="782700"/>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1" name="Google Shape;101;p10"/>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102" name="Google Shape;102;p10"/>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03" name="Google Shape;103;p10"/>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04" name="Google Shape;104;p10"/>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05" name="Google Shape;105;p10"/>
          <p:cNvSpPr txBox="1"/>
          <p:nvPr>
            <p:ph idx="1" type="body"/>
          </p:nvPr>
        </p:nvSpPr>
        <p:spPr>
          <a:xfrm>
            <a:off x="841248" y="2060240"/>
            <a:ext cx="5320500" cy="8826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342900" lvl="1" marL="9144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2pPr>
            <a:lvl3pPr indent="-342900" lvl="2" marL="13716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06" name="Google Shape;106;p10"/>
          <p:cNvSpPr/>
          <p:nvPr/>
        </p:nvSpPr>
        <p:spPr>
          <a:xfrm>
            <a:off x="914693" y="1916790"/>
            <a:ext cx="45000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07" name="Google Shape;107;p10"/>
          <p:cNvSpPr txBox="1"/>
          <p:nvPr>
            <p:ph idx="2" type="body"/>
          </p:nvPr>
        </p:nvSpPr>
        <p:spPr>
          <a:xfrm>
            <a:off x="6817897" y="1125545"/>
            <a:ext cx="4707900" cy="1849200"/>
          </a:xfrm>
          <a:prstGeom prst="rect">
            <a:avLst/>
          </a:prstGeom>
          <a:noFill/>
          <a:ln>
            <a:noFill/>
          </a:ln>
        </p:spPr>
        <p:txBody>
          <a:bodyPr anchorCtr="0" anchor="t" bIns="45700" lIns="91425" spcFirstLastPara="1" rIns="91425" wrap="square" tIns="45700"/>
          <a:lstStyle>
            <a:lvl1pPr indent="-330200" lvl="0" marL="457200" marR="0" rtl="0" algn="l">
              <a:lnSpc>
                <a:spcPct val="90000"/>
              </a:lnSpc>
              <a:spcBef>
                <a:spcPts val="600"/>
              </a:spcBef>
              <a:spcAft>
                <a:spcPts val="0"/>
              </a:spcAft>
              <a:buClr>
                <a:schemeClr val="lt2"/>
              </a:buClr>
              <a:buSzPts val="1600"/>
              <a:buFont typeface="Arial"/>
              <a:buChar char="•"/>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hart Layout">
  <p:cSld name="Chart Layout">
    <p:spTree>
      <p:nvGrpSpPr>
        <p:cNvPr id="108" name="Shape 108"/>
        <p:cNvGrpSpPr/>
        <p:nvPr/>
      </p:nvGrpSpPr>
      <p:grpSpPr>
        <a:xfrm>
          <a:off x="0" y="0"/>
          <a:ext cx="0" cy="0"/>
          <a:chOff x="0" y="0"/>
          <a:chExt cx="0" cy="0"/>
        </a:xfrm>
      </p:grpSpPr>
      <p:sp>
        <p:nvSpPr>
          <p:cNvPr id="109" name="Google Shape;109;p11"/>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10" name="Google Shape;110;p11"/>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11" name="Google Shape;111;p11"/>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112" name="Google Shape;112;p11"/>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13" name="Google Shape;113;p11"/>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14" name="Google Shape;114;p11"/>
          <p:cNvSpPr txBox="1"/>
          <p:nvPr>
            <p:ph idx="1" type="body"/>
          </p:nvPr>
        </p:nvSpPr>
        <p:spPr>
          <a:xfrm>
            <a:off x="841248" y="3359239"/>
            <a:ext cx="4357800" cy="2252700"/>
          </a:xfrm>
          <a:prstGeom prst="rect">
            <a:avLst/>
          </a:prstGeom>
          <a:noFill/>
          <a:ln>
            <a:noFill/>
          </a:ln>
        </p:spPr>
        <p:txBody>
          <a:bodyPr anchorCtr="0" anchor="t" bIns="45700" lIns="0" spcFirstLastPara="1" rIns="0" wrap="square" tIns="45700"/>
          <a:lstStyle>
            <a:lvl1pPr indent="-228600" lvl="0" marL="457200" marR="0" rtl="0" algn="l">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15" name="Google Shape;115;p11"/>
          <p:cNvSpPr txBox="1"/>
          <p:nvPr>
            <p:ph type="title"/>
          </p:nvPr>
        </p:nvSpPr>
        <p:spPr>
          <a:xfrm>
            <a:off x="841248" y="2081624"/>
            <a:ext cx="4357800" cy="1325700"/>
          </a:xfrm>
          <a:prstGeom prst="rect">
            <a:avLst/>
          </a:prstGeom>
          <a:noFill/>
          <a:ln>
            <a:noFill/>
          </a:ln>
        </p:spPr>
        <p:txBody>
          <a:bodyPr anchorCtr="0" anchor="ctr" bIns="45700" lIns="0" spcFirstLastPara="1" rIns="0" wrap="square" tIns="45700"/>
          <a:lstStyle>
            <a:lvl1pPr lvl="0" marR="0" rtl="0" algn="l">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6" name="Google Shape;116;p11"/>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17" name="Google Shape;117;p11"/>
          <p:cNvSpPr/>
          <p:nvPr/>
        </p:nvSpPr>
        <p:spPr>
          <a:xfrm>
            <a:off x="911877" y="3191969"/>
            <a:ext cx="39684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18" name="Google Shape;118;p11"/>
          <p:cNvSpPr/>
          <p:nvPr>
            <p:ph idx="2" type="chart"/>
          </p:nvPr>
        </p:nvSpPr>
        <p:spPr>
          <a:xfrm>
            <a:off x="6981371" y="1246188"/>
            <a:ext cx="4284600" cy="4365600"/>
          </a:xfrm>
          <a:prstGeom prst="rect">
            <a:avLst/>
          </a:prstGeom>
          <a:noFill/>
          <a:ln>
            <a:noFill/>
          </a:ln>
        </p:spPr>
        <p:txBody>
          <a:bodyPr anchorCtr="0" anchor="ctr" bIns="45700" lIns="91425" spcFirstLastPara="1" rIns="91425" wrap="square" tIns="45700"/>
          <a:lstStyle>
            <a:lvl1pPr lvl="0" marR="0" rtl="0" algn="ctr">
              <a:lnSpc>
                <a:spcPct val="90000"/>
              </a:lnSpc>
              <a:spcBef>
                <a:spcPts val="1000"/>
              </a:spcBef>
              <a:spcAft>
                <a:spcPts val="0"/>
              </a:spcAft>
              <a:buClr>
                <a:srgbClr val="7F7F7F"/>
              </a:buClr>
              <a:buSzPts val="1600"/>
              <a:buFont typeface="Arial"/>
              <a:buNone/>
              <a:defRPr b="0" i="0" sz="1600" u="none" cap="none" strike="noStrike">
                <a:solidFill>
                  <a:srgbClr val="7F7F7F"/>
                </a:solidFill>
                <a:latin typeface="Source Sans Pro"/>
                <a:ea typeface="Source Sans Pro"/>
                <a:cs typeface="Source Sans Pro"/>
                <a:sym typeface="Source Sans Pro"/>
              </a:defRPr>
            </a:lvl1pPr>
            <a:lvl2pPr lvl="1"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Layout">
  <p:cSld name="Blank Layout">
    <p:spTree>
      <p:nvGrpSpPr>
        <p:cNvPr id="119" name="Shape 119"/>
        <p:cNvGrpSpPr/>
        <p:nvPr/>
      </p:nvGrpSpPr>
      <p:grpSpPr>
        <a:xfrm>
          <a:off x="0" y="0"/>
          <a:ext cx="0" cy="0"/>
          <a:chOff x="0" y="0"/>
          <a:chExt cx="0" cy="0"/>
        </a:xfrm>
      </p:grpSpPr>
      <p:sp>
        <p:nvSpPr>
          <p:cNvPr id="120" name="Google Shape;120;p12"/>
          <p:cNvSpPr/>
          <p:nvPr/>
        </p:nvSpPr>
        <p:spPr>
          <a:xfrm>
            <a:off x="129540" y="128016"/>
            <a:ext cx="11932800" cy="6602100"/>
          </a:xfrm>
          <a:prstGeom prst="rect">
            <a:avLst/>
          </a:prstGeom>
          <a:blipFill rotWithShape="1">
            <a:blip r:embed="rId2">
              <a:alphaModFix/>
            </a:blip>
            <a:stretch>
              <a:fillRect b="0" l="-19" r="-9"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21" name="Google Shape;121;p12"/>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22" name="Google Shape;122;p12"/>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600">
                <a:solidFill>
                  <a:schemeClr val="lt1"/>
                </a:solidFill>
                <a:latin typeface="Source Sans Pro"/>
                <a:ea typeface="Source Sans Pro"/>
                <a:cs typeface="Source Sans Pro"/>
                <a:sym typeface="Source Sans Pro"/>
              </a:defRPr>
            </a:lvl1pPr>
            <a:lvl2pPr indent="0" lvl="1" marL="0" marR="0" rtl="0" algn="ctr">
              <a:spcBef>
                <a:spcPts val="0"/>
              </a:spcBef>
              <a:buNone/>
              <a:defRPr b="1" sz="1600">
                <a:solidFill>
                  <a:schemeClr val="lt1"/>
                </a:solidFill>
                <a:latin typeface="Source Sans Pro"/>
                <a:ea typeface="Source Sans Pro"/>
                <a:cs typeface="Source Sans Pro"/>
                <a:sym typeface="Source Sans Pro"/>
              </a:defRPr>
            </a:lvl2pPr>
            <a:lvl3pPr indent="0" lvl="2" marL="0" marR="0" rtl="0" algn="ctr">
              <a:spcBef>
                <a:spcPts val="0"/>
              </a:spcBef>
              <a:buNone/>
              <a:defRPr b="1" sz="1600">
                <a:solidFill>
                  <a:schemeClr val="lt1"/>
                </a:solidFill>
                <a:latin typeface="Source Sans Pro"/>
                <a:ea typeface="Source Sans Pro"/>
                <a:cs typeface="Source Sans Pro"/>
                <a:sym typeface="Source Sans Pro"/>
              </a:defRPr>
            </a:lvl3pPr>
            <a:lvl4pPr indent="0" lvl="3" marL="0" marR="0" rtl="0" algn="ctr">
              <a:spcBef>
                <a:spcPts val="0"/>
              </a:spcBef>
              <a:buNone/>
              <a:defRPr b="1" sz="1600">
                <a:solidFill>
                  <a:schemeClr val="lt1"/>
                </a:solidFill>
                <a:latin typeface="Source Sans Pro"/>
                <a:ea typeface="Source Sans Pro"/>
                <a:cs typeface="Source Sans Pro"/>
                <a:sym typeface="Source Sans Pro"/>
              </a:defRPr>
            </a:lvl4pPr>
            <a:lvl5pPr indent="0" lvl="4" marL="0" marR="0" rtl="0" algn="ctr">
              <a:spcBef>
                <a:spcPts val="0"/>
              </a:spcBef>
              <a:buNone/>
              <a:defRPr b="1" sz="1600">
                <a:solidFill>
                  <a:schemeClr val="lt1"/>
                </a:solidFill>
                <a:latin typeface="Source Sans Pro"/>
                <a:ea typeface="Source Sans Pro"/>
                <a:cs typeface="Source Sans Pro"/>
                <a:sym typeface="Source Sans Pro"/>
              </a:defRPr>
            </a:lvl5pPr>
            <a:lvl6pPr indent="0" lvl="5" marL="0" marR="0" rtl="0" algn="ctr">
              <a:spcBef>
                <a:spcPts val="0"/>
              </a:spcBef>
              <a:buNone/>
              <a:defRPr b="1" sz="1600">
                <a:solidFill>
                  <a:schemeClr val="lt1"/>
                </a:solidFill>
                <a:latin typeface="Source Sans Pro"/>
                <a:ea typeface="Source Sans Pro"/>
                <a:cs typeface="Source Sans Pro"/>
                <a:sym typeface="Source Sans Pro"/>
              </a:defRPr>
            </a:lvl6pPr>
            <a:lvl7pPr indent="0" lvl="6" marL="0" marR="0" rtl="0" algn="ctr">
              <a:spcBef>
                <a:spcPts val="0"/>
              </a:spcBef>
              <a:buNone/>
              <a:defRPr b="1" sz="1600">
                <a:solidFill>
                  <a:schemeClr val="lt1"/>
                </a:solidFill>
                <a:latin typeface="Source Sans Pro"/>
                <a:ea typeface="Source Sans Pro"/>
                <a:cs typeface="Source Sans Pro"/>
                <a:sym typeface="Source Sans Pro"/>
              </a:defRPr>
            </a:lvl7pPr>
            <a:lvl8pPr indent="0" lvl="7" marL="0" marR="0" rtl="0" algn="ctr">
              <a:spcBef>
                <a:spcPts val="0"/>
              </a:spcBef>
              <a:buNone/>
              <a:defRPr b="1" sz="1600">
                <a:solidFill>
                  <a:schemeClr val="lt1"/>
                </a:solidFill>
                <a:latin typeface="Source Sans Pro"/>
                <a:ea typeface="Source Sans Pro"/>
                <a:cs typeface="Source Sans Pro"/>
                <a:sym typeface="Source Sans Pro"/>
              </a:defRPr>
            </a:lvl8pPr>
            <a:lvl9pPr indent="0" lvl="8" marL="0" marR="0" rtl="0" algn="ctr">
              <a:spcBef>
                <a:spcPts val="0"/>
              </a:spcBef>
              <a:buNone/>
              <a:defRPr b="1" sz="1600">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123" name="Google Shape;123;p12"/>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24" name="Google Shape;124;p12"/>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25" name="Google Shape;125;p12"/>
          <p:cNvSpPr txBox="1"/>
          <p:nvPr>
            <p:ph idx="1" type="body"/>
          </p:nvPr>
        </p:nvSpPr>
        <p:spPr>
          <a:xfrm>
            <a:off x="838201" y="1835244"/>
            <a:ext cx="10515600" cy="629100"/>
          </a:xfrm>
          <a:prstGeom prst="rect">
            <a:avLst/>
          </a:prstGeom>
          <a:noFill/>
          <a:ln>
            <a:noFill/>
          </a:ln>
        </p:spPr>
        <p:txBody>
          <a:bodyPr anchorCtr="0" anchor="t" bIns="45700" lIns="0" spcFirstLastPara="1" rIns="0" wrap="square" tIns="45700"/>
          <a:lstStyle>
            <a:lvl1pPr indent="-228600" lvl="0" marL="457200" marR="0" rtl="0" algn="ctr">
              <a:lnSpc>
                <a:spcPct val="90000"/>
              </a:lnSpc>
              <a:spcBef>
                <a:spcPts val="1000"/>
              </a:spcBef>
              <a:spcAft>
                <a:spcPts val="0"/>
              </a:spcAft>
              <a:buClr>
                <a:schemeClr val="lt2"/>
              </a:buClr>
              <a:buSzPts val="2300"/>
              <a:buFont typeface="Arial"/>
              <a:buNone/>
              <a:defRPr b="0" i="0" sz="2300" u="none" cap="none" strike="noStrike">
                <a:solidFill>
                  <a:schemeClr val="lt2"/>
                </a:solidFill>
                <a:latin typeface="Source Sans Pro"/>
                <a:ea typeface="Source Sans Pro"/>
                <a:cs typeface="Source Sans Pro"/>
                <a:sym typeface="Source Sans Pro"/>
              </a:defRPr>
            </a:lvl1pPr>
            <a:lvl2pPr indent="-228600" lvl="1" marL="9144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2pPr>
            <a:lvl3pPr indent="-228600" lvl="2" marL="13716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3pPr>
            <a:lvl4pPr indent="-228600" lvl="3" marL="18288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4pPr>
            <a:lvl5pPr indent="-228600" lvl="4" marL="2286000" marR="0" rtl="0" algn="l">
              <a:lnSpc>
                <a:spcPct val="90000"/>
              </a:lnSpc>
              <a:spcBef>
                <a:spcPts val="500"/>
              </a:spcBef>
              <a:spcAft>
                <a:spcPts val="0"/>
              </a:spcAft>
              <a:buClr>
                <a:schemeClr val="dk2"/>
              </a:buClr>
              <a:buSzPts val="1800"/>
              <a:buFont typeface="Arial"/>
              <a:buNone/>
              <a:defRPr b="1" i="1"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26" name="Google Shape;126;p12"/>
          <p:cNvSpPr txBox="1"/>
          <p:nvPr>
            <p:ph type="title"/>
          </p:nvPr>
        </p:nvSpPr>
        <p:spPr>
          <a:xfrm>
            <a:off x="838200" y="557629"/>
            <a:ext cx="10515600" cy="1325700"/>
          </a:xfrm>
          <a:prstGeom prst="rect">
            <a:avLst/>
          </a:prstGeom>
          <a:noFill/>
          <a:ln>
            <a:noFill/>
          </a:ln>
        </p:spPr>
        <p:txBody>
          <a:bodyPr anchorCtr="0" anchor="ctr" bIns="45700" lIns="0" spcFirstLastPara="1" rIns="0" wrap="square" tIns="45700"/>
          <a:lstStyle>
            <a:lvl1pPr lvl="0" marR="0" rtl="0" algn="ctr">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7" name="Google Shape;127;p12"/>
          <p:cNvSpPr/>
          <p:nvPr/>
        </p:nvSpPr>
        <p:spPr>
          <a:xfrm>
            <a:off x="5908548" y="6114045"/>
            <a:ext cx="375000" cy="375000"/>
          </a:xfrm>
          <a:prstGeom prst="ellipse">
            <a:avLst/>
          </a:prstGeom>
          <a:noFill/>
          <a:ln cap="flat" cmpd="sng" w="127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28" name="Google Shape;128;p12"/>
          <p:cNvSpPr/>
          <p:nvPr/>
        </p:nvSpPr>
        <p:spPr>
          <a:xfrm>
            <a:off x="4312920" y="1667974"/>
            <a:ext cx="35661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nual">
  <p:cSld name="Manual">
    <p:spTree>
      <p:nvGrpSpPr>
        <p:cNvPr id="129" name="Shape 129"/>
        <p:cNvGrpSpPr/>
        <p:nvPr/>
      </p:nvGrpSpPr>
      <p:grpSpPr>
        <a:xfrm>
          <a:off x="0" y="0"/>
          <a:ext cx="0" cy="0"/>
          <a:chOff x="0" y="0"/>
          <a:chExt cx="0" cy="0"/>
        </a:xfrm>
      </p:grpSpPr>
      <p:sp>
        <p:nvSpPr>
          <p:cNvPr id="130" name="Google Shape;130;p13"/>
          <p:cNvSpPr/>
          <p:nvPr/>
        </p:nvSpPr>
        <p:spPr>
          <a:xfrm>
            <a:off x="129540" y="128016"/>
            <a:ext cx="11932800" cy="6602100"/>
          </a:xfrm>
          <a:prstGeom prst="rect">
            <a:avLst/>
          </a:prstGeom>
          <a:gradFill>
            <a:gsLst>
              <a:gs pos="0">
                <a:schemeClr val="accent2"/>
              </a:gs>
              <a:gs pos="100000">
                <a:schemeClr val="accent3"/>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31" name="Google Shape;131;p13"/>
          <p:cNvSpPr txBox="1"/>
          <p:nvPr>
            <p:ph type="title"/>
          </p:nvPr>
        </p:nvSpPr>
        <p:spPr>
          <a:xfrm>
            <a:off x="838200" y="557629"/>
            <a:ext cx="10515600" cy="1325700"/>
          </a:xfrm>
          <a:prstGeom prst="rect">
            <a:avLst/>
          </a:prstGeom>
          <a:noFill/>
          <a:ln>
            <a:noFill/>
          </a:ln>
        </p:spPr>
        <p:txBody>
          <a:bodyPr anchorCtr="0" anchor="ctr" bIns="45700" lIns="0" spcFirstLastPara="1" rIns="0" wrap="square" tIns="45700"/>
          <a:lstStyle>
            <a:lvl1pPr lvl="0" marR="0" rtl="0" algn="ctr">
              <a:lnSpc>
                <a:spcPct val="90000"/>
              </a:lnSpc>
              <a:spcBef>
                <a:spcPts val="0"/>
              </a:spcBef>
              <a:spcAft>
                <a:spcPts val="0"/>
              </a:spcAft>
              <a:buClr>
                <a:schemeClr val="lt1"/>
              </a:buClr>
              <a:buSzPts val="5000"/>
              <a:buFont typeface="Cabin"/>
              <a:buNone/>
              <a:defRPr b="0" i="0" sz="5000" u="none" cap="none" strike="noStrik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32" name="Google Shape;132;p13"/>
          <p:cNvSpPr/>
          <p:nvPr/>
        </p:nvSpPr>
        <p:spPr>
          <a:xfrm>
            <a:off x="2017776" y="1667974"/>
            <a:ext cx="8156400" cy="366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133" name="Google Shape;133;p13"/>
          <p:cNvSpPr txBox="1"/>
          <p:nvPr>
            <p:ph idx="1" type="body"/>
          </p:nvPr>
        </p:nvSpPr>
        <p:spPr>
          <a:xfrm>
            <a:off x="855578" y="1960171"/>
            <a:ext cx="882600" cy="1092300"/>
          </a:xfrm>
          <a:prstGeom prst="rect">
            <a:avLst/>
          </a:prstGeom>
          <a:noFill/>
          <a:ln>
            <a:noFill/>
          </a:ln>
        </p:spPr>
        <p:txBody>
          <a:bodyPr anchorCtr="0" anchor="t" bIns="0" lIns="0" spcFirstLastPara="1" rIns="0" wrap="square" tIns="0"/>
          <a:lstStyle>
            <a:lvl1pPr indent="-228600" lvl="0" marL="457200" marR="0" rtl="0" algn="l">
              <a:lnSpc>
                <a:spcPct val="90000"/>
              </a:lnSpc>
              <a:spcBef>
                <a:spcPts val="1000"/>
              </a:spcBef>
              <a:spcAft>
                <a:spcPts val="0"/>
              </a:spcAft>
              <a:buClr>
                <a:schemeClr val="lt2"/>
              </a:buClr>
              <a:buSzPts val="8000"/>
              <a:buFont typeface="Arial"/>
              <a:buNone/>
              <a:defRPr b="1" i="0" sz="8000" u="none" cap="none" strike="noStrike">
                <a:solidFill>
                  <a:schemeClr val="lt2"/>
                </a:solidFill>
                <a:latin typeface="Cabin"/>
                <a:ea typeface="Cabin"/>
                <a:cs typeface="Cabin"/>
                <a:sym typeface="Cabin"/>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34" name="Google Shape;134;p13"/>
          <p:cNvSpPr txBox="1"/>
          <p:nvPr>
            <p:ph idx="2" type="body"/>
          </p:nvPr>
        </p:nvSpPr>
        <p:spPr>
          <a:xfrm>
            <a:off x="1442535" y="1984171"/>
            <a:ext cx="3103200" cy="1032300"/>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600"/>
              </a:spcBef>
              <a:spcAft>
                <a:spcPts val="0"/>
              </a:spcAft>
              <a:buClr>
                <a:schemeClr val="lt1"/>
              </a:buClr>
              <a:buSzPts val="3000"/>
              <a:buFont typeface="Arial"/>
              <a:buNone/>
              <a:defRPr b="0" i="0" sz="3000" u="none" cap="none" strike="noStrike">
                <a:solidFill>
                  <a:schemeClr val="lt1"/>
                </a:solidFill>
                <a:latin typeface="Cabin"/>
                <a:ea typeface="Cabin"/>
                <a:cs typeface="Cabin"/>
                <a:sym typeface="Cabin"/>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35" name="Google Shape;135;p13"/>
          <p:cNvSpPr txBox="1"/>
          <p:nvPr>
            <p:ph idx="3" type="body"/>
          </p:nvPr>
        </p:nvSpPr>
        <p:spPr>
          <a:xfrm>
            <a:off x="4820642" y="1960171"/>
            <a:ext cx="882600" cy="1092300"/>
          </a:xfrm>
          <a:prstGeom prst="rect">
            <a:avLst/>
          </a:prstGeom>
          <a:noFill/>
          <a:ln>
            <a:noFill/>
          </a:ln>
        </p:spPr>
        <p:txBody>
          <a:bodyPr anchorCtr="0" anchor="t" bIns="0" lIns="0" spcFirstLastPara="1" rIns="0" wrap="square" tIns="0"/>
          <a:lstStyle>
            <a:lvl1pPr indent="-228600" lvl="0" marL="457200" marR="0" rtl="0" algn="l">
              <a:lnSpc>
                <a:spcPct val="90000"/>
              </a:lnSpc>
              <a:spcBef>
                <a:spcPts val="1000"/>
              </a:spcBef>
              <a:spcAft>
                <a:spcPts val="0"/>
              </a:spcAft>
              <a:buClr>
                <a:schemeClr val="lt2"/>
              </a:buClr>
              <a:buSzPts val="8000"/>
              <a:buFont typeface="Arial"/>
              <a:buNone/>
              <a:defRPr b="1" i="0" sz="8000" u="none" cap="none" strike="noStrike">
                <a:solidFill>
                  <a:schemeClr val="lt2"/>
                </a:solidFill>
                <a:latin typeface="Cabin"/>
                <a:ea typeface="Cabin"/>
                <a:cs typeface="Cabin"/>
                <a:sym typeface="Cabin"/>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36" name="Google Shape;136;p13"/>
          <p:cNvSpPr txBox="1"/>
          <p:nvPr>
            <p:ph idx="4" type="body"/>
          </p:nvPr>
        </p:nvSpPr>
        <p:spPr>
          <a:xfrm>
            <a:off x="5477939" y="1984171"/>
            <a:ext cx="2244000" cy="1032300"/>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600"/>
              </a:spcBef>
              <a:spcAft>
                <a:spcPts val="0"/>
              </a:spcAft>
              <a:buClr>
                <a:schemeClr val="lt1"/>
              </a:buClr>
              <a:buSzPts val="3000"/>
              <a:buFont typeface="Arial"/>
              <a:buNone/>
              <a:defRPr b="0" i="0" sz="3000" u="none" cap="none" strike="noStrike">
                <a:solidFill>
                  <a:schemeClr val="lt1"/>
                </a:solidFill>
                <a:latin typeface="Cabin"/>
                <a:ea typeface="Cabin"/>
                <a:cs typeface="Cabin"/>
                <a:sym typeface="Cabin"/>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37" name="Google Shape;137;p13"/>
          <p:cNvSpPr txBox="1"/>
          <p:nvPr>
            <p:ph idx="5" type="body"/>
          </p:nvPr>
        </p:nvSpPr>
        <p:spPr>
          <a:xfrm>
            <a:off x="7906755" y="1977950"/>
            <a:ext cx="882600" cy="1092300"/>
          </a:xfrm>
          <a:prstGeom prst="rect">
            <a:avLst/>
          </a:prstGeom>
          <a:noFill/>
          <a:ln>
            <a:noFill/>
          </a:ln>
        </p:spPr>
        <p:txBody>
          <a:bodyPr anchorCtr="0" anchor="t" bIns="0" lIns="0" spcFirstLastPara="1" rIns="0" wrap="square" tIns="0"/>
          <a:lstStyle>
            <a:lvl1pPr indent="-228600" lvl="0" marL="457200" marR="0" rtl="0" algn="l">
              <a:lnSpc>
                <a:spcPct val="90000"/>
              </a:lnSpc>
              <a:spcBef>
                <a:spcPts val="1000"/>
              </a:spcBef>
              <a:spcAft>
                <a:spcPts val="0"/>
              </a:spcAft>
              <a:buClr>
                <a:schemeClr val="lt2"/>
              </a:buClr>
              <a:buSzPts val="8000"/>
              <a:buFont typeface="Arial"/>
              <a:buNone/>
              <a:defRPr b="1" i="0" sz="8000" u="none" cap="none" strike="noStrike">
                <a:solidFill>
                  <a:schemeClr val="lt2"/>
                </a:solidFill>
                <a:latin typeface="Cabin"/>
                <a:ea typeface="Cabin"/>
                <a:cs typeface="Cabin"/>
                <a:sym typeface="Cabin"/>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38" name="Google Shape;138;p13"/>
          <p:cNvSpPr txBox="1"/>
          <p:nvPr>
            <p:ph idx="6" type="body"/>
          </p:nvPr>
        </p:nvSpPr>
        <p:spPr>
          <a:xfrm>
            <a:off x="8564052" y="2001950"/>
            <a:ext cx="2959200" cy="1032300"/>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600"/>
              </a:spcBef>
              <a:spcAft>
                <a:spcPts val="0"/>
              </a:spcAft>
              <a:buClr>
                <a:schemeClr val="lt1"/>
              </a:buClr>
              <a:buSzPts val="3000"/>
              <a:buFont typeface="Arial"/>
              <a:buNone/>
              <a:defRPr b="0" i="0" sz="3000" u="none" cap="none" strike="noStrike">
                <a:solidFill>
                  <a:schemeClr val="lt1"/>
                </a:solidFill>
                <a:latin typeface="Cabin"/>
                <a:ea typeface="Cabin"/>
                <a:cs typeface="Cabin"/>
                <a:sym typeface="Cabin"/>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39" name="Google Shape;139;p13"/>
          <p:cNvSpPr txBox="1"/>
          <p:nvPr>
            <p:ph idx="7" type="body"/>
          </p:nvPr>
        </p:nvSpPr>
        <p:spPr>
          <a:xfrm>
            <a:off x="1020059" y="3103993"/>
            <a:ext cx="1698600" cy="8001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1600"/>
              <a:buFont typeface="Arial"/>
              <a:buNone/>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0" name="Google Shape;140;p13"/>
          <p:cNvSpPr txBox="1"/>
          <p:nvPr>
            <p:ph idx="8" type="body"/>
          </p:nvPr>
        </p:nvSpPr>
        <p:spPr>
          <a:xfrm>
            <a:off x="2718684" y="3103993"/>
            <a:ext cx="1698600" cy="8001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1600"/>
              <a:buFont typeface="Arial"/>
              <a:buNone/>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1" name="Google Shape;141;p13"/>
          <p:cNvSpPr txBox="1"/>
          <p:nvPr>
            <p:ph idx="9" type="body"/>
          </p:nvPr>
        </p:nvSpPr>
        <p:spPr>
          <a:xfrm>
            <a:off x="4794793" y="3103993"/>
            <a:ext cx="2599200" cy="8001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1600"/>
              <a:buFont typeface="Arial"/>
              <a:buNone/>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2" name="Google Shape;142;p13"/>
          <p:cNvSpPr txBox="1"/>
          <p:nvPr>
            <p:ph idx="13" type="body"/>
          </p:nvPr>
        </p:nvSpPr>
        <p:spPr>
          <a:xfrm>
            <a:off x="7876955" y="3102450"/>
            <a:ext cx="3726300" cy="8001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1"/>
              </a:buClr>
              <a:buSzPts val="1600"/>
              <a:buFont typeface="Arial"/>
              <a:buNone/>
              <a:defRPr b="0" i="0" sz="1600" u="none" cap="none" strike="noStrike">
                <a:solidFill>
                  <a:schemeClr val="lt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3" name="Google Shape;143;p13"/>
          <p:cNvSpPr txBox="1"/>
          <p:nvPr>
            <p:ph idx="14" type="body"/>
          </p:nvPr>
        </p:nvSpPr>
        <p:spPr>
          <a:xfrm>
            <a:off x="1657040" y="5751926"/>
            <a:ext cx="8877900" cy="470400"/>
          </a:xfrm>
          <a:prstGeom prst="rect">
            <a:avLst/>
          </a:prstGeom>
          <a:noFill/>
          <a:ln>
            <a:noFill/>
          </a:ln>
        </p:spPr>
        <p:txBody>
          <a:bodyPr anchorCtr="0" anchor="t" bIns="45700" lIns="91425" spcFirstLastPara="1" rIns="91425" wrap="square" tIns="45700"/>
          <a:lstStyle>
            <a:lvl1pPr indent="-228600" lvl="0" marL="457200" marR="0" rtl="0" algn="ctr">
              <a:lnSpc>
                <a:spcPct val="90000"/>
              </a:lnSpc>
              <a:spcBef>
                <a:spcPts val="1000"/>
              </a:spcBef>
              <a:spcAft>
                <a:spcPts val="0"/>
              </a:spcAft>
              <a:buClr>
                <a:schemeClr val="accent4"/>
              </a:buClr>
              <a:buSzPts val="1600"/>
              <a:buFont typeface="Arial"/>
              <a:buNone/>
              <a:defRPr b="0" i="0" sz="1600" u="none" cap="none" strike="noStrike">
                <a:solidFill>
                  <a:schemeClr val="accent4"/>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4" name="Google Shape;144;p13"/>
          <p:cNvSpPr txBox="1"/>
          <p:nvPr>
            <p:ph idx="15" type="body"/>
          </p:nvPr>
        </p:nvSpPr>
        <p:spPr>
          <a:xfrm>
            <a:off x="4794791" y="5070254"/>
            <a:ext cx="2599200" cy="8001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2"/>
              </a:buClr>
              <a:buSzPts val="1600"/>
              <a:buFont typeface="Arial"/>
              <a:buNone/>
              <a:defRPr b="0" i="0" sz="1600" u="none" cap="none" strike="noStrike">
                <a:solidFill>
                  <a:schemeClr val="lt2"/>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5" name="Google Shape;145;p13"/>
          <p:cNvSpPr txBox="1"/>
          <p:nvPr>
            <p:ph idx="16" type="body"/>
          </p:nvPr>
        </p:nvSpPr>
        <p:spPr>
          <a:xfrm>
            <a:off x="7890713" y="5070254"/>
            <a:ext cx="3712800" cy="8001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000"/>
              </a:spcBef>
              <a:spcAft>
                <a:spcPts val="0"/>
              </a:spcAft>
              <a:buClr>
                <a:schemeClr val="lt2"/>
              </a:buClr>
              <a:buSzPts val="1600"/>
              <a:buFont typeface="Arial"/>
              <a:buNone/>
              <a:defRPr b="0" i="0" sz="1600" u="none" cap="none" strike="noStrike">
                <a:solidFill>
                  <a:schemeClr val="lt2"/>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6" name="Google Shape;146;p13"/>
          <p:cNvSpPr/>
          <p:nvPr>
            <p:ph idx="17" type="pic"/>
          </p:nvPr>
        </p:nvSpPr>
        <p:spPr>
          <a:xfrm>
            <a:off x="1020058" y="3976866"/>
            <a:ext cx="3273600" cy="1618500"/>
          </a:xfrm>
          <a:prstGeom prst="rect">
            <a:avLst/>
          </a:prstGeom>
          <a:noFill/>
          <a:ln>
            <a:noFill/>
          </a:ln>
        </p:spPr>
        <p:txBody>
          <a:bodyPr anchorCtr="0" anchor="ctr" bIns="45700" lIns="91425" spcFirstLastPara="1" rIns="91425" wrap="square" tIns="45700"/>
          <a:lstStyle>
            <a:lvl1pPr lvl="0" marR="0" rtl="0" algn="ctr">
              <a:lnSpc>
                <a:spcPct val="90000"/>
              </a:lnSpc>
              <a:spcBef>
                <a:spcPts val="1000"/>
              </a:spcBef>
              <a:spcAft>
                <a:spcPts val="0"/>
              </a:spcAft>
              <a:buClr>
                <a:schemeClr val="lt1"/>
              </a:buClr>
              <a:buSzPts val="1400"/>
              <a:buFont typeface="Arial"/>
              <a:buNone/>
              <a:defRPr b="0" i="0" sz="1400" u="none" cap="none" strike="noStrike">
                <a:solidFill>
                  <a:schemeClr val="lt1"/>
                </a:solidFill>
                <a:latin typeface="Source Sans Pro"/>
                <a:ea typeface="Source Sans Pro"/>
                <a:cs typeface="Source Sans Pro"/>
                <a:sym typeface="Source Sans Pro"/>
              </a:defRPr>
            </a:lvl1pPr>
            <a:lvl2pPr lvl="1"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7" name="Google Shape;147;p13"/>
          <p:cNvSpPr/>
          <p:nvPr>
            <p:ph idx="18" type="pic"/>
          </p:nvPr>
        </p:nvSpPr>
        <p:spPr>
          <a:xfrm>
            <a:off x="4794792" y="4041034"/>
            <a:ext cx="2599200" cy="896100"/>
          </a:xfrm>
          <a:prstGeom prst="rect">
            <a:avLst/>
          </a:prstGeom>
          <a:noFill/>
          <a:ln>
            <a:noFill/>
          </a:ln>
        </p:spPr>
        <p:txBody>
          <a:bodyPr anchorCtr="0" anchor="ctr" bIns="45700" lIns="91425" spcFirstLastPara="1" rIns="91425" wrap="square" tIns="45700"/>
          <a:lstStyle>
            <a:lvl1pPr lvl="0" marR="0" rtl="0" algn="ctr">
              <a:lnSpc>
                <a:spcPct val="90000"/>
              </a:lnSpc>
              <a:spcBef>
                <a:spcPts val="1000"/>
              </a:spcBef>
              <a:spcAft>
                <a:spcPts val="0"/>
              </a:spcAft>
              <a:buClr>
                <a:schemeClr val="lt1"/>
              </a:buClr>
              <a:buSzPts val="1400"/>
              <a:buFont typeface="Arial"/>
              <a:buNone/>
              <a:defRPr b="0" i="0" sz="1400" u="none" cap="none" strike="noStrike">
                <a:solidFill>
                  <a:schemeClr val="lt1"/>
                </a:solidFill>
                <a:latin typeface="Source Sans Pro"/>
                <a:ea typeface="Source Sans Pro"/>
                <a:cs typeface="Source Sans Pro"/>
                <a:sym typeface="Source Sans Pro"/>
              </a:defRPr>
            </a:lvl1pPr>
            <a:lvl2pPr lvl="1"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48" name="Google Shape;148;p13"/>
          <p:cNvSpPr/>
          <p:nvPr>
            <p:ph idx="19" type="pic"/>
          </p:nvPr>
        </p:nvSpPr>
        <p:spPr>
          <a:xfrm>
            <a:off x="7876955" y="4041034"/>
            <a:ext cx="2599200" cy="896400"/>
          </a:xfrm>
          <a:prstGeom prst="rect">
            <a:avLst/>
          </a:prstGeom>
          <a:noFill/>
          <a:ln>
            <a:noFill/>
          </a:ln>
        </p:spPr>
        <p:txBody>
          <a:bodyPr anchorCtr="0" anchor="ctr" bIns="45700" lIns="91425" spcFirstLastPara="1" rIns="91425" wrap="square" tIns="45700"/>
          <a:lstStyle>
            <a:lvl1pPr lvl="0" marR="0" rtl="0" algn="ctr">
              <a:lnSpc>
                <a:spcPct val="90000"/>
              </a:lnSpc>
              <a:spcBef>
                <a:spcPts val="1000"/>
              </a:spcBef>
              <a:spcAft>
                <a:spcPts val="0"/>
              </a:spcAft>
              <a:buClr>
                <a:schemeClr val="lt1"/>
              </a:buClr>
              <a:buSzPts val="1400"/>
              <a:buFont typeface="Arial"/>
              <a:buNone/>
              <a:defRPr b="0" i="0" sz="1400" u="none" cap="none" strike="noStrike">
                <a:solidFill>
                  <a:schemeClr val="lt1"/>
                </a:solidFill>
                <a:latin typeface="Source Sans Pro"/>
                <a:ea typeface="Source Sans Pro"/>
                <a:cs typeface="Source Sans Pro"/>
                <a:sym typeface="Source Sans Pro"/>
              </a:defRPr>
            </a:lvl1pPr>
            <a:lvl2pPr lvl="1"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lvl="2"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lvl="3"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lvl="4"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1pPr>
            <a:lvl2pPr indent="0" lvl="1"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2pPr>
            <a:lvl3pPr indent="0" lvl="2"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3pPr>
            <a:lvl4pPr indent="0" lvl="3"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4pPr>
            <a:lvl5pPr indent="0" lvl="4"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5pPr>
            <a:lvl6pPr indent="0" lvl="5"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6pPr>
            <a:lvl7pPr indent="0" lvl="6"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7pPr>
            <a:lvl8pPr indent="0" lvl="7"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8pPr>
            <a:lvl9pPr indent="0" lvl="8" marL="0" marR="0" rtl="0" algn="ctr">
              <a:spcBef>
                <a:spcPts val="0"/>
              </a:spcBef>
              <a:buNone/>
              <a:defRPr b="1" i="0" sz="1600" u="none" cap="none" strike="noStrike">
                <a:solidFill>
                  <a:schemeClr val="lt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IE"/>
              <a:t>‹#›</a:t>
            </a:fld>
            <a:endParaRPr/>
          </a:p>
        </p:txBody>
      </p:sp>
      <p:sp>
        <p:nvSpPr>
          <p:cNvPr id="11" name="Google Shape;11;p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lstStyle>
            <a:lvl1pPr lvl="0" marR="0" rtl="0" algn="l">
              <a:lnSpc>
                <a:spcPct val="90000"/>
              </a:lnSpc>
              <a:spcBef>
                <a:spcPts val="0"/>
              </a:spcBef>
              <a:spcAft>
                <a:spcPts val="0"/>
              </a:spcAft>
              <a:buClr>
                <a:schemeClr val="dk2"/>
              </a:buClr>
              <a:buSzPts val="5000"/>
              <a:buFont typeface="Cabin"/>
              <a:buNone/>
              <a:defRPr b="0" i="0" sz="5000" u="none" cap="none" strike="noStrike">
                <a:solidFill>
                  <a:schemeClr val="dk2"/>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 name="Google Shape;12;p1"/>
          <p:cNvSpPr txBox="1"/>
          <p:nvPr>
            <p:ph idx="1" type="body"/>
          </p:nvPr>
        </p:nvSpPr>
        <p:spPr>
          <a:xfrm>
            <a:off x="838200" y="1825625"/>
            <a:ext cx="10515600" cy="4048200"/>
          </a:xfrm>
          <a:prstGeom prst="rect">
            <a:avLst/>
          </a:prstGeom>
          <a:noFill/>
          <a:ln>
            <a:noFill/>
          </a:ln>
        </p:spPr>
        <p:txBody>
          <a:bodyPr anchorCtr="0" anchor="t" bIns="45700" lIns="91425" spcFirstLastPara="1" rIns="91425" wrap="square" tIns="45700"/>
          <a:lstStyle>
            <a:lvl1pPr indent="-406400" lvl="0" marL="457200" marR="0" rtl="0" algn="l">
              <a:lnSpc>
                <a:spcPct val="90000"/>
              </a:lnSpc>
              <a:spcBef>
                <a:spcPts val="1000"/>
              </a:spcBef>
              <a:spcAft>
                <a:spcPts val="0"/>
              </a:spcAft>
              <a:buClr>
                <a:schemeClr val="dk2"/>
              </a:buClr>
              <a:buSzPts val="2800"/>
              <a:buFont typeface="Arial"/>
              <a:buChar char="•"/>
              <a:defRPr b="0" i="0" sz="2800" u="none" cap="none" strike="noStrike">
                <a:solidFill>
                  <a:schemeClr val="dk2"/>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2"/>
              </a:buClr>
              <a:buSzPts val="2400"/>
              <a:buFont typeface="Arial"/>
              <a:buChar char="•"/>
              <a:defRPr b="0" i="0" sz="2400" u="none" cap="none" strike="noStrike">
                <a:solidFill>
                  <a:schemeClr val="dk2"/>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2"/>
              </a:buClr>
              <a:buSzPts val="2000"/>
              <a:buFont typeface="Arial"/>
              <a:buChar char="•"/>
              <a:defRPr b="0" i="0" sz="2000" u="none" cap="none" strike="noStrike">
                <a:solidFill>
                  <a:schemeClr val="dk2"/>
                </a:solidFill>
                <a:latin typeface="Source Sans Pro"/>
                <a:ea typeface="Source Sans Pro"/>
                <a:cs typeface="Source Sans Pro"/>
                <a:sym typeface="Source Sans Pro"/>
              </a:defRPr>
            </a:lvl3pPr>
            <a:lvl4pPr indent="-342900" lvl="3" marL="18288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4pPr>
            <a:lvl5pPr indent="-342900" lvl="4" marL="2286000" marR="0" rtl="0" algn="l">
              <a:lnSpc>
                <a:spcPct val="90000"/>
              </a:lnSpc>
              <a:spcBef>
                <a:spcPts val="500"/>
              </a:spcBef>
              <a:spcAft>
                <a:spcPts val="0"/>
              </a:spcAft>
              <a:buClr>
                <a:schemeClr val="dk2"/>
              </a:buClr>
              <a:buSzPts val="1800"/>
              <a:buFont typeface="Arial"/>
              <a:buChar char="•"/>
              <a:defRPr b="0" i="0" sz="1800" u="none" cap="none" strike="noStrike">
                <a:solidFill>
                  <a:schemeClr val="dk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Source Sans Pro"/>
                <a:ea typeface="Source Sans Pro"/>
                <a:cs typeface="Source Sans Pro"/>
                <a:sym typeface="Source Sans Pro"/>
              </a:defRPr>
            </a:lvl9pPr>
          </a:lstStyle>
          <a:p/>
        </p:txBody>
      </p:sp>
      <p:sp>
        <p:nvSpPr>
          <p:cNvPr id="13" name="Google Shape;13;p1"/>
          <p:cNvSpPr txBox="1"/>
          <p:nvPr>
            <p:ph idx="10" type="dt"/>
          </p:nvPr>
        </p:nvSpPr>
        <p:spPr>
          <a:xfrm>
            <a:off x="8610600" y="6118484"/>
            <a:ext cx="2743200" cy="3651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b="0" i="0" sz="16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14" name="Google Shape;14;p1"/>
          <p:cNvSpPr txBox="1"/>
          <p:nvPr>
            <p:ph idx="11" type="ftr"/>
          </p:nvPr>
        </p:nvSpPr>
        <p:spPr>
          <a:xfrm>
            <a:off x="838200" y="6118484"/>
            <a:ext cx="33987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600" u="none" cap="none" strike="noStrike">
                <a:solidFill>
                  <a:schemeClr val="lt2"/>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572">
          <p15:clr>
            <a:srgbClr val="F26B43"/>
          </p15:clr>
        </p15:guide>
        <p15:guide id="2" pos="574">
          <p15:clr>
            <a:srgbClr val="F26B43"/>
          </p15:clr>
        </p15:guide>
        <p15:guide id="3" pos="7106">
          <p15:clr>
            <a:srgbClr val="F26B43"/>
          </p15:clr>
        </p15:guide>
        <p15:guide id="4" orient="horz" pos="3748">
          <p15:clr>
            <a:srgbClr val="F26B43"/>
          </p15:clr>
        </p15:guide>
        <p15:guide id="5" pos="4407">
          <p15:clr>
            <a:srgbClr val="F26B43"/>
          </p15:clr>
        </p15:guide>
        <p15:guide id="6" pos="3273">
          <p15:clr>
            <a:srgbClr val="F26B43"/>
          </p15:clr>
        </p15:guide>
        <p15:guide id="7" pos="3840">
          <p15:clr>
            <a:srgbClr val="F26B43"/>
          </p15:clr>
        </p15:guide>
        <p15:guide id="8" orient="horz" pos="2160">
          <p15:clr>
            <a:srgbClr val="F26B43"/>
          </p15:clr>
        </p15:guide>
        <p15:guide id="9" pos="302">
          <p15:clr>
            <a:srgbClr val="F26B43"/>
          </p15:clr>
        </p15:guide>
        <p15:guide id="10" pos="737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0" Type="http://schemas.openxmlformats.org/officeDocument/2006/relationships/hyperlink" Target="https://developmenteducation.ie/"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hyperlink" Target="https://developmenteducation.ie/" TargetMode="External"/><Relationship Id="rId9" Type="http://schemas.openxmlformats.org/officeDocument/2006/relationships/hyperlink" Target="https://developmenteducation.ie/" TargetMode="External"/><Relationship Id="rId5" Type="http://schemas.openxmlformats.org/officeDocument/2006/relationships/hyperlink" Target="https://developmenteducation.ie/" TargetMode="External"/><Relationship Id="rId6" Type="http://schemas.openxmlformats.org/officeDocument/2006/relationships/image" Target="../media/image9.png"/><Relationship Id="rId7" Type="http://schemas.openxmlformats.org/officeDocument/2006/relationships/hyperlink" Target="https://developmenteducation.ie/" TargetMode="External"/><Relationship Id="rId8" Type="http://schemas.openxmlformats.org/officeDocument/2006/relationships/hyperlink" Target="https://developmenteducation.ie/" TargetMode="External"/></Relationships>
</file>

<file path=ppt/slides/_rels/slide4.xml.rels><?xml version="1.0" encoding="UTF-8" standalone="yes"?><Relationships xmlns="http://schemas.openxmlformats.org/package/2006/relationships"><Relationship Id="rId11" Type="http://schemas.openxmlformats.org/officeDocument/2006/relationships/hyperlink" Target="https://developmenteducation.ie/" TargetMode="External"/><Relationship Id="rId10" Type="http://schemas.openxmlformats.org/officeDocument/2006/relationships/hyperlink" Target="https://developmenteducation.ie/" TargetMode="External"/><Relationship Id="rId12" Type="http://schemas.openxmlformats.org/officeDocument/2006/relationships/image" Target="../media/image9.png"/><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hyperlink" Target="http://www.globalhungerindex.org/" TargetMode="External"/><Relationship Id="rId4" Type="http://schemas.openxmlformats.org/officeDocument/2006/relationships/image" Target="../media/image10.png"/><Relationship Id="rId9" Type="http://schemas.openxmlformats.org/officeDocument/2006/relationships/image" Target="../media/image8.png"/><Relationship Id="rId5" Type="http://schemas.openxmlformats.org/officeDocument/2006/relationships/hyperlink" Target="http://www.haleyscomic.com/2013/04/k-is-for-kickball.html" TargetMode="External"/><Relationship Id="rId6" Type="http://schemas.openxmlformats.org/officeDocument/2006/relationships/hyperlink" Target="https://pixabay.com/en/horticulture-agriculture-greenhouses-2779709/" TargetMode="External"/><Relationship Id="rId7" Type="http://schemas.openxmlformats.org/officeDocument/2006/relationships/hyperlink" Target="https://creativecommons.org/licenses/by-nc-nd/3.0/" TargetMode="External"/><Relationship Id="rId8" Type="http://schemas.openxmlformats.org/officeDocument/2006/relationships/hyperlink" Target="https://pixabay.com/en/horticulture-agriculture-greenhouses-2779709/"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hyperlink" Target="https://developmenteducation.ie/feature/doing-development-education-ideas-and-resources-a-starter-guide/10/" TargetMode="External"/><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hyperlink" Target="https://pxhere.com/en/photo/1050863" TargetMode="External"/><Relationship Id="rId5" Type="http://schemas.openxmlformats.org/officeDocument/2006/relationships/hyperlink" Target="https://pxhere.com/en/photo/1050863" TargetMode="External"/><Relationship Id="rId6" Type="http://schemas.openxmlformats.org/officeDocument/2006/relationships/hyperlink" Target="https://commons.wikimedia.org/wiki/File:Mato_Grosso_deforestation_(Pedro_Biondi)_12ago2007.j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hyperlink" Target="https://www.nationalgeographic.com/magazine/2017/09/holland-agriculture-sustainable-farming/" TargetMode="External"/><Relationship Id="rId4" Type="http://schemas.openxmlformats.org/officeDocument/2006/relationships/image" Target="../media/image15.png"/><Relationship Id="rId5" Type="http://schemas.openxmlformats.org/officeDocument/2006/relationships/hyperlink" Target="https://pixabay.com/en/horticulture-agriculture-greenhouses-2779709/" TargetMode="External"/><Relationship Id="rId6" Type="http://schemas.openxmlformats.org/officeDocument/2006/relationships/hyperlink" Target="https://pixabay.com/en/horticulture-agriculture-greenhouses-2779709/" TargetMode="External"/><Relationship Id="rId7" Type="http://schemas.openxmlformats.org/officeDocument/2006/relationships/hyperlink" Target="https://creativecommons.org/licenses/by-nc-nd/3.0/" TargetMode="External"/><Relationship Id="rId8" Type="http://schemas.openxmlformats.org/officeDocument/2006/relationships/hyperlink" Target="https://pixabay.com/en/horticulture-agriculture-greenhouses-2779709/"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hyperlink" Target="http://www.haleyscomic.com/2013/04/k-is-for-kickball.html" TargetMode="External"/><Relationship Id="rId5" Type="http://schemas.openxmlformats.org/officeDocument/2006/relationships/hyperlink" Target="https://www.flickr.com/photos/missouristatearchives/13974172874" TargetMode="External"/><Relationship Id="rId6" Type="http://schemas.openxmlformats.org/officeDocument/2006/relationships/hyperlink" Target="https://creativecommons.org/licenses/by-nc-nd/3.0/" TargetMode="External"/><Relationship Id="rId7" Type="http://schemas.openxmlformats.org/officeDocument/2006/relationships/hyperlink" Target="https://commons.wikimedia.org/wiki/File:Mato_Grosso_deforestation_(Pedro_Biondi)_12ago2007.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hyperlink" Target="https://commons.wikimedia.org/wiki/File:Typhoon_Ketsana_flooded_rice_field1.jpg" TargetMode="External"/><Relationship Id="rId5" Type="http://schemas.openxmlformats.org/officeDocument/2006/relationships/hyperlink" Target="https://commons.wikimedia.org/wiki/File:Typhoon_Ketsana_flooded_rice_field1.jpg" TargetMode="External"/><Relationship Id="rId6" Type="http://schemas.openxmlformats.org/officeDocument/2006/relationships/hyperlink" Target="https://creativecommons.org/licenses/by-nc-nd/3.0/" TargetMode="External"/><Relationship Id="rId7" Type="http://schemas.openxmlformats.org/officeDocument/2006/relationships/hyperlink" Target="https://commons.wikimedia.org/wiki/File:Mato_Grosso_deforestation_(Pedro_Biondi)_12ago2007.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hyperlink" Target="https://www.forestcarbonpartnership.org/sites/fcp/files/DriversOfDeforestation.pdf_N_S.pdf" TargetMode="External"/><Relationship Id="rId4" Type="http://schemas.openxmlformats.org/officeDocument/2006/relationships/hyperlink" Target="https://www.flickr.com/photos/sbeebe/3275040520" TargetMode="External"/><Relationship Id="rId5" Type="http://schemas.openxmlformats.org/officeDocument/2006/relationships/hyperlink" Target="https://www.flickr.com/photos/sbeebe/3275040520" TargetMode="External"/><Relationship Id="rId6" Type="http://schemas.openxmlformats.org/officeDocument/2006/relationships/hyperlink" Target="https://creativecommons.org/licenses/by-nc-nd/3.0/" TargetMode="External"/><Relationship Id="rId7" Type="http://schemas.openxmlformats.org/officeDocument/2006/relationships/hyperlink" Target="https://commons.wikimedia.org/wiki/File:Mato_Grosso_deforestation_(Pedro_Biondi)_12ago2007.jpg" TargetMode="External"/><Relationship Id="rId8"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hyperlink" Target="https://www.nasa.gov/mission_pages/station/research/news/meals_ready_to_eat" TargetMode="External"/><Relationship Id="rId5" Type="http://schemas.openxmlformats.org/officeDocument/2006/relationships/hyperlink" Target="https://www.nasa.gov/mission_pages/station/research/news/meals_ready_to_eat" TargetMode="External"/><Relationship Id="rId6" Type="http://schemas.openxmlformats.org/officeDocument/2006/relationships/hyperlink" Target="https://creativecommons.org/licenses/by-nc-nd/3.0/" TargetMode="External"/><Relationship Id="rId7" Type="http://schemas.openxmlformats.org/officeDocument/2006/relationships/hyperlink" Target="https://commons.wikimedia.org/wiki/File:Mato_Grosso_deforestation_(Pedro_Biondi)_12ago2007.jp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hyperlink" Target="https://www.flickr.com/photos/infomatique/25968315011" TargetMode="External"/><Relationship Id="rId4" Type="http://schemas.openxmlformats.org/officeDocument/2006/relationships/hyperlink" Target="https://creativecommons.org/licenses/by-nc-nd/3.0/" TargetMode="External"/><Relationship Id="rId5" Type="http://schemas.openxmlformats.org/officeDocument/2006/relationships/hyperlink" Target="https://www.flickr.com/photos/infomatique/25968315011" TargetMode="External"/><Relationship Id="rId6"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1" Type="http://schemas.openxmlformats.org/officeDocument/2006/relationships/hyperlink" Target="https://www.origingreen.ie/what-is-origin-green/sustainable-food-production/" TargetMode="External"/><Relationship Id="rId10" Type="http://schemas.openxmlformats.org/officeDocument/2006/relationships/hyperlink" Target="https://vimeo.com/246459825" TargetMode="External"/><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hyperlink" Target="https://vimeo.com/246459825" TargetMode="External"/><Relationship Id="rId9" Type="http://schemas.openxmlformats.org/officeDocument/2006/relationships/hyperlink" Target="https://commons.wikimedia.org/wiki/File:Mato_Grosso_deforestation_(Pedro_Biondi)_12ago2007.jpg" TargetMode="External"/><Relationship Id="rId5" Type="http://schemas.openxmlformats.org/officeDocument/2006/relationships/image" Target="../media/image25.png"/><Relationship Id="rId6" Type="http://schemas.openxmlformats.org/officeDocument/2006/relationships/hyperlink" Target="https://www.flickr.com/photos/peterm7/9459379295/" TargetMode="External"/><Relationship Id="rId7" Type="http://schemas.openxmlformats.org/officeDocument/2006/relationships/hyperlink" Target="https://creativecommons.org/licenses/by-sa/2.0/" TargetMode="External"/><Relationship Id="rId8" Type="http://schemas.openxmlformats.org/officeDocument/2006/relationships/hyperlink" Target="https://creativecommons.org/licenses/by-nc-nd/3.0/" TargetMode="External"/></Relationships>
</file>

<file path=ppt/slides/_rels/slide16.xml.rels><?xml version="1.0" encoding="UTF-8" standalone="yes"?><Relationships xmlns="http://schemas.openxmlformats.org/package/2006/relationships"><Relationship Id="rId20" Type="http://schemas.openxmlformats.org/officeDocument/2006/relationships/hyperlink" Target="https://www.youtube.com/watch?v=MH5mbs18fZI" TargetMode="External"/><Relationship Id="rId11" Type="http://schemas.openxmlformats.org/officeDocument/2006/relationships/image" Target="../media/image24.png"/><Relationship Id="rId10" Type="http://schemas.openxmlformats.org/officeDocument/2006/relationships/hyperlink" Target="https://www.youtube.com/watch?v=1R2XrVzaixc" TargetMode="External"/><Relationship Id="rId21" Type="http://schemas.openxmlformats.org/officeDocument/2006/relationships/image" Target="../media/image26.png"/><Relationship Id="rId13" Type="http://schemas.openxmlformats.org/officeDocument/2006/relationships/image" Target="../media/image17.png"/><Relationship Id="rId12" Type="http://schemas.openxmlformats.org/officeDocument/2006/relationships/hyperlink" Target="https://www.youtube.com/watch?v=xrGjPJR6uD8" TargetMode="External"/><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s://www.youtube.com/watch?v=1R2XrVzaixc" TargetMode="External"/><Relationship Id="rId4" Type="http://schemas.openxmlformats.org/officeDocument/2006/relationships/hyperlink" Target="https://www.youtube.com/watch?v=gA3MyqWgvpQ" TargetMode="External"/><Relationship Id="rId9" Type="http://schemas.openxmlformats.org/officeDocument/2006/relationships/image" Target="../media/image23.png"/><Relationship Id="rId15" Type="http://schemas.openxmlformats.org/officeDocument/2006/relationships/image" Target="../media/image18.png"/><Relationship Id="rId14" Type="http://schemas.openxmlformats.org/officeDocument/2006/relationships/hyperlink" Target="https://www.youtube.com/watch?v=gA3MyqWgvpQ" TargetMode="External"/><Relationship Id="rId17" Type="http://schemas.openxmlformats.org/officeDocument/2006/relationships/image" Target="../media/image21.png"/><Relationship Id="rId16" Type="http://schemas.openxmlformats.org/officeDocument/2006/relationships/hyperlink" Target="https://vimeo.com/268951498" TargetMode="External"/><Relationship Id="rId5" Type="http://schemas.openxmlformats.org/officeDocument/2006/relationships/hyperlink" Target="https://vimeo.com/268951498" TargetMode="External"/><Relationship Id="rId19" Type="http://schemas.openxmlformats.org/officeDocument/2006/relationships/image" Target="../media/image22.png"/><Relationship Id="rId6" Type="http://schemas.openxmlformats.org/officeDocument/2006/relationships/hyperlink" Target="https://www.youtube.com/watch?v=Z4bmTSLb3GQ" TargetMode="External"/><Relationship Id="rId18" Type="http://schemas.openxmlformats.org/officeDocument/2006/relationships/hyperlink" Target="https://www.youtube.com/watch?v=Z4bmTSLb3GQ" TargetMode="External"/><Relationship Id="rId7" Type="http://schemas.openxmlformats.org/officeDocument/2006/relationships/hyperlink" Target="https://www.youtube.com/watch?v=MH5mbs18fZI" TargetMode="External"/><Relationship Id="rId8" Type="http://schemas.openxmlformats.org/officeDocument/2006/relationships/hyperlink" Target="https://www.youtube.com/watch?v=Q1fO0FlKMUw&amp;t=12s&amp;list=PLgcXBaWAkTVaCKC-oFkgZ_iK1lkMlQ0IJ&amp;index=36"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scoilnet.ie/go-to-post-primary/" TargetMode="External"/><Relationship Id="rId4" Type="http://schemas.openxmlformats.org/officeDocument/2006/relationships/image" Target="../media/image19.png"/><Relationship Id="rId5" Type="http://schemas.openxmlformats.org/officeDocument/2006/relationships/hyperlink" Target="https://developmenteducation.ie/" TargetMode="External"/><Relationship Id="rId6" Type="http://schemas.openxmlformats.org/officeDocument/2006/relationships/image" Target="../media/image9.png"/><Relationship Id="rId7"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14"/>
          <p:cNvSpPr txBox="1"/>
          <p:nvPr>
            <p:ph type="title"/>
          </p:nvPr>
        </p:nvSpPr>
        <p:spPr>
          <a:xfrm>
            <a:off x="1037021" y="2107415"/>
            <a:ext cx="10118100" cy="22815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8000"/>
              <a:buFont typeface="Cabin"/>
              <a:buNone/>
            </a:pPr>
            <a:r>
              <a:rPr lang="en-IE"/>
              <a:t>Global Food Production</a:t>
            </a:r>
            <a:endParaRPr b="0" i="0" sz="8000" u="none" cap="none" strike="noStrike">
              <a:solidFill>
                <a:schemeClr val="lt1"/>
              </a:solidFill>
              <a:latin typeface="Cabin"/>
              <a:ea typeface="Cabin"/>
              <a:cs typeface="Cabin"/>
              <a:sym typeface="Cabin"/>
            </a:endParaRPr>
          </a:p>
        </p:txBody>
      </p:sp>
      <p:sp>
        <p:nvSpPr>
          <p:cNvPr id="154" name="Google Shape;154;p14"/>
          <p:cNvSpPr txBox="1"/>
          <p:nvPr>
            <p:ph idx="3" type="body"/>
          </p:nvPr>
        </p:nvSpPr>
        <p:spPr>
          <a:xfrm>
            <a:off x="261257" y="4720037"/>
            <a:ext cx="11560500" cy="11019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2"/>
              </a:buClr>
              <a:buSzPts val="3500"/>
              <a:buFont typeface="Arial"/>
              <a:buNone/>
            </a:pPr>
            <a:r>
              <a:rPr lang="en-IE"/>
              <a:t>How will we produce more food using less resources?</a:t>
            </a:r>
            <a:endParaRPr b="0" i="0" sz="3500" u="none" cap="none" strike="noStrike">
              <a:solidFill>
                <a:schemeClr val="lt2"/>
              </a:solidFill>
              <a:latin typeface="Source Sans Pro"/>
              <a:ea typeface="Source Sans Pro"/>
              <a:cs typeface="Source Sans Pro"/>
              <a:sym typeface="Source Sans Pro"/>
            </a:endParaRPr>
          </a:p>
        </p:txBody>
      </p:sp>
      <p:pic>
        <p:nvPicPr>
          <p:cNvPr id="155" name="Google Shape;155;p14"/>
          <p:cNvPicPr preferRelativeResize="0"/>
          <p:nvPr/>
        </p:nvPicPr>
        <p:blipFill>
          <a:blip r:embed="rId3">
            <a:alphaModFix/>
          </a:blip>
          <a:stretch>
            <a:fillRect/>
          </a:stretch>
        </p:blipFill>
        <p:spPr>
          <a:xfrm>
            <a:off x="66250" y="79449"/>
            <a:ext cx="1946072" cy="8286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15"/>
          <p:cNvSpPr txBox="1"/>
          <p:nvPr>
            <p:ph type="title"/>
          </p:nvPr>
        </p:nvSpPr>
        <p:spPr>
          <a:xfrm>
            <a:off x="838200" y="557629"/>
            <a:ext cx="10515600" cy="1325563"/>
          </a:xfrm>
          <a:prstGeom prst="rect">
            <a:avLst/>
          </a:prstGeom>
          <a:noFill/>
          <a:ln>
            <a:noFill/>
          </a:ln>
        </p:spPr>
        <p:txBody>
          <a:bodyPr anchorCtr="0" anchor="ctr" bIns="45700" lIns="0" spcFirstLastPara="1" rIns="0" wrap="square" tIns="45700">
            <a:noAutofit/>
          </a:bodyPr>
          <a:lstStyle/>
          <a:p>
            <a:pPr indent="0" lvl="0" marL="0" marR="0" rtl="0" algn="ctr">
              <a:lnSpc>
                <a:spcPct val="90000"/>
              </a:lnSpc>
              <a:spcBef>
                <a:spcPts val="0"/>
              </a:spcBef>
              <a:spcAft>
                <a:spcPts val="0"/>
              </a:spcAft>
              <a:buClr>
                <a:schemeClr val="lt1"/>
              </a:buClr>
              <a:buSzPts val="5000"/>
              <a:buFont typeface="Cabin"/>
              <a:buNone/>
            </a:pPr>
            <a:r>
              <a:rPr b="0" i="0" lang="en-IE" sz="5000" u="none" cap="none" strike="noStrike">
                <a:solidFill>
                  <a:schemeClr val="lt1"/>
                </a:solidFill>
                <a:latin typeface="Cabin"/>
                <a:ea typeface="Cabin"/>
                <a:cs typeface="Cabin"/>
                <a:sym typeface="Cabin"/>
              </a:rPr>
              <a:t>Learning Intentions:</a:t>
            </a:r>
            <a:endParaRPr b="0" i="0" sz="5000" u="none" cap="none" strike="noStrike">
              <a:solidFill>
                <a:schemeClr val="lt1"/>
              </a:solidFill>
              <a:latin typeface="Cabin"/>
              <a:ea typeface="Cabin"/>
              <a:cs typeface="Cabin"/>
              <a:sym typeface="Cabin"/>
            </a:endParaRPr>
          </a:p>
        </p:txBody>
      </p:sp>
      <p:sp>
        <p:nvSpPr>
          <p:cNvPr id="161" name="Google Shape;161;p15"/>
          <p:cNvSpPr txBox="1"/>
          <p:nvPr>
            <p:ph idx="2" type="body"/>
          </p:nvPr>
        </p:nvSpPr>
        <p:spPr>
          <a:xfrm>
            <a:off x="838201" y="1835244"/>
            <a:ext cx="10515599" cy="629105"/>
          </a:xfrm>
          <a:prstGeom prst="rect">
            <a:avLst/>
          </a:prstGeom>
          <a:noFill/>
          <a:ln>
            <a:noFill/>
          </a:ln>
        </p:spPr>
        <p:txBody>
          <a:bodyPr anchorCtr="0" anchor="t" bIns="45700" lIns="0" spcFirstLastPara="1" rIns="0" wrap="square" tIns="45700">
            <a:noAutofit/>
          </a:bodyPr>
          <a:lstStyle/>
          <a:p>
            <a:pPr indent="0" lvl="0" marL="0" marR="0" rtl="0" algn="ctr">
              <a:lnSpc>
                <a:spcPct val="90000"/>
              </a:lnSpc>
              <a:spcBef>
                <a:spcPts val="0"/>
              </a:spcBef>
              <a:spcAft>
                <a:spcPts val="0"/>
              </a:spcAft>
              <a:buClr>
                <a:schemeClr val="lt2"/>
              </a:buClr>
              <a:buSzPts val="2300"/>
              <a:buFont typeface="Arial"/>
              <a:buNone/>
            </a:pPr>
            <a:r>
              <a:rPr b="0" i="0" lang="en-IE" sz="2300" u="none" cap="none" strike="noStrike">
                <a:solidFill>
                  <a:schemeClr val="lt2"/>
                </a:solidFill>
                <a:latin typeface="Source Sans Pro"/>
                <a:ea typeface="Source Sans Pro"/>
                <a:cs typeface="Source Sans Pro"/>
                <a:sym typeface="Source Sans Pro"/>
              </a:rPr>
              <a:t>By the end of this lesson you will be able to:</a:t>
            </a:r>
            <a:endParaRPr b="0" i="0" sz="2300" u="none" cap="none" strike="noStrike">
              <a:solidFill>
                <a:schemeClr val="lt2"/>
              </a:solidFill>
              <a:latin typeface="Source Sans Pro"/>
              <a:ea typeface="Source Sans Pro"/>
              <a:cs typeface="Source Sans Pro"/>
              <a:sym typeface="Source Sans Pro"/>
            </a:endParaRPr>
          </a:p>
        </p:txBody>
      </p:sp>
      <p:sp>
        <p:nvSpPr>
          <p:cNvPr id="162" name="Google Shape;162;p15"/>
          <p:cNvSpPr txBox="1"/>
          <p:nvPr>
            <p:ph idx="12" type="sldNum"/>
          </p:nvPr>
        </p:nvSpPr>
        <p:spPr>
          <a:xfrm>
            <a:off x="5821279" y="6118484"/>
            <a:ext cx="549442"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en-IE" sz="1600" u="none" cap="none" strike="noStrike">
                <a:solidFill>
                  <a:schemeClr val="lt1"/>
                </a:solidFill>
                <a:latin typeface="Source Sans Pro"/>
                <a:ea typeface="Source Sans Pro"/>
                <a:cs typeface="Source Sans Pro"/>
                <a:sym typeface="Source Sans Pro"/>
              </a:rPr>
              <a:t>‹#›</a:t>
            </a:fld>
            <a:endParaRPr b="1" i="0" sz="1600" u="none" cap="none" strike="noStrike">
              <a:solidFill>
                <a:schemeClr val="lt1"/>
              </a:solidFill>
              <a:latin typeface="Source Sans Pro"/>
              <a:ea typeface="Source Sans Pro"/>
              <a:cs typeface="Source Sans Pro"/>
              <a:sym typeface="Source Sans Pro"/>
            </a:endParaRPr>
          </a:p>
        </p:txBody>
      </p:sp>
      <p:sp>
        <p:nvSpPr>
          <p:cNvPr id="163" name="Google Shape;163;p15"/>
          <p:cNvSpPr txBox="1"/>
          <p:nvPr>
            <p:ph idx="4294967295" type="body"/>
          </p:nvPr>
        </p:nvSpPr>
        <p:spPr>
          <a:xfrm>
            <a:off x="568498" y="2334991"/>
            <a:ext cx="11055004" cy="1101897"/>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chemeClr val="dk2"/>
              </a:buClr>
              <a:buSzPts val="2400"/>
              <a:buFont typeface="Arial"/>
              <a:buNone/>
            </a:pPr>
            <a:r>
              <a:t/>
            </a:r>
            <a:endParaRPr b="0" i="0" sz="2400" u="none" cap="none" strike="noStrike">
              <a:solidFill>
                <a:schemeClr val="lt1"/>
              </a:solidFill>
              <a:latin typeface="Source Sans Pro"/>
              <a:ea typeface="Source Sans Pro"/>
              <a:cs typeface="Source Sans Pro"/>
              <a:sym typeface="Source Sans Pro"/>
            </a:endParaRPr>
          </a:p>
          <a:p>
            <a:pPr indent="-457200" lvl="0" marL="457200" marR="0" rtl="0" algn="l">
              <a:lnSpc>
                <a:spcPct val="70000"/>
              </a:lnSpc>
              <a:spcBef>
                <a:spcPts val="1000"/>
              </a:spcBef>
              <a:spcAft>
                <a:spcPts val="0"/>
              </a:spcAft>
              <a:buClr>
                <a:schemeClr val="lt1"/>
              </a:buClr>
              <a:buSzPts val="2400"/>
              <a:buFont typeface="Arial"/>
              <a:buChar char="•"/>
            </a:pPr>
            <a:r>
              <a:rPr lang="en-IE" sz="2400">
                <a:solidFill>
                  <a:schemeClr val="lt1"/>
                </a:solidFill>
              </a:rPr>
              <a:t>Distinguish between food security and food insecurity.</a:t>
            </a:r>
            <a:br>
              <a:rPr lang="en-IE" sz="2400">
                <a:solidFill>
                  <a:schemeClr val="lt1"/>
                </a:solidFill>
              </a:rPr>
            </a:br>
            <a:endParaRPr sz="2400">
              <a:solidFill>
                <a:schemeClr val="lt1"/>
              </a:solidFill>
            </a:endParaRPr>
          </a:p>
          <a:p>
            <a:pPr indent="-457200" lvl="0" marL="457200" marR="0" rtl="0" algn="l">
              <a:lnSpc>
                <a:spcPct val="70000"/>
              </a:lnSpc>
              <a:spcBef>
                <a:spcPts val="1000"/>
              </a:spcBef>
              <a:spcAft>
                <a:spcPts val="0"/>
              </a:spcAft>
              <a:buClr>
                <a:schemeClr val="lt1"/>
              </a:buClr>
              <a:buSzPts val="2400"/>
              <a:buFont typeface="Arial"/>
              <a:buChar char="•"/>
            </a:pPr>
            <a:r>
              <a:rPr lang="en-IE" sz="2400">
                <a:solidFill>
                  <a:schemeClr val="lt1"/>
                </a:solidFill>
              </a:rPr>
              <a:t>Describe factors that influence the global food production system.</a:t>
            </a:r>
            <a:br>
              <a:rPr lang="en-IE" sz="2400">
                <a:solidFill>
                  <a:schemeClr val="lt1"/>
                </a:solidFill>
              </a:rPr>
            </a:br>
            <a:endParaRPr sz="2400">
              <a:solidFill>
                <a:schemeClr val="lt1"/>
              </a:solidFill>
            </a:endParaRPr>
          </a:p>
          <a:p>
            <a:pPr indent="-457200" lvl="0" marL="457200" marR="0" rtl="0" algn="l">
              <a:lnSpc>
                <a:spcPct val="70000"/>
              </a:lnSpc>
              <a:spcBef>
                <a:spcPts val="1000"/>
              </a:spcBef>
              <a:spcAft>
                <a:spcPts val="0"/>
              </a:spcAft>
              <a:buClr>
                <a:schemeClr val="lt1"/>
              </a:buClr>
              <a:buSzPts val="2400"/>
              <a:buFont typeface="Arial"/>
              <a:buChar char="•"/>
            </a:pPr>
            <a:r>
              <a:rPr lang="en-IE" sz="2400">
                <a:solidFill>
                  <a:schemeClr val="lt1"/>
                </a:solidFill>
              </a:rPr>
              <a:t>Evaluate the ways in which our food production system can become more sustainable.</a:t>
            </a:r>
            <a:br>
              <a:rPr lang="en-IE" sz="2400">
                <a:solidFill>
                  <a:schemeClr val="lt1"/>
                </a:solidFill>
              </a:rPr>
            </a:br>
            <a:endParaRPr b="0" i="0" sz="700" u="none" cap="none" strike="noStrike">
              <a:solidFill>
                <a:schemeClr val="dk2"/>
              </a:solidFill>
              <a:latin typeface="Source Sans Pro"/>
              <a:ea typeface="Source Sans Pro"/>
              <a:cs typeface="Source Sans Pro"/>
              <a:sym typeface="Source Sans Pro"/>
            </a:endParaRPr>
          </a:p>
          <a:p>
            <a:pPr indent="-412750" lvl="0" marL="457200" marR="0" rtl="0" algn="l">
              <a:lnSpc>
                <a:spcPct val="70000"/>
              </a:lnSpc>
              <a:spcBef>
                <a:spcPts val="1000"/>
              </a:spcBef>
              <a:spcAft>
                <a:spcPts val="0"/>
              </a:spcAft>
              <a:buClr>
                <a:schemeClr val="dk2"/>
              </a:buClr>
              <a:buSzPts val="700"/>
              <a:buFont typeface="Arial"/>
              <a:buNone/>
            </a:pPr>
            <a:r>
              <a:t/>
            </a:r>
            <a:endParaRPr b="0" i="0" sz="700" u="none" cap="none" strike="noStrike">
              <a:solidFill>
                <a:schemeClr val="dk2"/>
              </a:solidFill>
              <a:latin typeface="Source Sans Pro"/>
              <a:ea typeface="Source Sans Pro"/>
              <a:cs typeface="Source Sans Pro"/>
              <a:sym typeface="Source Sans Pro"/>
            </a:endParaRPr>
          </a:p>
          <a:p>
            <a:pPr indent="-412750" lvl="0" marL="457200" marR="0" rtl="0" algn="l">
              <a:lnSpc>
                <a:spcPct val="70000"/>
              </a:lnSpc>
              <a:spcBef>
                <a:spcPts val="1000"/>
              </a:spcBef>
              <a:spcAft>
                <a:spcPts val="0"/>
              </a:spcAft>
              <a:buClr>
                <a:schemeClr val="dk2"/>
              </a:buClr>
              <a:buSzPts val="700"/>
              <a:buFont typeface="Arial"/>
              <a:buNone/>
            </a:pPr>
            <a:r>
              <a:t/>
            </a:r>
            <a:endParaRPr b="0" i="0" sz="700" u="none" cap="none" strike="noStrike">
              <a:solidFill>
                <a:schemeClr val="dk2"/>
              </a:solidFill>
              <a:latin typeface="Source Sans Pro"/>
              <a:ea typeface="Source Sans Pro"/>
              <a:cs typeface="Source Sans Pro"/>
              <a:sym typeface="Source Sans Pro"/>
            </a:endParaRPr>
          </a:p>
        </p:txBody>
      </p:sp>
      <p:sp>
        <p:nvSpPr>
          <p:cNvPr id="164" name="Google Shape;164;p15"/>
          <p:cNvSpPr txBox="1"/>
          <p:nvPr/>
        </p:nvSpPr>
        <p:spPr>
          <a:xfrm>
            <a:off x="7859725" y="6027209"/>
            <a:ext cx="4166400" cy="62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IE" sz="1800" u="none" cap="none" strike="noStrike">
                <a:solidFill>
                  <a:srgbClr val="FFFF00"/>
                </a:solidFill>
                <a:latin typeface="Source Sans Pro"/>
                <a:ea typeface="Source Sans Pro"/>
                <a:cs typeface="Source Sans Pro"/>
                <a:sym typeface="Source Sans Pro"/>
              </a:rPr>
              <a:t>Links to Science LO: </a:t>
            </a:r>
            <a:r>
              <a:rPr lang="en-IE" sz="1800">
                <a:solidFill>
                  <a:srgbClr val="FFFF00"/>
                </a:solidFill>
                <a:latin typeface="Source Sans Pro"/>
                <a:ea typeface="Source Sans Pro"/>
                <a:cs typeface="Source Sans Pro"/>
                <a:sym typeface="Source Sans Pro"/>
              </a:rPr>
              <a:t>5.10, 1.10</a:t>
            </a:r>
            <a:endParaRPr b="0" i="0" sz="1800" u="none" cap="none" strike="noStrike">
              <a:solidFill>
                <a:srgbClr val="FFFF00"/>
              </a:solidFill>
              <a:latin typeface="Source Sans Pro"/>
              <a:ea typeface="Source Sans Pro"/>
              <a:cs typeface="Source Sans Pro"/>
              <a:sym typeface="Source Sans Pro"/>
            </a:endParaRPr>
          </a:p>
          <a:p>
            <a:pPr indent="0" lvl="0" marL="0" marR="0" rtl="0" algn="l">
              <a:spcBef>
                <a:spcPts val="0"/>
              </a:spcBef>
              <a:spcAft>
                <a:spcPts val="0"/>
              </a:spcAft>
              <a:buNone/>
            </a:pPr>
            <a:r>
              <a:rPr lang="en-IE" sz="1800">
                <a:solidFill>
                  <a:srgbClr val="FFFF00"/>
                </a:solidFill>
                <a:latin typeface="Source Sans Pro"/>
                <a:ea typeface="Source Sans Pro"/>
                <a:cs typeface="Source Sans Pro"/>
                <a:sym typeface="Source Sans Pro"/>
              </a:rPr>
              <a:t>	</a:t>
            </a:r>
            <a:endParaRPr sz="1800">
              <a:solidFill>
                <a:srgbClr val="FFFF00"/>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16"/>
          <p:cNvSpPr txBox="1"/>
          <p:nvPr>
            <p:ph type="title"/>
          </p:nvPr>
        </p:nvSpPr>
        <p:spPr>
          <a:xfrm>
            <a:off x="381000" y="557625"/>
            <a:ext cx="11562000" cy="1325700"/>
          </a:xfrm>
          <a:prstGeom prst="rect">
            <a:avLst/>
          </a:prstGeom>
          <a:noFill/>
          <a:ln>
            <a:noFill/>
          </a:ln>
        </p:spPr>
        <p:txBody>
          <a:bodyPr anchorCtr="0" anchor="ctr" bIns="45700" lIns="0" spcFirstLastPara="1" rIns="0" wrap="square" tIns="45700">
            <a:noAutofit/>
          </a:bodyPr>
          <a:lstStyle/>
          <a:p>
            <a:pPr indent="0" lvl="0" marL="0" marR="0" rtl="0" algn="ctr">
              <a:lnSpc>
                <a:spcPct val="90000"/>
              </a:lnSpc>
              <a:spcBef>
                <a:spcPts val="0"/>
              </a:spcBef>
              <a:spcAft>
                <a:spcPts val="0"/>
              </a:spcAft>
              <a:buClr>
                <a:schemeClr val="lt1"/>
              </a:buClr>
              <a:buSzPts val="5000"/>
              <a:buFont typeface="Cabin"/>
              <a:buNone/>
            </a:pPr>
            <a:r>
              <a:rPr lang="en-IE"/>
              <a:t>New Terminology</a:t>
            </a:r>
            <a:endParaRPr b="0" i="0" sz="5000" u="none" cap="none" strike="noStrike">
              <a:solidFill>
                <a:schemeClr val="lt1"/>
              </a:solidFill>
              <a:latin typeface="Cabin"/>
              <a:ea typeface="Cabin"/>
              <a:cs typeface="Cabin"/>
              <a:sym typeface="Cabin"/>
            </a:endParaRPr>
          </a:p>
        </p:txBody>
      </p:sp>
      <p:sp>
        <p:nvSpPr>
          <p:cNvPr id="170" name="Google Shape;170;p16"/>
          <p:cNvSpPr txBox="1"/>
          <p:nvPr>
            <p:ph idx="12" type="sldNum"/>
          </p:nvPr>
        </p:nvSpPr>
        <p:spPr>
          <a:xfrm>
            <a:off x="5821279" y="6118484"/>
            <a:ext cx="549300" cy="365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en-IE" sz="1600" u="none" cap="none" strike="noStrike">
                <a:solidFill>
                  <a:schemeClr val="lt1"/>
                </a:solidFill>
                <a:latin typeface="Source Sans Pro"/>
                <a:ea typeface="Source Sans Pro"/>
                <a:cs typeface="Source Sans Pro"/>
                <a:sym typeface="Source Sans Pro"/>
              </a:rPr>
              <a:t>‹#›</a:t>
            </a:fld>
            <a:endParaRPr b="1" i="0" sz="1600" u="none" cap="none" strike="noStrike">
              <a:solidFill>
                <a:schemeClr val="lt1"/>
              </a:solidFill>
              <a:latin typeface="Source Sans Pro"/>
              <a:ea typeface="Source Sans Pro"/>
              <a:cs typeface="Source Sans Pro"/>
              <a:sym typeface="Source Sans Pro"/>
            </a:endParaRPr>
          </a:p>
        </p:txBody>
      </p:sp>
      <p:sp>
        <p:nvSpPr>
          <p:cNvPr id="171" name="Google Shape;171;p16"/>
          <p:cNvSpPr txBox="1"/>
          <p:nvPr/>
        </p:nvSpPr>
        <p:spPr>
          <a:xfrm>
            <a:off x="7859725" y="6027209"/>
            <a:ext cx="4166400" cy="62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E" sz="1800">
                <a:solidFill>
                  <a:srgbClr val="FFFF00"/>
                </a:solidFill>
                <a:latin typeface="Source Sans Pro"/>
                <a:ea typeface="Source Sans Pro"/>
                <a:cs typeface="Source Sans Pro"/>
                <a:sym typeface="Source Sans Pro"/>
              </a:rPr>
              <a:t>	</a:t>
            </a:r>
            <a:endParaRPr sz="1800">
              <a:solidFill>
                <a:srgbClr val="FFFF00"/>
              </a:solidFill>
              <a:latin typeface="Source Sans Pro"/>
              <a:ea typeface="Source Sans Pro"/>
              <a:cs typeface="Source Sans Pro"/>
              <a:sym typeface="Source Sans Pro"/>
            </a:endParaRPr>
          </a:p>
        </p:txBody>
      </p:sp>
      <p:pic>
        <p:nvPicPr>
          <p:cNvPr id="172" name="Google Shape;172;p16"/>
          <p:cNvPicPr preferRelativeResize="0"/>
          <p:nvPr/>
        </p:nvPicPr>
        <p:blipFill>
          <a:blip r:embed="rId3">
            <a:alphaModFix/>
          </a:blip>
          <a:stretch>
            <a:fillRect/>
          </a:stretch>
        </p:blipFill>
        <p:spPr>
          <a:xfrm>
            <a:off x="321850" y="2616744"/>
            <a:ext cx="3514238" cy="4088855"/>
          </a:xfrm>
          <a:prstGeom prst="rect">
            <a:avLst/>
          </a:prstGeom>
          <a:noFill/>
          <a:ln>
            <a:noFill/>
          </a:ln>
        </p:spPr>
      </p:pic>
      <p:sp>
        <p:nvSpPr>
          <p:cNvPr id="173" name="Google Shape;173;p16">
            <a:hlinkClick r:id="rId4"/>
          </p:cNvPr>
          <p:cNvSpPr/>
          <p:nvPr/>
        </p:nvSpPr>
        <p:spPr>
          <a:xfrm>
            <a:off x="2621600" y="6359600"/>
            <a:ext cx="677700" cy="169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16">
            <a:hlinkClick r:id="rId5"/>
          </p:cNvPr>
          <p:cNvPicPr preferRelativeResize="0"/>
          <p:nvPr/>
        </p:nvPicPr>
        <p:blipFill rotWithShape="1">
          <a:blip r:embed="rId6">
            <a:alphaModFix/>
          </a:blip>
          <a:srcRect b="0" l="0" r="0" t="0"/>
          <a:stretch/>
        </p:blipFill>
        <p:spPr>
          <a:xfrm>
            <a:off x="1246325" y="6196453"/>
            <a:ext cx="1681344" cy="365100"/>
          </a:xfrm>
          <a:prstGeom prst="rect">
            <a:avLst/>
          </a:prstGeom>
          <a:noFill/>
          <a:ln>
            <a:noFill/>
          </a:ln>
        </p:spPr>
      </p:pic>
      <p:pic>
        <p:nvPicPr>
          <p:cNvPr id="175" name="Google Shape;175;p16"/>
          <p:cNvPicPr preferRelativeResize="0"/>
          <p:nvPr/>
        </p:nvPicPr>
        <p:blipFill>
          <a:blip r:embed="rId3">
            <a:alphaModFix/>
          </a:blip>
          <a:stretch>
            <a:fillRect/>
          </a:stretch>
        </p:blipFill>
        <p:spPr>
          <a:xfrm>
            <a:off x="4250263" y="1956469"/>
            <a:ext cx="3514238" cy="4088855"/>
          </a:xfrm>
          <a:prstGeom prst="rect">
            <a:avLst/>
          </a:prstGeom>
          <a:noFill/>
          <a:ln>
            <a:noFill/>
          </a:ln>
        </p:spPr>
      </p:pic>
      <p:sp>
        <p:nvSpPr>
          <p:cNvPr id="176" name="Google Shape;176;p16">
            <a:hlinkClick r:id="rId7"/>
          </p:cNvPr>
          <p:cNvSpPr/>
          <p:nvPr/>
        </p:nvSpPr>
        <p:spPr>
          <a:xfrm>
            <a:off x="6521975" y="5704575"/>
            <a:ext cx="724800" cy="169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16">
            <a:hlinkClick r:id="rId8"/>
          </p:cNvPr>
          <p:cNvPicPr preferRelativeResize="0"/>
          <p:nvPr/>
        </p:nvPicPr>
        <p:blipFill rotWithShape="1">
          <a:blip r:embed="rId6">
            <a:alphaModFix/>
          </a:blip>
          <a:srcRect b="0" l="0" r="0" t="0"/>
          <a:stretch/>
        </p:blipFill>
        <p:spPr>
          <a:xfrm>
            <a:off x="5166713" y="5508978"/>
            <a:ext cx="1681344" cy="365100"/>
          </a:xfrm>
          <a:prstGeom prst="rect">
            <a:avLst/>
          </a:prstGeom>
          <a:noFill/>
          <a:ln>
            <a:noFill/>
          </a:ln>
        </p:spPr>
      </p:pic>
      <p:pic>
        <p:nvPicPr>
          <p:cNvPr id="178" name="Google Shape;178;p16"/>
          <p:cNvPicPr preferRelativeResize="0"/>
          <p:nvPr/>
        </p:nvPicPr>
        <p:blipFill>
          <a:blip r:embed="rId3">
            <a:alphaModFix/>
          </a:blip>
          <a:stretch>
            <a:fillRect/>
          </a:stretch>
        </p:blipFill>
        <p:spPr>
          <a:xfrm>
            <a:off x="8178663" y="2394719"/>
            <a:ext cx="3514238" cy="4088855"/>
          </a:xfrm>
          <a:prstGeom prst="rect">
            <a:avLst/>
          </a:prstGeom>
          <a:noFill/>
          <a:ln>
            <a:noFill/>
          </a:ln>
        </p:spPr>
      </p:pic>
      <p:sp>
        <p:nvSpPr>
          <p:cNvPr id="179" name="Google Shape;179;p16">
            <a:hlinkClick r:id="rId9"/>
          </p:cNvPr>
          <p:cNvSpPr/>
          <p:nvPr/>
        </p:nvSpPr>
        <p:spPr>
          <a:xfrm>
            <a:off x="10489250" y="6118475"/>
            <a:ext cx="677700" cy="169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6">
            <a:hlinkClick r:id="rId10"/>
          </p:cNvPr>
          <p:cNvPicPr preferRelativeResize="0"/>
          <p:nvPr/>
        </p:nvPicPr>
        <p:blipFill rotWithShape="1">
          <a:blip r:embed="rId6">
            <a:alphaModFix/>
          </a:blip>
          <a:srcRect b="0" l="0" r="0" t="0"/>
          <a:stretch/>
        </p:blipFill>
        <p:spPr>
          <a:xfrm>
            <a:off x="9183750" y="5949953"/>
            <a:ext cx="1681344" cy="365100"/>
          </a:xfrm>
          <a:prstGeom prst="rect">
            <a:avLst/>
          </a:prstGeom>
          <a:noFill/>
          <a:ln>
            <a:noFill/>
          </a:ln>
        </p:spPr>
      </p:pic>
      <p:sp>
        <p:nvSpPr>
          <p:cNvPr id="181" name="Google Shape;181;p16"/>
          <p:cNvSpPr txBox="1"/>
          <p:nvPr/>
        </p:nvSpPr>
        <p:spPr>
          <a:xfrm>
            <a:off x="1063619" y="2797196"/>
            <a:ext cx="3796800" cy="70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E" sz="1800">
                <a:solidFill>
                  <a:srgbClr val="E5F5FF"/>
                </a:solidFill>
                <a:latin typeface="Comic Sans MS"/>
                <a:ea typeface="Comic Sans MS"/>
                <a:cs typeface="Comic Sans MS"/>
                <a:sym typeface="Comic Sans MS"/>
              </a:rPr>
              <a:t>Food Security</a:t>
            </a:r>
            <a:endParaRPr b="1" sz="1800">
              <a:solidFill>
                <a:srgbClr val="E5F5FF"/>
              </a:solidFill>
              <a:latin typeface="Comic Sans MS"/>
              <a:ea typeface="Comic Sans MS"/>
              <a:cs typeface="Comic Sans MS"/>
              <a:sym typeface="Comic Sans MS"/>
            </a:endParaRPr>
          </a:p>
        </p:txBody>
      </p:sp>
      <p:sp>
        <p:nvSpPr>
          <p:cNvPr id="182" name="Google Shape;182;p16"/>
          <p:cNvSpPr txBox="1"/>
          <p:nvPr/>
        </p:nvSpPr>
        <p:spPr>
          <a:xfrm>
            <a:off x="4999644" y="2062458"/>
            <a:ext cx="3796800" cy="70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E" sz="1800">
                <a:solidFill>
                  <a:srgbClr val="E5F5FF"/>
                </a:solidFill>
                <a:latin typeface="Comic Sans MS"/>
                <a:ea typeface="Comic Sans MS"/>
                <a:cs typeface="Comic Sans MS"/>
                <a:sym typeface="Comic Sans MS"/>
              </a:rPr>
              <a:t>Food Insecurity</a:t>
            </a:r>
            <a:endParaRPr b="1" sz="1800">
              <a:solidFill>
                <a:srgbClr val="E5F5FF"/>
              </a:solidFill>
              <a:latin typeface="Comic Sans MS"/>
              <a:ea typeface="Comic Sans MS"/>
              <a:cs typeface="Comic Sans MS"/>
              <a:sym typeface="Comic Sans MS"/>
            </a:endParaRPr>
          </a:p>
        </p:txBody>
      </p:sp>
      <p:sp>
        <p:nvSpPr>
          <p:cNvPr id="183" name="Google Shape;183;p16"/>
          <p:cNvSpPr txBox="1"/>
          <p:nvPr/>
        </p:nvSpPr>
        <p:spPr>
          <a:xfrm>
            <a:off x="8919294" y="2547133"/>
            <a:ext cx="3796800" cy="70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E" sz="1800">
                <a:solidFill>
                  <a:srgbClr val="E5F5FF"/>
                </a:solidFill>
                <a:latin typeface="Comic Sans MS"/>
                <a:ea typeface="Comic Sans MS"/>
                <a:cs typeface="Comic Sans MS"/>
                <a:sym typeface="Comic Sans MS"/>
              </a:rPr>
              <a:t>The Food Gap</a:t>
            </a:r>
            <a:endParaRPr b="1" sz="1800">
              <a:solidFill>
                <a:srgbClr val="E5F5FF"/>
              </a:solidFill>
              <a:latin typeface="Comic Sans MS"/>
              <a:ea typeface="Comic Sans MS"/>
              <a:cs typeface="Comic Sans MS"/>
              <a:sym typeface="Comic Sans MS"/>
            </a:endParaRPr>
          </a:p>
        </p:txBody>
      </p:sp>
      <p:sp>
        <p:nvSpPr>
          <p:cNvPr id="184" name="Google Shape;184;p16"/>
          <p:cNvSpPr txBox="1"/>
          <p:nvPr/>
        </p:nvSpPr>
        <p:spPr>
          <a:xfrm>
            <a:off x="717700" y="4002275"/>
            <a:ext cx="2701200" cy="26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IE" sz="1800"/>
              <a:t>Food Security</a:t>
            </a:r>
            <a:r>
              <a:rPr lang="en-IE" sz="1800"/>
              <a:t> is the assured access to enough nutritious food to sustain an active and healthy life.</a:t>
            </a:r>
            <a:endParaRPr sz="1800"/>
          </a:p>
          <a:p>
            <a:pPr indent="0" lvl="0" marL="0" rtl="0" algn="l">
              <a:spcBef>
                <a:spcPts val="0"/>
              </a:spcBef>
              <a:spcAft>
                <a:spcPts val="0"/>
              </a:spcAft>
              <a:buNone/>
            </a:pPr>
            <a:r>
              <a:t/>
            </a:r>
            <a:endParaRPr sz="1600"/>
          </a:p>
        </p:txBody>
      </p:sp>
      <p:sp>
        <p:nvSpPr>
          <p:cNvPr id="185" name="Google Shape;185;p16"/>
          <p:cNvSpPr txBox="1"/>
          <p:nvPr/>
        </p:nvSpPr>
        <p:spPr>
          <a:xfrm>
            <a:off x="4656788" y="3123763"/>
            <a:ext cx="2701200" cy="26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IE" sz="1800"/>
              <a:t>Food Insecurity</a:t>
            </a:r>
            <a:r>
              <a:rPr lang="en-IE" sz="1800"/>
              <a:t> is the physical or uncertain availability of food or inability to acquire safe and nutritious food. </a:t>
            </a:r>
            <a:br>
              <a:rPr lang="en-IE" sz="1600"/>
            </a:br>
            <a:br>
              <a:rPr lang="en-IE" sz="1600"/>
            </a:br>
            <a:endParaRPr sz="1600"/>
          </a:p>
        </p:txBody>
      </p:sp>
      <p:sp>
        <p:nvSpPr>
          <p:cNvPr id="186" name="Google Shape;186;p16"/>
          <p:cNvSpPr txBox="1"/>
          <p:nvPr/>
        </p:nvSpPr>
        <p:spPr>
          <a:xfrm>
            <a:off x="8673813" y="3320400"/>
            <a:ext cx="2701200" cy="26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IE" sz="1800"/>
              <a:t>The Food Gap</a:t>
            </a:r>
            <a:r>
              <a:rPr lang="en-IE" sz="1800"/>
              <a:t> refers to the difference between the amount of food produced and the amount of food needed worldwide.</a:t>
            </a:r>
            <a:br>
              <a:rPr lang="en-IE" sz="1600"/>
            </a:br>
            <a:br>
              <a:rPr lang="en-IE" sz="1600"/>
            </a:b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17"/>
          <p:cNvSpPr txBox="1"/>
          <p:nvPr>
            <p:ph idx="1" type="body"/>
          </p:nvPr>
        </p:nvSpPr>
        <p:spPr>
          <a:xfrm>
            <a:off x="-191700" y="1061750"/>
            <a:ext cx="5971200" cy="2252700"/>
          </a:xfrm>
          <a:prstGeom prst="rect">
            <a:avLst/>
          </a:prstGeom>
        </p:spPr>
        <p:txBody>
          <a:bodyPr anchorCtr="0" anchor="t" bIns="45700" lIns="0" spcFirstLastPara="1" rIns="0" wrap="square" tIns="45700">
            <a:noAutofit/>
          </a:bodyPr>
          <a:lstStyle/>
          <a:p>
            <a:pPr indent="0" lvl="0" marL="0" rtl="0" algn="ctr">
              <a:spcBef>
                <a:spcPts val="1000"/>
              </a:spcBef>
              <a:spcAft>
                <a:spcPts val="0"/>
              </a:spcAft>
              <a:buNone/>
            </a:pPr>
            <a:br>
              <a:rPr lang="en-IE"/>
            </a:br>
            <a:r>
              <a:rPr lang="en-IE">
                <a:solidFill>
                  <a:schemeClr val="lt1"/>
                </a:solidFill>
              </a:rPr>
              <a:t>Visit the Global Hunger Index tool by</a:t>
            </a:r>
            <a:br>
              <a:rPr lang="en-IE">
                <a:solidFill>
                  <a:schemeClr val="lt1"/>
                </a:solidFill>
              </a:rPr>
            </a:br>
            <a:r>
              <a:rPr lang="en-IE">
                <a:solidFill>
                  <a:schemeClr val="lt1"/>
                </a:solidFill>
              </a:rPr>
              <a:t>clicking on the above image. </a:t>
            </a:r>
            <a:br>
              <a:rPr lang="en-IE">
                <a:solidFill>
                  <a:schemeClr val="lt1"/>
                </a:solidFill>
              </a:rPr>
            </a:br>
            <a:r>
              <a:rPr lang="en-IE">
                <a:solidFill>
                  <a:schemeClr val="lt1"/>
                </a:solidFill>
              </a:rPr>
              <a:t>Note which countries have a low GHI</a:t>
            </a:r>
            <a:br>
              <a:rPr lang="en-IE">
                <a:solidFill>
                  <a:schemeClr val="lt1"/>
                </a:solidFill>
              </a:rPr>
            </a:br>
            <a:r>
              <a:rPr lang="en-IE">
                <a:solidFill>
                  <a:schemeClr val="lt1"/>
                </a:solidFill>
              </a:rPr>
              <a:t> and a high GHI.</a:t>
            </a:r>
            <a:endParaRPr>
              <a:solidFill>
                <a:schemeClr val="lt1"/>
              </a:solidFill>
            </a:endParaRPr>
          </a:p>
        </p:txBody>
      </p:sp>
      <p:sp>
        <p:nvSpPr>
          <p:cNvPr id="193" name="Google Shape;193;p17"/>
          <p:cNvSpPr txBox="1"/>
          <p:nvPr>
            <p:ph type="title"/>
          </p:nvPr>
        </p:nvSpPr>
        <p:spPr>
          <a:xfrm>
            <a:off x="1482798" y="542699"/>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rPr lang="en-IE" sz="3600">
                <a:solidFill>
                  <a:schemeClr val="accent5"/>
                </a:solidFill>
              </a:rPr>
              <a:t>Starter Task:</a:t>
            </a:r>
            <a:endParaRPr sz="3000"/>
          </a:p>
        </p:txBody>
      </p:sp>
      <p:sp>
        <p:nvSpPr>
          <p:cNvPr id="194" name="Google Shape;194;p17"/>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IE"/>
              <a:t>‹#›</a:t>
            </a:fld>
            <a:endParaRPr/>
          </a:p>
        </p:txBody>
      </p:sp>
      <p:pic>
        <p:nvPicPr>
          <p:cNvPr id="195" name="Google Shape;195;p17">
            <a:hlinkClick r:id="rId3"/>
          </p:cNvPr>
          <p:cNvPicPr preferRelativeResize="0"/>
          <p:nvPr/>
        </p:nvPicPr>
        <p:blipFill>
          <a:blip r:embed="rId4">
            <a:alphaModFix/>
          </a:blip>
          <a:stretch>
            <a:fillRect/>
          </a:stretch>
        </p:blipFill>
        <p:spPr>
          <a:xfrm>
            <a:off x="5141725" y="255550"/>
            <a:ext cx="6871301" cy="3865101"/>
          </a:xfrm>
          <a:prstGeom prst="rect">
            <a:avLst/>
          </a:prstGeom>
          <a:noFill/>
          <a:ln>
            <a:noFill/>
          </a:ln>
          <a:effectLst>
            <a:reflection blurRad="0" dir="5400000" dist="95250" endA="0" endPos="7000" fadeDir="5400012" kx="0" rotWithShape="0" algn="bl" stA="89000" stPos="0" sy="-100000" ky="0"/>
          </a:effectLst>
        </p:spPr>
      </p:pic>
      <p:sp>
        <p:nvSpPr>
          <p:cNvPr id="196" name="Google Shape;196;p17"/>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lt1"/>
                </a:solidFill>
                <a:latin typeface="Calibri"/>
                <a:ea typeface="Calibri"/>
                <a:cs typeface="Calibri"/>
                <a:sym typeface="Calibri"/>
                <a:hlinkClick r:id="rId5"/>
              </a:rPr>
              <a:t>This Photo</a:t>
            </a:r>
            <a:r>
              <a:rPr lang="en-IE" sz="900">
                <a:solidFill>
                  <a:schemeClr val="lt1"/>
                </a:solidFill>
                <a:latin typeface="Calibri"/>
                <a:ea typeface="Calibri"/>
                <a:cs typeface="Calibri"/>
                <a:sym typeface="Calibri"/>
              </a:rPr>
              <a:t> by  Unknown Author is licensed under </a:t>
            </a:r>
            <a:r>
              <a:rPr lang="en-IE" sz="900" u="sng">
                <a:solidFill>
                  <a:schemeClr val="hlink"/>
                </a:solidFill>
                <a:latin typeface="Calibri"/>
                <a:ea typeface="Calibri"/>
                <a:cs typeface="Calibri"/>
                <a:sym typeface="Calibri"/>
                <a:hlinkClick r:id="rId6"/>
              </a:rPr>
              <a:t>Creative Commons</a:t>
            </a:r>
            <a:endParaRPr sz="900" u="sng">
              <a:solidFill>
                <a:schemeClr val="lt1"/>
              </a:solidFill>
              <a:latin typeface="Calibri"/>
              <a:ea typeface="Calibri"/>
              <a:cs typeface="Calibri"/>
              <a:sym typeface="Calibri"/>
              <a:hlinkClick r:id="rId7"/>
            </a:endParaRPr>
          </a:p>
          <a:p>
            <a:pPr indent="0" lvl="0" marL="0" rtl="0" algn="l">
              <a:spcBef>
                <a:spcPts val="0"/>
              </a:spcBef>
              <a:spcAft>
                <a:spcPts val="0"/>
              </a:spcAft>
              <a:buNone/>
            </a:pPr>
            <a:r>
              <a:rPr lang="en-IE" sz="900" u="sng">
                <a:solidFill>
                  <a:schemeClr val="hlink"/>
                </a:solidFill>
                <a:hlinkClick r:id="rId8"/>
              </a:rPr>
              <a:t> </a:t>
            </a:r>
            <a:endParaRPr sz="900">
              <a:solidFill>
                <a:schemeClr val="lt1"/>
              </a:solidFill>
            </a:endParaRPr>
          </a:p>
        </p:txBody>
      </p:sp>
      <p:pic>
        <p:nvPicPr>
          <p:cNvPr id="197" name="Google Shape;197;p17"/>
          <p:cNvPicPr preferRelativeResize="0"/>
          <p:nvPr/>
        </p:nvPicPr>
        <p:blipFill>
          <a:blip r:embed="rId9">
            <a:alphaModFix/>
          </a:blip>
          <a:stretch>
            <a:fillRect/>
          </a:stretch>
        </p:blipFill>
        <p:spPr>
          <a:xfrm>
            <a:off x="1084978" y="3429000"/>
            <a:ext cx="2816145" cy="3276601"/>
          </a:xfrm>
          <a:prstGeom prst="rect">
            <a:avLst/>
          </a:prstGeom>
          <a:noFill/>
          <a:ln>
            <a:noFill/>
          </a:ln>
        </p:spPr>
      </p:pic>
      <p:sp>
        <p:nvSpPr>
          <p:cNvPr id="198" name="Google Shape;198;p17"/>
          <p:cNvSpPr txBox="1"/>
          <p:nvPr/>
        </p:nvSpPr>
        <p:spPr>
          <a:xfrm>
            <a:off x="1204519" y="3565046"/>
            <a:ext cx="3796800" cy="70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IE" sz="1800">
                <a:solidFill>
                  <a:srgbClr val="E5F5FF"/>
                </a:solidFill>
                <a:latin typeface="Comic Sans MS"/>
                <a:ea typeface="Comic Sans MS"/>
                <a:cs typeface="Comic Sans MS"/>
                <a:sym typeface="Comic Sans MS"/>
              </a:rPr>
              <a:t>Global Hunger Index</a:t>
            </a:r>
            <a:endParaRPr b="1" sz="1800">
              <a:solidFill>
                <a:srgbClr val="E5F5FF"/>
              </a:solidFill>
              <a:latin typeface="Comic Sans MS"/>
              <a:ea typeface="Comic Sans MS"/>
              <a:cs typeface="Comic Sans MS"/>
              <a:sym typeface="Comic Sans MS"/>
            </a:endParaRPr>
          </a:p>
        </p:txBody>
      </p:sp>
      <p:sp>
        <p:nvSpPr>
          <p:cNvPr id="199" name="Google Shape;199;p17">
            <a:hlinkClick r:id="rId10"/>
          </p:cNvPr>
          <p:cNvSpPr/>
          <p:nvPr/>
        </p:nvSpPr>
        <p:spPr>
          <a:xfrm>
            <a:off x="2903100" y="6386225"/>
            <a:ext cx="677700" cy="169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0" name="Google Shape;200;p17">
            <a:hlinkClick r:id="rId11"/>
          </p:cNvPr>
          <p:cNvPicPr preferRelativeResize="0"/>
          <p:nvPr/>
        </p:nvPicPr>
        <p:blipFill rotWithShape="1">
          <a:blip r:embed="rId12">
            <a:alphaModFix/>
          </a:blip>
          <a:srcRect b="0" l="0" r="0" t="0"/>
          <a:stretch/>
        </p:blipFill>
        <p:spPr>
          <a:xfrm>
            <a:off x="1644913" y="6229478"/>
            <a:ext cx="1681344" cy="365100"/>
          </a:xfrm>
          <a:prstGeom prst="rect">
            <a:avLst/>
          </a:prstGeom>
          <a:noFill/>
          <a:ln>
            <a:noFill/>
          </a:ln>
        </p:spPr>
      </p:pic>
      <p:sp>
        <p:nvSpPr>
          <p:cNvPr id="201" name="Google Shape;201;p17"/>
          <p:cNvSpPr txBox="1"/>
          <p:nvPr/>
        </p:nvSpPr>
        <p:spPr>
          <a:xfrm>
            <a:off x="1211188" y="4292700"/>
            <a:ext cx="2701200" cy="26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IE" sz="1800"/>
              <a:t>The GHI </a:t>
            </a:r>
            <a:r>
              <a:rPr lang="en-IE" sz="1800"/>
              <a:t>is a tool designed to measure and track hunger at a global, regional and national level.</a:t>
            </a:r>
            <a:endParaRPr sz="1800"/>
          </a:p>
          <a:p>
            <a:pPr indent="0" lvl="0" marL="0" rtl="0" algn="l">
              <a:spcBef>
                <a:spcPts val="0"/>
              </a:spcBef>
              <a:spcAft>
                <a:spcPts val="0"/>
              </a:spcAft>
              <a:buNone/>
            </a:pPr>
            <a:r>
              <a:t/>
            </a:r>
            <a:endParaRPr sz="1600"/>
          </a:p>
        </p:txBody>
      </p:sp>
      <p:sp>
        <p:nvSpPr>
          <p:cNvPr id="202" name="Google Shape;202;p17"/>
          <p:cNvSpPr/>
          <p:nvPr/>
        </p:nvSpPr>
        <p:spPr>
          <a:xfrm>
            <a:off x="4812450" y="4475150"/>
            <a:ext cx="7152600" cy="149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IE"/>
              <a:t>The GHI scale ranges from 0 to 100, where 0 is the best score (no hunger) and 100 is the worst score.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IE"/>
              <a:t>List 3 countries with a low GHI:  _______________________________________</a:t>
            </a:r>
            <a:endParaRPr/>
          </a:p>
          <a:p>
            <a:pPr indent="0" lvl="0" marL="0" rtl="0" algn="l">
              <a:spcBef>
                <a:spcPts val="0"/>
              </a:spcBef>
              <a:spcAft>
                <a:spcPts val="0"/>
              </a:spcAft>
              <a:buNone/>
            </a:pPr>
            <a:r>
              <a:rPr lang="en-IE"/>
              <a:t>List 3 countries with a high GHI: _______________________________________</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18"/>
          <p:cNvSpPr txBox="1"/>
          <p:nvPr>
            <p:ph idx="1" type="body"/>
          </p:nvPr>
        </p:nvSpPr>
        <p:spPr>
          <a:xfrm>
            <a:off x="688850" y="3359250"/>
            <a:ext cx="59712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rPr lang="en-IE">
                <a:solidFill>
                  <a:schemeClr val="lt1"/>
                </a:solidFill>
              </a:rPr>
              <a:t>Look at the following images.</a:t>
            </a:r>
            <a:br>
              <a:rPr lang="en-IE">
                <a:solidFill>
                  <a:schemeClr val="lt1"/>
                </a:solidFill>
              </a:rPr>
            </a:br>
            <a:br>
              <a:rPr lang="en-IE">
                <a:solidFill>
                  <a:schemeClr val="lt1"/>
                </a:solidFill>
              </a:rPr>
            </a:br>
            <a:r>
              <a:rPr lang="en-IE">
                <a:solidFill>
                  <a:schemeClr val="lt1"/>
                </a:solidFill>
              </a:rPr>
              <a:t>What do you see in the picture?</a:t>
            </a:r>
            <a:br>
              <a:rPr lang="en-IE">
                <a:solidFill>
                  <a:schemeClr val="lt1"/>
                </a:solidFill>
              </a:rPr>
            </a:br>
            <a:r>
              <a:rPr lang="en-IE">
                <a:solidFill>
                  <a:schemeClr val="lt1"/>
                </a:solidFill>
              </a:rPr>
              <a:t>What key message is the picture illustrating?</a:t>
            </a:r>
            <a:br>
              <a:rPr lang="en-IE">
                <a:solidFill>
                  <a:schemeClr val="lt1"/>
                </a:solidFill>
              </a:rPr>
            </a:br>
            <a:r>
              <a:rPr lang="en-IE">
                <a:solidFill>
                  <a:schemeClr val="lt1"/>
                </a:solidFill>
              </a:rPr>
              <a:t>What are they key questions they give rise to?</a:t>
            </a:r>
            <a:br>
              <a:rPr lang="en-IE">
                <a:solidFill>
                  <a:schemeClr val="lt1"/>
                </a:solidFill>
              </a:rPr>
            </a:br>
            <a:endParaRPr>
              <a:solidFill>
                <a:schemeClr val="lt1"/>
              </a:solidFill>
            </a:endParaRPr>
          </a:p>
        </p:txBody>
      </p:sp>
      <p:sp>
        <p:nvSpPr>
          <p:cNvPr id="209" name="Google Shape;209;p18"/>
          <p:cNvSpPr txBox="1"/>
          <p:nvPr>
            <p:ph type="title"/>
          </p:nvPr>
        </p:nvSpPr>
        <p:spPr>
          <a:xfrm>
            <a:off x="612650" y="1804750"/>
            <a:ext cx="5818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rPr lang="en-IE" sz="3600">
                <a:solidFill>
                  <a:schemeClr val="accent5"/>
                </a:solidFill>
              </a:rPr>
              <a:t>Task:</a:t>
            </a:r>
            <a:br>
              <a:rPr lang="en-IE" sz="3600">
                <a:solidFill>
                  <a:schemeClr val="accent5"/>
                </a:solidFill>
              </a:rPr>
            </a:br>
            <a:r>
              <a:rPr lang="en-IE" sz="3600">
                <a:solidFill>
                  <a:schemeClr val="accent5"/>
                </a:solidFill>
              </a:rPr>
              <a:t>Responding to Photographs.</a:t>
            </a:r>
            <a:endParaRPr sz="3000"/>
          </a:p>
        </p:txBody>
      </p:sp>
      <p:sp>
        <p:nvSpPr>
          <p:cNvPr id="210" name="Google Shape;210;p18"/>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IE"/>
              <a:t>‹#›</a:t>
            </a:fld>
            <a:endParaRPr/>
          </a:p>
        </p:txBody>
      </p:sp>
      <p:pic>
        <p:nvPicPr>
          <p:cNvPr id="211" name="Google Shape;211;p18"/>
          <p:cNvPicPr preferRelativeResize="0"/>
          <p:nvPr/>
        </p:nvPicPr>
        <p:blipFill>
          <a:blip r:embed="rId3">
            <a:alphaModFix/>
          </a:blip>
          <a:stretch>
            <a:fillRect/>
          </a:stretch>
        </p:blipFill>
        <p:spPr>
          <a:xfrm>
            <a:off x="6314025" y="444525"/>
            <a:ext cx="2652476" cy="1753024"/>
          </a:xfrm>
          <a:prstGeom prst="rect">
            <a:avLst/>
          </a:prstGeom>
          <a:noFill/>
          <a:ln>
            <a:noFill/>
          </a:ln>
        </p:spPr>
      </p:pic>
      <p:pic>
        <p:nvPicPr>
          <p:cNvPr id="212" name="Google Shape;212;p18"/>
          <p:cNvPicPr preferRelativeResize="0"/>
          <p:nvPr/>
        </p:nvPicPr>
        <p:blipFill>
          <a:blip r:embed="rId4">
            <a:alphaModFix/>
          </a:blip>
          <a:stretch>
            <a:fillRect/>
          </a:stretch>
        </p:blipFill>
        <p:spPr>
          <a:xfrm>
            <a:off x="9267330" y="444532"/>
            <a:ext cx="2652476" cy="1753018"/>
          </a:xfrm>
          <a:prstGeom prst="rect">
            <a:avLst/>
          </a:prstGeom>
          <a:noFill/>
          <a:ln>
            <a:noFill/>
          </a:ln>
        </p:spPr>
      </p:pic>
      <p:pic>
        <p:nvPicPr>
          <p:cNvPr id="213" name="Google Shape;213;p18"/>
          <p:cNvPicPr preferRelativeResize="0"/>
          <p:nvPr/>
        </p:nvPicPr>
        <p:blipFill>
          <a:blip r:embed="rId5">
            <a:alphaModFix/>
          </a:blip>
          <a:stretch>
            <a:fillRect/>
          </a:stretch>
        </p:blipFill>
        <p:spPr>
          <a:xfrm>
            <a:off x="6314025" y="2374787"/>
            <a:ext cx="2652476" cy="1693334"/>
          </a:xfrm>
          <a:prstGeom prst="rect">
            <a:avLst/>
          </a:prstGeom>
          <a:noFill/>
          <a:ln>
            <a:noFill/>
          </a:ln>
        </p:spPr>
      </p:pic>
      <p:pic>
        <p:nvPicPr>
          <p:cNvPr id="214" name="Google Shape;214;p18"/>
          <p:cNvPicPr preferRelativeResize="0"/>
          <p:nvPr/>
        </p:nvPicPr>
        <p:blipFill>
          <a:blip r:embed="rId6">
            <a:alphaModFix/>
          </a:blip>
          <a:stretch>
            <a:fillRect/>
          </a:stretch>
        </p:blipFill>
        <p:spPr>
          <a:xfrm>
            <a:off x="9267325" y="2385100"/>
            <a:ext cx="2652475" cy="1672701"/>
          </a:xfrm>
          <a:prstGeom prst="rect">
            <a:avLst/>
          </a:prstGeom>
          <a:noFill/>
          <a:ln>
            <a:noFill/>
          </a:ln>
        </p:spPr>
      </p:pic>
      <p:pic>
        <p:nvPicPr>
          <p:cNvPr id="215" name="Google Shape;215;p18"/>
          <p:cNvPicPr preferRelativeResize="0"/>
          <p:nvPr/>
        </p:nvPicPr>
        <p:blipFill>
          <a:blip r:embed="rId7">
            <a:alphaModFix/>
          </a:blip>
          <a:stretch>
            <a:fillRect/>
          </a:stretch>
        </p:blipFill>
        <p:spPr>
          <a:xfrm>
            <a:off x="9267325" y="4245350"/>
            <a:ext cx="2652474" cy="1672700"/>
          </a:xfrm>
          <a:prstGeom prst="rect">
            <a:avLst/>
          </a:prstGeom>
          <a:noFill/>
          <a:ln cap="flat" cmpd="sng" w="9525">
            <a:solidFill>
              <a:schemeClr val="lt1"/>
            </a:solidFill>
            <a:prstDash val="solid"/>
            <a:round/>
            <a:headEnd len="sm" w="sm" type="none"/>
            <a:tailEnd len="sm" w="sm" type="none"/>
          </a:ln>
        </p:spPr>
      </p:pic>
      <p:pic>
        <p:nvPicPr>
          <p:cNvPr id="216" name="Google Shape;216;p18"/>
          <p:cNvPicPr preferRelativeResize="0"/>
          <p:nvPr/>
        </p:nvPicPr>
        <p:blipFill>
          <a:blip r:embed="rId8">
            <a:alphaModFix/>
          </a:blip>
          <a:stretch>
            <a:fillRect/>
          </a:stretch>
        </p:blipFill>
        <p:spPr>
          <a:xfrm>
            <a:off x="6314025" y="4209050"/>
            <a:ext cx="2652475" cy="1693349"/>
          </a:xfrm>
          <a:prstGeom prst="rect">
            <a:avLst/>
          </a:prstGeom>
          <a:noFill/>
          <a:ln>
            <a:noFill/>
          </a:ln>
        </p:spPr>
      </p:pic>
      <p:sp>
        <p:nvSpPr>
          <p:cNvPr id="217" name="Google Shape;217;p18"/>
          <p:cNvSpPr txBox="1"/>
          <p:nvPr/>
        </p:nvSpPr>
        <p:spPr>
          <a:xfrm>
            <a:off x="6126075" y="5850700"/>
            <a:ext cx="6098400" cy="110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IE" sz="1100">
                <a:solidFill>
                  <a:schemeClr val="lt2"/>
                </a:solidFill>
              </a:rPr>
              <a:t>Teachers: Read about how you can use photographs in your lesson. Click </a:t>
            </a:r>
            <a:r>
              <a:rPr b="1" lang="en-IE" sz="1100" u="sng">
                <a:solidFill>
                  <a:schemeClr val="lt2"/>
                </a:solidFill>
                <a:hlinkClick r:id="rId9"/>
              </a:rPr>
              <a:t>HERE</a:t>
            </a:r>
            <a:endParaRPr sz="1100">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19"/>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sp>
        <p:nvSpPr>
          <p:cNvPr id="224" name="Google Shape;224;p19"/>
          <p:cNvSpPr txBox="1"/>
          <p:nvPr>
            <p:ph idx="1" type="body"/>
          </p:nvPr>
        </p:nvSpPr>
        <p:spPr>
          <a:xfrm>
            <a:off x="841248" y="3359239"/>
            <a:ext cx="43578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t/>
            </a:r>
            <a:endParaRPr/>
          </a:p>
        </p:txBody>
      </p:sp>
      <p:sp>
        <p:nvSpPr>
          <p:cNvPr id="225" name="Google Shape;225;p19"/>
          <p:cNvSpPr txBox="1"/>
          <p:nvPr>
            <p:ph type="title"/>
          </p:nvPr>
        </p:nvSpPr>
        <p:spPr>
          <a:xfrm>
            <a:off x="841248" y="2081624"/>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t/>
            </a:r>
            <a:endParaRPr/>
          </a:p>
        </p:txBody>
      </p:sp>
      <p:sp>
        <p:nvSpPr>
          <p:cNvPr id="226" name="Google Shape;226;p19"/>
          <p:cNvSpPr/>
          <p:nvPr>
            <p:ph idx="2" type="chart"/>
          </p:nvPr>
        </p:nvSpPr>
        <p:spPr>
          <a:xfrm>
            <a:off x="6981371" y="1246188"/>
            <a:ext cx="4284600" cy="43656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t/>
            </a:r>
            <a:endParaRPr/>
          </a:p>
        </p:txBody>
      </p:sp>
      <p:sp>
        <p:nvSpPr>
          <p:cNvPr id="227" name="Google Shape;227;p19"/>
          <p:cNvSpPr/>
          <p:nvPr/>
        </p:nvSpPr>
        <p:spPr>
          <a:xfrm>
            <a:off x="0" y="-49550"/>
            <a:ext cx="12192000" cy="6907500"/>
          </a:xfrm>
          <a:prstGeom prst="rect">
            <a:avLst/>
          </a:prstGeom>
          <a:solidFill>
            <a:srgbClr val="00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IE"/>
              <a:t>https://www.flickr.com/photos/missouristatearchives/13974172874</a:t>
            </a:r>
            <a:endParaRPr/>
          </a:p>
        </p:txBody>
      </p:sp>
      <p:sp>
        <p:nvSpPr>
          <p:cNvPr id="228" name="Google Shape;228;p19"/>
          <p:cNvSpPr/>
          <p:nvPr/>
        </p:nvSpPr>
        <p:spPr>
          <a:xfrm>
            <a:off x="1793775" y="138750"/>
            <a:ext cx="7403100" cy="6501300"/>
          </a:xfrm>
          <a:prstGeom prst="rect">
            <a:avLst/>
          </a:prstGeom>
          <a:solidFill>
            <a:srgbClr val="00000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9"/>
          <p:cNvSpPr txBox="1"/>
          <p:nvPr/>
        </p:nvSpPr>
        <p:spPr>
          <a:xfrm>
            <a:off x="1952350" y="5034750"/>
            <a:ext cx="6986700" cy="117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IE" sz="1600">
                <a:solidFill>
                  <a:srgbClr val="F3F3F3"/>
                </a:solidFill>
              </a:rPr>
              <a:t>The current world population of 7.6 billion is expected to reach 8.6 billion in 2030, 9.8 billion in 2050 and 11.2 billion in 2100’</a:t>
            </a:r>
            <a:br>
              <a:rPr b="1" lang="en-IE" sz="1600">
                <a:solidFill>
                  <a:srgbClr val="F3F3F3"/>
                </a:solidFill>
              </a:rPr>
            </a:br>
            <a:br>
              <a:rPr b="1" lang="en-IE" sz="1600">
                <a:solidFill>
                  <a:srgbClr val="F3F3F3"/>
                </a:solidFill>
              </a:rPr>
            </a:br>
            <a:r>
              <a:rPr b="1" lang="en-IE" sz="1600">
                <a:solidFill>
                  <a:schemeClr val="accent5"/>
                </a:solidFill>
              </a:rPr>
              <a:t>United Nations Report, 2017.</a:t>
            </a:r>
            <a:br>
              <a:rPr b="1" lang="en-IE" sz="1600">
                <a:solidFill>
                  <a:srgbClr val="F3F3F3"/>
                </a:solidFill>
              </a:rPr>
            </a:br>
            <a:br>
              <a:rPr b="1" lang="en-IE" sz="1600">
                <a:solidFill>
                  <a:srgbClr val="F3F3F3"/>
                </a:solidFill>
              </a:rPr>
            </a:br>
            <a:endParaRPr sz="1800"/>
          </a:p>
        </p:txBody>
      </p:sp>
      <p:pic>
        <p:nvPicPr>
          <p:cNvPr id="230" name="Google Shape;230;p19"/>
          <p:cNvPicPr preferRelativeResize="0"/>
          <p:nvPr/>
        </p:nvPicPr>
        <p:blipFill>
          <a:blip r:embed="rId3">
            <a:alphaModFix/>
          </a:blip>
          <a:stretch>
            <a:fillRect/>
          </a:stretch>
        </p:blipFill>
        <p:spPr>
          <a:xfrm>
            <a:off x="2142925" y="452350"/>
            <a:ext cx="6605558" cy="4365600"/>
          </a:xfrm>
          <a:prstGeom prst="rect">
            <a:avLst/>
          </a:prstGeom>
          <a:noFill/>
          <a:ln>
            <a:noFill/>
          </a:ln>
        </p:spPr>
      </p:pic>
      <p:sp>
        <p:nvSpPr>
          <p:cNvPr id="231" name="Google Shape;231;p19"/>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hlink"/>
                </a:solidFill>
                <a:latin typeface="Calibri"/>
                <a:ea typeface="Calibri"/>
                <a:cs typeface="Calibri"/>
                <a:sym typeface="Calibri"/>
                <a:hlinkClick r:id="rId4"/>
              </a:rPr>
              <a:t>This Photo </a:t>
            </a:r>
            <a:r>
              <a:rPr lang="en-IE" sz="900">
                <a:solidFill>
                  <a:schemeClr val="lt1"/>
                </a:solidFill>
                <a:latin typeface="Calibri"/>
                <a:ea typeface="Calibri"/>
                <a:cs typeface="Calibri"/>
                <a:sym typeface="Calibri"/>
              </a:rPr>
              <a:t>by  Unknown Author is in th</a:t>
            </a:r>
            <a:r>
              <a:rPr lang="en-IE" sz="900" u="sng">
                <a:solidFill>
                  <a:schemeClr val="hlink"/>
                </a:solidFill>
                <a:latin typeface="Calibri"/>
                <a:ea typeface="Calibri"/>
                <a:cs typeface="Calibri"/>
                <a:sym typeface="Calibri"/>
                <a:hlinkClick r:id="rId5"/>
              </a:rPr>
              <a:t>e Public Domain </a:t>
            </a:r>
            <a:r>
              <a:rPr lang="en-IE" sz="900" u="sng">
                <a:solidFill>
                  <a:schemeClr val="lt1"/>
                </a:solidFill>
                <a:hlinkClick r:id="rId6"/>
              </a:rPr>
              <a:t> </a:t>
            </a:r>
            <a:endParaRPr sz="9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20"/>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sp>
        <p:nvSpPr>
          <p:cNvPr id="238" name="Google Shape;238;p20"/>
          <p:cNvSpPr txBox="1"/>
          <p:nvPr>
            <p:ph idx="1" type="body"/>
          </p:nvPr>
        </p:nvSpPr>
        <p:spPr>
          <a:xfrm>
            <a:off x="841248" y="3359239"/>
            <a:ext cx="43578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t/>
            </a:r>
            <a:endParaRPr/>
          </a:p>
        </p:txBody>
      </p:sp>
      <p:sp>
        <p:nvSpPr>
          <p:cNvPr id="239" name="Google Shape;239;p20"/>
          <p:cNvSpPr txBox="1"/>
          <p:nvPr>
            <p:ph type="title"/>
          </p:nvPr>
        </p:nvSpPr>
        <p:spPr>
          <a:xfrm>
            <a:off x="841248" y="2081624"/>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t/>
            </a:r>
            <a:endParaRPr/>
          </a:p>
        </p:txBody>
      </p:sp>
      <p:sp>
        <p:nvSpPr>
          <p:cNvPr id="240" name="Google Shape;240;p20"/>
          <p:cNvSpPr/>
          <p:nvPr>
            <p:ph idx="2" type="chart"/>
          </p:nvPr>
        </p:nvSpPr>
        <p:spPr>
          <a:xfrm>
            <a:off x="6981371" y="1246188"/>
            <a:ext cx="4284600" cy="43656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t/>
            </a:r>
            <a:endParaRPr/>
          </a:p>
        </p:txBody>
      </p:sp>
      <p:sp>
        <p:nvSpPr>
          <p:cNvPr id="241" name="Google Shape;241;p20"/>
          <p:cNvSpPr/>
          <p:nvPr/>
        </p:nvSpPr>
        <p:spPr>
          <a:xfrm>
            <a:off x="0" y="-49550"/>
            <a:ext cx="12192000" cy="6907500"/>
          </a:xfrm>
          <a:prstGeom prst="rect">
            <a:avLst/>
          </a:prstGeom>
          <a:solidFill>
            <a:srgbClr val="00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IE"/>
              <a:t>Image Source: This Photo by  S. Beebe is in the CC BY</a:t>
            </a:r>
            <a:br>
              <a:rPr lang="en-IE"/>
            </a:br>
            <a:r>
              <a:rPr lang="en-IE"/>
              <a:t> </a:t>
            </a:r>
            <a:br>
              <a:rPr lang="en-IE"/>
            </a:br>
            <a:endParaRPr/>
          </a:p>
        </p:txBody>
      </p:sp>
      <p:sp>
        <p:nvSpPr>
          <p:cNvPr id="242" name="Google Shape;242;p20"/>
          <p:cNvSpPr/>
          <p:nvPr/>
        </p:nvSpPr>
        <p:spPr>
          <a:xfrm>
            <a:off x="1793775" y="138750"/>
            <a:ext cx="7403100" cy="6501300"/>
          </a:xfrm>
          <a:prstGeom prst="rect">
            <a:avLst/>
          </a:prstGeom>
          <a:solidFill>
            <a:srgbClr val="00000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0"/>
          <p:cNvSpPr txBox="1"/>
          <p:nvPr/>
        </p:nvSpPr>
        <p:spPr>
          <a:xfrm>
            <a:off x="1952350" y="5034750"/>
            <a:ext cx="6986700" cy="117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IE" sz="1600">
                <a:solidFill>
                  <a:srgbClr val="F3F3F3"/>
                </a:solidFill>
              </a:rPr>
              <a:t>‘The planet must produce more food in the next 4 decades than all farmers in history have harvested over the past 8,000 years’</a:t>
            </a:r>
            <a:br>
              <a:rPr b="1" lang="en-IE" sz="1600">
                <a:solidFill>
                  <a:srgbClr val="F3F3F3"/>
                </a:solidFill>
              </a:rPr>
            </a:br>
            <a:br>
              <a:rPr b="1" lang="en-IE" sz="1600">
                <a:solidFill>
                  <a:srgbClr val="F3F3F3"/>
                </a:solidFill>
              </a:rPr>
            </a:br>
            <a:r>
              <a:rPr b="1" lang="en-IE" sz="1600">
                <a:solidFill>
                  <a:schemeClr val="accent5"/>
                </a:solidFill>
              </a:rPr>
              <a:t>- </a:t>
            </a:r>
            <a:r>
              <a:rPr b="1" lang="en-IE" sz="1600" u="sng">
                <a:solidFill>
                  <a:schemeClr val="accent5"/>
                </a:solidFill>
                <a:hlinkClick r:id="rId3"/>
              </a:rPr>
              <a:t>Ernest von den Ende, managing director WUR’s Plant Science Group</a:t>
            </a:r>
            <a:br>
              <a:rPr b="1" lang="en-IE" sz="1600">
                <a:solidFill>
                  <a:schemeClr val="accent5"/>
                </a:solidFill>
              </a:rPr>
            </a:br>
            <a:endParaRPr sz="1800">
              <a:solidFill>
                <a:schemeClr val="accent5"/>
              </a:solidFill>
            </a:endParaRPr>
          </a:p>
        </p:txBody>
      </p:sp>
      <p:pic>
        <p:nvPicPr>
          <p:cNvPr id="244" name="Google Shape;244;p20"/>
          <p:cNvPicPr preferRelativeResize="0"/>
          <p:nvPr/>
        </p:nvPicPr>
        <p:blipFill>
          <a:blip r:embed="rId4">
            <a:alphaModFix/>
          </a:blip>
          <a:stretch>
            <a:fillRect/>
          </a:stretch>
        </p:blipFill>
        <p:spPr>
          <a:xfrm>
            <a:off x="2076138" y="407550"/>
            <a:ext cx="6838384" cy="4365600"/>
          </a:xfrm>
          <a:prstGeom prst="rect">
            <a:avLst/>
          </a:prstGeom>
          <a:noFill/>
          <a:ln>
            <a:noFill/>
          </a:ln>
        </p:spPr>
      </p:pic>
      <p:sp>
        <p:nvSpPr>
          <p:cNvPr id="245" name="Google Shape;245;p20"/>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hlink"/>
                </a:solidFill>
                <a:latin typeface="Calibri"/>
                <a:ea typeface="Calibri"/>
                <a:cs typeface="Calibri"/>
                <a:sym typeface="Calibri"/>
                <a:hlinkClick r:id="rId5"/>
              </a:rPr>
              <a:t>This Photo </a:t>
            </a:r>
            <a:r>
              <a:rPr lang="en-IE" sz="900">
                <a:solidFill>
                  <a:schemeClr val="lt1"/>
                </a:solidFill>
                <a:latin typeface="Calibri"/>
                <a:ea typeface="Calibri"/>
                <a:cs typeface="Calibri"/>
                <a:sym typeface="Calibri"/>
              </a:rPr>
              <a:t>by  Unknown Author is licensed under </a:t>
            </a:r>
            <a:r>
              <a:rPr lang="en-IE" sz="900" u="sng">
                <a:solidFill>
                  <a:schemeClr val="hlink"/>
                </a:solidFill>
                <a:latin typeface="Calibri"/>
                <a:ea typeface="Calibri"/>
                <a:cs typeface="Calibri"/>
                <a:sym typeface="Calibri"/>
                <a:hlinkClick r:id="rId6"/>
              </a:rPr>
              <a:t>Creative Commons</a:t>
            </a:r>
            <a:endParaRPr sz="900" u="sng">
              <a:solidFill>
                <a:schemeClr val="lt1"/>
              </a:solidFill>
              <a:latin typeface="Calibri"/>
              <a:ea typeface="Calibri"/>
              <a:cs typeface="Calibri"/>
              <a:sym typeface="Calibri"/>
              <a:hlinkClick r:id="rId7"/>
            </a:endParaRPr>
          </a:p>
          <a:p>
            <a:pPr indent="0" lvl="0" marL="0" rtl="0" algn="l">
              <a:spcBef>
                <a:spcPts val="0"/>
              </a:spcBef>
              <a:spcAft>
                <a:spcPts val="0"/>
              </a:spcAft>
              <a:buNone/>
            </a:pPr>
            <a:r>
              <a:rPr lang="en-IE" sz="900" u="sng">
                <a:solidFill>
                  <a:schemeClr val="hlink"/>
                </a:solidFill>
                <a:hlinkClick r:id="rId8"/>
              </a:rPr>
              <a:t> </a:t>
            </a:r>
            <a:endParaRPr sz="9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21"/>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IE"/>
              <a:t>‹#›</a:t>
            </a:fld>
            <a:endParaRPr/>
          </a:p>
        </p:txBody>
      </p:sp>
      <p:sp>
        <p:nvSpPr>
          <p:cNvPr id="252" name="Google Shape;252;p21"/>
          <p:cNvSpPr txBox="1"/>
          <p:nvPr>
            <p:ph idx="1" type="body"/>
          </p:nvPr>
        </p:nvSpPr>
        <p:spPr>
          <a:xfrm>
            <a:off x="841248" y="3359239"/>
            <a:ext cx="43578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t/>
            </a:r>
            <a:endParaRPr/>
          </a:p>
        </p:txBody>
      </p:sp>
      <p:sp>
        <p:nvSpPr>
          <p:cNvPr id="253" name="Google Shape;253;p21"/>
          <p:cNvSpPr txBox="1"/>
          <p:nvPr>
            <p:ph type="title"/>
          </p:nvPr>
        </p:nvSpPr>
        <p:spPr>
          <a:xfrm>
            <a:off x="841248" y="2081624"/>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t/>
            </a:r>
            <a:endParaRPr/>
          </a:p>
        </p:txBody>
      </p:sp>
      <p:sp>
        <p:nvSpPr>
          <p:cNvPr id="254" name="Google Shape;254;p21"/>
          <p:cNvSpPr/>
          <p:nvPr>
            <p:ph idx="2" type="chart"/>
          </p:nvPr>
        </p:nvSpPr>
        <p:spPr>
          <a:xfrm>
            <a:off x="6981371" y="1246188"/>
            <a:ext cx="4284600" cy="43656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t/>
            </a:r>
            <a:endParaRPr/>
          </a:p>
        </p:txBody>
      </p:sp>
      <p:sp>
        <p:nvSpPr>
          <p:cNvPr id="255" name="Google Shape;255;p21"/>
          <p:cNvSpPr/>
          <p:nvPr/>
        </p:nvSpPr>
        <p:spPr>
          <a:xfrm>
            <a:off x="0" y="-49550"/>
            <a:ext cx="12192000" cy="6907500"/>
          </a:xfrm>
          <a:prstGeom prst="rect">
            <a:avLst/>
          </a:prstGeom>
          <a:solidFill>
            <a:srgbClr val="00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1"/>
          <p:cNvSpPr/>
          <p:nvPr/>
        </p:nvSpPr>
        <p:spPr>
          <a:xfrm>
            <a:off x="1793775" y="138750"/>
            <a:ext cx="7403100" cy="6501300"/>
          </a:xfrm>
          <a:prstGeom prst="rect">
            <a:avLst/>
          </a:prstGeom>
          <a:solidFill>
            <a:srgbClr val="00000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21"/>
          <p:cNvPicPr preferRelativeResize="0"/>
          <p:nvPr/>
        </p:nvPicPr>
        <p:blipFill>
          <a:blip r:embed="rId3">
            <a:alphaModFix/>
          </a:blip>
          <a:stretch>
            <a:fillRect/>
          </a:stretch>
        </p:blipFill>
        <p:spPr>
          <a:xfrm>
            <a:off x="2021700" y="329925"/>
            <a:ext cx="6917474" cy="4936500"/>
          </a:xfrm>
          <a:prstGeom prst="rect">
            <a:avLst/>
          </a:prstGeom>
          <a:noFill/>
          <a:ln>
            <a:noFill/>
          </a:ln>
        </p:spPr>
      </p:pic>
      <p:sp>
        <p:nvSpPr>
          <p:cNvPr id="258" name="Google Shape;258;p21"/>
          <p:cNvSpPr txBox="1"/>
          <p:nvPr/>
        </p:nvSpPr>
        <p:spPr>
          <a:xfrm>
            <a:off x="1952350" y="5263350"/>
            <a:ext cx="6986700" cy="117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IE" sz="1600">
                <a:solidFill>
                  <a:srgbClr val="F3F3F3"/>
                </a:solidFill>
              </a:rPr>
              <a:t>“I’m sitting right now looking at a soybean field, it’s probably 90 or 100 acres and there’s not a single weed in this whole field, there’s nothing else growing but soybeans. This is all desert land as far as the bees go.”</a:t>
            </a:r>
            <a:br>
              <a:rPr b="1" lang="en-IE" sz="1800">
                <a:solidFill>
                  <a:srgbClr val="FFE599"/>
                </a:solidFill>
              </a:rPr>
            </a:br>
            <a:r>
              <a:rPr b="1" lang="en-IE" sz="1800">
                <a:solidFill>
                  <a:schemeClr val="accent5"/>
                </a:solidFill>
              </a:rPr>
              <a:t>- Tim Tucker</a:t>
            </a:r>
            <a:endParaRPr sz="1800">
              <a:solidFill>
                <a:schemeClr val="accent5"/>
              </a:solidFill>
            </a:endParaRPr>
          </a:p>
        </p:txBody>
      </p:sp>
      <p:sp>
        <p:nvSpPr>
          <p:cNvPr id="259" name="Google Shape;259;p21"/>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lt1"/>
                </a:solidFill>
                <a:latin typeface="Calibri"/>
                <a:ea typeface="Calibri"/>
                <a:cs typeface="Calibri"/>
                <a:sym typeface="Calibri"/>
                <a:hlinkClick r:id="rId4"/>
              </a:rPr>
              <a:t>This Photo</a:t>
            </a:r>
            <a:r>
              <a:rPr lang="en-IE" sz="900">
                <a:solidFill>
                  <a:schemeClr val="lt1"/>
                </a:solidFill>
                <a:latin typeface="Calibri"/>
                <a:ea typeface="Calibri"/>
                <a:cs typeface="Calibri"/>
                <a:sym typeface="Calibri"/>
              </a:rPr>
              <a:t> by  MSA  located on </a:t>
            </a:r>
            <a:r>
              <a:rPr lang="en-IE" sz="900" u="sng">
                <a:solidFill>
                  <a:schemeClr val="hlink"/>
                </a:solidFill>
                <a:latin typeface="Calibri"/>
                <a:ea typeface="Calibri"/>
                <a:cs typeface="Calibri"/>
                <a:sym typeface="Calibri"/>
                <a:hlinkClick r:id="rId5"/>
              </a:rPr>
              <a:t>Flickr</a:t>
            </a:r>
            <a:endParaRPr sz="900" u="sng">
              <a:solidFill>
                <a:schemeClr val="lt1"/>
              </a:solidFill>
              <a:latin typeface="Calibri"/>
              <a:ea typeface="Calibri"/>
              <a:cs typeface="Calibri"/>
              <a:sym typeface="Calibri"/>
              <a:hlinkClick r:id="rId6"/>
            </a:endParaRPr>
          </a:p>
          <a:p>
            <a:pPr indent="0" lvl="0" marL="0" rtl="0" algn="l">
              <a:spcBef>
                <a:spcPts val="0"/>
              </a:spcBef>
              <a:spcAft>
                <a:spcPts val="0"/>
              </a:spcAft>
              <a:buNone/>
            </a:pPr>
            <a:r>
              <a:rPr lang="en-IE" sz="900" u="sng">
                <a:solidFill>
                  <a:schemeClr val="lt1"/>
                </a:solidFill>
                <a:hlinkClick r:id="rId7"/>
              </a:rPr>
              <a:t> </a:t>
            </a:r>
            <a:endParaRPr sz="9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22"/>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sp>
        <p:nvSpPr>
          <p:cNvPr id="266" name="Google Shape;266;p22"/>
          <p:cNvSpPr txBox="1"/>
          <p:nvPr>
            <p:ph idx="1" type="body"/>
          </p:nvPr>
        </p:nvSpPr>
        <p:spPr>
          <a:xfrm>
            <a:off x="841248" y="3359239"/>
            <a:ext cx="43578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t/>
            </a:r>
            <a:endParaRPr/>
          </a:p>
        </p:txBody>
      </p:sp>
      <p:sp>
        <p:nvSpPr>
          <p:cNvPr id="267" name="Google Shape;267;p22"/>
          <p:cNvSpPr txBox="1"/>
          <p:nvPr>
            <p:ph type="title"/>
          </p:nvPr>
        </p:nvSpPr>
        <p:spPr>
          <a:xfrm>
            <a:off x="841248" y="2081624"/>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t/>
            </a:r>
            <a:endParaRPr/>
          </a:p>
        </p:txBody>
      </p:sp>
      <p:sp>
        <p:nvSpPr>
          <p:cNvPr id="268" name="Google Shape;268;p22"/>
          <p:cNvSpPr/>
          <p:nvPr>
            <p:ph idx="2" type="chart"/>
          </p:nvPr>
        </p:nvSpPr>
        <p:spPr>
          <a:xfrm>
            <a:off x="6981371" y="1246188"/>
            <a:ext cx="4284600" cy="43656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t/>
            </a:r>
            <a:endParaRPr/>
          </a:p>
        </p:txBody>
      </p:sp>
      <p:sp>
        <p:nvSpPr>
          <p:cNvPr id="269" name="Google Shape;269;p22"/>
          <p:cNvSpPr/>
          <p:nvPr/>
        </p:nvSpPr>
        <p:spPr>
          <a:xfrm>
            <a:off x="0" y="-49550"/>
            <a:ext cx="12192000" cy="6907500"/>
          </a:xfrm>
          <a:prstGeom prst="rect">
            <a:avLst/>
          </a:prstGeom>
          <a:solidFill>
            <a:srgbClr val="00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2"/>
          <p:cNvSpPr/>
          <p:nvPr/>
        </p:nvSpPr>
        <p:spPr>
          <a:xfrm>
            <a:off x="1793775" y="138750"/>
            <a:ext cx="7403100" cy="6501300"/>
          </a:xfrm>
          <a:prstGeom prst="rect">
            <a:avLst/>
          </a:prstGeom>
          <a:solidFill>
            <a:srgbClr val="00000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2"/>
          <p:cNvSpPr txBox="1"/>
          <p:nvPr/>
        </p:nvSpPr>
        <p:spPr>
          <a:xfrm>
            <a:off x="1952350" y="5263350"/>
            <a:ext cx="6986700" cy="117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IE" sz="1600">
                <a:solidFill>
                  <a:schemeClr val="lt1"/>
                </a:solidFill>
              </a:rPr>
              <a:t>‘A one metre sea level rise could flood 17% of Bangladesh, one of the world’s poorest countries, displacing tens of millions of people &amp; reducing its rice-farming land by 50%’</a:t>
            </a:r>
            <a:br>
              <a:rPr b="1" lang="en-IE" sz="1600">
                <a:solidFill>
                  <a:schemeClr val="lt1"/>
                </a:solidFill>
              </a:rPr>
            </a:br>
            <a:br>
              <a:rPr lang="en-IE">
                <a:solidFill>
                  <a:schemeClr val="lt1"/>
                </a:solidFill>
              </a:rPr>
            </a:br>
            <a:r>
              <a:rPr lang="en-IE">
                <a:solidFill>
                  <a:schemeClr val="accent5"/>
                </a:solidFill>
              </a:rPr>
              <a:t>- The Royal Society</a:t>
            </a:r>
            <a:endParaRPr sz="1800">
              <a:solidFill>
                <a:schemeClr val="accent5"/>
              </a:solidFill>
            </a:endParaRPr>
          </a:p>
          <a:p>
            <a:pPr indent="0" lvl="0" marL="0" rtl="0" algn="l">
              <a:spcBef>
                <a:spcPts val="0"/>
              </a:spcBef>
              <a:spcAft>
                <a:spcPts val="0"/>
              </a:spcAft>
              <a:buNone/>
            </a:pPr>
            <a:r>
              <a:t/>
            </a:r>
            <a:endParaRPr>
              <a:solidFill>
                <a:schemeClr val="lt1"/>
              </a:solidFill>
            </a:endParaRPr>
          </a:p>
        </p:txBody>
      </p:sp>
      <p:pic>
        <p:nvPicPr>
          <p:cNvPr id="272" name="Google Shape;272;p22"/>
          <p:cNvPicPr preferRelativeResize="0"/>
          <p:nvPr/>
        </p:nvPicPr>
        <p:blipFill>
          <a:blip r:embed="rId3">
            <a:alphaModFix/>
          </a:blip>
          <a:stretch>
            <a:fillRect/>
          </a:stretch>
        </p:blipFill>
        <p:spPr>
          <a:xfrm>
            <a:off x="1966200" y="399950"/>
            <a:ext cx="7058249" cy="4689049"/>
          </a:xfrm>
          <a:prstGeom prst="rect">
            <a:avLst/>
          </a:prstGeom>
          <a:noFill/>
          <a:ln>
            <a:noFill/>
          </a:ln>
        </p:spPr>
      </p:pic>
      <p:sp>
        <p:nvSpPr>
          <p:cNvPr id="273" name="Google Shape;273;p22"/>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hlink"/>
                </a:solidFill>
                <a:latin typeface="Calibri"/>
                <a:ea typeface="Calibri"/>
                <a:cs typeface="Calibri"/>
                <a:sym typeface="Calibri"/>
                <a:hlinkClick r:id="rId4"/>
              </a:rPr>
              <a:t>This Photo </a:t>
            </a:r>
            <a:r>
              <a:rPr lang="en-IE" sz="900">
                <a:solidFill>
                  <a:schemeClr val="lt1"/>
                </a:solidFill>
                <a:latin typeface="Calibri"/>
                <a:ea typeface="Calibri"/>
                <a:cs typeface="Calibri"/>
                <a:sym typeface="Calibri"/>
              </a:rPr>
              <a:t>by  IRRI  is in the</a:t>
            </a:r>
            <a:r>
              <a:rPr lang="en-IE" sz="900" u="sng">
                <a:solidFill>
                  <a:schemeClr val="hlink"/>
                </a:solidFill>
                <a:latin typeface="Calibri"/>
                <a:ea typeface="Calibri"/>
                <a:cs typeface="Calibri"/>
                <a:sym typeface="Calibri"/>
                <a:hlinkClick r:id="rId5"/>
              </a:rPr>
              <a:t>  CC BY 2.0</a:t>
            </a:r>
            <a:endParaRPr sz="900" u="sng">
              <a:solidFill>
                <a:schemeClr val="lt1"/>
              </a:solidFill>
              <a:latin typeface="Calibri"/>
              <a:ea typeface="Calibri"/>
              <a:cs typeface="Calibri"/>
              <a:sym typeface="Calibri"/>
              <a:hlinkClick r:id="rId6"/>
            </a:endParaRPr>
          </a:p>
          <a:p>
            <a:pPr indent="0" lvl="0" marL="0" rtl="0" algn="l">
              <a:spcBef>
                <a:spcPts val="0"/>
              </a:spcBef>
              <a:spcAft>
                <a:spcPts val="0"/>
              </a:spcAft>
              <a:buNone/>
            </a:pPr>
            <a:r>
              <a:rPr lang="en-IE" sz="900" u="sng">
                <a:solidFill>
                  <a:schemeClr val="lt1"/>
                </a:solidFill>
                <a:hlinkClick r:id="rId7"/>
              </a:rPr>
              <a:t> </a:t>
            </a:r>
            <a:endParaRPr sz="9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23"/>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sp>
        <p:nvSpPr>
          <p:cNvPr id="280" name="Google Shape;280;p23"/>
          <p:cNvSpPr txBox="1"/>
          <p:nvPr>
            <p:ph idx="1" type="body"/>
          </p:nvPr>
        </p:nvSpPr>
        <p:spPr>
          <a:xfrm>
            <a:off x="841248" y="3359239"/>
            <a:ext cx="43578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t/>
            </a:r>
            <a:endParaRPr/>
          </a:p>
        </p:txBody>
      </p:sp>
      <p:sp>
        <p:nvSpPr>
          <p:cNvPr id="281" name="Google Shape;281;p23"/>
          <p:cNvSpPr txBox="1"/>
          <p:nvPr>
            <p:ph type="title"/>
          </p:nvPr>
        </p:nvSpPr>
        <p:spPr>
          <a:xfrm>
            <a:off x="841248" y="2081624"/>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t/>
            </a:r>
            <a:endParaRPr/>
          </a:p>
        </p:txBody>
      </p:sp>
      <p:sp>
        <p:nvSpPr>
          <p:cNvPr id="282" name="Google Shape;282;p23"/>
          <p:cNvSpPr/>
          <p:nvPr>
            <p:ph idx="2" type="chart"/>
          </p:nvPr>
        </p:nvSpPr>
        <p:spPr>
          <a:xfrm>
            <a:off x="6981371" y="1246188"/>
            <a:ext cx="4284600" cy="43656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t/>
            </a:r>
            <a:endParaRPr/>
          </a:p>
        </p:txBody>
      </p:sp>
      <p:sp>
        <p:nvSpPr>
          <p:cNvPr id="283" name="Google Shape;283;p23"/>
          <p:cNvSpPr/>
          <p:nvPr/>
        </p:nvSpPr>
        <p:spPr>
          <a:xfrm>
            <a:off x="0" y="-49550"/>
            <a:ext cx="12192000" cy="6907500"/>
          </a:xfrm>
          <a:prstGeom prst="rect">
            <a:avLst/>
          </a:prstGeom>
          <a:solidFill>
            <a:srgbClr val="00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3"/>
          <p:cNvSpPr/>
          <p:nvPr/>
        </p:nvSpPr>
        <p:spPr>
          <a:xfrm>
            <a:off x="1793775" y="138750"/>
            <a:ext cx="7403100" cy="6501300"/>
          </a:xfrm>
          <a:prstGeom prst="rect">
            <a:avLst/>
          </a:prstGeom>
          <a:solidFill>
            <a:srgbClr val="00000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3"/>
          <p:cNvSpPr txBox="1"/>
          <p:nvPr/>
        </p:nvSpPr>
        <p:spPr>
          <a:xfrm>
            <a:off x="1952350" y="5263350"/>
            <a:ext cx="6986700" cy="117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IE" sz="1600">
                <a:solidFill>
                  <a:srgbClr val="FFFFFF"/>
                </a:solidFill>
              </a:rPr>
              <a:t>‘Agriculture is estimated to be the proximate driver for around 80% of deforestation worldwide’</a:t>
            </a:r>
            <a:endParaRPr i="1" sz="1600">
              <a:solidFill>
                <a:srgbClr val="FFFFFF"/>
              </a:solidFill>
            </a:endParaRPr>
          </a:p>
          <a:p>
            <a:pPr indent="0" lvl="0" marL="0" rtl="0" algn="ctr">
              <a:spcBef>
                <a:spcPts val="0"/>
              </a:spcBef>
              <a:spcAft>
                <a:spcPts val="0"/>
              </a:spcAft>
              <a:buNone/>
            </a:pPr>
            <a:r>
              <a:t/>
            </a:r>
            <a:endParaRPr>
              <a:solidFill>
                <a:srgbClr val="FFFFFF"/>
              </a:solidFill>
            </a:endParaRPr>
          </a:p>
          <a:p>
            <a:pPr indent="-317500" lvl="0" marL="457200" rtl="0" algn="ctr">
              <a:spcBef>
                <a:spcPts val="0"/>
              </a:spcBef>
              <a:spcAft>
                <a:spcPts val="0"/>
              </a:spcAft>
              <a:buClr>
                <a:schemeClr val="accent5"/>
              </a:buClr>
              <a:buSzPts val="1400"/>
              <a:buChar char="-"/>
            </a:pPr>
            <a:r>
              <a:rPr lang="en-IE" u="sng">
                <a:solidFill>
                  <a:schemeClr val="accent5"/>
                </a:solidFill>
                <a:hlinkClick r:id="rId3"/>
              </a:rPr>
              <a:t>Kissignger et al, 2012, Synthesis Report for REDD+</a:t>
            </a:r>
            <a:endParaRPr b="1" i="1" sz="1600">
              <a:solidFill>
                <a:schemeClr val="accent5"/>
              </a:solidFill>
            </a:endParaRPr>
          </a:p>
          <a:p>
            <a:pPr indent="0" lvl="0" marL="0" rtl="0" algn="ctr">
              <a:spcBef>
                <a:spcPts val="0"/>
              </a:spcBef>
              <a:spcAft>
                <a:spcPts val="0"/>
              </a:spcAft>
              <a:buNone/>
            </a:pPr>
            <a:r>
              <a:t/>
            </a:r>
            <a:endParaRPr>
              <a:solidFill>
                <a:srgbClr val="FFFFFF"/>
              </a:solidFill>
            </a:endParaRPr>
          </a:p>
        </p:txBody>
      </p:sp>
      <p:sp>
        <p:nvSpPr>
          <p:cNvPr id="286" name="Google Shape;286;p23"/>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lt1"/>
                </a:solidFill>
                <a:latin typeface="Calibri"/>
                <a:ea typeface="Calibri"/>
                <a:cs typeface="Calibri"/>
                <a:sym typeface="Calibri"/>
                <a:hlinkClick r:id="rId4"/>
              </a:rPr>
              <a:t>This Photo</a:t>
            </a:r>
            <a:r>
              <a:rPr lang="en-IE" sz="900">
                <a:solidFill>
                  <a:schemeClr val="lt1"/>
                </a:solidFill>
                <a:latin typeface="Calibri"/>
                <a:ea typeface="Calibri"/>
                <a:cs typeface="Calibri"/>
                <a:sym typeface="Calibri"/>
              </a:rPr>
              <a:t> by  S. Beebe is in the </a:t>
            </a:r>
            <a:r>
              <a:rPr lang="en-IE" sz="900" u="sng">
                <a:solidFill>
                  <a:schemeClr val="hlink"/>
                </a:solidFill>
                <a:latin typeface="Calibri"/>
                <a:ea typeface="Calibri"/>
                <a:cs typeface="Calibri"/>
                <a:sym typeface="Calibri"/>
                <a:hlinkClick r:id="rId5"/>
              </a:rPr>
              <a:t>CC BY</a:t>
            </a:r>
            <a:endParaRPr sz="900" u="sng">
              <a:solidFill>
                <a:schemeClr val="lt1"/>
              </a:solidFill>
              <a:latin typeface="Calibri"/>
              <a:ea typeface="Calibri"/>
              <a:cs typeface="Calibri"/>
              <a:sym typeface="Calibri"/>
              <a:hlinkClick r:id="rId6"/>
            </a:endParaRPr>
          </a:p>
          <a:p>
            <a:pPr indent="0" lvl="0" marL="0" rtl="0" algn="l">
              <a:spcBef>
                <a:spcPts val="0"/>
              </a:spcBef>
              <a:spcAft>
                <a:spcPts val="0"/>
              </a:spcAft>
              <a:buNone/>
            </a:pPr>
            <a:r>
              <a:rPr lang="en-IE" sz="900" u="sng">
                <a:solidFill>
                  <a:schemeClr val="lt1"/>
                </a:solidFill>
                <a:hlinkClick r:id="rId7"/>
              </a:rPr>
              <a:t> </a:t>
            </a:r>
            <a:endParaRPr sz="900">
              <a:solidFill>
                <a:schemeClr val="lt1"/>
              </a:solidFill>
            </a:endParaRPr>
          </a:p>
        </p:txBody>
      </p:sp>
      <p:pic>
        <p:nvPicPr>
          <p:cNvPr id="287" name="Google Shape;287;p23"/>
          <p:cNvPicPr preferRelativeResize="0"/>
          <p:nvPr/>
        </p:nvPicPr>
        <p:blipFill>
          <a:blip r:embed="rId8">
            <a:alphaModFix/>
          </a:blip>
          <a:stretch>
            <a:fillRect/>
          </a:stretch>
        </p:blipFill>
        <p:spPr>
          <a:xfrm>
            <a:off x="2252200" y="594500"/>
            <a:ext cx="6412624" cy="4453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p24"/>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sp>
        <p:nvSpPr>
          <p:cNvPr id="294" name="Google Shape;294;p24"/>
          <p:cNvSpPr txBox="1"/>
          <p:nvPr>
            <p:ph idx="1" type="body"/>
          </p:nvPr>
        </p:nvSpPr>
        <p:spPr>
          <a:xfrm>
            <a:off x="841248" y="3359239"/>
            <a:ext cx="43578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t/>
            </a:r>
            <a:endParaRPr/>
          </a:p>
        </p:txBody>
      </p:sp>
      <p:sp>
        <p:nvSpPr>
          <p:cNvPr id="295" name="Google Shape;295;p24"/>
          <p:cNvSpPr txBox="1"/>
          <p:nvPr>
            <p:ph type="title"/>
          </p:nvPr>
        </p:nvSpPr>
        <p:spPr>
          <a:xfrm>
            <a:off x="841248" y="2081624"/>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t/>
            </a:r>
            <a:endParaRPr/>
          </a:p>
        </p:txBody>
      </p:sp>
      <p:sp>
        <p:nvSpPr>
          <p:cNvPr id="296" name="Google Shape;296;p24"/>
          <p:cNvSpPr/>
          <p:nvPr>
            <p:ph idx="2" type="chart"/>
          </p:nvPr>
        </p:nvSpPr>
        <p:spPr>
          <a:xfrm>
            <a:off x="6981371" y="1246188"/>
            <a:ext cx="4284600" cy="43656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t/>
            </a:r>
            <a:endParaRPr/>
          </a:p>
        </p:txBody>
      </p:sp>
      <p:sp>
        <p:nvSpPr>
          <p:cNvPr id="297" name="Google Shape;297;p24"/>
          <p:cNvSpPr/>
          <p:nvPr/>
        </p:nvSpPr>
        <p:spPr>
          <a:xfrm>
            <a:off x="0" y="-49550"/>
            <a:ext cx="12192000" cy="6907500"/>
          </a:xfrm>
          <a:prstGeom prst="rect">
            <a:avLst/>
          </a:prstGeom>
          <a:solidFill>
            <a:srgbClr val="00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4"/>
          <p:cNvSpPr/>
          <p:nvPr/>
        </p:nvSpPr>
        <p:spPr>
          <a:xfrm>
            <a:off x="1793775" y="138750"/>
            <a:ext cx="7403100" cy="6501300"/>
          </a:xfrm>
          <a:prstGeom prst="rect">
            <a:avLst/>
          </a:prstGeom>
          <a:solidFill>
            <a:srgbClr val="00000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4"/>
          <p:cNvSpPr txBox="1"/>
          <p:nvPr/>
        </p:nvSpPr>
        <p:spPr>
          <a:xfrm>
            <a:off x="1952350" y="5263350"/>
            <a:ext cx="6986700" cy="117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i="1" lang="en-IE" sz="1600">
                <a:solidFill>
                  <a:schemeClr val="lt1"/>
                </a:solidFill>
              </a:rPr>
              <a:t>‘If massive increases in agricultural yield are not achieved, matched by massive decreases in the use of water and fossil fuels, a billion or more people may face starvation</a:t>
            </a:r>
            <a:r>
              <a:rPr b="1" i="1" lang="en-IE" sz="1600"/>
              <a:t>.’</a:t>
            </a:r>
            <a:endParaRPr b="1" i="1" sz="1600"/>
          </a:p>
          <a:p>
            <a:pPr indent="0" lvl="0" marL="0" rtl="0" algn="l">
              <a:spcBef>
                <a:spcPts val="0"/>
              </a:spcBef>
              <a:spcAft>
                <a:spcPts val="0"/>
              </a:spcAft>
              <a:buNone/>
            </a:pPr>
            <a:r>
              <a:t/>
            </a:r>
            <a:endParaRPr>
              <a:solidFill>
                <a:srgbClr val="FFFFFF"/>
              </a:solidFill>
            </a:endParaRPr>
          </a:p>
          <a:p>
            <a:pPr indent="-317500" lvl="0" marL="457200" rtl="0" algn="ctr">
              <a:spcBef>
                <a:spcPts val="0"/>
              </a:spcBef>
              <a:spcAft>
                <a:spcPts val="0"/>
              </a:spcAft>
              <a:buClr>
                <a:schemeClr val="accent5"/>
              </a:buClr>
              <a:buSzPts val="1400"/>
              <a:buChar char="-"/>
            </a:pPr>
            <a:r>
              <a:rPr lang="en-IE">
                <a:solidFill>
                  <a:schemeClr val="accent5"/>
                </a:solidFill>
              </a:rPr>
              <a:t>Ernest von den Ende, managing director WUR’s Plant Science Group</a:t>
            </a:r>
            <a:endParaRPr b="1" i="1" sz="1600">
              <a:solidFill>
                <a:schemeClr val="accent5"/>
              </a:solidFill>
            </a:endParaRPr>
          </a:p>
          <a:p>
            <a:pPr indent="0" lvl="0" marL="0" rtl="0" algn="ctr">
              <a:spcBef>
                <a:spcPts val="0"/>
              </a:spcBef>
              <a:spcAft>
                <a:spcPts val="0"/>
              </a:spcAft>
              <a:buNone/>
            </a:pPr>
            <a:r>
              <a:t/>
            </a:r>
            <a:endParaRPr>
              <a:solidFill>
                <a:srgbClr val="FFFFFF"/>
              </a:solidFill>
            </a:endParaRPr>
          </a:p>
        </p:txBody>
      </p:sp>
      <p:pic>
        <p:nvPicPr>
          <p:cNvPr id="300" name="Google Shape;300;p24"/>
          <p:cNvPicPr preferRelativeResize="0"/>
          <p:nvPr/>
        </p:nvPicPr>
        <p:blipFill>
          <a:blip r:embed="rId3">
            <a:alphaModFix/>
          </a:blip>
          <a:stretch>
            <a:fillRect/>
          </a:stretch>
        </p:blipFill>
        <p:spPr>
          <a:xfrm>
            <a:off x="2140600" y="690700"/>
            <a:ext cx="6862125" cy="3782400"/>
          </a:xfrm>
          <a:prstGeom prst="rect">
            <a:avLst/>
          </a:prstGeom>
          <a:noFill/>
          <a:ln cap="flat" cmpd="sng" w="9525">
            <a:solidFill>
              <a:schemeClr val="lt1"/>
            </a:solidFill>
            <a:prstDash val="solid"/>
            <a:round/>
            <a:headEnd len="sm" w="sm" type="none"/>
            <a:tailEnd len="sm" w="sm" type="none"/>
          </a:ln>
        </p:spPr>
      </p:pic>
      <p:sp>
        <p:nvSpPr>
          <p:cNvPr id="301" name="Google Shape;301;p24"/>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hlink"/>
                </a:solidFill>
                <a:latin typeface="Calibri"/>
                <a:ea typeface="Calibri"/>
                <a:cs typeface="Calibri"/>
                <a:sym typeface="Calibri"/>
                <a:hlinkClick r:id="rId4"/>
              </a:rPr>
              <a:t>This Photo </a:t>
            </a:r>
            <a:r>
              <a:rPr lang="en-IE" sz="900">
                <a:solidFill>
                  <a:schemeClr val="lt1"/>
                </a:solidFill>
                <a:latin typeface="Calibri"/>
                <a:ea typeface="Calibri"/>
                <a:cs typeface="Calibri"/>
                <a:sym typeface="Calibri"/>
              </a:rPr>
              <a:t>by  NASA is in the </a:t>
            </a:r>
            <a:r>
              <a:rPr lang="en-IE" sz="900" u="sng">
                <a:solidFill>
                  <a:schemeClr val="hlink"/>
                </a:solidFill>
                <a:latin typeface="Calibri"/>
                <a:ea typeface="Calibri"/>
                <a:cs typeface="Calibri"/>
                <a:sym typeface="Calibri"/>
                <a:hlinkClick r:id="rId5"/>
              </a:rPr>
              <a:t>Public Domain</a:t>
            </a:r>
            <a:endParaRPr sz="900" u="sng">
              <a:solidFill>
                <a:schemeClr val="lt1"/>
              </a:solidFill>
              <a:latin typeface="Calibri"/>
              <a:ea typeface="Calibri"/>
              <a:cs typeface="Calibri"/>
              <a:sym typeface="Calibri"/>
              <a:hlinkClick r:id="rId6"/>
            </a:endParaRPr>
          </a:p>
          <a:p>
            <a:pPr indent="0" lvl="0" marL="0" rtl="0" algn="l">
              <a:spcBef>
                <a:spcPts val="0"/>
              </a:spcBef>
              <a:spcAft>
                <a:spcPts val="0"/>
              </a:spcAft>
              <a:buNone/>
            </a:pPr>
            <a:r>
              <a:rPr lang="en-IE" sz="900" u="sng">
                <a:solidFill>
                  <a:schemeClr val="lt1"/>
                </a:solidFill>
                <a:hlinkClick r:id="rId7"/>
              </a:rPr>
              <a:t> </a:t>
            </a:r>
            <a:endParaRPr sz="9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6" name="Shape 306"/>
        <p:cNvGrpSpPr/>
        <p:nvPr/>
      </p:nvGrpSpPr>
      <p:grpSpPr>
        <a:xfrm>
          <a:off x="0" y="0"/>
          <a:ext cx="0" cy="0"/>
          <a:chOff x="0" y="0"/>
          <a:chExt cx="0" cy="0"/>
        </a:xfrm>
      </p:grpSpPr>
      <p:sp>
        <p:nvSpPr>
          <p:cNvPr id="307" name="Google Shape;307;p25"/>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sp>
        <p:nvSpPr>
          <p:cNvPr id="308" name="Google Shape;308;p25"/>
          <p:cNvSpPr txBox="1"/>
          <p:nvPr>
            <p:ph idx="1" type="body"/>
          </p:nvPr>
        </p:nvSpPr>
        <p:spPr>
          <a:xfrm>
            <a:off x="841248" y="3359239"/>
            <a:ext cx="4357800" cy="2252700"/>
          </a:xfrm>
          <a:prstGeom prst="rect">
            <a:avLst/>
          </a:prstGeom>
        </p:spPr>
        <p:txBody>
          <a:bodyPr anchorCtr="0" anchor="t" bIns="45700" lIns="0" spcFirstLastPara="1" rIns="0" wrap="square" tIns="45700">
            <a:noAutofit/>
          </a:bodyPr>
          <a:lstStyle/>
          <a:p>
            <a:pPr indent="0" lvl="0" marL="0" rtl="0" algn="l">
              <a:spcBef>
                <a:spcPts val="1000"/>
              </a:spcBef>
              <a:spcAft>
                <a:spcPts val="0"/>
              </a:spcAft>
              <a:buNone/>
            </a:pPr>
            <a:r>
              <a:t/>
            </a:r>
            <a:endParaRPr/>
          </a:p>
        </p:txBody>
      </p:sp>
      <p:sp>
        <p:nvSpPr>
          <p:cNvPr id="309" name="Google Shape;309;p25"/>
          <p:cNvSpPr txBox="1"/>
          <p:nvPr>
            <p:ph type="title"/>
          </p:nvPr>
        </p:nvSpPr>
        <p:spPr>
          <a:xfrm>
            <a:off x="841248" y="2081624"/>
            <a:ext cx="4357800" cy="1325700"/>
          </a:xfrm>
          <a:prstGeom prst="rect">
            <a:avLst/>
          </a:prstGeom>
        </p:spPr>
        <p:txBody>
          <a:bodyPr anchorCtr="0" anchor="ctr" bIns="45700" lIns="0" spcFirstLastPara="1" rIns="0" wrap="square" tIns="45700">
            <a:noAutofit/>
          </a:bodyPr>
          <a:lstStyle/>
          <a:p>
            <a:pPr indent="0" lvl="0" marL="0" rtl="0" algn="l">
              <a:spcBef>
                <a:spcPts val="0"/>
              </a:spcBef>
              <a:spcAft>
                <a:spcPts val="0"/>
              </a:spcAft>
              <a:buNone/>
            </a:pPr>
            <a:r>
              <a:t/>
            </a:r>
            <a:endParaRPr/>
          </a:p>
        </p:txBody>
      </p:sp>
      <p:sp>
        <p:nvSpPr>
          <p:cNvPr id="310" name="Google Shape;310;p25"/>
          <p:cNvSpPr/>
          <p:nvPr>
            <p:ph idx="2" type="chart"/>
          </p:nvPr>
        </p:nvSpPr>
        <p:spPr>
          <a:xfrm>
            <a:off x="6981371" y="1246188"/>
            <a:ext cx="4284600" cy="43656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t/>
            </a:r>
            <a:endParaRPr/>
          </a:p>
        </p:txBody>
      </p:sp>
      <p:sp>
        <p:nvSpPr>
          <p:cNvPr id="311" name="Google Shape;311;p25"/>
          <p:cNvSpPr/>
          <p:nvPr/>
        </p:nvSpPr>
        <p:spPr>
          <a:xfrm>
            <a:off x="0" y="-49550"/>
            <a:ext cx="12192000" cy="6907500"/>
          </a:xfrm>
          <a:prstGeom prst="rect">
            <a:avLst/>
          </a:prstGeom>
          <a:solidFill>
            <a:srgbClr val="00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5"/>
          <p:cNvSpPr/>
          <p:nvPr/>
        </p:nvSpPr>
        <p:spPr>
          <a:xfrm>
            <a:off x="1793775" y="138750"/>
            <a:ext cx="7403100" cy="6501300"/>
          </a:xfrm>
          <a:prstGeom prst="rect">
            <a:avLst/>
          </a:prstGeom>
          <a:solidFill>
            <a:srgbClr val="00000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5"/>
          <p:cNvSpPr txBox="1"/>
          <p:nvPr/>
        </p:nvSpPr>
        <p:spPr>
          <a:xfrm>
            <a:off x="1952350" y="4958550"/>
            <a:ext cx="6986700" cy="117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IE" sz="1600">
                <a:solidFill>
                  <a:schemeClr val="lt1"/>
                </a:solidFill>
              </a:rPr>
              <a:t>‘We are dangerously reliant on a few crops. Only 12 plants provide 80% of the World’s food - wheat, maize, rice, barley, sorghum, soybean, potato, yam, sweet potato, sugarcane, sugar beet, banana.’</a:t>
            </a:r>
            <a:br>
              <a:rPr b="1" i="1" lang="en-IE" sz="1600">
                <a:solidFill>
                  <a:schemeClr val="lt1"/>
                </a:solidFill>
              </a:rPr>
            </a:br>
            <a:br>
              <a:rPr b="1" i="1" lang="en-IE" sz="1600">
                <a:solidFill>
                  <a:schemeClr val="lt1"/>
                </a:solidFill>
              </a:rPr>
            </a:br>
            <a:r>
              <a:rPr b="1" i="1" lang="en-IE" sz="1600">
                <a:solidFill>
                  <a:schemeClr val="accent5"/>
                </a:solidFill>
              </a:rPr>
              <a:t>- Professor Sue Hartley, Director of the York Environmental Sustainability Institute at the University of York</a:t>
            </a:r>
            <a:r>
              <a:rPr b="1" i="1" lang="en-IE" sz="1600">
                <a:solidFill>
                  <a:schemeClr val="accent5"/>
                </a:solidFill>
              </a:rPr>
              <a:t>.’</a:t>
            </a:r>
            <a:endParaRPr>
              <a:solidFill>
                <a:srgbClr val="FFFFFF"/>
              </a:solidFill>
            </a:endParaRPr>
          </a:p>
        </p:txBody>
      </p:sp>
      <p:sp>
        <p:nvSpPr>
          <p:cNvPr id="314" name="Google Shape;314;p25"/>
          <p:cNvSpPr txBox="1"/>
          <p:nvPr/>
        </p:nvSpPr>
        <p:spPr>
          <a:xfrm>
            <a:off x="9625650" y="6268325"/>
            <a:ext cx="24576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hlink"/>
                </a:solidFill>
                <a:latin typeface="Calibri"/>
                <a:ea typeface="Calibri"/>
                <a:cs typeface="Calibri"/>
                <a:sym typeface="Calibri"/>
                <a:hlinkClick r:id="rId3"/>
              </a:rPr>
              <a:t>This Photo </a:t>
            </a:r>
            <a:r>
              <a:rPr lang="en-IE" sz="900">
                <a:solidFill>
                  <a:schemeClr val="lt1"/>
                </a:solidFill>
                <a:latin typeface="Calibri"/>
                <a:ea typeface="Calibri"/>
                <a:cs typeface="Calibri"/>
                <a:sym typeface="Calibri"/>
              </a:rPr>
              <a:t>by  W.Murphy is licensed under</a:t>
            </a:r>
            <a:r>
              <a:rPr lang="en-IE" sz="900">
                <a:solidFill>
                  <a:schemeClr val="lt1"/>
                </a:solidFill>
                <a:uFill>
                  <a:noFill/>
                </a:uFill>
                <a:latin typeface="Calibri"/>
                <a:ea typeface="Calibri"/>
                <a:cs typeface="Calibri"/>
                <a:sym typeface="Calibri"/>
                <a:hlinkClick r:id="rId4"/>
              </a:rPr>
              <a:t> </a:t>
            </a:r>
            <a:r>
              <a:rPr lang="en-IE" sz="900" u="sng">
                <a:solidFill>
                  <a:schemeClr val="hlink"/>
                </a:solidFill>
                <a:hlinkClick r:id="rId5"/>
              </a:rPr>
              <a:t>CC BY-SA</a:t>
            </a:r>
            <a:endParaRPr sz="900">
              <a:solidFill>
                <a:schemeClr val="lt1"/>
              </a:solidFill>
            </a:endParaRPr>
          </a:p>
        </p:txBody>
      </p:sp>
      <p:pic>
        <p:nvPicPr>
          <p:cNvPr id="315" name="Google Shape;315;p25"/>
          <p:cNvPicPr preferRelativeResize="0"/>
          <p:nvPr/>
        </p:nvPicPr>
        <p:blipFill>
          <a:blip r:embed="rId6">
            <a:alphaModFix/>
          </a:blip>
          <a:stretch>
            <a:fillRect/>
          </a:stretch>
        </p:blipFill>
        <p:spPr>
          <a:xfrm>
            <a:off x="2134350" y="319950"/>
            <a:ext cx="6561376" cy="4575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sp>
        <p:nvSpPr>
          <p:cNvPr id="321" name="Google Shape;321;p26"/>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IE"/>
              <a:t>‹#›</a:t>
            </a:fld>
            <a:endParaRPr/>
          </a:p>
        </p:txBody>
      </p:sp>
      <p:sp>
        <p:nvSpPr>
          <p:cNvPr id="322" name="Google Shape;322;p26"/>
          <p:cNvSpPr/>
          <p:nvPr/>
        </p:nvSpPr>
        <p:spPr>
          <a:xfrm>
            <a:off x="4295725" y="1846950"/>
            <a:ext cx="3341100" cy="335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6"/>
          <p:cNvSpPr txBox="1"/>
          <p:nvPr/>
        </p:nvSpPr>
        <p:spPr>
          <a:xfrm>
            <a:off x="4643275" y="2448775"/>
            <a:ext cx="2646000" cy="26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E" sz="3000">
                <a:latin typeface="Bree Serif"/>
                <a:ea typeface="Bree Serif"/>
                <a:cs typeface="Bree Serif"/>
                <a:sym typeface="Bree Serif"/>
              </a:rPr>
              <a:t>What factors influence global food production?</a:t>
            </a:r>
            <a:endParaRPr sz="3000">
              <a:latin typeface="Bree Serif"/>
              <a:ea typeface="Bree Serif"/>
              <a:cs typeface="Bree Serif"/>
              <a:sym typeface="Bree Serif"/>
            </a:endParaRPr>
          </a:p>
        </p:txBody>
      </p:sp>
      <p:sp>
        <p:nvSpPr>
          <p:cNvPr id="324" name="Google Shape;324;p26"/>
          <p:cNvSpPr/>
          <p:nvPr/>
        </p:nvSpPr>
        <p:spPr>
          <a:xfrm>
            <a:off x="601825" y="404675"/>
            <a:ext cx="2511000" cy="1847100"/>
          </a:xfrm>
          <a:prstGeom prst="wedgeRectCallout">
            <a:avLst>
              <a:gd fmla="val 88018" name="adj1"/>
              <a:gd fmla="val 37633"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Climate Change:</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br>
              <a:rPr lang="en-IE"/>
            </a:br>
            <a:endParaRPr/>
          </a:p>
        </p:txBody>
      </p:sp>
      <p:sp>
        <p:nvSpPr>
          <p:cNvPr id="325" name="Google Shape;325;p26"/>
          <p:cNvSpPr/>
          <p:nvPr/>
        </p:nvSpPr>
        <p:spPr>
          <a:xfrm>
            <a:off x="671225" y="2505450"/>
            <a:ext cx="2511000" cy="1847100"/>
          </a:xfrm>
          <a:prstGeom prst="wedgeRectCallout">
            <a:avLst>
              <a:gd fmla="val 90213" name="adj1"/>
              <a:gd fmla="val -33406"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Population Growth</a:t>
            </a:r>
            <a:r>
              <a:rPr b="1" lang="en-IE"/>
              <a:t>:</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br>
              <a:rPr lang="en-IE"/>
            </a:br>
            <a:endParaRPr/>
          </a:p>
        </p:txBody>
      </p:sp>
      <p:sp>
        <p:nvSpPr>
          <p:cNvPr id="326" name="Google Shape;326;p26"/>
          <p:cNvSpPr/>
          <p:nvPr/>
        </p:nvSpPr>
        <p:spPr>
          <a:xfrm>
            <a:off x="601825" y="4556675"/>
            <a:ext cx="2511000" cy="1847100"/>
          </a:xfrm>
          <a:prstGeom prst="wedgeRectCallout">
            <a:avLst>
              <a:gd fmla="val 90213" name="adj1"/>
              <a:gd fmla="val -33406"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Diets/ Food Consumption</a:t>
            </a:r>
            <a:r>
              <a:rPr b="1" lang="en-IE"/>
              <a:t>:</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br>
              <a:rPr lang="en-IE"/>
            </a:br>
            <a:endParaRPr/>
          </a:p>
        </p:txBody>
      </p:sp>
      <p:sp>
        <p:nvSpPr>
          <p:cNvPr id="327" name="Google Shape;327;p26"/>
          <p:cNvSpPr/>
          <p:nvPr/>
        </p:nvSpPr>
        <p:spPr>
          <a:xfrm>
            <a:off x="8442975" y="601675"/>
            <a:ext cx="2511000" cy="1847100"/>
          </a:xfrm>
          <a:prstGeom prst="wedgeRectCallout">
            <a:avLst>
              <a:gd fmla="val -77971" name="adj1"/>
              <a:gd fmla="val 26406"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solidFill>
                  <a:schemeClr val="dk1"/>
                </a:solidFill>
              </a:rPr>
              <a:t>Resources</a:t>
            </a:r>
            <a:r>
              <a:rPr b="1" lang="en-IE">
                <a:solidFill>
                  <a:schemeClr val="dk1"/>
                </a:solidFill>
              </a:rPr>
              <a:t>:</a:t>
            </a:r>
            <a:br>
              <a:rPr b="1" lang="en-IE" sz="1000"/>
            </a:b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p:txBody>
      </p:sp>
      <p:sp>
        <p:nvSpPr>
          <p:cNvPr id="328" name="Google Shape;328;p26"/>
          <p:cNvSpPr/>
          <p:nvPr/>
        </p:nvSpPr>
        <p:spPr>
          <a:xfrm>
            <a:off x="8442975" y="2599200"/>
            <a:ext cx="2511000" cy="1847100"/>
          </a:xfrm>
          <a:prstGeom prst="wedgeRectCallout">
            <a:avLst>
              <a:gd fmla="val -73839" name="adj1"/>
              <a:gd fmla="val -26123"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solidFill>
                  <a:schemeClr val="dk1"/>
                </a:solidFill>
              </a:rPr>
              <a:t>Farming Techniques:</a:t>
            </a:r>
            <a:br>
              <a:rPr lang="en-IE"/>
            </a:b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29" name="Google Shape;329;p26"/>
          <p:cNvSpPr/>
          <p:nvPr/>
        </p:nvSpPr>
        <p:spPr>
          <a:xfrm>
            <a:off x="8442975" y="4596725"/>
            <a:ext cx="2511000" cy="1847100"/>
          </a:xfrm>
          <a:prstGeom prst="wedgeRectCallout">
            <a:avLst>
              <a:gd fmla="val -73839" name="adj1"/>
              <a:gd fmla="val -26123"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Food Waste</a:t>
            </a:r>
            <a:r>
              <a:rPr b="1" lang="en-IE"/>
              <a:t>:</a:t>
            </a:r>
            <a:br>
              <a:rPr lang="en-IE"/>
            </a:b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30" name="Google Shape;330;p26"/>
          <p:cNvSpPr txBox="1"/>
          <p:nvPr/>
        </p:nvSpPr>
        <p:spPr>
          <a:xfrm>
            <a:off x="3735425" y="5135875"/>
            <a:ext cx="4326900" cy="50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E">
                <a:solidFill>
                  <a:schemeClr val="lt1"/>
                </a:solidFill>
              </a:rPr>
              <a:t>Research each factor mentioned above and write a paragraph for each factor. Your paragraph should provide details on how the factor influences global food production.</a:t>
            </a: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5" name="Shape 335"/>
        <p:cNvGrpSpPr/>
        <p:nvPr/>
      </p:nvGrpSpPr>
      <p:grpSpPr>
        <a:xfrm>
          <a:off x="0" y="0"/>
          <a:ext cx="0" cy="0"/>
          <a:chOff x="0" y="0"/>
          <a:chExt cx="0" cy="0"/>
        </a:xfrm>
      </p:grpSpPr>
      <p:sp>
        <p:nvSpPr>
          <p:cNvPr id="336" name="Google Shape;336;p27"/>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sp>
        <p:nvSpPr>
          <p:cNvPr id="337" name="Google Shape;337;p27"/>
          <p:cNvSpPr/>
          <p:nvPr/>
        </p:nvSpPr>
        <p:spPr>
          <a:xfrm>
            <a:off x="4295725" y="1084950"/>
            <a:ext cx="3341100" cy="335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7"/>
          <p:cNvSpPr txBox="1"/>
          <p:nvPr/>
        </p:nvSpPr>
        <p:spPr>
          <a:xfrm>
            <a:off x="4643275" y="1686775"/>
            <a:ext cx="2646000" cy="26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E" sz="3000">
                <a:latin typeface="Bree Serif"/>
                <a:ea typeface="Bree Serif"/>
                <a:cs typeface="Bree Serif"/>
                <a:sym typeface="Bree Serif"/>
              </a:rPr>
              <a:t>What factors influence global food production?</a:t>
            </a:r>
            <a:endParaRPr sz="3000">
              <a:latin typeface="Bree Serif"/>
              <a:ea typeface="Bree Serif"/>
              <a:cs typeface="Bree Serif"/>
              <a:sym typeface="Bree Serif"/>
            </a:endParaRPr>
          </a:p>
        </p:txBody>
      </p:sp>
      <p:sp>
        <p:nvSpPr>
          <p:cNvPr id="339" name="Google Shape;339;p27"/>
          <p:cNvSpPr/>
          <p:nvPr/>
        </p:nvSpPr>
        <p:spPr>
          <a:xfrm>
            <a:off x="539550" y="269775"/>
            <a:ext cx="2573400" cy="2085000"/>
          </a:xfrm>
          <a:prstGeom prst="wedgeRectCallout">
            <a:avLst>
              <a:gd fmla="val 88018" name="adj1"/>
              <a:gd fmla="val 37633"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br>
              <a:rPr b="1" lang="en-IE"/>
            </a:br>
            <a:r>
              <a:rPr b="1" lang="en-IE"/>
              <a:t>Climate Change:</a:t>
            </a:r>
            <a:r>
              <a:rPr lang="en-IE"/>
              <a:t> </a:t>
            </a:r>
            <a:r>
              <a:rPr lang="en-IE" sz="1000"/>
              <a:t>Climate change is likely to impact negatively on global food production. As climate change progresses, extreme events, such as droughts and floods, are forecast as well as a rise in sea levels. The amount of land available for agriculture could reduce and there could be a risk of a diminished food supply due to weather damage. The timing and length of the growing season will change and this could impact on the quality of land and yield of crops.</a:t>
            </a:r>
            <a:br>
              <a:rPr lang="en-IE"/>
            </a:br>
            <a:endParaRPr/>
          </a:p>
        </p:txBody>
      </p:sp>
      <p:sp>
        <p:nvSpPr>
          <p:cNvPr id="340" name="Google Shape;340;p27"/>
          <p:cNvSpPr/>
          <p:nvPr/>
        </p:nvSpPr>
        <p:spPr>
          <a:xfrm>
            <a:off x="671225" y="2505450"/>
            <a:ext cx="2511000" cy="1847100"/>
          </a:xfrm>
          <a:prstGeom prst="wedgeRectCallout">
            <a:avLst>
              <a:gd fmla="val 90213" name="adj1"/>
              <a:gd fmla="val -33406"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Population Growth:</a:t>
            </a:r>
            <a:r>
              <a:rPr lang="en-IE"/>
              <a:t> </a:t>
            </a:r>
            <a:r>
              <a:rPr lang="en-IE" sz="1000"/>
              <a:t>The world population is expected to reach 8.6 billion in 2030 and 9.8 billion in 2050. This increase in population will put pressure on the environment, global food supplies, and energy resources. Solutions for feeding the extra billions in the future are being studied. At the moment, one in every seven people go to sleep hungry. </a:t>
            </a:r>
            <a:br>
              <a:rPr lang="en-IE" sz="1000"/>
            </a:br>
            <a:endParaRPr sz="1000"/>
          </a:p>
        </p:txBody>
      </p:sp>
      <p:sp>
        <p:nvSpPr>
          <p:cNvPr id="341" name="Google Shape;341;p27"/>
          <p:cNvSpPr/>
          <p:nvPr/>
        </p:nvSpPr>
        <p:spPr>
          <a:xfrm>
            <a:off x="601825" y="4503250"/>
            <a:ext cx="2511000" cy="2189400"/>
          </a:xfrm>
          <a:prstGeom prst="wedgeRectCallout">
            <a:avLst>
              <a:gd fmla="val 90213" name="adj1"/>
              <a:gd fmla="val -33406"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Diets/ Food Consumption:</a:t>
            </a:r>
            <a:r>
              <a:rPr lang="en-IE"/>
              <a:t> </a:t>
            </a:r>
            <a:r>
              <a:rPr lang="en-IE" sz="900"/>
              <a:t>More people on our planet consume greater amounts of meat, more land is required to support this diet. Some people think it would be more </a:t>
            </a:r>
            <a:r>
              <a:rPr lang="en-IE" sz="900"/>
              <a:t>sustainable</a:t>
            </a:r>
            <a:r>
              <a:rPr lang="en-IE" sz="900"/>
              <a:t> if we were all vegetarians. The reason being is that vegetarians have a shorter food chain than meat eaters. Energy is lost along food chains. If we reduce the number of steps in the food chain when we produce the food, the </a:t>
            </a:r>
            <a:r>
              <a:rPr lang="en-IE" sz="900"/>
              <a:t>efficiency</a:t>
            </a:r>
            <a:r>
              <a:rPr lang="en-IE" sz="900"/>
              <a:t> of food production could increase.</a:t>
            </a:r>
            <a:br>
              <a:rPr lang="en-IE" sz="900"/>
            </a:br>
            <a:r>
              <a:rPr b="1" lang="en-IE" sz="900"/>
              <a:t>Meat Eaters:</a:t>
            </a:r>
            <a:r>
              <a:rPr lang="en-IE" sz="900"/>
              <a:t> Grass -&gt; Cattle -&gt; Humans</a:t>
            </a:r>
            <a:br>
              <a:rPr lang="en-IE" sz="900"/>
            </a:br>
            <a:r>
              <a:rPr b="1" lang="en-IE" sz="900"/>
              <a:t>Vegetarians:</a:t>
            </a:r>
            <a:r>
              <a:rPr lang="en-IE" sz="900"/>
              <a:t> Cabbage -&gt; Humans</a:t>
            </a:r>
            <a:br>
              <a:rPr lang="en-IE"/>
            </a:br>
            <a:endParaRPr/>
          </a:p>
        </p:txBody>
      </p:sp>
      <p:sp>
        <p:nvSpPr>
          <p:cNvPr id="342" name="Google Shape;342;p27"/>
          <p:cNvSpPr/>
          <p:nvPr/>
        </p:nvSpPr>
        <p:spPr>
          <a:xfrm>
            <a:off x="8442975" y="259375"/>
            <a:ext cx="3105600" cy="2189400"/>
          </a:xfrm>
          <a:prstGeom prst="wedgeRectCallout">
            <a:avLst>
              <a:gd fmla="val -77971" name="adj1"/>
              <a:gd fmla="val 26406"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br>
              <a:rPr lang="en-IE">
                <a:solidFill>
                  <a:schemeClr val="dk1"/>
                </a:solidFill>
              </a:rPr>
            </a:br>
            <a:br>
              <a:rPr lang="en-IE">
                <a:solidFill>
                  <a:schemeClr val="dk1"/>
                </a:solidFill>
              </a:rPr>
            </a:br>
            <a:r>
              <a:rPr b="1" lang="en-IE">
                <a:solidFill>
                  <a:schemeClr val="dk1"/>
                </a:solidFill>
              </a:rPr>
              <a:t>Resources: </a:t>
            </a:r>
            <a:r>
              <a:rPr lang="en-IE" sz="1000">
                <a:solidFill>
                  <a:schemeClr val="dk1"/>
                </a:solidFill>
              </a:rPr>
              <a:t>Food production crucially depend on natural resources: land, soil, water, biodiversity and fossil fuels. If we want to ensure all people have safe and nutritious food, in appropriate amounts, these resources need to be managed sustainably and used efficiently, while reducing environmental impact. Over-fishing, intensive farming and over exploitation of natural resources impact negatively on global food production and food security. We need to investigate ways to produce more food using less resources.</a:t>
            </a:r>
            <a:br>
              <a:rPr lang="en-IE" sz="1000">
                <a:solidFill>
                  <a:schemeClr val="dk1"/>
                </a:solidFill>
              </a:rPr>
            </a:br>
            <a:endParaRPr>
              <a:solidFill>
                <a:schemeClr val="dk1"/>
              </a:solidFill>
            </a:endParaRPr>
          </a:p>
          <a:p>
            <a:pPr indent="0" lvl="0" marL="0" rtl="0" algn="l">
              <a:spcBef>
                <a:spcPts val="0"/>
              </a:spcBef>
              <a:spcAft>
                <a:spcPts val="0"/>
              </a:spcAft>
              <a:buClr>
                <a:schemeClr val="dk1"/>
              </a:buClr>
              <a:buSzPts val="1100"/>
              <a:buFont typeface="Arial"/>
              <a:buNone/>
            </a:pPr>
            <a:r>
              <a:t/>
            </a:r>
            <a:endParaRPr/>
          </a:p>
        </p:txBody>
      </p:sp>
      <p:sp>
        <p:nvSpPr>
          <p:cNvPr id="343" name="Google Shape;343;p27"/>
          <p:cNvSpPr/>
          <p:nvPr/>
        </p:nvSpPr>
        <p:spPr>
          <a:xfrm>
            <a:off x="8442975" y="2599200"/>
            <a:ext cx="3341100" cy="2259300"/>
          </a:xfrm>
          <a:prstGeom prst="wedgeRectCallout">
            <a:avLst>
              <a:gd fmla="val -73839" name="adj1"/>
              <a:gd fmla="val -26123"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Farming Techniques</a:t>
            </a:r>
            <a:r>
              <a:rPr b="1" lang="en-IE"/>
              <a:t>:</a:t>
            </a:r>
            <a:r>
              <a:rPr lang="en-IE"/>
              <a:t> </a:t>
            </a:r>
            <a:r>
              <a:rPr lang="en-IE" sz="1000"/>
              <a:t>In the early 1960s, India was on the brink of mass famine because of a rapidly growing population, so they put in place the ‘Green Revolution’. The term Green Revolution refers to the changes in agriculture practices that happened between 1940-1960s. The aim of the Green Revolution was to increase farming output and productivity. The techniques used to increase the food production included the use of fertilisers, pesticides, irrigation schemes, machinery and selectively breeding plants. These practices replaced the traditional farming practices. Is it time to investigate new farming practices that can meet the needs of the future?</a:t>
            </a:r>
            <a:br>
              <a:rPr lang="en-IE" sz="1000"/>
            </a:br>
            <a:endParaRPr sz="1000"/>
          </a:p>
        </p:txBody>
      </p:sp>
      <p:sp>
        <p:nvSpPr>
          <p:cNvPr id="344" name="Google Shape;344;p27"/>
          <p:cNvSpPr/>
          <p:nvPr/>
        </p:nvSpPr>
        <p:spPr>
          <a:xfrm>
            <a:off x="8442975" y="4970175"/>
            <a:ext cx="3184800" cy="1473600"/>
          </a:xfrm>
          <a:prstGeom prst="wedgeRectCallout">
            <a:avLst>
              <a:gd fmla="val -89954" name="adj1"/>
              <a:gd fmla="val -71827"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IE"/>
              <a:t>Food Waste: </a:t>
            </a:r>
            <a:r>
              <a:rPr lang="en-IE" sz="1000"/>
              <a:t>Each year we throw away approximately one-third of the food we buy. All that food that never gets consumed requires water and energy to grow, harvest, transport, prepare, package and store. Households could reduce their food waste by making a few changes and this, in turn, would reduce the demand for food production. </a:t>
            </a:r>
            <a:br>
              <a:rPr lang="en-IE"/>
            </a:br>
            <a:endParaRPr/>
          </a:p>
        </p:txBody>
      </p:sp>
      <p:sp>
        <p:nvSpPr>
          <p:cNvPr id="345" name="Google Shape;345;p27"/>
          <p:cNvSpPr txBox="1"/>
          <p:nvPr/>
        </p:nvSpPr>
        <p:spPr>
          <a:xfrm>
            <a:off x="3491750" y="5135875"/>
            <a:ext cx="4803900" cy="50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E">
                <a:solidFill>
                  <a:schemeClr val="lt1"/>
                </a:solidFill>
              </a:rPr>
              <a:t>Have a look at these SAMPLE  paragraphs. </a:t>
            </a:r>
            <a:endParaRPr>
              <a:solidFill>
                <a:schemeClr val="lt1"/>
              </a:solidFill>
            </a:endParaRPr>
          </a:p>
          <a:p>
            <a:pPr indent="0" lvl="0" marL="0" rtl="0" algn="ctr">
              <a:spcBef>
                <a:spcPts val="0"/>
              </a:spcBef>
              <a:spcAft>
                <a:spcPts val="0"/>
              </a:spcAft>
              <a:buNone/>
            </a:pPr>
            <a:r>
              <a:rPr lang="en-IE">
                <a:solidFill>
                  <a:schemeClr val="lt1"/>
                </a:solidFill>
              </a:rPr>
              <a:t>Compare the sample paragraphs to paragraphs you wrote. </a:t>
            </a:r>
            <a:endParaRPr>
              <a:solidFill>
                <a:schemeClr val="lt1"/>
              </a:solidFill>
            </a:endParaRPr>
          </a:p>
          <a:p>
            <a:pPr indent="0" lvl="0" marL="0" rtl="0" algn="ctr">
              <a:spcBef>
                <a:spcPts val="0"/>
              </a:spcBef>
              <a:spcAft>
                <a:spcPts val="0"/>
              </a:spcAft>
              <a:buNone/>
            </a:pPr>
            <a:r>
              <a:rPr lang="en-IE">
                <a:solidFill>
                  <a:schemeClr val="lt1"/>
                </a:solidFill>
              </a:rPr>
              <a:t>Did you mention different points in your paragraphs?</a:t>
            </a:r>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28"/>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pic>
        <p:nvPicPr>
          <p:cNvPr id="352" name="Google Shape;352;p28"/>
          <p:cNvPicPr preferRelativeResize="0"/>
          <p:nvPr/>
        </p:nvPicPr>
        <p:blipFill rotWithShape="1">
          <a:blip r:embed="rId3">
            <a:alphaModFix/>
          </a:blip>
          <a:srcRect b="0" l="0" r="70613" t="0"/>
          <a:stretch/>
        </p:blipFill>
        <p:spPr>
          <a:xfrm>
            <a:off x="10469250" y="190400"/>
            <a:ext cx="1433500" cy="1294875"/>
          </a:xfrm>
          <a:prstGeom prst="rect">
            <a:avLst/>
          </a:prstGeom>
          <a:noFill/>
          <a:ln>
            <a:noFill/>
          </a:ln>
        </p:spPr>
      </p:pic>
      <p:sp>
        <p:nvSpPr>
          <p:cNvPr id="353" name="Google Shape;353;p28"/>
          <p:cNvSpPr txBox="1"/>
          <p:nvPr>
            <p:ph idx="4294967295" type="body"/>
          </p:nvPr>
        </p:nvSpPr>
        <p:spPr>
          <a:xfrm>
            <a:off x="5582050" y="947025"/>
            <a:ext cx="6231000" cy="22527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br>
              <a:rPr lang="en-IE"/>
            </a:br>
            <a:r>
              <a:rPr lang="en-IE" sz="2400">
                <a:solidFill>
                  <a:srgbClr val="A8FF33"/>
                </a:solidFill>
              </a:rPr>
              <a:t>We have looked at factors that influence </a:t>
            </a:r>
            <a:br>
              <a:rPr lang="en-IE" sz="2400">
                <a:solidFill>
                  <a:srgbClr val="A8FF33"/>
                </a:solidFill>
              </a:rPr>
            </a:br>
            <a:r>
              <a:rPr lang="en-IE" sz="2400">
                <a:solidFill>
                  <a:srgbClr val="A8FF33"/>
                </a:solidFill>
              </a:rPr>
              <a:t>global food production. </a:t>
            </a:r>
            <a:br>
              <a:rPr lang="en-IE" sz="2400">
                <a:solidFill>
                  <a:srgbClr val="A8FF33"/>
                </a:solidFill>
              </a:rPr>
            </a:br>
            <a:r>
              <a:rPr lang="en-IE" sz="2400">
                <a:solidFill>
                  <a:srgbClr val="A8FF33"/>
                </a:solidFill>
              </a:rPr>
              <a:t>Now, we will look at </a:t>
            </a:r>
            <a:endParaRPr sz="2400">
              <a:solidFill>
                <a:srgbClr val="A8FF33"/>
              </a:solidFill>
            </a:endParaRPr>
          </a:p>
          <a:p>
            <a:pPr indent="-381000" lvl="0" marL="457200" rtl="0" algn="l">
              <a:spcBef>
                <a:spcPts val="1000"/>
              </a:spcBef>
              <a:spcAft>
                <a:spcPts val="0"/>
              </a:spcAft>
              <a:buClr>
                <a:schemeClr val="lt1"/>
              </a:buClr>
              <a:buSzPts val="2400"/>
              <a:buChar char="❖"/>
            </a:pPr>
            <a:r>
              <a:rPr lang="en-IE" sz="2400">
                <a:solidFill>
                  <a:schemeClr val="lt1"/>
                </a:solidFill>
              </a:rPr>
              <a:t>What ‘sustainable food production’ means?</a:t>
            </a:r>
            <a:endParaRPr sz="2400">
              <a:solidFill>
                <a:schemeClr val="lt1"/>
              </a:solidFill>
            </a:endParaRPr>
          </a:p>
          <a:p>
            <a:pPr indent="-381000" lvl="0" marL="457200" rtl="0" algn="l">
              <a:spcBef>
                <a:spcPts val="0"/>
              </a:spcBef>
              <a:spcAft>
                <a:spcPts val="0"/>
              </a:spcAft>
              <a:buClr>
                <a:schemeClr val="lt1"/>
              </a:buClr>
              <a:buSzPts val="2400"/>
              <a:buChar char="❖"/>
            </a:pPr>
            <a:r>
              <a:rPr lang="en-IE" sz="2400">
                <a:solidFill>
                  <a:schemeClr val="lt1"/>
                </a:solidFill>
              </a:rPr>
              <a:t>Why ‘sustainable food production’ is important?</a:t>
            </a:r>
            <a:endParaRPr sz="2400">
              <a:solidFill>
                <a:schemeClr val="lt1"/>
              </a:solidFill>
            </a:endParaRPr>
          </a:p>
          <a:p>
            <a:pPr indent="-381000" lvl="0" marL="457200" rtl="0" algn="l">
              <a:spcBef>
                <a:spcPts val="0"/>
              </a:spcBef>
              <a:spcAft>
                <a:spcPts val="0"/>
              </a:spcAft>
              <a:buClr>
                <a:schemeClr val="lt1"/>
              </a:buClr>
              <a:buSzPts val="2400"/>
              <a:buChar char="❖"/>
            </a:pPr>
            <a:r>
              <a:rPr lang="en-IE" sz="2400">
                <a:solidFill>
                  <a:schemeClr val="lt1"/>
                </a:solidFill>
              </a:rPr>
              <a:t>Why Ireland is so well suited to sustainable food production?</a:t>
            </a:r>
            <a:endParaRPr sz="2400">
              <a:solidFill>
                <a:schemeClr val="lt1"/>
              </a:solidFill>
            </a:endParaRPr>
          </a:p>
          <a:p>
            <a:pPr indent="0" lvl="0" marL="0" rtl="0" algn="ctr">
              <a:spcBef>
                <a:spcPts val="1000"/>
              </a:spcBef>
              <a:spcAft>
                <a:spcPts val="0"/>
              </a:spcAft>
              <a:buNone/>
            </a:pPr>
            <a:r>
              <a:t/>
            </a:r>
            <a:endParaRPr sz="2400">
              <a:solidFill>
                <a:schemeClr val="lt1"/>
              </a:solidFill>
            </a:endParaRPr>
          </a:p>
        </p:txBody>
      </p:sp>
      <p:pic>
        <p:nvPicPr>
          <p:cNvPr id="354" name="Google Shape;354;p28">
            <a:hlinkClick r:id="rId4"/>
          </p:cNvPr>
          <p:cNvPicPr preferRelativeResize="0"/>
          <p:nvPr/>
        </p:nvPicPr>
        <p:blipFill>
          <a:blip r:embed="rId5">
            <a:alphaModFix/>
          </a:blip>
          <a:stretch>
            <a:fillRect/>
          </a:stretch>
        </p:blipFill>
        <p:spPr>
          <a:xfrm>
            <a:off x="304800" y="2182213"/>
            <a:ext cx="5117801" cy="3433525"/>
          </a:xfrm>
          <a:prstGeom prst="rect">
            <a:avLst/>
          </a:prstGeom>
          <a:noFill/>
          <a:ln>
            <a:noFill/>
          </a:ln>
        </p:spPr>
      </p:pic>
      <p:sp>
        <p:nvSpPr>
          <p:cNvPr id="355" name="Google Shape;355;p28"/>
          <p:cNvSpPr txBox="1"/>
          <p:nvPr/>
        </p:nvSpPr>
        <p:spPr>
          <a:xfrm>
            <a:off x="304800" y="6328125"/>
            <a:ext cx="3403200" cy="2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sz="900">
                <a:solidFill>
                  <a:srgbClr val="FFFFFF"/>
                </a:solidFill>
              </a:rPr>
              <a:t>I</a:t>
            </a:r>
            <a:r>
              <a:rPr lang="en-IE" sz="900">
                <a:solidFill>
                  <a:schemeClr val="lt1"/>
                </a:solidFill>
              </a:rPr>
              <a:t>mage Source: </a:t>
            </a:r>
            <a:r>
              <a:rPr lang="en-IE" sz="900" u="sng">
                <a:solidFill>
                  <a:schemeClr val="lt1"/>
                </a:solidFill>
                <a:latin typeface="Calibri"/>
                <a:ea typeface="Calibri"/>
                <a:cs typeface="Calibri"/>
                <a:sym typeface="Calibri"/>
                <a:hlinkClick r:id="rId6"/>
              </a:rPr>
              <a:t>This Photo</a:t>
            </a:r>
            <a:r>
              <a:rPr lang="en-IE" sz="900">
                <a:solidFill>
                  <a:schemeClr val="lt1"/>
                </a:solidFill>
                <a:latin typeface="Calibri"/>
                <a:ea typeface="Calibri"/>
                <a:cs typeface="Calibri"/>
                <a:sym typeface="Calibri"/>
              </a:rPr>
              <a:t> by  P. Moloney is in the </a:t>
            </a:r>
            <a:r>
              <a:rPr lang="en-IE" sz="900" u="sng">
                <a:solidFill>
                  <a:schemeClr val="hlink"/>
                </a:solidFill>
                <a:latin typeface="Calibri"/>
                <a:ea typeface="Calibri"/>
                <a:cs typeface="Calibri"/>
                <a:sym typeface="Calibri"/>
                <a:hlinkClick r:id="rId7"/>
              </a:rPr>
              <a:t>CC BY-SA 2.0</a:t>
            </a:r>
            <a:endParaRPr sz="900" u="sng">
              <a:solidFill>
                <a:schemeClr val="lt1"/>
              </a:solidFill>
              <a:latin typeface="Calibri"/>
              <a:ea typeface="Calibri"/>
              <a:cs typeface="Calibri"/>
              <a:sym typeface="Calibri"/>
              <a:hlinkClick r:id="rId8"/>
            </a:endParaRPr>
          </a:p>
          <a:p>
            <a:pPr indent="0" lvl="0" marL="0" rtl="0" algn="l">
              <a:spcBef>
                <a:spcPts val="0"/>
              </a:spcBef>
              <a:spcAft>
                <a:spcPts val="0"/>
              </a:spcAft>
              <a:buNone/>
            </a:pPr>
            <a:r>
              <a:rPr lang="en-IE" sz="900" u="sng">
                <a:solidFill>
                  <a:schemeClr val="lt1"/>
                </a:solidFill>
                <a:hlinkClick r:id="rId9"/>
              </a:rPr>
              <a:t> </a:t>
            </a:r>
            <a:endParaRPr sz="900">
              <a:solidFill>
                <a:schemeClr val="lt1"/>
              </a:solidFill>
            </a:endParaRPr>
          </a:p>
        </p:txBody>
      </p:sp>
      <p:sp>
        <p:nvSpPr>
          <p:cNvPr id="356" name="Google Shape;356;p28"/>
          <p:cNvSpPr/>
          <p:nvPr/>
        </p:nvSpPr>
        <p:spPr>
          <a:xfrm>
            <a:off x="304825" y="1352100"/>
            <a:ext cx="5117700" cy="8871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sz="3000">
                <a:latin typeface="Bree Serif"/>
                <a:ea typeface="Bree Serif"/>
                <a:cs typeface="Bree Serif"/>
                <a:sym typeface="Bree Serif"/>
              </a:rPr>
              <a:t>Sustainable Food Production</a:t>
            </a:r>
            <a:endParaRPr sz="3000">
              <a:latin typeface="Bree Serif"/>
              <a:ea typeface="Bree Serif"/>
              <a:cs typeface="Bree Serif"/>
              <a:sym typeface="Bree Serif"/>
            </a:endParaRPr>
          </a:p>
        </p:txBody>
      </p:sp>
      <p:sp>
        <p:nvSpPr>
          <p:cNvPr id="357" name="Google Shape;357;p28"/>
          <p:cNvSpPr txBox="1"/>
          <p:nvPr/>
        </p:nvSpPr>
        <p:spPr>
          <a:xfrm>
            <a:off x="5851225" y="4749000"/>
            <a:ext cx="5861400" cy="69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IE" sz="2400">
                <a:solidFill>
                  <a:schemeClr val="accent5"/>
                </a:solidFill>
              </a:rPr>
              <a:t>Task: </a:t>
            </a:r>
            <a:r>
              <a:rPr lang="en-IE" sz="2400">
                <a:solidFill>
                  <a:schemeClr val="accent5"/>
                </a:solidFill>
              </a:rPr>
              <a:t>Watch the </a:t>
            </a:r>
            <a:r>
              <a:rPr lang="en-IE" sz="2400" u="sng">
                <a:solidFill>
                  <a:schemeClr val="accent5"/>
                </a:solidFill>
                <a:hlinkClick r:id="rId10"/>
              </a:rPr>
              <a:t>Origin Green video</a:t>
            </a:r>
            <a:r>
              <a:rPr lang="en-IE" sz="2400">
                <a:solidFill>
                  <a:schemeClr val="accent5"/>
                </a:solidFill>
              </a:rPr>
              <a:t> and answer the above questions on sustainable food production.</a:t>
            </a:r>
            <a:endParaRPr sz="2400">
              <a:solidFill>
                <a:schemeClr val="accent5"/>
              </a:solidFill>
            </a:endParaRPr>
          </a:p>
        </p:txBody>
      </p:sp>
      <p:sp>
        <p:nvSpPr>
          <p:cNvPr id="358" name="Google Shape;358;p28"/>
          <p:cNvSpPr txBox="1"/>
          <p:nvPr/>
        </p:nvSpPr>
        <p:spPr>
          <a:xfrm>
            <a:off x="8283450" y="6242475"/>
            <a:ext cx="3868500" cy="4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E" u="sng">
                <a:solidFill>
                  <a:schemeClr val="lt2"/>
                </a:solidFill>
                <a:hlinkClick r:id="rId11"/>
              </a:rPr>
              <a:t>Solutions to questions available here...</a:t>
            </a:r>
            <a:endParaRPr>
              <a:solidFill>
                <a:schemeClr val="l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3" name="Shape 363"/>
        <p:cNvGrpSpPr/>
        <p:nvPr/>
      </p:nvGrpSpPr>
      <p:grpSpPr>
        <a:xfrm>
          <a:off x="0" y="0"/>
          <a:ext cx="0" cy="0"/>
          <a:chOff x="0" y="0"/>
          <a:chExt cx="0" cy="0"/>
        </a:xfrm>
      </p:grpSpPr>
      <p:sp>
        <p:nvSpPr>
          <p:cNvPr id="364" name="Google Shape;364;p29"/>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IE"/>
              <a:t>‹#›</a:t>
            </a:fld>
            <a:endParaRPr/>
          </a:p>
        </p:txBody>
      </p:sp>
      <p:sp>
        <p:nvSpPr>
          <p:cNvPr id="365" name="Google Shape;365;p29"/>
          <p:cNvSpPr txBox="1"/>
          <p:nvPr>
            <p:ph type="title"/>
          </p:nvPr>
        </p:nvSpPr>
        <p:spPr>
          <a:xfrm>
            <a:off x="207000" y="299675"/>
            <a:ext cx="11778000" cy="1325700"/>
          </a:xfrm>
          <a:prstGeom prst="rect">
            <a:avLst/>
          </a:prstGeom>
        </p:spPr>
        <p:txBody>
          <a:bodyPr anchorCtr="0" anchor="ctr" bIns="45700" lIns="0" spcFirstLastPara="1" rIns="0" wrap="square" tIns="45700">
            <a:noAutofit/>
          </a:bodyPr>
          <a:lstStyle/>
          <a:p>
            <a:pPr indent="0" lvl="0" marL="0" rtl="0" algn="ctr">
              <a:spcBef>
                <a:spcPts val="0"/>
              </a:spcBef>
              <a:spcAft>
                <a:spcPts val="0"/>
              </a:spcAft>
              <a:buNone/>
            </a:pPr>
            <a:r>
              <a:rPr lang="en-IE" sz="2000">
                <a:solidFill>
                  <a:schemeClr val="lt2"/>
                </a:solidFill>
              </a:rPr>
              <a:t>Origin Green is Ireland’s food and drink sustainability programme. </a:t>
            </a:r>
            <a:br>
              <a:rPr lang="en-IE" sz="2000">
                <a:solidFill>
                  <a:schemeClr val="lt2"/>
                </a:solidFill>
              </a:rPr>
            </a:br>
            <a:r>
              <a:rPr lang="en-IE" sz="2000"/>
              <a:t>For farmers, Origin Green is about managing farms responsibly. Farms are inspected every 18 months. Factors measured include traceability, animal health and welfare, also greenhouse gas emissions, biodiversity, energy efficiency, soil management and water conservation. </a:t>
            </a:r>
            <a:br>
              <a:rPr lang="en-IE" sz="2000"/>
            </a:br>
            <a:r>
              <a:rPr b="1" lang="en-IE" sz="2000">
                <a:solidFill>
                  <a:schemeClr val="accent5"/>
                </a:solidFill>
              </a:rPr>
              <a:t>Task: </a:t>
            </a:r>
            <a:r>
              <a:rPr lang="en-IE" sz="2000">
                <a:solidFill>
                  <a:schemeClr val="accent5"/>
                </a:solidFill>
              </a:rPr>
              <a:t>Each group is to watch one of the below case studies and report back to the class.</a:t>
            </a:r>
            <a:endParaRPr sz="2000">
              <a:solidFill>
                <a:schemeClr val="accent5"/>
              </a:solidFill>
            </a:endParaRPr>
          </a:p>
        </p:txBody>
      </p:sp>
      <p:sp>
        <p:nvSpPr>
          <p:cNvPr id="366" name="Google Shape;366;p29">
            <a:hlinkClick r:id="rId3"/>
          </p:cNvPr>
          <p:cNvSpPr/>
          <p:nvPr/>
        </p:nvSpPr>
        <p:spPr>
          <a:xfrm>
            <a:off x="786300" y="1809950"/>
            <a:ext cx="2279700" cy="5667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sz="2400">
                <a:latin typeface="Bree Serif"/>
                <a:ea typeface="Bree Serif"/>
                <a:cs typeface="Bree Serif"/>
                <a:sym typeface="Bree Serif"/>
              </a:rPr>
              <a:t>Joe Hayden</a:t>
            </a:r>
            <a:r>
              <a:rPr lang="en-IE" sz="2400">
                <a:latin typeface="Bree Serif"/>
                <a:ea typeface="Bree Serif"/>
                <a:cs typeface="Bree Serif"/>
                <a:sym typeface="Bree Serif"/>
              </a:rPr>
              <a:t> </a:t>
            </a:r>
            <a:endParaRPr sz="2400">
              <a:latin typeface="Bree Serif"/>
              <a:ea typeface="Bree Serif"/>
              <a:cs typeface="Bree Serif"/>
              <a:sym typeface="Bree Serif"/>
            </a:endParaRPr>
          </a:p>
        </p:txBody>
      </p:sp>
      <p:sp>
        <p:nvSpPr>
          <p:cNvPr id="367" name="Google Shape;367;p29">
            <a:hlinkClick r:id="rId4"/>
          </p:cNvPr>
          <p:cNvSpPr/>
          <p:nvPr/>
        </p:nvSpPr>
        <p:spPr>
          <a:xfrm>
            <a:off x="4414025" y="1809950"/>
            <a:ext cx="2279700" cy="5667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sz="2200">
                <a:latin typeface="Bree Serif"/>
                <a:ea typeface="Bree Serif"/>
                <a:cs typeface="Bree Serif"/>
                <a:sym typeface="Bree Serif"/>
              </a:rPr>
              <a:t>Paddy Redmond</a:t>
            </a:r>
            <a:endParaRPr sz="2200">
              <a:latin typeface="Bree Serif"/>
              <a:ea typeface="Bree Serif"/>
              <a:cs typeface="Bree Serif"/>
              <a:sym typeface="Bree Serif"/>
            </a:endParaRPr>
          </a:p>
        </p:txBody>
      </p:sp>
      <p:sp>
        <p:nvSpPr>
          <p:cNvPr id="368" name="Google Shape;368;p29">
            <a:hlinkClick r:id="rId5"/>
          </p:cNvPr>
          <p:cNvSpPr/>
          <p:nvPr/>
        </p:nvSpPr>
        <p:spPr>
          <a:xfrm>
            <a:off x="8346675" y="1807000"/>
            <a:ext cx="2279700" cy="5667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sz="2400">
                <a:latin typeface="Bree Serif"/>
                <a:ea typeface="Bree Serif"/>
                <a:cs typeface="Bree Serif"/>
                <a:sym typeface="Bree Serif"/>
              </a:rPr>
              <a:t>Richard Hogg</a:t>
            </a:r>
            <a:r>
              <a:rPr lang="en-IE" sz="2400">
                <a:latin typeface="Bree Serif"/>
                <a:ea typeface="Bree Serif"/>
                <a:cs typeface="Bree Serif"/>
                <a:sym typeface="Bree Serif"/>
              </a:rPr>
              <a:t> </a:t>
            </a:r>
            <a:endParaRPr sz="2400">
              <a:latin typeface="Bree Serif"/>
              <a:ea typeface="Bree Serif"/>
              <a:cs typeface="Bree Serif"/>
              <a:sym typeface="Bree Serif"/>
            </a:endParaRPr>
          </a:p>
        </p:txBody>
      </p:sp>
      <p:sp>
        <p:nvSpPr>
          <p:cNvPr id="369" name="Google Shape;369;p29">
            <a:hlinkClick r:id="rId6"/>
          </p:cNvPr>
          <p:cNvSpPr/>
          <p:nvPr/>
        </p:nvSpPr>
        <p:spPr>
          <a:xfrm>
            <a:off x="786425" y="4348100"/>
            <a:ext cx="2279700" cy="5667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sz="2400">
                <a:latin typeface="Bree Serif"/>
                <a:ea typeface="Bree Serif"/>
                <a:cs typeface="Bree Serif"/>
                <a:sym typeface="Bree Serif"/>
              </a:rPr>
              <a:t>David Johnson</a:t>
            </a:r>
            <a:r>
              <a:rPr lang="en-IE" sz="3000">
                <a:latin typeface="Bree Serif"/>
                <a:ea typeface="Bree Serif"/>
                <a:cs typeface="Bree Serif"/>
                <a:sym typeface="Bree Serif"/>
              </a:rPr>
              <a:t> </a:t>
            </a:r>
            <a:endParaRPr sz="3000">
              <a:latin typeface="Bree Serif"/>
              <a:ea typeface="Bree Serif"/>
              <a:cs typeface="Bree Serif"/>
              <a:sym typeface="Bree Serif"/>
            </a:endParaRPr>
          </a:p>
        </p:txBody>
      </p:sp>
      <p:sp>
        <p:nvSpPr>
          <p:cNvPr id="370" name="Google Shape;370;p29">
            <a:hlinkClick r:id="rId7"/>
          </p:cNvPr>
          <p:cNvSpPr/>
          <p:nvPr/>
        </p:nvSpPr>
        <p:spPr>
          <a:xfrm>
            <a:off x="4414025" y="4348100"/>
            <a:ext cx="2279700" cy="5667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sz="2400">
                <a:latin typeface="Bree Serif"/>
                <a:ea typeface="Bree Serif"/>
                <a:cs typeface="Bree Serif"/>
                <a:sym typeface="Bree Serif"/>
              </a:rPr>
              <a:t>David Kinsella</a:t>
            </a:r>
            <a:r>
              <a:rPr lang="en-IE" sz="3000">
                <a:latin typeface="Bree Serif"/>
                <a:ea typeface="Bree Serif"/>
                <a:cs typeface="Bree Serif"/>
                <a:sym typeface="Bree Serif"/>
              </a:rPr>
              <a:t> </a:t>
            </a:r>
            <a:endParaRPr sz="3000">
              <a:latin typeface="Bree Serif"/>
              <a:ea typeface="Bree Serif"/>
              <a:cs typeface="Bree Serif"/>
              <a:sym typeface="Bree Serif"/>
            </a:endParaRPr>
          </a:p>
        </p:txBody>
      </p:sp>
      <p:sp>
        <p:nvSpPr>
          <p:cNvPr id="371" name="Google Shape;371;p29"/>
          <p:cNvSpPr/>
          <p:nvPr/>
        </p:nvSpPr>
        <p:spPr>
          <a:xfrm>
            <a:off x="8346675" y="4348100"/>
            <a:ext cx="2279700" cy="5667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E" sz="2400">
                <a:latin typeface="Bree Serif"/>
                <a:ea typeface="Bree Serif"/>
                <a:cs typeface="Bree Serif"/>
                <a:sym typeface="Bree Serif"/>
              </a:rPr>
              <a:t>Genilen Farm</a:t>
            </a:r>
            <a:r>
              <a:rPr lang="en-IE" sz="2400">
                <a:latin typeface="Bree Serif"/>
                <a:ea typeface="Bree Serif"/>
                <a:cs typeface="Bree Serif"/>
                <a:sym typeface="Bree Serif"/>
              </a:rPr>
              <a:t> </a:t>
            </a:r>
            <a:endParaRPr sz="2400">
              <a:latin typeface="Bree Serif"/>
              <a:ea typeface="Bree Serif"/>
              <a:cs typeface="Bree Serif"/>
              <a:sym typeface="Bree Serif"/>
            </a:endParaRPr>
          </a:p>
        </p:txBody>
      </p:sp>
      <p:pic>
        <p:nvPicPr>
          <p:cNvPr id="372" name="Google Shape;372;p29">
            <a:hlinkClick r:id="rId8"/>
          </p:cNvPr>
          <p:cNvPicPr preferRelativeResize="0"/>
          <p:nvPr/>
        </p:nvPicPr>
        <p:blipFill rotWithShape="1">
          <a:blip r:embed="rId9">
            <a:alphaModFix/>
          </a:blip>
          <a:srcRect b="0" l="0" r="70613" t="0"/>
          <a:stretch/>
        </p:blipFill>
        <p:spPr>
          <a:xfrm>
            <a:off x="10676250" y="5302513"/>
            <a:ext cx="1433500" cy="1294875"/>
          </a:xfrm>
          <a:prstGeom prst="rect">
            <a:avLst/>
          </a:prstGeom>
          <a:noFill/>
          <a:ln>
            <a:noFill/>
          </a:ln>
        </p:spPr>
      </p:pic>
      <p:pic>
        <p:nvPicPr>
          <p:cNvPr id="373" name="Google Shape;373;p29">
            <a:hlinkClick r:id="rId10"/>
          </p:cNvPr>
          <p:cNvPicPr preferRelativeResize="0"/>
          <p:nvPr/>
        </p:nvPicPr>
        <p:blipFill>
          <a:blip r:embed="rId11">
            <a:alphaModFix/>
          </a:blip>
          <a:stretch>
            <a:fillRect/>
          </a:stretch>
        </p:blipFill>
        <p:spPr>
          <a:xfrm>
            <a:off x="786425" y="2376650"/>
            <a:ext cx="2279701" cy="1697407"/>
          </a:xfrm>
          <a:prstGeom prst="rect">
            <a:avLst/>
          </a:prstGeom>
          <a:noFill/>
          <a:ln>
            <a:noFill/>
          </a:ln>
        </p:spPr>
      </p:pic>
      <p:pic>
        <p:nvPicPr>
          <p:cNvPr id="374" name="Google Shape;374;p29">
            <a:hlinkClick r:id="rId12"/>
          </p:cNvPr>
          <p:cNvPicPr preferRelativeResize="0"/>
          <p:nvPr/>
        </p:nvPicPr>
        <p:blipFill>
          <a:blip r:embed="rId13">
            <a:alphaModFix/>
          </a:blip>
          <a:stretch>
            <a:fillRect/>
          </a:stretch>
        </p:blipFill>
        <p:spPr>
          <a:xfrm>
            <a:off x="8320350" y="4862300"/>
            <a:ext cx="2279699" cy="1591006"/>
          </a:xfrm>
          <a:prstGeom prst="rect">
            <a:avLst/>
          </a:prstGeom>
          <a:noFill/>
          <a:ln>
            <a:noFill/>
          </a:ln>
        </p:spPr>
      </p:pic>
      <p:pic>
        <p:nvPicPr>
          <p:cNvPr id="375" name="Google Shape;375;p29">
            <a:hlinkClick r:id="rId14"/>
          </p:cNvPr>
          <p:cNvPicPr preferRelativeResize="0"/>
          <p:nvPr/>
        </p:nvPicPr>
        <p:blipFill>
          <a:blip r:embed="rId15">
            <a:alphaModFix/>
          </a:blip>
          <a:stretch>
            <a:fillRect/>
          </a:stretch>
        </p:blipFill>
        <p:spPr>
          <a:xfrm>
            <a:off x="4414025" y="2376650"/>
            <a:ext cx="2279700" cy="1697400"/>
          </a:xfrm>
          <a:prstGeom prst="rect">
            <a:avLst/>
          </a:prstGeom>
          <a:noFill/>
          <a:ln>
            <a:noFill/>
          </a:ln>
        </p:spPr>
      </p:pic>
      <p:pic>
        <p:nvPicPr>
          <p:cNvPr id="376" name="Google Shape;376;p29">
            <a:hlinkClick r:id="rId16"/>
          </p:cNvPr>
          <p:cNvPicPr preferRelativeResize="0"/>
          <p:nvPr/>
        </p:nvPicPr>
        <p:blipFill>
          <a:blip r:embed="rId17">
            <a:alphaModFix/>
          </a:blip>
          <a:stretch>
            <a:fillRect/>
          </a:stretch>
        </p:blipFill>
        <p:spPr>
          <a:xfrm>
            <a:off x="8346675" y="2309125"/>
            <a:ext cx="2279700" cy="1764925"/>
          </a:xfrm>
          <a:prstGeom prst="rect">
            <a:avLst/>
          </a:prstGeom>
          <a:noFill/>
          <a:ln>
            <a:noFill/>
          </a:ln>
        </p:spPr>
      </p:pic>
      <p:pic>
        <p:nvPicPr>
          <p:cNvPr id="377" name="Google Shape;377;p29">
            <a:hlinkClick r:id="rId18"/>
          </p:cNvPr>
          <p:cNvPicPr preferRelativeResize="0"/>
          <p:nvPr/>
        </p:nvPicPr>
        <p:blipFill>
          <a:blip r:embed="rId19">
            <a:alphaModFix/>
          </a:blip>
          <a:stretch>
            <a:fillRect/>
          </a:stretch>
        </p:blipFill>
        <p:spPr>
          <a:xfrm>
            <a:off x="786425" y="4914800"/>
            <a:ext cx="2279700" cy="1638400"/>
          </a:xfrm>
          <a:prstGeom prst="rect">
            <a:avLst/>
          </a:prstGeom>
          <a:noFill/>
          <a:ln>
            <a:noFill/>
          </a:ln>
        </p:spPr>
      </p:pic>
      <p:pic>
        <p:nvPicPr>
          <p:cNvPr id="378" name="Google Shape;378;p29">
            <a:hlinkClick r:id="rId20"/>
          </p:cNvPr>
          <p:cNvPicPr preferRelativeResize="0"/>
          <p:nvPr/>
        </p:nvPicPr>
        <p:blipFill>
          <a:blip r:embed="rId21">
            <a:alphaModFix/>
          </a:blip>
          <a:stretch>
            <a:fillRect/>
          </a:stretch>
        </p:blipFill>
        <p:spPr>
          <a:xfrm>
            <a:off x="4414025" y="4914800"/>
            <a:ext cx="2279699" cy="1638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Google Shape;384;p30"/>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IE"/>
              <a:t>‹#›</a:t>
            </a:fld>
            <a:endParaRPr/>
          </a:p>
        </p:txBody>
      </p:sp>
      <p:graphicFrame>
        <p:nvGraphicFramePr>
          <p:cNvPr id="385" name="Google Shape;385;p30"/>
          <p:cNvGraphicFramePr/>
          <p:nvPr/>
        </p:nvGraphicFramePr>
        <p:xfrm>
          <a:off x="554850" y="428295"/>
          <a:ext cx="3000000" cy="3000000"/>
        </p:xfrm>
        <a:graphic>
          <a:graphicData uri="http://schemas.openxmlformats.org/drawingml/2006/table">
            <a:tbl>
              <a:tblPr>
                <a:noFill/>
                <a:tableStyleId>{ABAF48CA-19BD-49B5-805B-7C8B9DACDA8D}</a:tableStyleId>
              </a:tblPr>
              <a:tblGrid>
                <a:gridCol w="2470700"/>
                <a:gridCol w="1750600"/>
                <a:gridCol w="3321550"/>
                <a:gridCol w="3692000"/>
              </a:tblGrid>
              <a:tr h="1051375">
                <a:tc>
                  <a:txBody>
                    <a:bodyPr>
                      <a:noAutofit/>
                    </a:bodyPr>
                    <a:lstStyle/>
                    <a:p>
                      <a:pPr indent="0" lvl="0" marL="0" rtl="0" algn="ctr">
                        <a:spcBef>
                          <a:spcPts val="0"/>
                        </a:spcBef>
                        <a:spcAft>
                          <a:spcPts val="0"/>
                        </a:spcAft>
                        <a:buNone/>
                      </a:pPr>
                      <a:r>
                        <a:rPr lang="en-IE" sz="2400">
                          <a:latin typeface="Bree Serif"/>
                          <a:ea typeface="Bree Serif"/>
                          <a:cs typeface="Bree Serif"/>
                          <a:sym typeface="Bree Serif"/>
                        </a:rPr>
                        <a:t>Farm</a:t>
                      </a:r>
                      <a:endParaRPr sz="2400">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IE" sz="2400">
                          <a:latin typeface="Bree Serif"/>
                          <a:ea typeface="Bree Serif"/>
                          <a:cs typeface="Bree Serif"/>
                          <a:sym typeface="Bree Serif"/>
                        </a:rPr>
                        <a:t>Type of Farm</a:t>
                      </a:r>
                      <a:endParaRPr sz="2400">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IE" sz="2400">
                          <a:latin typeface="Bree Serif"/>
                          <a:ea typeface="Bree Serif"/>
                          <a:cs typeface="Bree Serif"/>
                          <a:sym typeface="Bree Serif"/>
                        </a:rPr>
                        <a:t>How the Farmer is  Farming Sustainably</a:t>
                      </a:r>
                      <a:endParaRPr sz="2400">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IE" sz="2400">
                          <a:solidFill>
                            <a:schemeClr val="dk1"/>
                          </a:solidFill>
                          <a:latin typeface="Bree Serif"/>
                          <a:ea typeface="Bree Serif"/>
                          <a:cs typeface="Bree Serif"/>
                          <a:sym typeface="Bree Serif"/>
                        </a:rPr>
                        <a:t>The Benefits of Farming Sustainably</a:t>
                      </a:r>
                      <a:endParaRPr sz="2400">
                        <a:latin typeface="Bree Serif"/>
                        <a:ea typeface="Bree Serif"/>
                        <a:cs typeface="Bree Serif"/>
                        <a:sym typeface="Bree Serif"/>
                      </a:endParaRPr>
                    </a:p>
                  </a:txBody>
                  <a:tcPr marT="91425" marB="91425" marR="91425" marL="91425">
                    <a:solidFill>
                      <a:schemeClr val="accent5"/>
                    </a:solidFill>
                  </a:tcPr>
                </a:tc>
              </a:tr>
              <a:tr h="735275">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Joe Hayden</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735275">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Paddy Redmond</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735275">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Richard Hogg</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735275">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David Johnson</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764600">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David Kinsella</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r h="764600">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Genilen</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t/>
                      </a:r>
                      <a:endParaRPr/>
                    </a:p>
                  </a:txBody>
                  <a:tcPr marT="91425" marB="91425" marR="91425" marL="91425">
                    <a:solidFill>
                      <a:srgbClr val="D9EAD3"/>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0" name="Shape 390"/>
        <p:cNvGrpSpPr/>
        <p:nvPr/>
      </p:nvGrpSpPr>
      <p:grpSpPr>
        <a:xfrm>
          <a:off x="0" y="0"/>
          <a:ext cx="0" cy="0"/>
          <a:chOff x="0" y="0"/>
          <a:chExt cx="0" cy="0"/>
        </a:xfrm>
      </p:grpSpPr>
      <p:sp>
        <p:nvSpPr>
          <p:cNvPr id="391" name="Google Shape;391;p31"/>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IE"/>
              <a:t>‹#›</a:t>
            </a:fld>
            <a:endParaRPr/>
          </a:p>
        </p:txBody>
      </p:sp>
      <p:graphicFrame>
        <p:nvGraphicFramePr>
          <p:cNvPr id="392" name="Google Shape;392;p31"/>
          <p:cNvGraphicFramePr/>
          <p:nvPr/>
        </p:nvGraphicFramePr>
        <p:xfrm>
          <a:off x="97650" y="123495"/>
          <a:ext cx="3000000" cy="3000000"/>
        </p:xfrm>
        <a:graphic>
          <a:graphicData uri="http://schemas.openxmlformats.org/drawingml/2006/table">
            <a:tbl>
              <a:tblPr>
                <a:noFill/>
                <a:tableStyleId>{ABAF48CA-19BD-49B5-805B-7C8B9DACDA8D}</a:tableStyleId>
              </a:tblPr>
              <a:tblGrid>
                <a:gridCol w="2410900"/>
                <a:gridCol w="1351875"/>
                <a:gridCol w="3999300"/>
                <a:gridCol w="4223150"/>
              </a:tblGrid>
              <a:tr h="941725">
                <a:tc>
                  <a:txBody>
                    <a:bodyPr>
                      <a:noAutofit/>
                    </a:bodyPr>
                    <a:lstStyle/>
                    <a:p>
                      <a:pPr indent="0" lvl="0" marL="0" rtl="0" algn="ctr">
                        <a:spcBef>
                          <a:spcPts val="0"/>
                        </a:spcBef>
                        <a:spcAft>
                          <a:spcPts val="0"/>
                        </a:spcAft>
                        <a:buNone/>
                      </a:pPr>
                      <a:r>
                        <a:rPr lang="en-IE" sz="2400">
                          <a:latin typeface="Bree Serif"/>
                          <a:ea typeface="Bree Serif"/>
                          <a:cs typeface="Bree Serif"/>
                          <a:sym typeface="Bree Serif"/>
                        </a:rPr>
                        <a:t>Farm</a:t>
                      </a:r>
                      <a:endParaRPr sz="2400">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IE" sz="2400">
                          <a:latin typeface="Bree Serif"/>
                          <a:ea typeface="Bree Serif"/>
                          <a:cs typeface="Bree Serif"/>
                          <a:sym typeface="Bree Serif"/>
                        </a:rPr>
                        <a:t>Type of Farm</a:t>
                      </a:r>
                      <a:endParaRPr sz="2400">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None/>
                      </a:pPr>
                      <a:r>
                        <a:rPr lang="en-IE" sz="2400">
                          <a:latin typeface="Bree Serif"/>
                          <a:ea typeface="Bree Serif"/>
                          <a:cs typeface="Bree Serif"/>
                          <a:sym typeface="Bree Serif"/>
                        </a:rPr>
                        <a:t>How the Farmer is  Farming Sustainably</a:t>
                      </a:r>
                      <a:endParaRPr sz="2400">
                        <a:latin typeface="Bree Serif"/>
                        <a:ea typeface="Bree Serif"/>
                        <a:cs typeface="Bree Serif"/>
                        <a:sym typeface="Bree Serif"/>
                      </a:endParaRPr>
                    </a:p>
                  </a:txBody>
                  <a:tcPr marT="91425" marB="91425" marR="91425" marL="91425">
                    <a:solidFill>
                      <a:schemeClr val="accent5"/>
                    </a:solidFill>
                  </a:tcPr>
                </a:tc>
                <a:tc>
                  <a:txBody>
                    <a:bodyPr>
                      <a:noAutofit/>
                    </a:bodyPr>
                    <a:lstStyle/>
                    <a:p>
                      <a:pPr indent="0" lvl="0" marL="0" rtl="0" algn="ctr">
                        <a:spcBef>
                          <a:spcPts val="0"/>
                        </a:spcBef>
                        <a:spcAft>
                          <a:spcPts val="0"/>
                        </a:spcAft>
                        <a:buClr>
                          <a:schemeClr val="dk1"/>
                        </a:buClr>
                        <a:buSzPts val="1100"/>
                        <a:buFont typeface="Arial"/>
                        <a:buNone/>
                      </a:pPr>
                      <a:r>
                        <a:rPr lang="en-IE" sz="2400">
                          <a:solidFill>
                            <a:schemeClr val="dk1"/>
                          </a:solidFill>
                          <a:latin typeface="Bree Serif"/>
                          <a:ea typeface="Bree Serif"/>
                          <a:cs typeface="Bree Serif"/>
                          <a:sym typeface="Bree Serif"/>
                        </a:rPr>
                        <a:t>The </a:t>
                      </a:r>
                      <a:r>
                        <a:rPr lang="en-IE" sz="2400">
                          <a:solidFill>
                            <a:schemeClr val="dk1"/>
                          </a:solidFill>
                          <a:latin typeface="Bree Serif"/>
                          <a:ea typeface="Bree Serif"/>
                          <a:cs typeface="Bree Serif"/>
                          <a:sym typeface="Bree Serif"/>
                        </a:rPr>
                        <a:t>Benefits of Farming Sustainably</a:t>
                      </a:r>
                      <a:endParaRPr sz="2400">
                        <a:latin typeface="Bree Serif"/>
                        <a:ea typeface="Bree Serif"/>
                        <a:cs typeface="Bree Serif"/>
                        <a:sym typeface="Bree Serif"/>
                      </a:endParaRPr>
                    </a:p>
                  </a:txBody>
                  <a:tcPr marT="91425" marB="91425" marR="91425" marL="91425">
                    <a:solidFill>
                      <a:schemeClr val="accent5"/>
                    </a:solidFill>
                  </a:tcPr>
                </a:tc>
              </a:tr>
              <a:tr h="897875">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Joe Hayden</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IE" sz="1000"/>
                        <a:t>Dairy Farm with Holstein Friesian cows</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Has set realistic targets</a:t>
                      </a:r>
                      <a:endParaRPr sz="1000"/>
                    </a:p>
                    <a:p>
                      <a:pPr indent="-292100" lvl="0" marL="457200" rtl="0" algn="l">
                        <a:spcBef>
                          <a:spcPts val="0"/>
                        </a:spcBef>
                        <a:spcAft>
                          <a:spcPts val="0"/>
                        </a:spcAft>
                        <a:buSzPts val="1000"/>
                        <a:buChar char="-"/>
                      </a:pPr>
                      <a:r>
                        <a:rPr lang="en-IE" sz="1000"/>
                        <a:t>Follows objectives set by carbon navigator</a:t>
                      </a:r>
                      <a:endParaRPr sz="1000"/>
                    </a:p>
                    <a:p>
                      <a:pPr indent="-292100" lvl="0" marL="457200" rtl="0" algn="l">
                        <a:spcBef>
                          <a:spcPts val="0"/>
                        </a:spcBef>
                        <a:spcAft>
                          <a:spcPts val="0"/>
                        </a:spcAft>
                        <a:buSzPts val="1000"/>
                        <a:buChar char="-"/>
                      </a:pPr>
                      <a:r>
                        <a:rPr lang="en-IE" sz="1000"/>
                        <a:t>Performs farm sustainability assessments</a:t>
                      </a:r>
                      <a:endParaRPr sz="1000"/>
                    </a:p>
                    <a:p>
                      <a:pPr indent="-292100" lvl="0" marL="457200" rtl="0" algn="l">
                        <a:spcBef>
                          <a:spcPts val="0"/>
                        </a:spcBef>
                        <a:spcAft>
                          <a:spcPts val="0"/>
                        </a:spcAft>
                        <a:buSzPts val="1000"/>
                        <a:buChar char="-"/>
                      </a:pPr>
                      <a:r>
                        <a:rPr lang="en-IE" sz="1000"/>
                        <a:t>Protects trees, </a:t>
                      </a:r>
                      <a:r>
                        <a:rPr lang="en-IE" sz="1000"/>
                        <a:t>hedgerows</a:t>
                      </a:r>
                      <a:r>
                        <a:rPr lang="en-IE" sz="1000"/>
                        <a:t> and wetlands (flora and fauna).</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Increases the protein and fat content in milk</a:t>
                      </a:r>
                      <a:endParaRPr sz="1000"/>
                    </a:p>
                    <a:p>
                      <a:pPr indent="-292100" lvl="0" marL="457200" rtl="0" algn="l">
                        <a:spcBef>
                          <a:spcPts val="0"/>
                        </a:spcBef>
                        <a:spcAft>
                          <a:spcPts val="0"/>
                        </a:spcAft>
                        <a:buSzPts val="1000"/>
                        <a:buChar char="-"/>
                      </a:pPr>
                      <a:r>
                        <a:rPr lang="en-IE" sz="1000"/>
                        <a:t>Reduces the carbon emissions using a carbon navigator.</a:t>
                      </a:r>
                      <a:endParaRPr sz="1000"/>
                    </a:p>
                    <a:p>
                      <a:pPr indent="-292100" lvl="0" marL="457200" rtl="0" algn="l">
                        <a:spcBef>
                          <a:spcPts val="0"/>
                        </a:spcBef>
                        <a:spcAft>
                          <a:spcPts val="0"/>
                        </a:spcAft>
                        <a:buSzPts val="1000"/>
                        <a:buChar char="-"/>
                      </a:pPr>
                      <a:r>
                        <a:rPr lang="en-IE" sz="1000"/>
                        <a:t>Boosts a business approach to the diary enterprise.</a:t>
                      </a:r>
                      <a:endParaRPr sz="1000"/>
                    </a:p>
                    <a:p>
                      <a:pPr indent="-292100" lvl="0" marL="457200" rtl="0" algn="l">
                        <a:spcBef>
                          <a:spcPts val="0"/>
                        </a:spcBef>
                        <a:spcAft>
                          <a:spcPts val="0"/>
                        </a:spcAft>
                        <a:buSzPts val="1000"/>
                        <a:buChar char="-"/>
                      </a:pPr>
                      <a:r>
                        <a:rPr lang="en-IE" sz="1000">
                          <a:solidFill>
                            <a:schemeClr val="dk1"/>
                          </a:solidFill>
                        </a:rPr>
                        <a:t>Helps drive profitability</a:t>
                      </a:r>
                      <a:endParaRPr sz="1000"/>
                    </a:p>
                  </a:txBody>
                  <a:tcPr marT="91425" marB="91425" marR="91425" marL="91425">
                    <a:solidFill>
                      <a:srgbClr val="D9EAD3"/>
                    </a:solidFill>
                  </a:tcPr>
                </a:tc>
              </a:tr>
              <a:tr h="1047400">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Paddy Redmond</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IE" sz="1000"/>
                        <a:t>Beef farm in Wexford with 900 angus cattle</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Participates in farm sustainability assessments</a:t>
                      </a:r>
                      <a:endParaRPr sz="1000"/>
                    </a:p>
                    <a:p>
                      <a:pPr indent="-292100" lvl="0" marL="457200" rtl="0" algn="l">
                        <a:spcBef>
                          <a:spcPts val="0"/>
                        </a:spcBef>
                        <a:spcAft>
                          <a:spcPts val="0"/>
                        </a:spcAft>
                        <a:buSzPts val="1000"/>
                        <a:buChar char="-"/>
                      </a:pPr>
                      <a:r>
                        <a:rPr lang="en-IE" sz="1000"/>
                        <a:t>Has </a:t>
                      </a:r>
                      <a:r>
                        <a:rPr lang="en-IE" sz="1000"/>
                        <a:t>inspections</a:t>
                      </a:r>
                      <a:r>
                        <a:rPr lang="en-IE" sz="1000"/>
                        <a:t> on animal welfare &amp; medicines</a:t>
                      </a:r>
                      <a:endParaRPr sz="1000"/>
                    </a:p>
                    <a:p>
                      <a:pPr indent="-292100" lvl="0" marL="457200" rtl="0" algn="l">
                        <a:spcBef>
                          <a:spcPts val="0"/>
                        </a:spcBef>
                        <a:spcAft>
                          <a:spcPts val="0"/>
                        </a:spcAft>
                        <a:buSzPts val="1000"/>
                        <a:buChar char="-"/>
                      </a:pPr>
                      <a:r>
                        <a:rPr lang="en-IE" sz="1000"/>
                        <a:t>Has set grass utilisation targets</a:t>
                      </a:r>
                      <a:endParaRPr sz="1000"/>
                    </a:p>
                    <a:p>
                      <a:pPr indent="-292100" lvl="0" marL="457200" rtl="0" algn="l">
                        <a:spcBef>
                          <a:spcPts val="0"/>
                        </a:spcBef>
                        <a:spcAft>
                          <a:spcPts val="0"/>
                        </a:spcAft>
                        <a:buSzPts val="1000"/>
                        <a:buChar char="-"/>
                      </a:pPr>
                      <a:r>
                        <a:rPr lang="en-IE" sz="1000"/>
                        <a:t>Reseeds new fields every year</a:t>
                      </a:r>
                      <a:endParaRPr sz="1000"/>
                    </a:p>
                    <a:p>
                      <a:pPr indent="-292100" lvl="0" marL="457200" rtl="0" algn="l">
                        <a:spcBef>
                          <a:spcPts val="0"/>
                        </a:spcBef>
                        <a:spcAft>
                          <a:spcPts val="0"/>
                        </a:spcAft>
                        <a:buSzPts val="1000"/>
                        <a:buChar char="-"/>
                      </a:pPr>
                      <a:r>
                        <a:rPr lang="en-IE" sz="1000"/>
                        <a:t>More efficient in getting cattle slaughtered off the farm.</a:t>
                      </a:r>
                      <a:endParaRPr sz="1000"/>
                    </a:p>
                    <a:p>
                      <a:pPr indent="-292100" lvl="0" marL="457200" rtl="0" algn="l">
                        <a:spcBef>
                          <a:spcPts val="0"/>
                        </a:spcBef>
                        <a:spcAft>
                          <a:spcPts val="0"/>
                        </a:spcAft>
                        <a:buSzPts val="1000"/>
                        <a:buChar char="-"/>
                      </a:pPr>
                      <a:r>
                        <a:rPr lang="en-IE" sz="1000"/>
                        <a:t>Grows hedgerows and trees.</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Sustainable: Meets the needs of future without compromising future needs.</a:t>
                      </a:r>
                      <a:endParaRPr sz="1000"/>
                    </a:p>
                    <a:p>
                      <a:pPr indent="-292100" lvl="0" marL="457200" rtl="0" algn="l">
                        <a:spcBef>
                          <a:spcPts val="0"/>
                        </a:spcBef>
                        <a:spcAft>
                          <a:spcPts val="0"/>
                        </a:spcAft>
                        <a:buSzPts val="1000"/>
                        <a:buChar char="-"/>
                      </a:pPr>
                      <a:r>
                        <a:rPr lang="en-IE" sz="1000"/>
                        <a:t>Increases the quality of beef</a:t>
                      </a:r>
                      <a:endParaRPr sz="1000"/>
                    </a:p>
                    <a:p>
                      <a:pPr indent="-292100" lvl="0" marL="457200" rtl="0" algn="l">
                        <a:spcBef>
                          <a:spcPts val="0"/>
                        </a:spcBef>
                        <a:spcAft>
                          <a:spcPts val="0"/>
                        </a:spcAft>
                        <a:buSzPts val="1000"/>
                        <a:buChar char="-"/>
                      </a:pPr>
                      <a:r>
                        <a:rPr lang="en-IE" sz="1000"/>
                        <a:t>Reduces the carbon footprint of the farm.</a:t>
                      </a:r>
                      <a:endParaRPr sz="1000"/>
                    </a:p>
                  </a:txBody>
                  <a:tcPr marT="91425" marB="91425" marR="91425" marL="91425">
                    <a:solidFill>
                      <a:srgbClr val="D9EAD3"/>
                    </a:solidFill>
                  </a:tcPr>
                </a:tc>
              </a:tr>
              <a:tr h="735275">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Richard Hogg</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IE" sz="1000"/>
                        <a:t>Mixed farm with suckler cows and sheep.</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solidFill>
                            <a:schemeClr val="dk1"/>
                          </a:solidFill>
                        </a:rPr>
                        <a:t>Identifies areas of weakness.</a:t>
                      </a:r>
                      <a:endParaRPr sz="1000"/>
                    </a:p>
                    <a:p>
                      <a:pPr indent="-292100" lvl="0" marL="457200" rtl="0" algn="l">
                        <a:spcBef>
                          <a:spcPts val="0"/>
                        </a:spcBef>
                        <a:spcAft>
                          <a:spcPts val="0"/>
                        </a:spcAft>
                        <a:buSzPts val="1000"/>
                        <a:buChar char="-"/>
                      </a:pPr>
                      <a:r>
                        <a:rPr lang="en-IE" sz="1000"/>
                        <a:t>Sets targets to improve and progress the farm.</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Enhances environment</a:t>
                      </a:r>
                      <a:endParaRPr sz="1000"/>
                    </a:p>
                    <a:p>
                      <a:pPr indent="-292100" lvl="0" marL="457200" rtl="0" algn="l">
                        <a:spcBef>
                          <a:spcPts val="0"/>
                        </a:spcBef>
                        <a:spcAft>
                          <a:spcPts val="0"/>
                        </a:spcAft>
                        <a:buSzPts val="1000"/>
                        <a:buChar char="-"/>
                      </a:pPr>
                      <a:r>
                        <a:rPr lang="en-IE" sz="1000"/>
                        <a:t>Increases days that cows are grazing</a:t>
                      </a:r>
                      <a:endParaRPr sz="1000"/>
                    </a:p>
                    <a:p>
                      <a:pPr indent="-292100" lvl="0" marL="457200" rtl="0" algn="l">
                        <a:spcBef>
                          <a:spcPts val="0"/>
                        </a:spcBef>
                        <a:spcAft>
                          <a:spcPts val="0"/>
                        </a:spcAft>
                        <a:buSzPts val="1000"/>
                        <a:buChar char="-"/>
                      </a:pPr>
                      <a:r>
                        <a:rPr lang="en-IE" sz="1000">
                          <a:solidFill>
                            <a:schemeClr val="dk1"/>
                          </a:solidFill>
                        </a:rPr>
                        <a:t>Helps drive profitability</a:t>
                      </a:r>
                      <a:endParaRPr sz="1000">
                        <a:solidFill>
                          <a:schemeClr val="dk1"/>
                        </a:solidFill>
                      </a:endParaRPr>
                    </a:p>
                    <a:p>
                      <a:pPr indent="-292100" lvl="0" marL="457200" rtl="0" algn="l">
                        <a:spcBef>
                          <a:spcPts val="0"/>
                        </a:spcBef>
                        <a:spcAft>
                          <a:spcPts val="0"/>
                        </a:spcAft>
                        <a:buClr>
                          <a:schemeClr val="dk1"/>
                        </a:buClr>
                        <a:buSzPts val="1000"/>
                        <a:buChar char="-"/>
                      </a:pPr>
                      <a:r>
                        <a:rPr lang="en-IE" sz="1000">
                          <a:solidFill>
                            <a:schemeClr val="dk1"/>
                          </a:solidFill>
                        </a:rPr>
                        <a:t>Ireland has chance to be market leaders on environmental protection.</a:t>
                      </a:r>
                      <a:endParaRPr sz="1000">
                        <a:solidFill>
                          <a:schemeClr val="dk1"/>
                        </a:solidFill>
                      </a:endParaRPr>
                    </a:p>
                  </a:txBody>
                  <a:tcPr marT="91425" marB="91425" marR="91425" marL="91425">
                    <a:solidFill>
                      <a:srgbClr val="D9EAD3"/>
                    </a:solidFill>
                  </a:tcPr>
                </a:tc>
              </a:tr>
              <a:tr h="735275">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David Johnson</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IE" sz="1000"/>
                        <a:t>Beef and </a:t>
                      </a:r>
                      <a:r>
                        <a:rPr lang="en-IE" sz="1000"/>
                        <a:t>tillage</a:t>
                      </a:r>
                      <a:r>
                        <a:rPr lang="en-IE" sz="1000"/>
                        <a:t> farming in Wicklow</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Sets targets and aims to meet them.</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E</a:t>
                      </a:r>
                      <a:r>
                        <a:rPr lang="en-IE" sz="1000"/>
                        <a:t>radicates inefficiency</a:t>
                      </a:r>
                      <a:endParaRPr sz="1000"/>
                    </a:p>
                    <a:p>
                      <a:pPr indent="-292100" lvl="0" marL="457200" rtl="0" algn="l">
                        <a:spcBef>
                          <a:spcPts val="0"/>
                        </a:spcBef>
                        <a:spcAft>
                          <a:spcPts val="0"/>
                        </a:spcAft>
                        <a:buSzPts val="1000"/>
                        <a:buChar char="-"/>
                      </a:pPr>
                      <a:r>
                        <a:rPr lang="en-IE" sz="1000"/>
                        <a:t>Ensures we get the most out of our money</a:t>
                      </a:r>
                      <a:endParaRPr sz="1000"/>
                    </a:p>
                    <a:p>
                      <a:pPr indent="-292100" lvl="0" marL="457200" rtl="0" algn="l">
                        <a:spcBef>
                          <a:spcPts val="0"/>
                        </a:spcBef>
                        <a:spcAft>
                          <a:spcPts val="0"/>
                        </a:spcAft>
                        <a:buSzPts val="1000"/>
                        <a:buChar char="-"/>
                      </a:pPr>
                      <a:r>
                        <a:rPr lang="en-IE" sz="1000"/>
                        <a:t>Origin green helps people work together for a common goal.</a:t>
                      </a:r>
                      <a:endParaRPr sz="1000"/>
                    </a:p>
                  </a:txBody>
                  <a:tcPr marT="91425" marB="91425" marR="91425" marL="91425">
                    <a:solidFill>
                      <a:srgbClr val="D9EAD3"/>
                    </a:solidFill>
                  </a:tcPr>
                </a:tc>
              </a:tr>
              <a:tr h="764600">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David Kinsella</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IE" sz="1000"/>
                        <a:t>Beef farm in Wexford</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Clr>
                          <a:schemeClr val="dk1"/>
                        </a:buClr>
                        <a:buSzPts val="1000"/>
                        <a:buChar char="-"/>
                      </a:pPr>
                      <a:r>
                        <a:rPr lang="en-IE" sz="1000">
                          <a:solidFill>
                            <a:schemeClr val="dk1"/>
                          </a:solidFill>
                        </a:rPr>
                        <a:t>Monitor the average</a:t>
                      </a:r>
                      <a:r>
                        <a:rPr lang="en-IE" sz="1000">
                          <a:solidFill>
                            <a:schemeClr val="dk1"/>
                          </a:solidFill>
                        </a:rPr>
                        <a:t> daily gain of calves.</a:t>
                      </a:r>
                      <a:endParaRPr sz="1000">
                        <a:solidFill>
                          <a:schemeClr val="dk1"/>
                        </a:solidFill>
                      </a:endParaRPr>
                    </a:p>
                    <a:p>
                      <a:pPr indent="-292100" lvl="0" marL="457200" rtl="0" algn="l">
                        <a:spcBef>
                          <a:spcPts val="0"/>
                        </a:spcBef>
                        <a:spcAft>
                          <a:spcPts val="0"/>
                        </a:spcAft>
                        <a:buClr>
                          <a:schemeClr val="dk1"/>
                        </a:buClr>
                        <a:buSzPts val="1000"/>
                        <a:buChar char="-"/>
                      </a:pPr>
                      <a:r>
                        <a:rPr lang="en-IE" sz="1000">
                          <a:solidFill>
                            <a:schemeClr val="dk1"/>
                          </a:solidFill>
                        </a:rPr>
                        <a:t>Get the calf ready for the factory in as short a period of time.</a:t>
                      </a:r>
                      <a:endParaRPr sz="1000">
                        <a:solidFill>
                          <a:schemeClr val="dk1"/>
                        </a:solidFill>
                      </a:endParaRPr>
                    </a:p>
                    <a:p>
                      <a:pPr indent="-292100" lvl="0" marL="457200" rtl="0" algn="l">
                        <a:spcBef>
                          <a:spcPts val="0"/>
                        </a:spcBef>
                        <a:spcAft>
                          <a:spcPts val="0"/>
                        </a:spcAft>
                        <a:buSzPts val="1000"/>
                        <a:buChar char="-"/>
                      </a:pPr>
                      <a:r>
                        <a:rPr lang="en-IE" sz="1000"/>
                        <a:t>Grow as much grass as possible and utilise it.</a:t>
                      </a:r>
                      <a:endParaRPr sz="1000"/>
                    </a:p>
                    <a:p>
                      <a:pPr indent="-292100" lvl="0" marL="457200" rtl="0" algn="l">
                        <a:spcBef>
                          <a:spcPts val="0"/>
                        </a:spcBef>
                        <a:spcAft>
                          <a:spcPts val="0"/>
                        </a:spcAft>
                        <a:buSzPts val="1000"/>
                        <a:buChar char="-"/>
                      </a:pPr>
                      <a:r>
                        <a:rPr lang="en-IE" sz="1000"/>
                        <a:t>Avoid having animals that are not calving or producing bad calves.</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Get tips on how to improve</a:t>
                      </a:r>
                      <a:endParaRPr sz="1000"/>
                    </a:p>
                    <a:p>
                      <a:pPr indent="-292100" lvl="0" marL="457200" rtl="0" algn="l">
                        <a:spcBef>
                          <a:spcPts val="0"/>
                        </a:spcBef>
                        <a:spcAft>
                          <a:spcPts val="0"/>
                        </a:spcAft>
                        <a:buSzPts val="1000"/>
                        <a:buChar char="-"/>
                      </a:pPr>
                      <a:r>
                        <a:rPr lang="en-IE" sz="1000"/>
                        <a:t>Produce food more efficiently</a:t>
                      </a:r>
                      <a:endParaRPr sz="1000"/>
                    </a:p>
                    <a:p>
                      <a:pPr indent="-292100" lvl="0" marL="457200" rtl="0" algn="l">
                        <a:spcBef>
                          <a:spcPts val="0"/>
                        </a:spcBef>
                        <a:spcAft>
                          <a:spcPts val="0"/>
                        </a:spcAft>
                        <a:buSzPts val="1000"/>
                        <a:buChar char="-"/>
                      </a:pPr>
                      <a:r>
                        <a:rPr lang="en-IE" sz="1000"/>
                        <a:t>Lower carbon footprint</a:t>
                      </a:r>
                      <a:endParaRPr sz="1000"/>
                    </a:p>
                    <a:p>
                      <a:pPr indent="-292100" lvl="0" marL="457200" rtl="0" algn="l">
                        <a:spcBef>
                          <a:spcPts val="0"/>
                        </a:spcBef>
                        <a:spcAft>
                          <a:spcPts val="0"/>
                        </a:spcAft>
                        <a:buSzPts val="1000"/>
                        <a:buChar char="-"/>
                      </a:pPr>
                      <a:r>
                        <a:rPr lang="en-IE" sz="1000"/>
                        <a:t>More high quality yields of beef produced from a set amount of inputs.</a:t>
                      </a:r>
                      <a:endParaRPr sz="1000"/>
                    </a:p>
                    <a:p>
                      <a:pPr indent="0" lvl="0" marL="457200" rtl="0" algn="l">
                        <a:spcBef>
                          <a:spcPts val="0"/>
                        </a:spcBef>
                        <a:spcAft>
                          <a:spcPts val="0"/>
                        </a:spcAft>
                        <a:buNone/>
                      </a:pPr>
                      <a:r>
                        <a:t/>
                      </a:r>
                      <a:endParaRPr sz="1000"/>
                    </a:p>
                  </a:txBody>
                  <a:tcPr marT="91425" marB="91425" marR="91425" marL="91425">
                    <a:solidFill>
                      <a:srgbClr val="D9EAD3"/>
                    </a:solidFill>
                  </a:tcPr>
                </a:tc>
              </a:tr>
              <a:tr h="764600">
                <a:tc>
                  <a:txBody>
                    <a:bodyPr>
                      <a:noAutofit/>
                    </a:bodyPr>
                    <a:lstStyle/>
                    <a:p>
                      <a:pPr indent="0" lvl="0" marL="0" rtl="0" algn="l">
                        <a:spcBef>
                          <a:spcPts val="0"/>
                        </a:spcBef>
                        <a:spcAft>
                          <a:spcPts val="0"/>
                        </a:spcAft>
                        <a:buNone/>
                      </a:pPr>
                      <a:r>
                        <a:rPr lang="en-IE" sz="2400">
                          <a:latin typeface="Bree Serif"/>
                          <a:ea typeface="Bree Serif"/>
                          <a:cs typeface="Bree Serif"/>
                          <a:sym typeface="Bree Serif"/>
                        </a:rPr>
                        <a:t>Genilen</a:t>
                      </a:r>
                      <a:endParaRPr sz="2400">
                        <a:latin typeface="Bree Serif"/>
                        <a:ea typeface="Bree Serif"/>
                        <a:cs typeface="Bree Serif"/>
                        <a:sym typeface="Bree Serif"/>
                      </a:endParaRPr>
                    </a:p>
                  </a:txBody>
                  <a:tcPr marT="91425" marB="91425" marR="91425" marL="91425">
                    <a:solidFill>
                      <a:srgbClr val="D9EAD3"/>
                    </a:solidFill>
                  </a:tcPr>
                </a:tc>
                <a:tc>
                  <a:txBody>
                    <a:bodyPr>
                      <a:noAutofit/>
                    </a:bodyPr>
                    <a:lstStyle/>
                    <a:p>
                      <a:pPr indent="0" lvl="0" marL="0" rtl="0" algn="l">
                        <a:spcBef>
                          <a:spcPts val="0"/>
                        </a:spcBef>
                        <a:spcAft>
                          <a:spcPts val="0"/>
                        </a:spcAft>
                        <a:buNone/>
                      </a:pPr>
                      <a:r>
                        <a:rPr lang="en-IE" sz="1000"/>
                        <a:t>Use milk from nearby farm to produce yoghurts and </a:t>
                      </a:r>
                      <a:r>
                        <a:rPr lang="en-IE" sz="1000"/>
                        <a:t>dairy</a:t>
                      </a:r>
                      <a:r>
                        <a:rPr lang="en-IE" sz="1000"/>
                        <a:t> products </a:t>
                      </a:r>
                      <a:r>
                        <a:rPr lang="en-IE" sz="1000"/>
                        <a:t>West Cork</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Has solar panels on the roof. It heats 65% of water in the year.</a:t>
                      </a:r>
                      <a:endParaRPr sz="1000"/>
                    </a:p>
                    <a:p>
                      <a:pPr indent="-292100" lvl="0" marL="457200" rtl="0" algn="l">
                        <a:spcBef>
                          <a:spcPts val="0"/>
                        </a:spcBef>
                        <a:spcAft>
                          <a:spcPts val="0"/>
                        </a:spcAft>
                        <a:buSzPts val="1000"/>
                        <a:buChar char="-"/>
                      </a:pPr>
                      <a:r>
                        <a:rPr lang="en-IE" sz="1000"/>
                        <a:t>Harvests rainwater on the roof of their dairy farm.</a:t>
                      </a:r>
                      <a:endParaRPr sz="1000"/>
                    </a:p>
                  </a:txBody>
                  <a:tcPr marT="91425" marB="91425" marR="91425" marL="91425">
                    <a:solidFill>
                      <a:srgbClr val="D9EAD3"/>
                    </a:solidFill>
                  </a:tcPr>
                </a:tc>
                <a:tc>
                  <a:txBody>
                    <a:bodyPr>
                      <a:noAutofit/>
                    </a:bodyPr>
                    <a:lstStyle/>
                    <a:p>
                      <a:pPr indent="-292100" lvl="0" marL="457200" rtl="0" algn="l">
                        <a:spcBef>
                          <a:spcPts val="0"/>
                        </a:spcBef>
                        <a:spcAft>
                          <a:spcPts val="0"/>
                        </a:spcAft>
                        <a:buSzPts val="1000"/>
                        <a:buChar char="-"/>
                      </a:pPr>
                      <a:r>
                        <a:rPr lang="en-IE" sz="1000"/>
                        <a:t>Making the best use of</a:t>
                      </a:r>
                      <a:r>
                        <a:rPr lang="en-IE" sz="1000"/>
                        <a:t> natural resources</a:t>
                      </a:r>
                      <a:endParaRPr sz="1000"/>
                    </a:p>
                    <a:p>
                      <a:pPr indent="-292100" lvl="0" marL="457200" rtl="0" algn="l">
                        <a:spcBef>
                          <a:spcPts val="0"/>
                        </a:spcBef>
                        <a:spcAft>
                          <a:spcPts val="0"/>
                        </a:spcAft>
                        <a:buSzPts val="1000"/>
                        <a:buChar char="-"/>
                      </a:pPr>
                      <a:r>
                        <a:rPr lang="en-IE" sz="1000"/>
                        <a:t>Keeps life in a rural area</a:t>
                      </a:r>
                      <a:endParaRPr sz="1000"/>
                    </a:p>
                    <a:p>
                      <a:pPr indent="-292100" lvl="0" marL="457200" rtl="0" algn="l">
                        <a:spcBef>
                          <a:spcPts val="0"/>
                        </a:spcBef>
                        <a:spcAft>
                          <a:spcPts val="0"/>
                        </a:spcAft>
                        <a:buSzPts val="1000"/>
                        <a:buChar char="-"/>
                      </a:pPr>
                      <a:r>
                        <a:rPr lang="en-IE" sz="1000"/>
                        <a:t>Protects what we currently have.</a:t>
                      </a:r>
                      <a:endParaRPr sz="1000"/>
                    </a:p>
                  </a:txBody>
                  <a:tcPr marT="91425" marB="91425" marR="91425" marL="91425">
                    <a:solidFill>
                      <a:srgbClr val="D9EAD3"/>
                    </a:solidFill>
                  </a:tcPr>
                </a:tc>
              </a:tr>
            </a:tbl>
          </a:graphicData>
        </a:graphic>
      </p:graphicFrame>
      <p:sp>
        <p:nvSpPr>
          <p:cNvPr id="393" name="Google Shape;393;p31"/>
          <p:cNvSpPr/>
          <p:nvPr/>
        </p:nvSpPr>
        <p:spPr>
          <a:xfrm rot="-1313370">
            <a:off x="3737399" y="3177598"/>
            <a:ext cx="4346595" cy="121952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Sample</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p32"/>
          <p:cNvSpPr txBox="1"/>
          <p:nvPr>
            <p:ph idx="12" type="sldNum"/>
          </p:nvPr>
        </p:nvSpPr>
        <p:spPr>
          <a:xfrm>
            <a:off x="5821279" y="6118484"/>
            <a:ext cx="549300" cy="365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IE"/>
              <a:t>‹#›</a:t>
            </a:fld>
            <a:endParaRPr/>
          </a:p>
        </p:txBody>
      </p:sp>
      <p:sp>
        <p:nvSpPr>
          <p:cNvPr id="400" name="Google Shape;400;p32"/>
          <p:cNvSpPr txBox="1"/>
          <p:nvPr/>
        </p:nvSpPr>
        <p:spPr>
          <a:xfrm>
            <a:off x="838125" y="1339960"/>
            <a:ext cx="10515600" cy="1325700"/>
          </a:xfrm>
          <a:prstGeom prst="rect">
            <a:avLst/>
          </a:prstGeom>
          <a:noFill/>
          <a:ln>
            <a:noFill/>
          </a:ln>
        </p:spPr>
        <p:txBody>
          <a:bodyPr anchorCtr="0" anchor="ctr" bIns="45700" lIns="0" spcFirstLastPara="1" rIns="0" wrap="square" tIns="45700">
            <a:noAutofit/>
          </a:bodyPr>
          <a:lstStyle/>
          <a:p>
            <a:pPr indent="0" lvl="0" marL="0" rtl="0" algn="ctr">
              <a:lnSpc>
                <a:spcPct val="90000"/>
              </a:lnSpc>
              <a:spcBef>
                <a:spcPts val="0"/>
              </a:spcBef>
              <a:spcAft>
                <a:spcPts val="0"/>
              </a:spcAft>
              <a:buNone/>
            </a:pPr>
            <a:r>
              <a:rPr lang="en-IE" sz="3600">
                <a:solidFill>
                  <a:srgbClr val="F9DC5C"/>
                </a:solidFill>
                <a:latin typeface="Cabin"/>
                <a:ea typeface="Cabin"/>
                <a:cs typeface="Cabin"/>
                <a:sym typeface="Cabin"/>
              </a:rPr>
              <a:t>‘Humans can successfully contribute to global food production’ </a:t>
            </a:r>
            <a:br>
              <a:rPr lang="en-IE" sz="3600">
                <a:solidFill>
                  <a:srgbClr val="FFFFFF"/>
                </a:solidFill>
                <a:latin typeface="Cabin"/>
                <a:ea typeface="Cabin"/>
                <a:cs typeface="Cabin"/>
                <a:sym typeface="Cabin"/>
              </a:rPr>
            </a:br>
            <a:endParaRPr sz="3600">
              <a:solidFill>
                <a:srgbClr val="FFFFFF"/>
              </a:solidFill>
              <a:latin typeface="Cabin"/>
              <a:ea typeface="Cabin"/>
              <a:cs typeface="Cabin"/>
              <a:sym typeface="Cabin"/>
            </a:endParaRPr>
          </a:p>
        </p:txBody>
      </p:sp>
      <p:graphicFrame>
        <p:nvGraphicFramePr>
          <p:cNvPr id="401" name="Google Shape;401;p32"/>
          <p:cNvGraphicFramePr/>
          <p:nvPr/>
        </p:nvGraphicFramePr>
        <p:xfrm>
          <a:off x="1004900" y="3167600"/>
          <a:ext cx="3000000" cy="3000000"/>
        </p:xfrm>
        <a:graphic>
          <a:graphicData uri="http://schemas.openxmlformats.org/drawingml/2006/table">
            <a:tbl>
              <a:tblPr>
                <a:noFill/>
                <a:tableStyleId>{ABAF48CA-19BD-49B5-805B-7C8B9DACDA8D}</a:tableStyleId>
              </a:tblPr>
              <a:tblGrid>
                <a:gridCol w="3442750"/>
                <a:gridCol w="3442750"/>
                <a:gridCol w="3442750"/>
              </a:tblGrid>
              <a:tr h="696350">
                <a:tc>
                  <a:txBody>
                    <a:bodyPr>
                      <a:noAutofit/>
                    </a:bodyPr>
                    <a:lstStyle/>
                    <a:p>
                      <a:pPr indent="0" lvl="0" marL="0" rtl="0" algn="l">
                        <a:spcBef>
                          <a:spcPts val="0"/>
                        </a:spcBef>
                        <a:spcAft>
                          <a:spcPts val="0"/>
                        </a:spcAft>
                        <a:buNone/>
                      </a:pPr>
                      <a:r>
                        <a:rPr lang="en-IE" sz="1800"/>
                        <a:t>In Line With Expectations</a:t>
                      </a:r>
                      <a:endParaRPr sz="1800"/>
                    </a:p>
                  </a:txBody>
                  <a:tcPr marT="91425" marB="91425" marR="91425" marL="91425">
                    <a:solidFill>
                      <a:srgbClr val="F9DC5C"/>
                    </a:solidFill>
                  </a:tcPr>
                </a:tc>
                <a:tc>
                  <a:txBody>
                    <a:bodyPr>
                      <a:noAutofit/>
                    </a:bodyPr>
                    <a:lstStyle/>
                    <a:p>
                      <a:pPr indent="0" lvl="0" marL="0" rtl="0" algn="l">
                        <a:spcBef>
                          <a:spcPts val="0"/>
                        </a:spcBef>
                        <a:spcAft>
                          <a:spcPts val="0"/>
                        </a:spcAft>
                        <a:buNone/>
                      </a:pPr>
                      <a:r>
                        <a:rPr lang="en-IE" sz="1800"/>
                        <a:t>Above Expectations</a:t>
                      </a:r>
                      <a:endParaRPr sz="1800"/>
                    </a:p>
                  </a:txBody>
                  <a:tcPr marT="91425" marB="91425" marR="91425" marL="91425">
                    <a:solidFill>
                      <a:srgbClr val="F9DC5C"/>
                    </a:solidFill>
                  </a:tcPr>
                </a:tc>
                <a:tc>
                  <a:txBody>
                    <a:bodyPr>
                      <a:noAutofit/>
                    </a:bodyPr>
                    <a:lstStyle/>
                    <a:p>
                      <a:pPr indent="0" lvl="0" marL="0" rtl="0" algn="l">
                        <a:spcBef>
                          <a:spcPts val="0"/>
                        </a:spcBef>
                        <a:spcAft>
                          <a:spcPts val="0"/>
                        </a:spcAft>
                        <a:buNone/>
                      </a:pPr>
                      <a:r>
                        <a:rPr lang="en-IE" sz="1800"/>
                        <a:t>Exceptional</a:t>
                      </a:r>
                      <a:endParaRPr sz="1800"/>
                    </a:p>
                  </a:txBody>
                  <a:tcPr marT="91425" marB="91425" marR="91425" marL="91425">
                    <a:solidFill>
                      <a:srgbClr val="F9DC5C"/>
                    </a:solidFill>
                  </a:tcPr>
                </a:tc>
              </a:tr>
              <a:tr h="2126700">
                <a:tc>
                  <a:txBody>
                    <a:bodyPr>
                      <a:noAutofit/>
                    </a:bodyPr>
                    <a:lstStyle/>
                    <a:p>
                      <a:pPr indent="-317500" lvl="0" marL="457200" rtl="0" algn="l">
                        <a:spcBef>
                          <a:spcPts val="0"/>
                        </a:spcBef>
                        <a:spcAft>
                          <a:spcPts val="0"/>
                        </a:spcAft>
                        <a:buSzPts val="1400"/>
                        <a:buChar char="●"/>
                      </a:pPr>
                      <a:r>
                        <a:rPr lang="en-IE"/>
                        <a:t>Can provide evidence on whether there is enough food in the world to feed everyone.</a:t>
                      </a:r>
                      <a:endParaRPr/>
                    </a:p>
                    <a:p>
                      <a:pPr indent="-317500" lvl="0" marL="457200" rtl="0" algn="l">
                        <a:spcBef>
                          <a:spcPts val="0"/>
                        </a:spcBef>
                        <a:spcAft>
                          <a:spcPts val="0"/>
                        </a:spcAft>
                        <a:buSzPts val="1400"/>
                        <a:buChar char="●"/>
                      </a:pPr>
                      <a:r>
                        <a:rPr lang="en-IE"/>
                        <a:t>Can list the factors that affect food production.</a:t>
                      </a:r>
                      <a:endParaRPr/>
                    </a:p>
                    <a:p>
                      <a:pPr indent="-317500" lvl="0" marL="457200" rtl="0" algn="l">
                        <a:spcBef>
                          <a:spcPts val="0"/>
                        </a:spcBef>
                        <a:spcAft>
                          <a:spcPts val="0"/>
                        </a:spcAft>
                        <a:buSzPts val="1400"/>
                        <a:buChar char="●"/>
                      </a:pPr>
                      <a:r>
                        <a:rPr lang="en-IE"/>
                        <a:t>Can identify ways in which humans can improve food security locally.</a:t>
                      </a:r>
                      <a:endParaRPr/>
                    </a:p>
                  </a:txBody>
                  <a:tcPr marT="91425" marB="91425" marR="91425" marL="91425">
                    <a:solidFill>
                      <a:srgbClr val="D9EAD3"/>
                    </a:solidFill>
                  </a:tcPr>
                </a:tc>
                <a:tc>
                  <a:txBody>
                    <a:bodyPr>
                      <a:noAutofit/>
                    </a:bodyPr>
                    <a:lstStyle/>
                    <a:p>
                      <a:pPr indent="-317500" lvl="0" marL="457200" rtl="0" algn="l">
                        <a:spcBef>
                          <a:spcPts val="0"/>
                        </a:spcBef>
                        <a:spcAft>
                          <a:spcPts val="0"/>
                        </a:spcAft>
                        <a:buSzPts val="1400"/>
                        <a:buChar char="●"/>
                      </a:pPr>
                      <a:r>
                        <a:rPr lang="en-IE"/>
                        <a:t>Can use appropriate evidence to support judgement.</a:t>
                      </a:r>
                      <a:endParaRPr/>
                    </a:p>
                    <a:p>
                      <a:pPr indent="-317500" lvl="0" marL="457200" rtl="0" algn="l">
                        <a:spcBef>
                          <a:spcPts val="0"/>
                        </a:spcBef>
                        <a:spcAft>
                          <a:spcPts val="0"/>
                        </a:spcAft>
                        <a:buSzPts val="1400"/>
                        <a:buChar char="●"/>
                      </a:pPr>
                      <a:r>
                        <a:rPr lang="en-IE"/>
                        <a:t>Can describe the factors that affect food production.</a:t>
                      </a:r>
                      <a:endParaRPr/>
                    </a:p>
                    <a:p>
                      <a:pPr indent="-317500" lvl="0" marL="457200" rtl="0" algn="l">
                        <a:spcBef>
                          <a:spcPts val="0"/>
                        </a:spcBef>
                        <a:spcAft>
                          <a:spcPts val="0"/>
                        </a:spcAft>
                        <a:buSzPts val="1400"/>
                        <a:buChar char="●"/>
                      </a:pPr>
                      <a:r>
                        <a:rPr lang="en-IE"/>
                        <a:t>Can describe ways in which humans can improve food security nationally.</a:t>
                      </a:r>
                      <a:endParaRPr/>
                    </a:p>
                  </a:txBody>
                  <a:tcPr marT="91425" marB="91425" marR="91425" marL="91425">
                    <a:solidFill>
                      <a:srgbClr val="D9EAD3"/>
                    </a:solidFill>
                  </a:tcPr>
                </a:tc>
                <a:tc>
                  <a:txBody>
                    <a:bodyPr>
                      <a:noAutofit/>
                    </a:bodyPr>
                    <a:lstStyle/>
                    <a:p>
                      <a:pPr indent="-317500" lvl="0" marL="457200" rtl="0" algn="l">
                        <a:spcBef>
                          <a:spcPts val="0"/>
                        </a:spcBef>
                        <a:spcAft>
                          <a:spcPts val="0"/>
                        </a:spcAft>
                        <a:buSzPts val="1400"/>
                        <a:buChar char="●"/>
                      </a:pPr>
                      <a:r>
                        <a:rPr lang="en-IE"/>
                        <a:t>Can use a variety of reliable sources to appropriately support their judgement.</a:t>
                      </a:r>
                      <a:endParaRPr/>
                    </a:p>
                    <a:p>
                      <a:pPr indent="-317500" lvl="0" marL="457200" rtl="0" algn="l">
                        <a:spcBef>
                          <a:spcPts val="0"/>
                        </a:spcBef>
                        <a:spcAft>
                          <a:spcPts val="0"/>
                        </a:spcAft>
                        <a:buSzPts val="1400"/>
                        <a:buChar char="●"/>
                      </a:pPr>
                      <a:r>
                        <a:rPr lang="en-IE"/>
                        <a:t>Can demonstrate a detailed understanding on the factors that affect global food production.</a:t>
                      </a:r>
                      <a:endParaRPr/>
                    </a:p>
                    <a:p>
                      <a:pPr indent="-317500" lvl="0" marL="457200" rtl="0" algn="l">
                        <a:spcBef>
                          <a:spcPts val="0"/>
                        </a:spcBef>
                        <a:spcAft>
                          <a:spcPts val="0"/>
                        </a:spcAft>
                        <a:buSzPts val="1400"/>
                        <a:buChar char="●"/>
                      </a:pPr>
                      <a:r>
                        <a:rPr lang="en-IE"/>
                        <a:t>Can provide solutions to some of the factors the impact negatively on global food production.</a:t>
                      </a:r>
                      <a:endParaRPr/>
                    </a:p>
                    <a:p>
                      <a:pPr indent="-317500" lvl="0" marL="457200" rtl="0" algn="l">
                        <a:spcBef>
                          <a:spcPts val="0"/>
                        </a:spcBef>
                        <a:spcAft>
                          <a:spcPts val="0"/>
                        </a:spcAft>
                        <a:buSzPts val="1400"/>
                        <a:buChar char="●"/>
                      </a:pPr>
                      <a:r>
                        <a:rPr lang="en-IE"/>
                        <a:t>Can describe ways in which humans can improve food security globally.</a:t>
                      </a:r>
                      <a:endParaRPr/>
                    </a:p>
                  </a:txBody>
                  <a:tcPr marT="91425" marB="91425" marR="91425" marL="91425">
                    <a:solidFill>
                      <a:srgbClr val="D9EAD3"/>
                    </a:solidFill>
                  </a:tcPr>
                </a:tc>
              </a:tr>
            </a:tbl>
          </a:graphicData>
        </a:graphic>
      </p:graphicFrame>
      <p:sp>
        <p:nvSpPr>
          <p:cNvPr id="402" name="Google Shape;402;p32"/>
          <p:cNvSpPr txBox="1"/>
          <p:nvPr/>
        </p:nvSpPr>
        <p:spPr>
          <a:xfrm>
            <a:off x="1006775" y="2591675"/>
            <a:ext cx="3441000" cy="5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IE" sz="3000">
                <a:solidFill>
                  <a:schemeClr val="accent6"/>
                </a:solidFill>
              </a:rPr>
              <a:t>Success Criteria</a:t>
            </a:r>
            <a:endParaRPr b="1" sz="3000">
              <a:solidFill>
                <a:schemeClr val="accent6"/>
              </a:solidFill>
            </a:endParaRPr>
          </a:p>
        </p:txBody>
      </p:sp>
      <p:sp>
        <p:nvSpPr>
          <p:cNvPr id="403" name="Google Shape;403;p32"/>
          <p:cNvSpPr txBox="1"/>
          <p:nvPr/>
        </p:nvSpPr>
        <p:spPr>
          <a:xfrm>
            <a:off x="341800" y="262025"/>
            <a:ext cx="11241000" cy="5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IE" sz="3000">
                <a:solidFill>
                  <a:schemeClr val="accent6"/>
                </a:solidFill>
              </a:rPr>
              <a:t>Final Task/ Homework: </a:t>
            </a:r>
            <a:br>
              <a:rPr b="1" lang="en-IE" sz="3000">
                <a:solidFill>
                  <a:schemeClr val="accent6"/>
                </a:solidFill>
              </a:rPr>
            </a:br>
            <a:r>
              <a:rPr b="1" lang="en-IE" sz="3000">
                <a:solidFill>
                  <a:schemeClr val="accent6"/>
                </a:solidFill>
              </a:rPr>
              <a:t>               To what extent do you agree with this statement?</a:t>
            </a:r>
            <a:br>
              <a:rPr b="1" lang="en-IE" sz="3000">
                <a:solidFill>
                  <a:schemeClr val="accent6"/>
                </a:solidFill>
              </a:rPr>
            </a:br>
            <a:r>
              <a:rPr b="1" lang="en-IE" sz="3000">
                <a:solidFill>
                  <a:schemeClr val="accent6"/>
                </a:solidFill>
              </a:rPr>
              <a:t> </a:t>
            </a:r>
            <a:endParaRPr b="1" sz="3000">
              <a:solidFill>
                <a:schemeClr val="accent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7" name="Shape 407"/>
        <p:cNvGrpSpPr/>
        <p:nvPr/>
      </p:nvGrpSpPr>
      <p:grpSpPr>
        <a:xfrm>
          <a:off x="0" y="0"/>
          <a:ext cx="0" cy="0"/>
          <a:chOff x="0" y="0"/>
          <a:chExt cx="0" cy="0"/>
        </a:xfrm>
      </p:grpSpPr>
      <p:sp>
        <p:nvSpPr>
          <p:cNvPr id="408" name="Google Shape;408;p33"/>
          <p:cNvSpPr txBox="1"/>
          <p:nvPr>
            <p:ph type="title"/>
          </p:nvPr>
        </p:nvSpPr>
        <p:spPr>
          <a:xfrm>
            <a:off x="1050856" y="993494"/>
            <a:ext cx="10104000" cy="15174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8000"/>
              <a:buFont typeface="Cabin"/>
              <a:buNone/>
            </a:pPr>
            <a:r>
              <a:rPr b="0" i="0" lang="en-IE" sz="8000" u="none" cap="none" strike="noStrike">
                <a:solidFill>
                  <a:schemeClr val="lt1"/>
                </a:solidFill>
                <a:latin typeface="Cabin"/>
                <a:ea typeface="Cabin"/>
                <a:cs typeface="Cabin"/>
                <a:sym typeface="Cabin"/>
              </a:rPr>
              <a:t>THANK YOU!</a:t>
            </a:r>
            <a:endParaRPr b="0" i="0" sz="8000" u="none" cap="none" strike="noStrike">
              <a:solidFill>
                <a:schemeClr val="lt1"/>
              </a:solidFill>
              <a:latin typeface="Cabin"/>
              <a:ea typeface="Cabin"/>
              <a:cs typeface="Cabin"/>
              <a:sym typeface="Cabin"/>
            </a:endParaRPr>
          </a:p>
        </p:txBody>
      </p:sp>
      <p:sp>
        <p:nvSpPr>
          <p:cNvPr id="409" name="Google Shape;409;p33"/>
          <p:cNvSpPr/>
          <p:nvPr/>
        </p:nvSpPr>
        <p:spPr>
          <a:xfrm>
            <a:off x="933450" y="3581400"/>
            <a:ext cx="2905200" cy="1866900"/>
          </a:xfrm>
          <a:prstGeom prst="wedgeRectCallout">
            <a:avLst>
              <a:gd fmla="val -20833" name="adj1"/>
              <a:gd fmla="val 62500" name="adj2"/>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pic>
        <p:nvPicPr>
          <p:cNvPr id="410" name="Google Shape;410;p33">
            <a:hlinkClick r:id="rId3"/>
          </p:cNvPr>
          <p:cNvPicPr preferRelativeResize="0"/>
          <p:nvPr/>
        </p:nvPicPr>
        <p:blipFill rotWithShape="1">
          <a:blip r:embed="rId4">
            <a:alphaModFix/>
          </a:blip>
          <a:srcRect b="0" l="0" r="0" t="0"/>
          <a:stretch/>
        </p:blipFill>
        <p:spPr>
          <a:xfrm>
            <a:off x="1199713" y="4275422"/>
            <a:ext cx="2394048" cy="478247"/>
          </a:xfrm>
          <a:prstGeom prst="rect">
            <a:avLst/>
          </a:prstGeom>
          <a:noFill/>
          <a:ln>
            <a:noFill/>
          </a:ln>
        </p:spPr>
      </p:pic>
      <p:sp>
        <p:nvSpPr>
          <p:cNvPr id="411" name="Google Shape;411;p33"/>
          <p:cNvSpPr/>
          <p:nvPr/>
        </p:nvSpPr>
        <p:spPr>
          <a:xfrm>
            <a:off x="4400550" y="3581399"/>
            <a:ext cx="2905200" cy="1866900"/>
          </a:xfrm>
          <a:prstGeom prst="wedgeRectCallout">
            <a:avLst>
              <a:gd fmla="val -20833" name="adj1"/>
              <a:gd fmla="val 62500" name="adj2"/>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pic>
        <p:nvPicPr>
          <p:cNvPr id="412" name="Google Shape;412;p33">
            <a:hlinkClick r:id="rId5"/>
          </p:cNvPr>
          <p:cNvPicPr preferRelativeResize="0"/>
          <p:nvPr/>
        </p:nvPicPr>
        <p:blipFill rotWithShape="1">
          <a:blip r:embed="rId6">
            <a:alphaModFix/>
          </a:blip>
          <a:srcRect b="0" l="0" r="0" t="0"/>
          <a:stretch/>
        </p:blipFill>
        <p:spPr>
          <a:xfrm>
            <a:off x="4537941" y="4275422"/>
            <a:ext cx="2673693" cy="580573"/>
          </a:xfrm>
          <a:prstGeom prst="rect">
            <a:avLst/>
          </a:prstGeom>
          <a:noFill/>
          <a:ln>
            <a:noFill/>
          </a:ln>
        </p:spPr>
      </p:pic>
      <p:sp>
        <p:nvSpPr>
          <p:cNvPr id="413" name="Google Shape;413;p33"/>
          <p:cNvSpPr/>
          <p:nvPr/>
        </p:nvSpPr>
        <p:spPr>
          <a:xfrm>
            <a:off x="8249855" y="3581399"/>
            <a:ext cx="2905200" cy="1866900"/>
          </a:xfrm>
          <a:prstGeom prst="wedgeRectCallout">
            <a:avLst>
              <a:gd fmla="val -20833" name="adj1"/>
              <a:gd fmla="val 62500" name="adj2"/>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p:txBody>
      </p:sp>
      <p:sp>
        <p:nvSpPr>
          <p:cNvPr id="414" name="Google Shape;414;p33"/>
          <p:cNvSpPr txBox="1"/>
          <p:nvPr/>
        </p:nvSpPr>
        <p:spPr>
          <a:xfrm>
            <a:off x="8365491" y="3693299"/>
            <a:ext cx="3255000" cy="2031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E" sz="1800">
                <a:solidFill>
                  <a:schemeClr val="dk2"/>
                </a:solidFill>
                <a:latin typeface="Source Sans Pro"/>
                <a:ea typeface="Source Sans Pro"/>
                <a:cs typeface="Source Sans Pro"/>
                <a:sym typeface="Source Sans Pro"/>
              </a:rPr>
              <a:t>PPT Template by:</a:t>
            </a:r>
            <a:br>
              <a:rPr lang="en-IE" sz="1800">
                <a:solidFill>
                  <a:srgbClr val="A8FF33"/>
                </a:solidFill>
                <a:latin typeface="Source Sans Pro"/>
                <a:ea typeface="Source Sans Pro"/>
                <a:cs typeface="Source Sans Pro"/>
                <a:sym typeface="Source Sans Pro"/>
              </a:rPr>
            </a:br>
            <a:endParaRPr sz="1800">
              <a:solidFill>
                <a:srgbClr val="A8FF33"/>
              </a:solidFill>
              <a:latin typeface="Source Sans Pro"/>
              <a:ea typeface="Source Sans Pro"/>
              <a:cs typeface="Source Sans Pro"/>
              <a:sym typeface="Source Sans Pro"/>
            </a:endParaRPr>
          </a:p>
          <a:p>
            <a:pPr indent="0" lvl="0" marL="0" marR="0" rtl="0" algn="l">
              <a:spcBef>
                <a:spcPts val="0"/>
              </a:spcBef>
              <a:spcAft>
                <a:spcPts val="0"/>
              </a:spcAft>
              <a:buNone/>
            </a:pPr>
            <a:r>
              <a:rPr lang="en-IE" sz="1800">
                <a:solidFill>
                  <a:srgbClr val="7F7F7F"/>
                </a:solidFill>
                <a:latin typeface="Source Sans Pro"/>
                <a:ea typeface="Source Sans Pro"/>
                <a:cs typeface="Source Sans Pro"/>
                <a:sym typeface="Source Sans Pro"/>
              </a:rPr>
              <a:t>Alexander Martensson</a:t>
            </a:r>
            <a:endParaRPr sz="1800">
              <a:solidFill>
                <a:srgbClr val="7F7F7F"/>
              </a:solidFill>
              <a:latin typeface="Source Sans Pro"/>
              <a:ea typeface="Source Sans Pro"/>
              <a:cs typeface="Source Sans Pro"/>
              <a:sym typeface="Source Sans Pro"/>
            </a:endParaRPr>
          </a:p>
          <a:p>
            <a:pPr indent="0" lvl="0" marL="0" marR="0" rtl="0" algn="l">
              <a:spcBef>
                <a:spcPts val="0"/>
              </a:spcBef>
              <a:spcAft>
                <a:spcPts val="0"/>
              </a:spcAft>
              <a:buNone/>
            </a:pPr>
            <a:r>
              <a:rPr lang="en-IE" sz="1800">
                <a:solidFill>
                  <a:srgbClr val="7F7F7F"/>
                </a:solidFill>
                <a:latin typeface="Source Sans Pro"/>
                <a:ea typeface="Source Sans Pro"/>
                <a:cs typeface="Source Sans Pro"/>
                <a:sym typeface="Source Sans Pro"/>
              </a:rPr>
              <a:t>Email</a:t>
            </a:r>
            <a:endParaRPr/>
          </a:p>
          <a:p>
            <a:pPr indent="0" lvl="0" marL="0" marR="0" rtl="0" algn="l">
              <a:spcBef>
                <a:spcPts val="0"/>
              </a:spcBef>
              <a:spcAft>
                <a:spcPts val="0"/>
              </a:spcAft>
              <a:buNone/>
            </a:pPr>
            <a:r>
              <a:rPr lang="en-IE" sz="1800">
                <a:solidFill>
                  <a:srgbClr val="7F7F7F"/>
                </a:solidFill>
                <a:latin typeface="Source Sans Pro"/>
                <a:ea typeface="Source Sans Pro"/>
                <a:cs typeface="Source Sans Pro"/>
                <a:sym typeface="Source Sans Pro"/>
              </a:rPr>
              <a:t>martensson@example.com</a:t>
            </a:r>
            <a:endParaRPr sz="1800">
              <a:solidFill>
                <a:srgbClr val="7F7F7F"/>
              </a:solidFill>
              <a:latin typeface="Source Sans Pro"/>
              <a:ea typeface="Source Sans Pro"/>
              <a:cs typeface="Source Sans Pro"/>
              <a:sym typeface="Source Sans Pro"/>
            </a:endParaRPr>
          </a:p>
          <a:p>
            <a:pPr indent="0" lvl="0" marL="0" marR="0" rtl="0" algn="l">
              <a:spcBef>
                <a:spcPts val="0"/>
              </a:spcBef>
              <a:spcAft>
                <a:spcPts val="0"/>
              </a:spcAft>
              <a:buNone/>
            </a:pPr>
            <a:r>
              <a:t/>
            </a:r>
            <a:endParaRPr sz="1800">
              <a:solidFill>
                <a:schemeClr val="dk1"/>
              </a:solidFill>
              <a:latin typeface="Source Sans Pro"/>
              <a:ea typeface="Source Sans Pro"/>
              <a:cs typeface="Source Sans Pro"/>
              <a:sym typeface="Source Sans Pro"/>
            </a:endParaRPr>
          </a:p>
          <a:p>
            <a:pPr indent="0" lvl="0" marL="0" marR="0" rtl="0" algn="l">
              <a:spcBef>
                <a:spcPts val="0"/>
              </a:spcBef>
              <a:spcAft>
                <a:spcPts val="0"/>
              </a:spcAft>
              <a:buNone/>
            </a:pPr>
            <a:r>
              <a:t/>
            </a:r>
            <a:endParaRPr sz="1800">
              <a:solidFill>
                <a:srgbClr val="A8FF33"/>
              </a:solidFill>
              <a:latin typeface="Source Sans Pro"/>
              <a:ea typeface="Source Sans Pro"/>
              <a:cs typeface="Source Sans Pro"/>
              <a:sym typeface="Source Sans Pro"/>
            </a:endParaRPr>
          </a:p>
        </p:txBody>
      </p:sp>
      <p:sp>
        <p:nvSpPr>
          <p:cNvPr id="415" name="Google Shape;415;p33"/>
          <p:cNvSpPr txBox="1"/>
          <p:nvPr/>
        </p:nvSpPr>
        <p:spPr>
          <a:xfrm>
            <a:off x="1067184" y="3741344"/>
            <a:ext cx="22956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E" sz="1800">
                <a:solidFill>
                  <a:schemeClr val="dk2"/>
                </a:solidFill>
                <a:latin typeface="Source Sans Pro"/>
                <a:ea typeface="Source Sans Pro"/>
                <a:cs typeface="Source Sans Pro"/>
                <a:sym typeface="Source Sans Pro"/>
              </a:rPr>
              <a:t>Lesson activities by:</a:t>
            </a:r>
            <a:endParaRPr/>
          </a:p>
        </p:txBody>
      </p:sp>
      <p:sp>
        <p:nvSpPr>
          <p:cNvPr id="416" name="Google Shape;416;p33"/>
          <p:cNvSpPr txBox="1"/>
          <p:nvPr/>
        </p:nvSpPr>
        <p:spPr>
          <a:xfrm>
            <a:off x="4536671" y="3742634"/>
            <a:ext cx="27690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E" sz="1800">
                <a:solidFill>
                  <a:schemeClr val="dk2"/>
                </a:solidFill>
                <a:latin typeface="Source Sans Pro"/>
                <a:ea typeface="Source Sans Pro"/>
                <a:cs typeface="Source Sans Pro"/>
                <a:sym typeface="Source Sans Pro"/>
              </a:rPr>
              <a:t>Inspired by:</a:t>
            </a:r>
            <a:endParaRPr/>
          </a:p>
        </p:txBody>
      </p:sp>
      <p:pic>
        <p:nvPicPr>
          <p:cNvPr id="417" name="Google Shape;417;p33"/>
          <p:cNvPicPr preferRelativeResize="0"/>
          <p:nvPr/>
        </p:nvPicPr>
        <p:blipFill>
          <a:blip r:embed="rId7">
            <a:alphaModFix/>
          </a:blip>
          <a:stretch>
            <a:fillRect/>
          </a:stretch>
        </p:blipFill>
        <p:spPr>
          <a:xfrm>
            <a:off x="66250" y="79449"/>
            <a:ext cx="1946072" cy="8286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4">
      <a:dk1>
        <a:srgbClr val="000000"/>
      </a:dk1>
      <a:lt1>
        <a:srgbClr val="FFFFFF"/>
      </a:lt1>
      <a:dk2>
        <a:srgbClr val="64AC00"/>
      </a:dk2>
      <a:lt2>
        <a:srgbClr val="CBFF00"/>
      </a:lt2>
      <a:accent1>
        <a:srgbClr val="002E62"/>
      </a:accent1>
      <a:accent2>
        <a:srgbClr val="004CB9"/>
      </a:accent2>
      <a:accent3>
        <a:srgbClr val="005500"/>
      </a:accent3>
      <a:accent4>
        <a:srgbClr val="16B3DC"/>
      </a:accent4>
      <a:accent5>
        <a:srgbClr val="F9DC5C"/>
      </a:accent5>
      <a:accent6>
        <a:srgbClr val="EF626C"/>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