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71" r:id="rId5"/>
    <p:sldMasterId id="2147483672"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Lst>
  <p:sldSz cy="5143500" cx="9144000"/>
  <p:notesSz cx="6858000" cy="9144000"/>
  <p:embeddedFontLst>
    <p:embeddedFont>
      <p:font typeface="Roboto"/>
      <p:regular r:id="rId31"/>
      <p:bold r:id="rId32"/>
      <p:italic r:id="rId33"/>
      <p:boldItalic r:id="rId34"/>
    </p:embeddedFont>
    <p:embeddedFont>
      <p:font typeface="Cabin"/>
      <p:regular r:id="rId35"/>
      <p:bold r:id="rId36"/>
      <p:italic r:id="rId37"/>
      <p:boldItalic r:id="rId38"/>
    </p:embeddedFont>
    <p:embeddedFont>
      <p:font typeface="Bree Serif"/>
      <p:regular r:id="rId39"/>
    </p:embeddedFont>
    <p:embeddedFont>
      <p:font typeface="Source Sans Pro"/>
      <p:regular r:id="rId40"/>
      <p:bold r:id="rId41"/>
      <p:italic r:id="rId42"/>
      <p:boldItalic r:id="rId4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tableStyles.xml><?xml version="1.0" encoding="utf-8"?>
<a:tblStyleLst xmlns:a="http://schemas.openxmlformats.org/drawingml/2006/main" xmlns:r="http://schemas.openxmlformats.org/officeDocument/2006/relationships" def="{8C72AA08-1874-4998-A19F-F2354AB4273B}">
  <a:tblStyle styleId="{8C72AA08-1874-4998-A19F-F2354AB4273B}"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SourceSansPro-regular.fntdata"/><Relationship Id="rId20" Type="http://schemas.openxmlformats.org/officeDocument/2006/relationships/slide" Target="slides/slide13.xml"/><Relationship Id="rId42" Type="http://schemas.openxmlformats.org/officeDocument/2006/relationships/font" Target="fonts/SourceSansPro-italic.fntdata"/><Relationship Id="rId41" Type="http://schemas.openxmlformats.org/officeDocument/2006/relationships/font" Target="fonts/SourceSansPro-bold.fntdata"/><Relationship Id="rId22" Type="http://schemas.openxmlformats.org/officeDocument/2006/relationships/slide" Target="slides/slide15.xml"/><Relationship Id="rId21" Type="http://schemas.openxmlformats.org/officeDocument/2006/relationships/slide" Target="slides/slide14.xml"/><Relationship Id="rId43" Type="http://schemas.openxmlformats.org/officeDocument/2006/relationships/font" Target="fonts/SourceSansPro-boldItalic.fntdata"/><Relationship Id="rId24" Type="http://schemas.openxmlformats.org/officeDocument/2006/relationships/slide" Target="slides/slide17.xml"/><Relationship Id="rId23" Type="http://schemas.openxmlformats.org/officeDocument/2006/relationships/slide" Target="slides/slide16.xml"/><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2.xml"/><Relationship Id="rId26" Type="http://schemas.openxmlformats.org/officeDocument/2006/relationships/slide" Target="slides/slide19.xml"/><Relationship Id="rId25" Type="http://schemas.openxmlformats.org/officeDocument/2006/relationships/slide" Target="slides/slide18.xml"/><Relationship Id="rId28" Type="http://schemas.openxmlformats.org/officeDocument/2006/relationships/slide" Target="slides/slide21.xml"/><Relationship Id="rId27" Type="http://schemas.openxmlformats.org/officeDocument/2006/relationships/slide" Target="slides/slide20.xml"/><Relationship Id="rId5" Type="http://schemas.openxmlformats.org/officeDocument/2006/relationships/slideMaster" Target="slideMasters/slideMaster1.xml"/><Relationship Id="rId6" Type="http://schemas.openxmlformats.org/officeDocument/2006/relationships/slideMaster" Target="slideMasters/slideMaster2.xml"/><Relationship Id="rId29" Type="http://schemas.openxmlformats.org/officeDocument/2006/relationships/slide" Target="slides/slide22.xml"/><Relationship Id="rId7" Type="http://schemas.openxmlformats.org/officeDocument/2006/relationships/notesMaster" Target="notesMasters/notesMaster1.xml"/><Relationship Id="rId8" Type="http://schemas.openxmlformats.org/officeDocument/2006/relationships/slide" Target="slides/slide1.xml"/><Relationship Id="rId31" Type="http://schemas.openxmlformats.org/officeDocument/2006/relationships/font" Target="fonts/Roboto-regular.fntdata"/><Relationship Id="rId30" Type="http://schemas.openxmlformats.org/officeDocument/2006/relationships/slide" Target="slides/slide23.xml"/><Relationship Id="rId11" Type="http://schemas.openxmlformats.org/officeDocument/2006/relationships/slide" Target="slides/slide4.xml"/><Relationship Id="rId33" Type="http://schemas.openxmlformats.org/officeDocument/2006/relationships/font" Target="fonts/Roboto-italic.fntdata"/><Relationship Id="rId10" Type="http://schemas.openxmlformats.org/officeDocument/2006/relationships/slide" Target="slides/slide3.xml"/><Relationship Id="rId32" Type="http://schemas.openxmlformats.org/officeDocument/2006/relationships/font" Target="fonts/Roboto-bold.fntdata"/><Relationship Id="rId13" Type="http://schemas.openxmlformats.org/officeDocument/2006/relationships/slide" Target="slides/slide6.xml"/><Relationship Id="rId35" Type="http://schemas.openxmlformats.org/officeDocument/2006/relationships/font" Target="fonts/Cabin-regular.fntdata"/><Relationship Id="rId12" Type="http://schemas.openxmlformats.org/officeDocument/2006/relationships/slide" Target="slides/slide5.xml"/><Relationship Id="rId34" Type="http://schemas.openxmlformats.org/officeDocument/2006/relationships/font" Target="fonts/Roboto-boldItalic.fntdata"/><Relationship Id="rId15" Type="http://schemas.openxmlformats.org/officeDocument/2006/relationships/slide" Target="slides/slide8.xml"/><Relationship Id="rId37" Type="http://schemas.openxmlformats.org/officeDocument/2006/relationships/font" Target="fonts/Cabin-italic.fntdata"/><Relationship Id="rId14" Type="http://schemas.openxmlformats.org/officeDocument/2006/relationships/slide" Target="slides/slide7.xml"/><Relationship Id="rId36" Type="http://schemas.openxmlformats.org/officeDocument/2006/relationships/font" Target="fonts/Cabin-bold.fntdata"/><Relationship Id="rId17" Type="http://schemas.openxmlformats.org/officeDocument/2006/relationships/slide" Target="slides/slide10.xml"/><Relationship Id="rId39" Type="http://schemas.openxmlformats.org/officeDocument/2006/relationships/font" Target="fonts/BreeSerif-regular.fntdata"/><Relationship Id="rId16" Type="http://schemas.openxmlformats.org/officeDocument/2006/relationships/slide" Target="slides/slide9.xml"/><Relationship Id="rId38" Type="http://schemas.openxmlformats.org/officeDocument/2006/relationships/font" Target="fonts/Cabin-boldItalic.fntdata"/><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pixabay.com/en/woman-engineer-work-worker-lady-1455991/" TargetMode="External"/><Relationship Id="rId3" Type="http://schemas.openxmlformats.org/officeDocument/2006/relationships/hyperlink" Target="https://pixabay.com/en/service/terms/#usage" TargetMode="External"/><Relationship Id="rId4" Type="http://schemas.openxmlformats.org/officeDocument/2006/relationships/hyperlink" Target="https://pixabay.com/en/service/terms/#usage" TargetMode="Externa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pixabay.com/en/trash-waste-recycling-recyclable-3324046/" TargetMode="External"/><Relationship Id="rId3" Type="http://schemas.openxmlformats.org/officeDocument/2006/relationships/hyperlink" Target="https://pixabay.com/en/trash-waste-recycling-recyclable-3324046/" TargetMode="External"/><Relationship Id="rId4" Type="http://schemas.openxmlformats.org/officeDocument/2006/relationships/hyperlink" Target="https://pixabay.com/en/trash-waste-recycling-recyclable-3324046/" TargetMode="Externa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0" name="Shape 190"/>
        <p:cNvGrpSpPr/>
        <p:nvPr/>
      </p:nvGrpSpPr>
      <p:grpSpPr>
        <a:xfrm>
          <a:off x="0" y="0"/>
          <a:ext cx="0" cy="0"/>
          <a:chOff x="0" y="0"/>
          <a:chExt cx="0" cy="0"/>
        </a:xfrm>
      </p:grpSpPr>
      <p:sp>
        <p:nvSpPr>
          <p:cNvPr id="191" name="Google Shape;191;g41e1767fd3_0_10: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g41e1767fd3_0_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7" name="Shape 197"/>
        <p:cNvGrpSpPr/>
        <p:nvPr/>
      </p:nvGrpSpPr>
      <p:grpSpPr>
        <a:xfrm>
          <a:off x="0" y="0"/>
          <a:ext cx="0" cy="0"/>
          <a:chOff x="0" y="0"/>
          <a:chExt cx="0" cy="0"/>
        </a:xfrm>
      </p:grpSpPr>
      <p:sp>
        <p:nvSpPr>
          <p:cNvPr id="198" name="Google Shape;198;g41e1767fd3_0_165: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g41e1767fd3_0_16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6" name="Shape 206"/>
        <p:cNvGrpSpPr/>
        <p:nvPr/>
      </p:nvGrpSpPr>
      <p:grpSpPr>
        <a:xfrm>
          <a:off x="0" y="0"/>
          <a:ext cx="0" cy="0"/>
          <a:chOff x="0" y="0"/>
          <a:chExt cx="0" cy="0"/>
        </a:xfrm>
      </p:grpSpPr>
      <p:sp>
        <p:nvSpPr>
          <p:cNvPr id="207" name="Google Shape;207;g41e1767fd3_0_1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8" name="Google Shape;208;g41e1767fd3_0_1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4" name="Shape 214"/>
        <p:cNvGrpSpPr/>
        <p:nvPr/>
      </p:nvGrpSpPr>
      <p:grpSpPr>
        <a:xfrm>
          <a:off x="0" y="0"/>
          <a:ext cx="0" cy="0"/>
          <a:chOff x="0" y="0"/>
          <a:chExt cx="0" cy="0"/>
        </a:xfrm>
      </p:grpSpPr>
      <p:sp>
        <p:nvSpPr>
          <p:cNvPr id="215" name="Google Shape;215;g41e1767fd3_0_3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6" name="Google Shape;216;g41e1767fd3_0_3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The next few slides will focus on some issues associated with </a:t>
            </a:r>
            <a:r>
              <a:rPr b="1" lang="en-GB"/>
              <a:t>Distribution - Transportation</a:t>
            </a:r>
            <a:r>
              <a:rPr lang="en-GB"/>
              <a:t>.</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62" name="Shape 262"/>
        <p:cNvGrpSpPr/>
        <p:nvPr/>
      </p:nvGrpSpPr>
      <p:grpSpPr>
        <a:xfrm>
          <a:off x="0" y="0"/>
          <a:ext cx="0" cy="0"/>
          <a:chOff x="0" y="0"/>
          <a:chExt cx="0" cy="0"/>
        </a:xfrm>
      </p:grpSpPr>
      <p:sp>
        <p:nvSpPr>
          <p:cNvPr id="263" name="Google Shape;263;g41d225b893_0_14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64" name="Google Shape;264;g41d225b893_0_148: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5" name="Google Shape;265;g41d225b893_0_148:notes"/>
          <p:cNvSpPr txBox="1"/>
          <p:nvPr>
            <p:ph idx="12" type="sldNum"/>
          </p:nvPr>
        </p:nvSpPr>
        <p:spPr>
          <a:xfrm>
            <a:off x="3884613" y="8685213"/>
            <a:ext cx="2971800" cy="458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78" name="Shape 278"/>
        <p:cNvGrpSpPr/>
        <p:nvPr/>
      </p:nvGrpSpPr>
      <p:grpSpPr>
        <a:xfrm>
          <a:off x="0" y="0"/>
          <a:ext cx="0" cy="0"/>
          <a:chOff x="0" y="0"/>
          <a:chExt cx="0" cy="0"/>
        </a:xfrm>
      </p:grpSpPr>
      <p:sp>
        <p:nvSpPr>
          <p:cNvPr id="279" name="Google Shape;279;g41d225b893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80" name="Google Shape;280;g41d225b893_0_0: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1" name="Google Shape;281;g41d225b893_0_0:notes"/>
          <p:cNvSpPr txBox="1"/>
          <p:nvPr>
            <p:ph idx="12" type="sldNum"/>
          </p:nvPr>
        </p:nvSpPr>
        <p:spPr>
          <a:xfrm>
            <a:off x="3884613" y="8685213"/>
            <a:ext cx="2971800" cy="458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87" name="Shape 287"/>
        <p:cNvGrpSpPr/>
        <p:nvPr/>
      </p:nvGrpSpPr>
      <p:grpSpPr>
        <a:xfrm>
          <a:off x="0" y="0"/>
          <a:ext cx="0" cy="0"/>
          <a:chOff x="0" y="0"/>
          <a:chExt cx="0" cy="0"/>
        </a:xfrm>
      </p:grpSpPr>
      <p:sp>
        <p:nvSpPr>
          <p:cNvPr id="288" name="Google Shape;288;g41d225b893_0_30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89" name="Google Shape;289;g41d225b893_0_303: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0" name="Google Shape;290;g41d225b893_0_303:notes"/>
          <p:cNvSpPr txBox="1"/>
          <p:nvPr>
            <p:ph idx="12" type="sldNum"/>
          </p:nvPr>
        </p:nvSpPr>
        <p:spPr>
          <a:xfrm>
            <a:off x="3884613" y="8685213"/>
            <a:ext cx="2971800" cy="458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97" name="Shape 297"/>
        <p:cNvGrpSpPr/>
        <p:nvPr/>
      </p:nvGrpSpPr>
      <p:grpSpPr>
        <a:xfrm>
          <a:off x="0" y="0"/>
          <a:ext cx="0" cy="0"/>
          <a:chOff x="0" y="0"/>
          <a:chExt cx="0" cy="0"/>
        </a:xfrm>
      </p:grpSpPr>
      <p:sp>
        <p:nvSpPr>
          <p:cNvPr id="298" name="Google Shape;298;g41d225b893_0_45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99" name="Google Shape;299;g41d225b893_0_450: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0" name="Google Shape;300;g41d225b893_0_450:notes"/>
          <p:cNvSpPr txBox="1"/>
          <p:nvPr>
            <p:ph idx="12" type="sldNum"/>
          </p:nvPr>
        </p:nvSpPr>
        <p:spPr>
          <a:xfrm>
            <a:off x="3884613" y="8685213"/>
            <a:ext cx="2971800" cy="458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08" name="Shape 308"/>
        <p:cNvGrpSpPr/>
        <p:nvPr/>
      </p:nvGrpSpPr>
      <p:grpSpPr>
        <a:xfrm>
          <a:off x="0" y="0"/>
          <a:ext cx="0" cy="0"/>
          <a:chOff x="0" y="0"/>
          <a:chExt cx="0" cy="0"/>
        </a:xfrm>
      </p:grpSpPr>
      <p:sp>
        <p:nvSpPr>
          <p:cNvPr id="309" name="Google Shape;309;g41d225b893_0_59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310" name="Google Shape;310;g41d225b893_0_598: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1" name="Google Shape;311;g41d225b893_0_598:notes"/>
          <p:cNvSpPr txBox="1"/>
          <p:nvPr>
            <p:ph idx="12" type="sldNum"/>
          </p:nvPr>
        </p:nvSpPr>
        <p:spPr>
          <a:xfrm>
            <a:off x="3884613" y="8685213"/>
            <a:ext cx="2971800" cy="458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18" name="Shape 318"/>
        <p:cNvGrpSpPr/>
        <p:nvPr/>
      </p:nvGrpSpPr>
      <p:grpSpPr>
        <a:xfrm>
          <a:off x="0" y="0"/>
          <a:ext cx="0" cy="0"/>
          <a:chOff x="0" y="0"/>
          <a:chExt cx="0" cy="0"/>
        </a:xfrm>
      </p:grpSpPr>
      <p:sp>
        <p:nvSpPr>
          <p:cNvPr id="319" name="Google Shape;319;g41d225b893_0_74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320" name="Google Shape;320;g41d225b893_0_745: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sz="1400">
                <a:latin typeface="Source Sans Pro"/>
                <a:ea typeface="Source Sans Pro"/>
                <a:cs typeface="Source Sans Pro"/>
                <a:sym typeface="Source Sans Pro"/>
              </a:rPr>
              <a:t>Compare the price of food produced in Ireland to food imported to Ireland.</a:t>
            </a:r>
            <a:endParaRPr sz="1400">
              <a:latin typeface="Source Sans Pro"/>
              <a:ea typeface="Source Sans Pro"/>
              <a:cs typeface="Source Sans Pro"/>
              <a:sym typeface="Source Sans Pro"/>
            </a:endParaRPr>
          </a:p>
          <a:p>
            <a:pPr indent="0" lvl="0" marL="0" rtl="0" algn="l">
              <a:spcBef>
                <a:spcPts val="0"/>
              </a:spcBef>
              <a:spcAft>
                <a:spcPts val="0"/>
              </a:spcAft>
              <a:buNone/>
            </a:pPr>
            <a:r>
              <a:rPr lang="en-GB"/>
              <a:t>Students should consider the resources used in producing the food to the resources used in transporting the food. For example, some foods grow better in warmer climates and would require heated greenhouses to grow in Ireland.</a:t>
            </a:r>
            <a:endParaRPr/>
          </a:p>
        </p:txBody>
      </p:sp>
      <p:sp>
        <p:nvSpPr>
          <p:cNvPr id="321" name="Google Shape;321;g41d225b893_0_745:notes"/>
          <p:cNvSpPr txBox="1"/>
          <p:nvPr>
            <p:ph idx="12" type="sldNum"/>
          </p:nvPr>
        </p:nvSpPr>
        <p:spPr>
          <a:xfrm>
            <a:off x="3884613" y="8685213"/>
            <a:ext cx="2971800" cy="458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28" name="Shape 328"/>
        <p:cNvGrpSpPr/>
        <p:nvPr/>
      </p:nvGrpSpPr>
      <p:grpSpPr>
        <a:xfrm>
          <a:off x="0" y="0"/>
          <a:ext cx="0" cy="0"/>
          <a:chOff x="0" y="0"/>
          <a:chExt cx="0" cy="0"/>
        </a:xfrm>
      </p:grpSpPr>
      <p:sp>
        <p:nvSpPr>
          <p:cNvPr id="329" name="Google Shape;329;g3f4a7195d8_0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0" name="Google Shape;330;g3f4a7195d8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76" name="Shape 376"/>
        <p:cNvGrpSpPr/>
        <p:nvPr/>
      </p:nvGrpSpPr>
      <p:grpSpPr>
        <a:xfrm>
          <a:off x="0" y="0"/>
          <a:ext cx="0" cy="0"/>
          <a:chOff x="0" y="0"/>
          <a:chExt cx="0" cy="0"/>
        </a:xfrm>
      </p:grpSpPr>
      <p:sp>
        <p:nvSpPr>
          <p:cNvPr id="377" name="Google Shape;377;g3f4a7195d8_0_6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8" name="Google Shape;378;g3f4a7195d8_0_6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Image source: </a:t>
            </a:r>
            <a:endParaRPr/>
          </a:p>
          <a:p>
            <a:pPr indent="0" lvl="0" marL="0" rtl="0" algn="l">
              <a:spcBef>
                <a:spcPts val="0"/>
              </a:spcBef>
              <a:spcAft>
                <a:spcPts val="0"/>
              </a:spcAft>
              <a:buNone/>
            </a:pPr>
            <a:r>
              <a:rPr lang="en-GB"/>
              <a:t>https://pixabay.com/en/trashcan-bin-container-recycling-23286/</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84" name="Shape 384"/>
        <p:cNvGrpSpPr/>
        <p:nvPr/>
      </p:nvGrpSpPr>
      <p:grpSpPr>
        <a:xfrm>
          <a:off x="0" y="0"/>
          <a:ext cx="0" cy="0"/>
          <a:chOff x="0" y="0"/>
          <a:chExt cx="0" cy="0"/>
        </a:xfrm>
      </p:grpSpPr>
      <p:sp>
        <p:nvSpPr>
          <p:cNvPr id="385" name="Google Shape;385;g3f4a7195d8_0_5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6" name="Google Shape;386;g3f4a7195d8_0_5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92" name="Shape 392"/>
        <p:cNvGrpSpPr/>
        <p:nvPr/>
      </p:nvGrpSpPr>
      <p:grpSpPr>
        <a:xfrm>
          <a:off x="0" y="0"/>
          <a:ext cx="0" cy="0"/>
          <a:chOff x="0" y="0"/>
          <a:chExt cx="0" cy="0"/>
        </a:xfrm>
      </p:grpSpPr>
      <p:sp>
        <p:nvSpPr>
          <p:cNvPr id="393" name="Google Shape;393;g41e1767fd3_0_8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4" name="Google Shape;394;g41e1767fd3_0_8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The next few slides will focus on some issues associated with </a:t>
            </a:r>
            <a:r>
              <a:rPr b="1" lang="en-GB"/>
              <a:t>Distribution - Packaging.</a:t>
            </a:r>
            <a:endParaRPr b="1"/>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23" name="Shape 423"/>
        <p:cNvGrpSpPr/>
        <p:nvPr/>
      </p:nvGrpSpPr>
      <p:grpSpPr>
        <a:xfrm>
          <a:off x="0" y="0"/>
          <a:ext cx="0" cy="0"/>
          <a:chOff x="0" y="0"/>
          <a:chExt cx="0" cy="0"/>
        </a:xfrm>
      </p:grpSpPr>
      <p:sp>
        <p:nvSpPr>
          <p:cNvPr id="424" name="Google Shape;424;g41d225b893_0_89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425" name="Google Shape;425;g41d225b893_0_899: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26" name="Google Shape;426;g41d225b893_0_899:notes"/>
          <p:cNvSpPr txBox="1"/>
          <p:nvPr>
            <p:ph idx="12" type="sldNum"/>
          </p:nvPr>
        </p:nvSpPr>
        <p:spPr>
          <a:xfrm>
            <a:off x="3884613" y="8685213"/>
            <a:ext cx="2971800" cy="458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46" name="Shape 446"/>
        <p:cNvGrpSpPr/>
        <p:nvPr/>
      </p:nvGrpSpPr>
      <p:grpSpPr>
        <a:xfrm>
          <a:off x="0" y="0"/>
          <a:ext cx="0" cy="0"/>
          <a:chOff x="0" y="0"/>
          <a:chExt cx="0" cy="0"/>
        </a:xfrm>
      </p:grpSpPr>
      <p:sp>
        <p:nvSpPr>
          <p:cNvPr id="447" name="Google Shape;447;g429760424f_0_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8" name="Google Shape;448;g429760424f_0_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sz="900"/>
              <a:t>Image Source: </a:t>
            </a:r>
            <a:r>
              <a:rPr lang="en-GB" sz="900" u="sng">
                <a:latin typeface="Calibri"/>
                <a:ea typeface="Calibri"/>
                <a:cs typeface="Calibri"/>
                <a:sym typeface="Calibri"/>
                <a:hlinkClick r:id="rId2"/>
              </a:rPr>
              <a:t>This Photo</a:t>
            </a:r>
            <a:r>
              <a:rPr lang="en-GB" sz="900">
                <a:latin typeface="Calibri"/>
                <a:ea typeface="Calibri"/>
                <a:cs typeface="Calibri"/>
                <a:sym typeface="Calibri"/>
              </a:rPr>
              <a:t> by GraphicMama team  is in the </a:t>
            </a:r>
            <a:r>
              <a:rPr lang="en-GB" sz="900" u="sng">
                <a:latin typeface="Calibri"/>
                <a:ea typeface="Calibri"/>
                <a:cs typeface="Calibri"/>
                <a:sym typeface="Calibri"/>
                <a:hlinkClick r:id="rId3"/>
              </a:rPr>
              <a:t>Creative Commons CCO</a:t>
            </a:r>
            <a:r>
              <a:rPr lang="en-GB" sz="900" u="sng">
                <a:hlinkClick r:id="rId4"/>
              </a:rPr>
              <a:t> </a:t>
            </a:r>
            <a:r>
              <a:rPr lang="en-GB" sz="900"/>
              <a:t> Read the World Book Online Article for help, available here https://www.worldbookonline.com/student-new/#/media/ta434080-t02/type/table</a:t>
            </a:r>
            <a:endParaRPr sz="900"/>
          </a:p>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55" name="Shape 455"/>
        <p:cNvGrpSpPr/>
        <p:nvPr/>
      </p:nvGrpSpPr>
      <p:grpSpPr>
        <a:xfrm>
          <a:off x="0" y="0"/>
          <a:ext cx="0" cy="0"/>
          <a:chOff x="0" y="0"/>
          <a:chExt cx="0" cy="0"/>
        </a:xfrm>
      </p:grpSpPr>
      <p:sp>
        <p:nvSpPr>
          <p:cNvPr id="456" name="Google Shape;456;g3f4a7195d8_0_6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7" name="Google Shape;457;g3f4a7195d8_0_6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The next few slides will focus on some issues associated with </a:t>
            </a:r>
            <a:r>
              <a:rPr b="1" lang="en-GB"/>
              <a:t>Distribution - Packaging. </a:t>
            </a:r>
            <a:endParaRPr b="1"/>
          </a:p>
          <a:p>
            <a:pPr indent="0" lvl="0" marL="0" rtl="0" algn="l">
              <a:spcBef>
                <a:spcPts val="0"/>
              </a:spcBef>
              <a:spcAft>
                <a:spcPts val="0"/>
              </a:spcAft>
              <a:buNone/>
            </a:pPr>
            <a:r>
              <a:rPr b="1" lang="en-GB"/>
              <a:t>Image soure: https://pixabay.com/en/photos/entsorgung/</a:t>
            </a:r>
            <a:endParaRPr b="1"/>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87" name="Shape 487"/>
        <p:cNvGrpSpPr/>
        <p:nvPr/>
      </p:nvGrpSpPr>
      <p:grpSpPr>
        <a:xfrm>
          <a:off x="0" y="0"/>
          <a:ext cx="0" cy="0"/>
          <a:chOff x="0" y="0"/>
          <a:chExt cx="0" cy="0"/>
        </a:xfrm>
      </p:grpSpPr>
      <p:sp>
        <p:nvSpPr>
          <p:cNvPr id="488" name="Google Shape;488;g429760424f_0_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9" name="Google Shape;489;g429760424f_0_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Image source: </a:t>
            </a:r>
            <a:r>
              <a:rPr lang="en-GB" sz="900">
                <a:solidFill>
                  <a:schemeClr val="dk1"/>
                </a:solidFill>
              </a:rPr>
              <a:t> </a:t>
            </a:r>
            <a:r>
              <a:rPr lang="en-GB" sz="900" u="sng">
                <a:solidFill>
                  <a:schemeClr val="dk1"/>
                </a:solidFill>
                <a:latin typeface="Calibri"/>
                <a:ea typeface="Calibri"/>
                <a:cs typeface="Calibri"/>
                <a:sym typeface="Calibri"/>
                <a:hlinkClick r:id="rId2"/>
              </a:rPr>
              <a:t>This Photo</a:t>
            </a:r>
            <a:r>
              <a:rPr lang="en-GB" sz="900">
                <a:solidFill>
                  <a:schemeClr val="dk1"/>
                </a:solidFill>
                <a:latin typeface="Calibri"/>
                <a:ea typeface="Calibri"/>
                <a:cs typeface="Calibri"/>
                <a:sym typeface="Calibri"/>
              </a:rPr>
              <a:t> by Painter06  team  is in the </a:t>
            </a:r>
            <a:r>
              <a:rPr lang="en-GB" sz="900" u="sng">
                <a:solidFill>
                  <a:schemeClr val="dk1"/>
                </a:solidFill>
                <a:latin typeface="Calibri"/>
                <a:ea typeface="Calibri"/>
                <a:cs typeface="Calibri"/>
                <a:sym typeface="Calibri"/>
                <a:hlinkClick r:id="rId3"/>
              </a:rPr>
              <a:t>Creative Commons CCO</a:t>
            </a:r>
            <a:r>
              <a:rPr lang="en-GB" sz="900" u="sng">
                <a:solidFill>
                  <a:schemeClr val="dk1"/>
                </a:solidFill>
                <a:hlinkClick r:id="rId4"/>
              </a:rPr>
              <a:t> </a:t>
            </a:r>
            <a:endParaRPr/>
          </a:p>
          <a:p>
            <a:pPr indent="0" lvl="0" marL="0" rtl="0" algn="l">
              <a:spcBef>
                <a:spcPts val="0"/>
              </a:spcBef>
              <a:spcAft>
                <a:spcPts val="0"/>
              </a:spcAft>
              <a:buNone/>
            </a:pPr>
            <a:r>
              <a:rPr lang="en-GB"/>
              <a:t>2nd photo &gt;&gt;http://pngimg.com/download/28858</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98" name="Shape 498"/>
        <p:cNvGrpSpPr/>
        <p:nvPr/>
      </p:nvGrpSpPr>
      <p:grpSpPr>
        <a:xfrm>
          <a:off x="0" y="0"/>
          <a:ext cx="0" cy="0"/>
          <a:chOff x="0" y="0"/>
          <a:chExt cx="0" cy="0"/>
        </a:xfrm>
      </p:grpSpPr>
      <p:sp>
        <p:nvSpPr>
          <p:cNvPr id="499" name="Google Shape;499;g429760424f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0" name="Google Shape;500;g429760424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Reference:</a:t>
            </a:r>
            <a:br>
              <a:rPr lang="en-GB"/>
            </a:br>
            <a:r>
              <a:rPr lang="en-GB"/>
              <a:t>1. </a:t>
            </a:r>
            <a:r>
              <a:rPr lang="en-GB" sz="1000">
                <a:solidFill>
                  <a:srgbClr val="666666"/>
                </a:solidFill>
                <a:highlight>
                  <a:srgbClr val="FFF5AA"/>
                </a:highlight>
              </a:rPr>
              <a:t>Marine.ie. (2018). </a:t>
            </a:r>
            <a:r>
              <a:rPr i="1" lang="en-GB" sz="1000">
                <a:solidFill>
                  <a:srgbClr val="666666"/>
                </a:solidFill>
                <a:highlight>
                  <a:srgbClr val="FFF5AA"/>
                </a:highlight>
              </a:rPr>
              <a:t>Marine Institute supports Ireland’s commitment to ban microbeads | Marine Institute</a:t>
            </a:r>
            <a:r>
              <a:rPr lang="en-GB" sz="1000">
                <a:solidFill>
                  <a:srgbClr val="666666"/>
                </a:solidFill>
                <a:highlight>
                  <a:srgbClr val="FFF5AA"/>
                </a:highlight>
              </a:rPr>
              <a:t>. [online] Available at: https://www.marine.ie/Home/site-area/news-events/news/marine-institute-supports-ireland%E2%80%99s-commitment-ban-microbeads [Accessed 19 Sep. 2018].</a:t>
            </a:r>
            <a:endParaRPr sz="1000">
              <a:solidFill>
                <a:srgbClr val="666666"/>
              </a:solidFill>
              <a:highlight>
                <a:srgbClr val="FFF5AA"/>
              </a:highlight>
            </a:endParaRPr>
          </a:p>
          <a:p>
            <a:pPr indent="0" lvl="0" marL="0" rtl="0" algn="l">
              <a:spcBef>
                <a:spcPts val="0"/>
              </a:spcBef>
              <a:spcAft>
                <a:spcPts val="0"/>
              </a:spcAft>
              <a:buNone/>
            </a:pPr>
            <a:r>
              <a:rPr lang="en-GB" sz="1000">
                <a:solidFill>
                  <a:srgbClr val="666666"/>
                </a:solidFill>
                <a:highlight>
                  <a:srgbClr val="FFF5AA"/>
                </a:highlight>
              </a:rPr>
              <a:t>2. Dit.ie. (2018). </a:t>
            </a:r>
            <a:r>
              <a:rPr i="1" lang="en-GB" sz="1000">
                <a:solidFill>
                  <a:srgbClr val="666666"/>
                </a:solidFill>
                <a:highlight>
                  <a:srgbClr val="FFF5AA"/>
                </a:highlight>
              </a:rPr>
              <a:t>Microplastics - School of Physics &amp; Clinical &amp; Optometric Sciences</a:t>
            </a:r>
            <a:r>
              <a:rPr lang="en-GB" sz="1000">
                <a:solidFill>
                  <a:srgbClr val="666666"/>
                </a:solidFill>
                <a:highlight>
                  <a:srgbClr val="FFF5AA"/>
                </a:highlight>
              </a:rPr>
              <a:t>. [online] Available at: http://www.dit.ie/physics/research/microplastics/ [Accessed 19 Sep. 2018].</a:t>
            </a:r>
            <a:endParaRPr sz="1000">
              <a:solidFill>
                <a:srgbClr val="666666"/>
              </a:solidFill>
              <a:highlight>
                <a:srgbClr val="FFF5AA"/>
              </a:highlight>
            </a:endParaRPr>
          </a:p>
          <a:p>
            <a:pPr indent="0" lvl="0" marL="0" rtl="0" algn="l">
              <a:spcBef>
                <a:spcPts val="0"/>
              </a:spcBef>
              <a:spcAft>
                <a:spcPts val="0"/>
              </a:spcAft>
              <a:buNone/>
            </a:pPr>
            <a:r>
              <a:rPr lang="en-GB" sz="1000">
                <a:solidFill>
                  <a:srgbClr val="666666"/>
                </a:solidFill>
                <a:highlight>
                  <a:srgbClr val="FFF5AA"/>
                </a:highlight>
              </a:rPr>
              <a:t>3. Repak. (2018). </a:t>
            </a:r>
            <a:r>
              <a:rPr i="1" lang="en-GB" sz="1000">
                <a:solidFill>
                  <a:srgbClr val="666666"/>
                </a:solidFill>
                <a:highlight>
                  <a:srgbClr val="FFF5AA"/>
                </a:highlight>
              </a:rPr>
              <a:t>What Can I Recycle? - Repak</a:t>
            </a:r>
            <a:r>
              <a:rPr lang="en-GB" sz="1000">
                <a:solidFill>
                  <a:srgbClr val="666666"/>
                </a:solidFill>
                <a:highlight>
                  <a:srgbClr val="FFF5AA"/>
                </a:highlight>
              </a:rPr>
              <a:t>. [online] Available at: https://www.repak.ie/for-home/what-can-i-recycle-2/ [Accessed 19 Sep. 2018].</a:t>
            </a:r>
            <a:endParaRPr sz="1000">
              <a:solidFill>
                <a:srgbClr val="666666"/>
              </a:solidFill>
              <a:highlight>
                <a:srgbClr val="FFF5AA"/>
              </a:highlight>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07" name="Shape 507"/>
        <p:cNvGrpSpPr/>
        <p:nvPr/>
      </p:nvGrpSpPr>
      <p:grpSpPr>
        <a:xfrm>
          <a:off x="0" y="0"/>
          <a:ext cx="0" cy="0"/>
          <a:chOff x="0" y="0"/>
          <a:chExt cx="0" cy="0"/>
        </a:xfrm>
      </p:grpSpPr>
      <p:sp>
        <p:nvSpPr>
          <p:cNvPr id="508" name="Google Shape;508;g429760424f_0_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9" name="Google Shape;509;g429760424f_0_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Text: Adamson, DH 2018, 'Plastics' , World Book Student, World Book, Chicago, viewed 19 September 2018,</a:t>
            </a:r>
            <a:br>
              <a:rPr lang="en-GB"/>
            </a:br>
            <a:r>
              <a:rPr lang="en-GB"/>
              <a:t>&lt;https://www.worldbookonline.com/student-new/#/article/home/434080&gt;</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22" name="Shape 522"/>
        <p:cNvGrpSpPr/>
        <p:nvPr/>
      </p:nvGrpSpPr>
      <p:grpSpPr>
        <a:xfrm>
          <a:off x="0" y="0"/>
          <a:ext cx="0" cy="0"/>
          <a:chOff x="0" y="0"/>
          <a:chExt cx="0" cy="0"/>
        </a:xfrm>
      </p:grpSpPr>
      <p:sp>
        <p:nvSpPr>
          <p:cNvPr id="523" name="Google Shape;523;g3f4a7195d8_0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4" name="Google Shape;524;g3f4a7195d8_0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38" name="Shape 538"/>
        <p:cNvGrpSpPr/>
        <p:nvPr/>
      </p:nvGrpSpPr>
      <p:grpSpPr>
        <a:xfrm>
          <a:off x="0" y="0"/>
          <a:ext cx="0" cy="0"/>
          <a:chOff x="0" y="0"/>
          <a:chExt cx="0" cy="0"/>
        </a:xfrm>
      </p:grpSpPr>
      <p:sp>
        <p:nvSpPr>
          <p:cNvPr id="539" name="Google Shape;539;g3f4a7195d8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0" name="Google Shape;540;g3f4a7195d8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GB" sz="1200">
                <a:solidFill>
                  <a:schemeClr val="dk1"/>
                </a:solidFill>
                <a:highlight>
                  <a:srgbClr val="FFFFFF"/>
                </a:highlight>
                <a:latin typeface="Roboto"/>
                <a:ea typeface="Roboto"/>
                <a:cs typeface="Roboto"/>
                <a:sym typeface="Roboto"/>
              </a:rPr>
              <a:t>Adamson, DH 2018, 'Plastics' ,</a:t>
            </a:r>
            <a:r>
              <a:rPr i="1" lang="en-GB" sz="1200">
                <a:solidFill>
                  <a:schemeClr val="dk1"/>
                </a:solidFill>
                <a:highlight>
                  <a:srgbClr val="FFFFFF"/>
                </a:highlight>
                <a:latin typeface="Roboto"/>
                <a:ea typeface="Roboto"/>
                <a:cs typeface="Roboto"/>
                <a:sym typeface="Roboto"/>
              </a:rPr>
              <a:t> World Book Student</a:t>
            </a:r>
            <a:r>
              <a:rPr lang="en-GB" sz="1200">
                <a:solidFill>
                  <a:schemeClr val="dk1"/>
                </a:solidFill>
                <a:highlight>
                  <a:srgbClr val="FFFFFF"/>
                </a:highlight>
                <a:latin typeface="Roboto"/>
                <a:ea typeface="Roboto"/>
                <a:cs typeface="Roboto"/>
                <a:sym typeface="Roboto"/>
              </a:rPr>
              <a:t>, World Book, Chicago, viewed 19 September 2018,</a:t>
            </a:r>
            <a:endParaRPr sz="1200">
              <a:solidFill>
                <a:schemeClr val="dk1"/>
              </a:solidFill>
              <a:highlight>
                <a:srgbClr val="FFFFFF"/>
              </a:highlight>
              <a:latin typeface="Roboto"/>
              <a:ea typeface="Roboto"/>
              <a:cs typeface="Roboto"/>
              <a:sym typeface="Roboto"/>
            </a:endParaRPr>
          </a:p>
          <a:p>
            <a:pPr indent="0" lvl="0" marL="0" rtl="0" algn="l">
              <a:lnSpc>
                <a:spcPct val="115000"/>
              </a:lnSpc>
              <a:spcBef>
                <a:spcPts val="400"/>
              </a:spcBef>
              <a:spcAft>
                <a:spcPts val="0"/>
              </a:spcAft>
              <a:buClr>
                <a:schemeClr val="dk1"/>
              </a:buClr>
              <a:buSzPts val="1100"/>
              <a:buFont typeface="Arial"/>
              <a:buNone/>
            </a:pPr>
            <a:r>
              <a:rPr lang="en-GB" sz="1200">
                <a:solidFill>
                  <a:schemeClr val="dk1"/>
                </a:solidFill>
              </a:rPr>
              <a:t>&lt;https://www.worldbookonline.com/student-new/#/article/home/ar434080&gt;</a:t>
            </a:r>
            <a:endParaRPr sz="1200">
              <a:solidFill>
                <a:schemeClr val="dk1"/>
              </a:solidFill>
            </a:endParaRPr>
          </a:p>
          <a:p>
            <a:pPr indent="0" lvl="0" marL="0" rtl="0" algn="l">
              <a:spcBef>
                <a:spcPts val="40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46" name="Shape 546"/>
        <p:cNvGrpSpPr/>
        <p:nvPr/>
      </p:nvGrpSpPr>
      <p:grpSpPr>
        <a:xfrm>
          <a:off x="0" y="0"/>
          <a:ext cx="0" cy="0"/>
          <a:chOff x="0" y="0"/>
          <a:chExt cx="0" cy="0"/>
        </a:xfrm>
      </p:grpSpPr>
      <p:sp>
        <p:nvSpPr>
          <p:cNvPr id="547" name="Google Shape;547;g421758c665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8" name="Google Shape;548;g421758c665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jp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jp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jp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jp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jp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jp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jp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jp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jp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jp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jp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p:cSld name="Title Slide">
    <p:spTree>
      <p:nvGrpSpPr>
        <p:cNvPr id="56" name="Shape 56"/>
        <p:cNvGrpSpPr/>
        <p:nvPr/>
      </p:nvGrpSpPr>
      <p:grpSpPr>
        <a:xfrm>
          <a:off x="0" y="0"/>
          <a:ext cx="0" cy="0"/>
          <a:chOff x="0" y="0"/>
          <a:chExt cx="0" cy="0"/>
        </a:xfrm>
      </p:grpSpPr>
      <p:sp>
        <p:nvSpPr>
          <p:cNvPr id="57" name="Google Shape;57;p14"/>
          <p:cNvSpPr/>
          <p:nvPr/>
        </p:nvSpPr>
        <p:spPr>
          <a:xfrm>
            <a:off x="97155" y="96012"/>
            <a:ext cx="8949600" cy="4951500"/>
          </a:xfrm>
          <a:prstGeom prst="rect">
            <a:avLst/>
          </a:prstGeom>
          <a:blipFill rotWithShape="1">
            <a:blip r:embed="rId2">
              <a:alphaModFix/>
            </a:blip>
            <a:stretch>
              <a:fillRect b="0" l="-19" r="-9" t="0"/>
            </a:stretch>
          </a:blip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b="0" i="0" sz="1400" u="none" cap="none" strike="noStrike">
              <a:solidFill>
                <a:schemeClr val="dk1"/>
              </a:solidFill>
              <a:latin typeface="Source Sans Pro"/>
              <a:ea typeface="Source Sans Pro"/>
              <a:cs typeface="Source Sans Pro"/>
              <a:sym typeface="Source Sans Pro"/>
            </a:endParaRPr>
          </a:p>
        </p:txBody>
      </p:sp>
      <p:sp>
        <p:nvSpPr>
          <p:cNvPr id="58" name="Google Shape;58;p14"/>
          <p:cNvSpPr/>
          <p:nvPr/>
        </p:nvSpPr>
        <p:spPr>
          <a:xfrm>
            <a:off x="97155" y="96012"/>
            <a:ext cx="8949600" cy="4951500"/>
          </a:xfrm>
          <a:prstGeom prst="rect">
            <a:avLst/>
          </a:prstGeom>
          <a:gradFill>
            <a:gsLst>
              <a:gs pos="0">
                <a:srgbClr val="004CB9">
                  <a:alpha val="69803"/>
                </a:srgbClr>
              </a:gs>
              <a:gs pos="100000">
                <a:srgbClr val="005500">
                  <a:alpha val="69803"/>
                </a:srgbClr>
              </a:gs>
            </a:gsLst>
            <a:lin ang="0" scaled="0"/>
          </a:gra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b="0" i="0" sz="1400" u="none" cap="none" strike="noStrike">
              <a:solidFill>
                <a:schemeClr val="dk1"/>
              </a:solidFill>
              <a:latin typeface="Source Sans Pro"/>
              <a:ea typeface="Source Sans Pro"/>
              <a:cs typeface="Source Sans Pro"/>
              <a:sym typeface="Source Sans Pro"/>
            </a:endParaRPr>
          </a:p>
        </p:txBody>
      </p:sp>
      <p:sp>
        <p:nvSpPr>
          <p:cNvPr id="59" name="Google Shape;59;p14"/>
          <p:cNvSpPr txBox="1"/>
          <p:nvPr>
            <p:ph idx="1" type="body"/>
          </p:nvPr>
        </p:nvSpPr>
        <p:spPr>
          <a:xfrm>
            <a:off x="2934176" y="1260143"/>
            <a:ext cx="3275400" cy="243300"/>
          </a:xfrm>
          <a:prstGeom prst="rect">
            <a:avLst/>
          </a:prstGeom>
          <a:noFill/>
          <a:ln>
            <a:noFill/>
          </a:ln>
        </p:spPr>
        <p:txBody>
          <a:bodyPr anchorCtr="0" anchor="t" bIns="34275" lIns="68575" spcFirstLastPara="1" rIns="68575" wrap="square" tIns="34275"/>
          <a:lstStyle>
            <a:lvl1pPr indent="-228600" lvl="0" marL="457200" marR="0" rtl="0" algn="ctr">
              <a:lnSpc>
                <a:spcPct val="90000"/>
              </a:lnSpc>
              <a:spcBef>
                <a:spcPts val="800"/>
              </a:spcBef>
              <a:spcAft>
                <a:spcPts val="0"/>
              </a:spcAft>
              <a:buClr>
                <a:schemeClr val="lt1"/>
              </a:buClr>
              <a:buSzPts val="1500"/>
              <a:buFont typeface="Arial"/>
              <a:buNone/>
              <a:defRPr b="1" i="0" sz="1500" u="none" cap="none" strike="noStrike">
                <a:solidFill>
                  <a:schemeClr val="lt1"/>
                </a:solidFill>
                <a:latin typeface="Source Sans Pro"/>
                <a:ea typeface="Source Sans Pro"/>
                <a:cs typeface="Source Sans Pro"/>
                <a:sym typeface="Source Sans Pro"/>
              </a:defRPr>
            </a:lvl1pPr>
            <a:lvl2pPr indent="-228600" lvl="1" marL="914400" marR="0" rtl="0" algn="l">
              <a:lnSpc>
                <a:spcPct val="90000"/>
              </a:lnSpc>
              <a:spcBef>
                <a:spcPts val="400"/>
              </a:spcBef>
              <a:spcAft>
                <a:spcPts val="0"/>
              </a:spcAft>
              <a:buClr>
                <a:schemeClr val="dk2"/>
              </a:buClr>
              <a:buSzPts val="1400"/>
              <a:buFont typeface="Arial"/>
              <a:buNone/>
              <a:defRPr b="1" i="1" sz="1400" u="none" cap="none" strike="noStrike">
                <a:solidFill>
                  <a:schemeClr val="dk2"/>
                </a:solidFill>
                <a:latin typeface="Source Sans Pro"/>
                <a:ea typeface="Source Sans Pro"/>
                <a:cs typeface="Source Sans Pro"/>
                <a:sym typeface="Source Sans Pro"/>
              </a:defRPr>
            </a:lvl2pPr>
            <a:lvl3pPr indent="-228600" lvl="2" marL="1371600" marR="0" rtl="0" algn="l">
              <a:lnSpc>
                <a:spcPct val="90000"/>
              </a:lnSpc>
              <a:spcBef>
                <a:spcPts val="400"/>
              </a:spcBef>
              <a:spcAft>
                <a:spcPts val="0"/>
              </a:spcAft>
              <a:buClr>
                <a:schemeClr val="dk2"/>
              </a:buClr>
              <a:buSzPts val="1400"/>
              <a:buFont typeface="Arial"/>
              <a:buNone/>
              <a:defRPr b="1" i="1" sz="1400" u="none" cap="none" strike="noStrike">
                <a:solidFill>
                  <a:schemeClr val="dk2"/>
                </a:solidFill>
                <a:latin typeface="Source Sans Pro"/>
                <a:ea typeface="Source Sans Pro"/>
                <a:cs typeface="Source Sans Pro"/>
                <a:sym typeface="Source Sans Pro"/>
              </a:defRPr>
            </a:lvl3pPr>
            <a:lvl4pPr indent="-228600" lvl="3" marL="1828800" marR="0" rtl="0" algn="l">
              <a:lnSpc>
                <a:spcPct val="90000"/>
              </a:lnSpc>
              <a:spcBef>
                <a:spcPts val="400"/>
              </a:spcBef>
              <a:spcAft>
                <a:spcPts val="0"/>
              </a:spcAft>
              <a:buClr>
                <a:schemeClr val="dk2"/>
              </a:buClr>
              <a:buSzPts val="1400"/>
              <a:buFont typeface="Arial"/>
              <a:buNone/>
              <a:defRPr b="1" i="1" sz="1400" u="none" cap="none" strike="noStrike">
                <a:solidFill>
                  <a:schemeClr val="dk2"/>
                </a:solidFill>
                <a:latin typeface="Source Sans Pro"/>
                <a:ea typeface="Source Sans Pro"/>
                <a:cs typeface="Source Sans Pro"/>
                <a:sym typeface="Source Sans Pro"/>
              </a:defRPr>
            </a:lvl4pPr>
            <a:lvl5pPr indent="-228600" lvl="4" marL="2286000" marR="0" rtl="0" algn="l">
              <a:lnSpc>
                <a:spcPct val="90000"/>
              </a:lnSpc>
              <a:spcBef>
                <a:spcPts val="400"/>
              </a:spcBef>
              <a:spcAft>
                <a:spcPts val="0"/>
              </a:spcAft>
              <a:buClr>
                <a:schemeClr val="dk2"/>
              </a:buClr>
              <a:buSzPts val="1400"/>
              <a:buFont typeface="Arial"/>
              <a:buNone/>
              <a:defRPr b="1" i="1" sz="1400" u="none" cap="none" strike="noStrike">
                <a:solidFill>
                  <a:schemeClr val="dk2"/>
                </a:solidFill>
                <a:latin typeface="Source Sans Pro"/>
                <a:ea typeface="Source Sans Pro"/>
                <a:cs typeface="Source Sans Pro"/>
                <a:sym typeface="Source Sans Pro"/>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Source Sans Pro"/>
                <a:ea typeface="Source Sans Pro"/>
                <a:cs typeface="Source Sans Pro"/>
                <a:sym typeface="Source Sans Pro"/>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Source Sans Pro"/>
                <a:ea typeface="Source Sans Pro"/>
                <a:cs typeface="Source Sans Pro"/>
                <a:sym typeface="Source Sans Pro"/>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Source Sans Pro"/>
                <a:ea typeface="Source Sans Pro"/>
                <a:cs typeface="Source Sans Pro"/>
                <a:sym typeface="Source Sans Pro"/>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Source Sans Pro"/>
                <a:ea typeface="Source Sans Pro"/>
                <a:cs typeface="Source Sans Pro"/>
                <a:sym typeface="Source Sans Pro"/>
              </a:defRPr>
            </a:lvl9pPr>
          </a:lstStyle>
          <a:p/>
        </p:txBody>
      </p:sp>
      <p:sp>
        <p:nvSpPr>
          <p:cNvPr id="60" name="Google Shape;60;p14"/>
          <p:cNvSpPr txBox="1"/>
          <p:nvPr>
            <p:ph type="title"/>
          </p:nvPr>
        </p:nvSpPr>
        <p:spPr>
          <a:xfrm>
            <a:off x="777766" y="1580561"/>
            <a:ext cx="7588500" cy="1711200"/>
          </a:xfrm>
          <a:prstGeom prst="rect">
            <a:avLst/>
          </a:prstGeom>
          <a:noFill/>
          <a:ln>
            <a:noFill/>
          </a:ln>
        </p:spPr>
        <p:txBody>
          <a:bodyPr anchorCtr="0" anchor="ctr" bIns="34275" lIns="68575" spcFirstLastPara="1" rIns="68575" wrap="square" tIns="34275"/>
          <a:lstStyle>
            <a:lvl1pPr lvl="0" marR="0" rtl="0" algn="ctr">
              <a:lnSpc>
                <a:spcPct val="90000"/>
              </a:lnSpc>
              <a:spcBef>
                <a:spcPts val="0"/>
              </a:spcBef>
              <a:spcAft>
                <a:spcPts val="0"/>
              </a:spcAft>
              <a:buClr>
                <a:schemeClr val="lt1"/>
              </a:buClr>
              <a:buSzPts val="6000"/>
              <a:buFont typeface="Cabin"/>
              <a:buNone/>
              <a:defRPr b="0" i="0" sz="6000" u="none" cap="none" strike="noStrike">
                <a:solidFill>
                  <a:schemeClr val="lt1"/>
                </a:solidFill>
                <a:latin typeface="Cabin"/>
                <a:ea typeface="Cabin"/>
                <a:cs typeface="Cabin"/>
                <a:sym typeface="Cabin"/>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p:txBody>
      </p:sp>
      <p:sp>
        <p:nvSpPr>
          <p:cNvPr id="61" name="Google Shape;61;p14"/>
          <p:cNvSpPr txBox="1"/>
          <p:nvPr>
            <p:ph idx="2" type="body"/>
          </p:nvPr>
        </p:nvSpPr>
        <p:spPr>
          <a:xfrm>
            <a:off x="2934176" y="1000457"/>
            <a:ext cx="3275400" cy="243300"/>
          </a:xfrm>
          <a:prstGeom prst="rect">
            <a:avLst/>
          </a:prstGeom>
          <a:noFill/>
          <a:ln>
            <a:noFill/>
          </a:ln>
        </p:spPr>
        <p:txBody>
          <a:bodyPr anchorCtr="0" anchor="t" bIns="34275" lIns="68575" spcFirstLastPara="1" rIns="68575" wrap="square" tIns="34275"/>
          <a:lstStyle>
            <a:lvl1pPr indent="-228600" lvl="0" marL="457200" marR="0" rtl="0" algn="ctr">
              <a:lnSpc>
                <a:spcPct val="90000"/>
              </a:lnSpc>
              <a:spcBef>
                <a:spcPts val="800"/>
              </a:spcBef>
              <a:spcAft>
                <a:spcPts val="0"/>
              </a:spcAft>
              <a:buClr>
                <a:schemeClr val="lt2"/>
              </a:buClr>
              <a:buSzPts val="1700"/>
              <a:buFont typeface="Arial"/>
              <a:buNone/>
              <a:defRPr b="0" i="0" sz="1700" u="none" cap="none" strike="noStrike">
                <a:solidFill>
                  <a:schemeClr val="lt2"/>
                </a:solidFill>
                <a:latin typeface="Source Sans Pro"/>
                <a:ea typeface="Source Sans Pro"/>
                <a:cs typeface="Source Sans Pro"/>
                <a:sym typeface="Source Sans Pro"/>
              </a:defRPr>
            </a:lvl1pPr>
            <a:lvl2pPr indent="-228600" lvl="1" marL="914400" marR="0" rtl="0" algn="l">
              <a:lnSpc>
                <a:spcPct val="90000"/>
              </a:lnSpc>
              <a:spcBef>
                <a:spcPts val="400"/>
              </a:spcBef>
              <a:spcAft>
                <a:spcPts val="0"/>
              </a:spcAft>
              <a:buClr>
                <a:schemeClr val="dk2"/>
              </a:buClr>
              <a:buSzPts val="1400"/>
              <a:buFont typeface="Arial"/>
              <a:buNone/>
              <a:defRPr b="1" i="1" sz="1400" u="none" cap="none" strike="noStrike">
                <a:solidFill>
                  <a:schemeClr val="dk2"/>
                </a:solidFill>
                <a:latin typeface="Source Sans Pro"/>
                <a:ea typeface="Source Sans Pro"/>
                <a:cs typeface="Source Sans Pro"/>
                <a:sym typeface="Source Sans Pro"/>
              </a:defRPr>
            </a:lvl2pPr>
            <a:lvl3pPr indent="-228600" lvl="2" marL="1371600" marR="0" rtl="0" algn="l">
              <a:lnSpc>
                <a:spcPct val="90000"/>
              </a:lnSpc>
              <a:spcBef>
                <a:spcPts val="400"/>
              </a:spcBef>
              <a:spcAft>
                <a:spcPts val="0"/>
              </a:spcAft>
              <a:buClr>
                <a:schemeClr val="dk2"/>
              </a:buClr>
              <a:buSzPts val="1400"/>
              <a:buFont typeface="Arial"/>
              <a:buNone/>
              <a:defRPr b="1" i="1" sz="1400" u="none" cap="none" strike="noStrike">
                <a:solidFill>
                  <a:schemeClr val="dk2"/>
                </a:solidFill>
                <a:latin typeface="Source Sans Pro"/>
                <a:ea typeface="Source Sans Pro"/>
                <a:cs typeface="Source Sans Pro"/>
                <a:sym typeface="Source Sans Pro"/>
              </a:defRPr>
            </a:lvl3pPr>
            <a:lvl4pPr indent="-228600" lvl="3" marL="1828800" marR="0" rtl="0" algn="l">
              <a:lnSpc>
                <a:spcPct val="90000"/>
              </a:lnSpc>
              <a:spcBef>
                <a:spcPts val="400"/>
              </a:spcBef>
              <a:spcAft>
                <a:spcPts val="0"/>
              </a:spcAft>
              <a:buClr>
                <a:schemeClr val="dk2"/>
              </a:buClr>
              <a:buSzPts val="1400"/>
              <a:buFont typeface="Arial"/>
              <a:buNone/>
              <a:defRPr b="1" i="1" sz="1400" u="none" cap="none" strike="noStrike">
                <a:solidFill>
                  <a:schemeClr val="dk2"/>
                </a:solidFill>
                <a:latin typeface="Source Sans Pro"/>
                <a:ea typeface="Source Sans Pro"/>
                <a:cs typeface="Source Sans Pro"/>
                <a:sym typeface="Source Sans Pro"/>
              </a:defRPr>
            </a:lvl4pPr>
            <a:lvl5pPr indent="-228600" lvl="4" marL="2286000" marR="0" rtl="0" algn="l">
              <a:lnSpc>
                <a:spcPct val="90000"/>
              </a:lnSpc>
              <a:spcBef>
                <a:spcPts val="400"/>
              </a:spcBef>
              <a:spcAft>
                <a:spcPts val="0"/>
              </a:spcAft>
              <a:buClr>
                <a:schemeClr val="dk2"/>
              </a:buClr>
              <a:buSzPts val="1400"/>
              <a:buFont typeface="Arial"/>
              <a:buNone/>
              <a:defRPr b="1" i="1" sz="1400" u="none" cap="none" strike="noStrike">
                <a:solidFill>
                  <a:schemeClr val="dk2"/>
                </a:solidFill>
                <a:latin typeface="Source Sans Pro"/>
                <a:ea typeface="Source Sans Pro"/>
                <a:cs typeface="Source Sans Pro"/>
                <a:sym typeface="Source Sans Pro"/>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Source Sans Pro"/>
                <a:ea typeface="Source Sans Pro"/>
                <a:cs typeface="Source Sans Pro"/>
                <a:sym typeface="Source Sans Pro"/>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Source Sans Pro"/>
                <a:ea typeface="Source Sans Pro"/>
                <a:cs typeface="Source Sans Pro"/>
                <a:sym typeface="Source Sans Pro"/>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Source Sans Pro"/>
                <a:ea typeface="Source Sans Pro"/>
                <a:cs typeface="Source Sans Pro"/>
                <a:sym typeface="Source Sans Pro"/>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Source Sans Pro"/>
                <a:ea typeface="Source Sans Pro"/>
                <a:cs typeface="Source Sans Pro"/>
                <a:sym typeface="Source Sans Pro"/>
              </a:defRPr>
            </a:lvl9pPr>
          </a:lstStyle>
          <a:p/>
        </p:txBody>
      </p:sp>
      <p:sp>
        <p:nvSpPr>
          <p:cNvPr id="62" name="Google Shape;62;p14"/>
          <p:cNvSpPr txBox="1"/>
          <p:nvPr>
            <p:ph idx="3" type="body"/>
          </p:nvPr>
        </p:nvSpPr>
        <p:spPr>
          <a:xfrm>
            <a:off x="788143" y="3540028"/>
            <a:ext cx="7567500" cy="826500"/>
          </a:xfrm>
          <a:prstGeom prst="rect">
            <a:avLst/>
          </a:prstGeom>
          <a:noFill/>
          <a:ln>
            <a:noFill/>
          </a:ln>
        </p:spPr>
        <p:txBody>
          <a:bodyPr anchorCtr="0" anchor="t" bIns="34275" lIns="68575" spcFirstLastPara="1" rIns="68575" wrap="square" tIns="34275"/>
          <a:lstStyle>
            <a:lvl1pPr indent="-228600" lvl="0" marL="457200" marR="0" rtl="0" algn="ctr">
              <a:lnSpc>
                <a:spcPct val="90000"/>
              </a:lnSpc>
              <a:spcBef>
                <a:spcPts val="800"/>
              </a:spcBef>
              <a:spcAft>
                <a:spcPts val="0"/>
              </a:spcAft>
              <a:buClr>
                <a:schemeClr val="lt2"/>
              </a:buClr>
              <a:buSzPts val="2600"/>
              <a:buFont typeface="Arial"/>
              <a:buNone/>
              <a:defRPr b="0" i="0" sz="2600" u="none" cap="none" strike="noStrike">
                <a:solidFill>
                  <a:schemeClr val="lt2"/>
                </a:solidFill>
                <a:latin typeface="Source Sans Pro"/>
                <a:ea typeface="Source Sans Pro"/>
                <a:cs typeface="Source Sans Pro"/>
                <a:sym typeface="Source Sans Pro"/>
              </a:defRPr>
            </a:lvl1pPr>
            <a:lvl2pPr indent="-342900" lvl="1" marL="914400" marR="0" rtl="0" algn="l">
              <a:lnSpc>
                <a:spcPct val="90000"/>
              </a:lnSpc>
              <a:spcBef>
                <a:spcPts val="400"/>
              </a:spcBef>
              <a:spcAft>
                <a:spcPts val="0"/>
              </a:spcAft>
              <a:buClr>
                <a:schemeClr val="dk2"/>
              </a:buClr>
              <a:buSzPts val="1800"/>
              <a:buFont typeface="Arial"/>
              <a:buChar char="•"/>
              <a:defRPr b="0" i="0" sz="1800" u="none" cap="none" strike="noStrike">
                <a:solidFill>
                  <a:schemeClr val="dk2"/>
                </a:solidFill>
                <a:latin typeface="Source Sans Pro"/>
                <a:ea typeface="Source Sans Pro"/>
                <a:cs typeface="Source Sans Pro"/>
                <a:sym typeface="Source Sans Pro"/>
              </a:defRPr>
            </a:lvl2pPr>
            <a:lvl3pPr indent="-323850" lvl="2" marL="1371600" marR="0" rtl="0" algn="l">
              <a:lnSpc>
                <a:spcPct val="90000"/>
              </a:lnSpc>
              <a:spcBef>
                <a:spcPts val="400"/>
              </a:spcBef>
              <a:spcAft>
                <a:spcPts val="0"/>
              </a:spcAft>
              <a:buClr>
                <a:schemeClr val="dk2"/>
              </a:buClr>
              <a:buSzPts val="1500"/>
              <a:buFont typeface="Arial"/>
              <a:buChar char="•"/>
              <a:defRPr b="0" i="0" sz="1500" u="none" cap="none" strike="noStrike">
                <a:solidFill>
                  <a:schemeClr val="dk2"/>
                </a:solidFill>
                <a:latin typeface="Source Sans Pro"/>
                <a:ea typeface="Source Sans Pro"/>
                <a:cs typeface="Source Sans Pro"/>
                <a:sym typeface="Source Sans Pro"/>
              </a:defRPr>
            </a:lvl3pPr>
            <a:lvl4pPr indent="-317500" lvl="3" marL="1828800" marR="0" rtl="0" algn="l">
              <a:lnSpc>
                <a:spcPct val="90000"/>
              </a:lnSpc>
              <a:spcBef>
                <a:spcPts val="400"/>
              </a:spcBef>
              <a:spcAft>
                <a:spcPts val="0"/>
              </a:spcAft>
              <a:buClr>
                <a:schemeClr val="dk2"/>
              </a:buClr>
              <a:buSzPts val="1400"/>
              <a:buFont typeface="Arial"/>
              <a:buChar char="•"/>
              <a:defRPr b="0" i="0" sz="1400" u="none" cap="none" strike="noStrike">
                <a:solidFill>
                  <a:schemeClr val="dk2"/>
                </a:solidFill>
                <a:latin typeface="Source Sans Pro"/>
                <a:ea typeface="Source Sans Pro"/>
                <a:cs typeface="Source Sans Pro"/>
                <a:sym typeface="Source Sans Pro"/>
              </a:defRPr>
            </a:lvl4pPr>
            <a:lvl5pPr indent="-317500" lvl="4" marL="2286000" marR="0" rtl="0" algn="l">
              <a:lnSpc>
                <a:spcPct val="90000"/>
              </a:lnSpc>
              <a:spcBef>
                <a:spcPts val="400"/>
              </a:spcBef>
              <a:spcAft>
                <a:spcPts val="0"/>
              </a:spcAft>
              <a:buClr>
                <a:schemeClr val="dk2"/>
              </a:buClr>
              <a:buSzPts val="1400"/>
              <a:buFont typeface="Arial"/>
              <a:buChar char="•"/>
              <a:defRPr b="0" i="0" sz="1400" u="none" cap="none" strike="noStrike">
                <a:solidFill>
                  <a:schemeClr val="dk2"/>
                </a:solidFill>
                <a:latin typeface="Source Sans Pro"/>
                <a:ea typeface="Source Sans Pro"/>
                <a:cs typeface="Source Sans Pro"/>
                <a:sym typeface="Source Sans Pro"/>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Source Sans Pro"/>
                <a:ea typeface="Source Sans Pro"/>
                <a:cs typeface="Source Sans Pro"/>
                <a:sym typeface="Source Sans Pro"/>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Source Sans Pro"/>
                <a:ea typeface="Source Sans Pro"/>
                <a:cs typeface="Source Sans Pro"/>
                <a:sym typeface="Source Sans Pro"/>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Source Sans Pro"/>
                <a:ea typeface="Source Sans Pro"/>
                <a:cs typeface="Source Sans Pro"/>
                <a:sym typeface="Source Sans Pro"/>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Source Sans Pro"/>
                <a:ea typeface="Source Sans Pro"/>
                <a:cs typeface="Source Sans Pro"/>
                <a:sym typeface="Source Sans Pro"/>
              </a:defRPr>
            </a:lvl9pPr>
          </a:lstStyle>
          <a:p/>
        </p:txBody>
      </p:sp>
      <p:sp>
        <p:nvSpPr>
          <p:cNvPr id="63" name="Google Shape;63;p14"/>
          <p:cNvSpPr/>
          <p:nvPr/>
        </p:nvSpPr>
        <p:spPr>
          <a:xfrm>
            <a:off x="3659886" y="3340099"/>
            <a:ext cx="1824300" cy="48000"/>
          </a:xfrm>
          <a:prstGeom prst="rect">
            <a:avLst/>
          </a:prstGeom>
          <a:solidFill>
            <a:schemeClr val="l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b="0" i="0" sz="1400" u="none" cap="none" strike="noStrike">
              <a:solidFill>
                <a:schemeClr val="dk1"/>
              </a:solidFill>
              <a:latin typeface="Source Sans Pro"/>
              <a:ea typeface="Source Sans Pro"/>
              <a:cs typeface="Source Sans Pro"/>
              <a:sym typeface="Source Sans Pro"/>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wo Section Layout">
  <p:cSld name="Two Section Layout">
    <p:spTree>
      <p:nvGrpSpPr>
        <p:cNvPr id="64" name="Shape 64"/>
        <p:cNvGrpSpPr/>
        <p:nvPr/>
      </p:nvGrpSpPr>
      <p:grpSpPr>
        <a:xfrm>
          <a:off x="0" y="0"/>
          <a:ext cx="0" cy="0"/>
          <a:chOff x="0" y="0"/>
          <a:chExt cx="0" cy="0"/>
        </a:xfrm>
      </p:grpSpPr>
      <p:sp>
        <p:nvSpPr>
          <p:cNvPr id="65" name="Google Shape;65;p15"/>
          <p:cNvSpPr/>
          <p:nvPr/>
        </p:nvSpPr>
        <p:spPr>
          <a:xfrm>
            <a:off x="97155" y="96012"/>
            <a:ext cx="8949600" cy="4951500"/>
          </a:xfrm>
          <a:prstGeom prst="rect">
            <a:avLst/>
          </a:prstGeom>
          <a:blipFill rotWithShape="1">
            <a:blip r:embed="rId2">
              <a:alphaModFix/>
            </a:blip>
            <a:stretch>
              <a:fillRect b="0" l="-19" r="-9" t="0"/>
            </a:stretch>
          </a:blip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b="0" i="0" sz="1400" u="none" cap="none" strike="noStrike">
              <a:solidFill>
                <a:schemeClr val="dk1"/>
              </a:solidFill>
              <a:latin typeface="Source Sans Pro"/>
              <a:ea typeface="Source Sans Pro"/>
              <a:cs typeface="Source Sans Pro"/>
              <a:sym typeface="Source Sans Pro"/>
            </a:endParaRPr>
          </a:p>
        </p:txBody>
      </p:sp>
      <p:sp>
        <p:nvSpPr>
          <p:cNvPr id="66" name="Google Shape;66;p15"/>
          <p:cNvSpPr/>
          <p:nvPr/>
        </p:nvSpPr>
        <p:spPr>
          <a:xfrm>
            <a:off x="97155" y="96012"/>
            <a:ext cx="8949600" cy="4951500"/>
          </a:xfrm>
          <a:prstGeom prst="rect">
            <a:avLst/>
          </a:prstGeom>
          <a:gradFill>
            <a:gsLst>
              <a:gs pos="0">
                <a:srgbClr val="004CB9">
                  <a:alpha val="80000"/>
                </a:srgbClr>
              </a:gs>
              <a:gs pos="99000">
                <a:srgbClr val="005500">
                  <a:alpha val="80000"/>
                </a:srgbClr>
              </a:gs>
              <a:gs pos="100000">
                <a:srgbClr val="005500">
                  <a:alpha val="80000"/>
                </a:srgbClr>
              </a:gs>
            </a:gsLst>
            <a:lin ang="0" scaled="0"/>
          </a:gra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b="0" i="0" sz="1400" u="none" cap="none" strike="noStrike">
              <a:solidFill>
                <a:schemeClr val="dk1"/>
              </a:solidFill>
              <a:latin typeface="Source Sans Pro"/>
              <a:ea typeface="Source Sans Pro"/>
              <a:cs typeface="Source Sans Pro"/>
              <a:sym typeface="Source Sans Pro"/>
            </a:endParaRPr>
          </a:p>
        </p:txBody>
      </p:sp>
      <p:sp>
        <p:nvSpPr>
          <p:cNvPr id="67" name="Google Shape;67;p15"/>
          <p:cNvSpPr txBox="1"/>
          <p:nvPr>
            <p:ph idx="12" type="sldNum"/>
          </p:nvPr>
        </p:nvSpPr>
        <p:spPr>
          <a:xfrm>
            <a:off x="4365959" y="4588863"/>
            <a:ext cx="411900" cy="273900"/>
          </a:xfrm>
          <a:prstGeom prst="rect">
            <a:avLst/>
          </a:prstGeom>
          <a:noFill/>
          <a:ln>
            <a:noFill/>
          </a:ln>
        </p:spPr>
        <p:txBody>
          <a:bodyPr anchorCtr="0" anchor="ctr" bIns="34275" lIns="68575" spcFirstLastPara="1" rIns="68575" wrap="square" tIns="34275">
            <a:noAutofit/>
          </a:bodyPr>
          <a:lstStyle>
            <a:lvl1pPr indent="0" lvl="0" marL="0" marR="0" rtl="0" algn="ctr">
              <a:spcBef>
                <a:spcPts val="0"/>
              </a:spcBef>
              <a:buNone/>
              <a:defRPr b="1" i="0" sz="1200" u="none" cap="none" strike="noStrike">
                <a:solidFill>
                  <a:schemeClr val="lt1"/>
                </a:solidFill>
                <a:latin typeface="Source Sans Pro"/>
                <a:ea typeface="Source Sans Pro"/>
                <a:cs typeface="Source Sans Pro"/>
                <a:sym typeface="Source Sans Pro"/>
              </a:defRPr>
            </a:lvl1pPr>
            <a:lvl2pPr indent="0" lvl="1" marL="0" marR="0" rtl="0" algn="ctr">
              <a:spcBef>
                <a:spcPts val="0"/>
              </a:spcBef>
              <a:buNone/>
              <a:defRPr b="1" i="0" sz="1200" u="none" cap="none" strike="noStrike">
                <a:solidFill>
                  <a:schemeClr val="lt1"/>
                </a:solidFill>
                <a:latin typeface="Source Sans Pro"/>
                <a:ea typeface="Source Sans Pro"/>
                <a:cs typeface="Source Sans Pro"/>
                <a:sym typeface="Source Sans Pro"/>
              </a:defRPr>
            </a:lvl2pPr>
            <a:lvl3pPr indent="0" lvl="2" marL="0" marR="0" rtl="0" algn="ctr">
              <a:spcBef>
                <a:spcPts val="0"/>
              </a:spcBef>
              <a:buNone/>
              <a:defRPr b="1" i="0" sz="1200" u="none" cap="none" strike="noStrike">
                <a:solidFill>
                  <a:schemeClr val="lt1"/>
                </a:solidFill>
                <a:latin typeface="Source Sans Pro"/>
                <a:ea typeface="Source Sans Pro"/>
                <a:cs typeface="Source Sans Pro"/>
                <a:sym typeface="Source Sans Pro"/>
              </a:defRPr>
            </a:lvl3pPr>
            <a:lvl4pPr indent="0" lvl="3" marL="0" marR="0" rtl="0" algn="ctr">
              <a:spcBef>
                <a:spcPts val="0"/>
              </a:spcBef>
              <a:buNone/>
              <a:defRPr b="1" i="0" sz="1200" u="none" cap="none" strike="noStrike">
                <a:solidFill>
                  <a:schemeClr val="lt1"/>
                </a:solidFill>
                <a:latin typeface="Source Sans Pro"/>
                <a:ea typeface="Source Sans Pro"/>
                <a:cs typeface="Source Sans Pro"/>
                <a:sym typeface="Source Sans Pro"/>
              </a:defRPr>
            </a:lvl4pPr>
            <a:lvl5pPr indent="0" lvl="4" marL="0" marR="0" rtl="0" algn="ctr">
              <a:spcBef>
                <a:spcPts val="0"/>
              </a:spcBef>
              <a:buNone/>
              <a:defRPr b="1" i="0" sz="1200" u="none" cap="none" strike="noStrike">
                <a:solidFill>
                  <a:schemeClr val="lt1"/>
                </a:solidFill>
                <a:latin typeface="Source Sans Pro"/>
                <a:ea typeface="Source Sans Pro"/>
                <a:cs typeface="Source Sans Pro"/>
                <a:sym typeface="Source Sans Pro"/>
              </a:defRPr>
            </a:lvl5pPr>
            <a:lvl6pPr indent="0" lvl="5" marL="0" marR="0" rtl="0" algn="ctr">
              <a:spcBef>
                <a:spcPts val="0"/>
              </a:spcBef>
              <a:buNone/>
              <a:defRPr b="1" i="0" sz="1200" u="none" cap="none" strike="noStrike">
                <a:solidFill>
                  <a:schemeClr val="lt1"/>
                </a:solidFill>
                <a:latin typeface="Source Sans Pro"/>
                <a:ea typeface="Source Sans Pro"/>
                <a:cs typeface="Source Sans Pro"/>
                <a:sym typeface="Source Sans Pro"/>
              </a:defRPr>
            </a:lvl6pPr>
            <a:lvl7pPr indent="0" lvl="6" marL="0" marR="0" rtl="0" algn="ctr">
              <a:spcBef>
                <a:spcPts val="0"/>
              </a:spcBef>
              <a:buNone/>
              <a:defRPr b="1" i="0" sz="1200" u="none" cap="none" strike="noStrike">
                <a:solidFill>
                  <a:schemeClr val="lt1"/>
                </a:solidFill>
                <a:latin typeface="Source Sans Pro"/>
                <a:ea typeface="Source Sans Pro"/>
                <a:cs typeface="Source Sans Pro"/>
                <a:sym typeface="Source Sans Pro"/>
              </a:defRPr>
            </a:lvl7pPr>
            <a:lvl8pPr indent="0" lvl="7" marL="0" marR="0" rtl="0" algn="ctr">
              <a:spcBef>
                <a:spcPts val="0"/>
              </a:spcBef>
              <a:buNone/>
              <a:defRPr b="1" i="0" sz="1200" u="none" cap="none" strike="noStrike">
                <a:solidFill>
                  <a:schemeClr val="lt1"/>
                </a:solidFill>
                <a:latin typeface="Source Sans Pro"/>
                <a:ea typeface="Source Sans Pro"/>
                <a:cs typeface="Source Sans Pro"/>
                <a:sym typeface="Source Sans Pro"/>
              </a:defRPr>
            </a:lvl8pPr>
            <a:lvl9pPr indent="0" lvl="8" marL="0" marR="0" rtl="0" algn="ctr">
              <a:spcBef>
                <a:spcPts val="0"/>
              </a:spcBef>
              <a:buNone/>
              <a:defRPr b="1" i="0" sz="1200" u="none" cap="none" strike="noStrike">
                <a:solidFill>
                  <a:schemeClr val="lt1"/>
                </a:solidFill>
                <a:latin typeface="Source Sans Pro"/>
                <a:ea typeface="Source Sans Pro"/>
                <a:cs typeface="Source Sans Pro"/>
                <a:sym typeface="Source Sans Pro"/>
              </a:defRPr>
            </a:lvl9pPr>
          </a:lstStyle>
          <a:p>
            <a:pPr indent="0" lvl="0" marL="0" rtl="0" algn="ctr">
              <a:spcBef>
                <a:spcPts val="0"/>
              </a:spcBef>
              <a:spcAft>
                <a:spcPts val="0"/>
              </a:spcAft>
              <a:buNone/>
            </a:pPr>
            <a:fld id="{00000000-1234-1234-1234-123412341234}" type="slidenum">
              <a:rPr lang="en-GB"/>
              <a:t>‹#›</a:t>
            </a:fld>
            <a:endParaRPr/>
          </a:p>
        </p:txBody>
      </p:sp>
      <p:sp>
        <p:nvSpPr>
          <p:cNvPr id="68" name="Google Shape;68;p15"/>
          <p:cNvSpPr txBox="1"/>
          <p:nvPr>
            <p:ph idx="10" type="dt"/>
          </p:nvPr>
        </p:nvSpPr>
        <p:spPr>
          <a:xfrm>
            <a:off x="6457950" y="4588863"/>
            <a:ext cx="2057400" cy="273900"/>
          </a:xfrm>
          <a:prstGeom prst="rect">
            <a:avLst/>
          </a:prstGeom>
          <a:noFill/>
          <a:ln>
            <a:noFill/>
          </a:ln>
        </p:spPr>
        <p:txBody>
          <a:bodyPr anchorCtr="0" anchor="ctr" bIns="34275" lIns="68575" spcFirstLastPara="1" rIns="68575" wrap="square" tIns="34275"/>
          <a:lstStyle>
            <a:lvl1pPr lvl="0" marR="0" rtl="0" algn="r">
              <a:spcBef>
                <a:spcPts val="0"/>
              </a:spcBef>
              <a:spcAft>
                <a:spcPts val="0"/>
              </a:spcAft>
              <a:buSzPts val="1100"/>
              <a:buNone/>
              <a:defRPr b="0" i="0" sz="1200" u="none" cap="none" strike="noStrike">
                <a:solidFill>
                  <a:schemeClr val="lt2"/>
                </a:solidFill>
                <a:latin typeface="Source Sans Pro"/>
                <a:ea typeface="Source Sans Pro"/>
                <a:cs typeface="Source Sans Pro"/>
                <a:sym typeface="Source Sans Pro"/>
              </a:defRPr>
            </a:lvl1pPr>
            <a:lvl2pPr lvl="1"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2pPr>
            <a:lvl3pPr lvl="2"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3pPr>
            <a:lvl4pPr lvl="3"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4pPr>
            <a:lvl5pPr lvl="4"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5pPr>
            <a:lvl6pPr lvl="5"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6pPr>
            <a:lvl7pPr lvl="6"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7pPr>
            <a:lvl8pPr lvl="7"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8pPr>
            <a:lvl9pPr lvl="8"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9pPr>
          </a:lstStyle>
          <a:p/>
        </p:txBody>
      </p:sp>
      <p:sp>
        <p:nvSpPr>
          <p:cNvPr id="69" name="Google Shape;69;p15"/>
          <p:cNvSpPr txBox="1"/>
          <p:nvPr>
            <p:ph idx="11" type="ftr"/>
          </p:nvPr>
        </p:nvSpPr>
        <p:spPr>
          <a:xfrm>
            <a:off x="628650" y="4588863"/>
            <a:ext cx="2549100" cy="273900"/>
          </a:xfrm>
          <a:prstGeom prst="rect">
            <a:avLst/>
          </a:prstGeom>
          <a:noFill/>
          <a:ln>
            <a:noFill/>
          </a:ln>
        </p:spPr>
        <p:txBody>
          <a:bodyPr anchorCtr="0" anchor="ctr" bIns="34275" lIns="68575" spcFirstLastPara="1" rIns="68575" wrap="square" tIns="34275"/>
          <a:lstStyle>
            <a:lvl1pPr lvl="0" marR="0" rtl="0" algn="l">
              <a:spcBef>
                <a:spcPts val="0"/>
              </a:spcBef>
              <a:spcAft>
                <a:spcPts val="0"/>
              </a:spcAft>
              <a:buSzPts val="1100"/>
              <a:buNone/>
              <a:defRPr b="0" i="0" sz="1200" u="none" cap="none" strike="noStrike">
                <a:solidFill>
                  <a:schemeClr val="lt2"/>
                </a:solidFill>
                <a:latin typeface="Source Sans Pro"/>
                <a:ea typeface="Source Sans Pro"/>
                <a:cs typeface="Source Sans Pro"/>
                <a:sym typeface="Source Sans Pro"/>
              </a:defRPr>
            </a:lvl1pPr>
            <a:lvl2pPr lvl="1"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2pPr>
            <a:lvl3pPr lvl="2"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3pPr>
            <a:lvl4pPr lvl="3"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4pPr>
            <a:lvl5pPr lvl="4"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5pPr>
            <a:lvl6pPr lvl="5"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6pPr>
            <a:lvl7pPr lvl="6"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7pPr>
            <a:lvl8pPr lvl="7"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8pPr>
            <a:lvl9pPr lvl="8"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9pPr>
          </a:lstStyle>
          <a:p/>
        </p:txBody>
      </p:sp>
      <p:sp>
        <p:nvSpPr>
          <p:cNvPr id="70" name="Google Shape;70;p15"/>
          <p:cNvSpPr txBox="1"/>
          <p:nvPr>
            <p:ph idx="1" type="body"/>
          </p:nvPr>
        </p:nvSpPr>
        <p:spPr>
          <a:xfrm>
            <a:off x="869737" y="2053658"/>
            <a:ext cx="3137700" cy="340800"/>
          </a:xfrm>
          <a:prstGeom prst="rect">
            <a:avLst/>
          </a:prstGeom>
          <a:noFill/>
          <a:ln>
            <a:noFill/>
          </a:ln>
        </p:spPr>
        <p:txBody>
          <a:bodyPr anchorCtr="0" anchor="t" bIns="34275" lIns="68575" spcFirstLastPara="1" rIns="68575" wrap="square" tIns="34275"/>
          <a:lstStyle>
            <a:lvl1pPr indent="-228600" lvl="0" marL="457200" marR="0" rtl="0" algn="l">
              <a:lnSpc>
                <a:spcPct val="90000"/>
              </a:lnSpc>
              <a:spcBef>
                <a:spcPts val="800"/>
              </a:spcBef>
              <a:spcAft>
                <a:spcPts val="0"/>
              </a:spcAft>
              <a:buClr>
                <a:schemeClr val="lt1"/>
              </a:buClr>
              <a:buSzPts val="2300"/>
              <a:buFont typeface="Arial"/>
              <a:buNone/>
              <a:defRPr b="0" i="0" sz="2300" u="none" cap="none" strike="noStrike">
                <a:solidFill>
                  <a:schemeClr val="lt1"/>
                </a:solidFill>
                <a:latin typeface="Cabin"/>
                <a:ea typeface="Cabin"/>
                <a:cs typeface="Cabin"/>
                <a:sym typeface="Cabin"/>
              </a:defRPr>
            </a:lvl1pPr>
            <a:lvl2pPr indent="-228600" lvl="1" marL="914400" marR="0" rtl="0" algn="l">
              <a:lnSpc>
                <a:spcPct val="90000"/>
              </a:lnSpc>
              <a:spcBef>
                <a:spcPts val="400"/>
              </a:spcBef>
              <a:spcAft>
                <a:spcPts val="0"/>
              </a:spcAft>
              <a:buClr>
                <a:srgbClr val="888888"/>
              </a:buClr>
              <a:buSzPts val="1500"/>
              <a:buFont typeface="Arial"/>
              <a:buNone/>
              <a:defRPr b="0" i="0" sz="1500" u="none" cap="none" strike="noStrike">
                <a:solidFill>
                  <a:srgbClr val="888888"/>
                </a:solidFill>
                <a:latin typeface="Source Sans Pro"/>
                <a:ea typeface="Source Sans Pro"/>
                <a:cs typeface="Source Sans Pro"/>
                <a:sym typeface="Source Sans Pro"/>
              </a:defRPr>
            </a:lvl2pPr>
            <a:lvl3pPr indent="-228600" lvl="2" marL="1371600" marR="0" rtl="0" algn="l">
              <a:lnSpc>
                <a:spcPct val="90000"/>
              </a:lnSpc>
              <a:spcBef>
                <a:spcPts val="400"/>
              </a:spcBef>
              <a:spcAft>
                <a:spcPts val="0"/>
              </a:spcAft>
              <a:buClr>
                <a:srgbClr val="888888"/>
              </a:buClr>
              <a:buSzPts val="1400"/>
              <a:buFont typeface="Arial"/>
              <a:buNone/>
              <a:defRPr b="0" i="0" sz="1400" u="none" cap="none" strike="noStrike">
                <a:solidFill>
                  <a:srgbClr val="888888"/>
                </a:solidFill>
                <a:latin typeface="Source Sans Pro"/>
                <a:ea typeface="Source Sans Pro"/>
                <a:cs typeface="Source Sans Pro"/>
                <a:sym typeface="Source Sans Pro"/>
              </a:defRPr>
            </a:lvl3pPr>
            <a:lvl4pPr indent="-228600" lvl="3" marL="1828800" marR="0" rtl="0" algn="l">
              <a:lnSpc>
                <a:spcPct val="90000"/>
              </a:lnSpc>
              <a:spcBef>
                <a:spcPts val="400"/>
              </a:spcBef>
              <a:spcAft>
                <a:spcPts val="0"/>
              </a:spcAft>
              <a:buClr>
                <a:srgbClr val="888888"/>
              </a:buClr>
              <a:buSzPts val="1200"/>
              <a:buFont typeface="Arial"/>
              <a:buNone/>
              <a:defRPr b="0" i="0" sz="1200" u="none" cap="none" strike="noStrike">
                <a:solidFill>
                  <a:srgbClr val="888888"/>
                </a:solidFill>
                <a:latin typeface="Source Sans Pro"/>
                <a:ea typeface="Source Sans Pro"/>
                <a:cs typeface="Source Sans Pro"/>
                <a:sym typeface="Source Sans Pro"/>
              </a:defRPr>
            </a:lvl4pPr>
            <a:lvl5pPr indent="-228600" lvl="4" marL="2286000" marR="0" rtl="0" algn="l">
              <a:lnSpc>
                <a:spcPct val="90000"/>
              </a:lnSpc>
              <a:spcBef>
                <a:spcPts val="400"/>
              </a:spcBef>
              <a:spcAft>
                <a:spcPts val="0"/>
              </a:spcAft>
              <a:buClr>
                <a:srgbClr val="888888"/>
              </a:buClr>
              <a:buSzPts val="1200"/>
              <a:buFont typeface="Arial"/>
              <a:buNone/>
              <a:defRPr b="0" i="0" sz="1200" u="none" cap="none" strike="noStrike">
                <a:solidFill>
                  <a:srgbClr val="888888"/>
                </a:solidFill>
                <a:latin typeface="Source Sans Pro"/>
                <a:ea typeface="Source Sans Pro"/>
                <a:cs typeface="Source Sans Pro"/>
                <a:sym typeface="Source Sans Pro"/>
              </a:defRPr>
            </a:lvl5pPr>
            <a:lvl6pPr indent="-228600" lvl="5" marL="2743200" marR="0" rtl="0" algn="l">
              <a:lnSpc>
                <a:spcPct val="90000"/>
              </a:lnSpc>
              <a:spcBef>
                <a:spcPts val="400"/>
              </a:spcBef>
              <a:spcAft>
                <a:spcPts val="0"/>
              </a:spcAft>
              <a:buClr>
                <a:srgbClr val="888888"/>
              </a:buClr>
              <a:buSzPts val="1200"/>
              <a:buFont typeface="Arial"/>
              <a:buNone/>
              <a:defRPr b="0" i="0" sz="1200" u="none" cap="none" strike="noStrike">
                <a:solidFill>
                  <a:srgbClr val="888888"/>
                </a:solidFill>
                <a:latin typeface="Source Sans Pro"/>
                <a:ea typeface="Source Sans Pro"/>
                <a:cs typeface="Source Sans Pro"/>
                <a:sym typeface="Source Sans Pro"/>
              </a:defRPr>
            </a:lvl6pPr>
            <a:lvl7pPr indent="-228600" lvl="6" marL="3200400" marR="0" rtl="0" algn="l">
              <a:lnSpc>
                <a:spcPct val="90000"/>
              </a:lnSpc>
              <a:spcBef>
                <a:spcPts val="400"/>
              </a:spcBef>
              <a:spcAft>
                <a:spcPts val="0"/>
              </a:spcAft>
              <a:buClr>
                <a:srgbClr val="888888"/>
              </a:buClr>
              <a:buSzPts val="1200"/>
              <a:buFont typeface="Arial"/>
              <a:buNone/>
              <a:defRPr b="0" i="0" sz="1200" u="none" cap="none" strike="noStrike">
                <a:solidFill>
                  <a:srgbClr val="888888"/>
                </a:solidFill>
                <a:latin typeface="Source Sans Pro"/>
                <a:ea typeface="Source Sans Pro"/>
                <a:cs typeface="Source Sans Pro"/>
                <a:sym typeface="Source Sans Pro"/>
              </a:defRPr>
            </a:lvl7pPr>
            <a:lvl8pPr indent="-228600" lvl="7" marL="3657600" marR="0" rtl="0" algn="l">
              <a:lnSpc>
                <a:spcPct val="90000"/>
              </a:lnSpc>
              <a:spcBef>
                <a:spcPts val="400"/>
              </a:spcBef>
              <a:spcAft>
                <a:spcPts val="0"/>
              </a:spcAft>
              <a:buClr>
                <a:srgbClr val="888888"/>
              </a:buClr>
              <a:buSzPts val="1200"/>
              <a:buFont typeface="Arial"/>
              <a:buNone/>
              <a:defRPr b="0" i="0" sz="1200" u="none" cap="none" strike="noStrike">
                <a:solidFill>
                  <a:srgbClr val="888888"/>
                </a:solidFill>
                <a:latin typeface="Source Sans Pro"/>
                <a:ea typeface="Source Sans Pro"/>
                <a:cs typeface="Source Sans Pro"/>
                <a:sym typeface="Source Sans Pro"/>
              </a:defRPr>
            </a:lvl8pPr>
            <a:lvl9pPr indent="-228600" lvl="8" marL="4114800" marR="0" rtl="0" algn="l">
              <a:lnSpc>
                <a:spcPct val="90000"/>
              </a:lnSpc>
              <a:spcBef>
                <a:spcPts val="400"/>
              </a:spcBef>
              <a:spcAft>
                <a:spcPts val="0"/>
              </a:spcAft>
              <a:buClr>
                <a:srgbClr val="888888"/>
              </a:buClr>
              <a:buSzPts val="1200"/>
              <a:buFont typeface="Arial"/>
              <a:buNone/>
              <a:defRPr b="0" i="0" sz="1200" u="none" cap="none" strike="noStrike">
                <a:solidFill>
                  <a:srgbClr val="888888"/>
                </a:solidFill>
                <a:latin typeface="Source Sans Pro"/>
                <a:ea typeface="Source Sans Pro"/>
                <a:cs typeface="Source Sans Pro"/>
                <a:sym typeface="Source Sans Pro"/>
              </a:defRPr>
            </a:lvl9pPr>
          </a:lstStyle>
          <a:p/>
        </p:txBody>
      </p:sp>
      <p:sp>
        <p:nvSpPr>
          <p:cNvPr id="71" name="Google Shape;71;p15"/>
          <p:cNvSpPr txBox="1"/>
          <p:nvPr>
            <p:ph idx="2" type="body"/>
          </p:nvPr>
        </p:nvSpPr>
        <p:spPr>
          <a:xfrm>
            <a:off x="628651" y="1376433"/>
            <a:ext cx="7886700" cy="471900"/>
          </a:xfrm>
          <a:prstGeom prst="rect">
            <a:avLst/>
          </a:prstGeom>
          <a:noFill/>
          <a:ln>
            <a:noFill/>
          </a:ln>
        </p:spPr>
        <p:txBody>
          <a:bodyPr anchorCtr="0" anchor="t" bIns="34275" lIns="0" spcFirstLastPara="1" rIns="0" wrap="square" tIns="34275"/>
          <a:lstStyle>
            <a:lvl1pPr indent="-228600" lvl="0" marL="457200" marR="0" rtl="0" algn="ctr">
              <a:lnSpc>
                <a:spcPct val="90000"/>
              </a:lnSpc>
              <a:spcBef>
                <a:spcPts val="800"/>
              </a:spcBef>
              <a:spcAft>
                <a:spcPts val="0"/>
              </a:spcAft>
              <a:buClr>
                <a:schemeClr val="lt2"/>
              </a:buClr>
              <a:buSzPts val="1700"/>
              <a:buFont typeface="Arial"/>
              <a:buNone/>
              <a:defRPr b="0" i="0" sz="1700" u="none" cap="none" strike="noStrike">
                <a:solidFill>
                  <a:schemeClr val="lt2"/>
                </a:solidFill>
                <a:latin typeface="Source Sans Pro"/>
                <a:ea typeface="Source Sans Pro"/>
                <a:cs typeface="Source Sans Pro"/>
                <a:sym typeface="Source Sans Pro"/>
              </a:defRPr>
            </a:lvl1pPr>
            <a:lvl2pPr indent="-228600" lvl="1" marL="914400" marR="0" rtl="0" algn="l">
              <a:lnSpc>
                <a:spcPct val="90000"/>
              </a:lnSpc>
              <a:spcBef>
                <a:spcPts val="400"/>
              </a:spcBef>
              <a:spcAft>
                <a:spcPts val="0"/>
              </a:spcAft>
              <a:buClr>
                <a:schemeClr val="dk2"/>
              </a:buClr>
              <a:buSzPts val="1400"/>
              <a:buFont typeface="Arial"/>
              <a:buNone/>
              <a:defRPr b="1" i="1" sz="1400" u="none" cap="none" strike="noStrike">
                <a:solidFill>
                  <a:schemeClr val="dk2"/>
                </a:solidFill>
                <a:latin typeface="Source Sans Pro"/>
                <a:ea typeface="Source Sans Pro"/>
                <a:cs typeface="Source Sans Pro"/>
                <a:sym typeface="Source Sans Pro"/>
              </a:defRPr>
            </a:lvl2pPr>
            <a:lvl3pPr indent="-228600" lvl="2" marL="1371600" marR="0" rtl="0" algn="l">
              <a:lnSpc>
                <a:spcPct val="90000"/>
              </a:lnSpc>
              <a:spcBef>
                <a:spcPts val="400"/>
              </a:spcBef>
              <a:spcAft>
                <a:spcPts val="0"/>
              </a:spcAft>
              <a:buClr>
                <a:schemeClr val="dk2"/>
              </a:buClr>
              <a:buSzPts val="1400"/>
              <a:buFont typeface="Arial"/>
              <a:buNone/>
              <a:defRPr b="1" i="1" sz="1400" u="none" cap="none" strike="noStrike">
                <a:solidFill>
                  <a:schemeClr val="dk2"/>
                </a:solidFill>
                <a:latin typeface="Source Sans Pro"/>
                <a:ea typeface="Source Sans Pro"/>
                <a:cs typeface="Source Sans Pro"/>
                <a:sym typeface="Source Sans Pro"/>
              </a:defRPr>
            </a:lvl3pPr>
            <a:lvl4pPr indent="-228600" lvl="3" marL="1828800" marR="0" rtl="0" algn="l">
              <a:lnSpc>
                <a:spcPct val="90000"/>
              </a:lnSpc>
              <a:spcBef>
                <a:spcPts val="400"/>
              </a:spcBef>
              <a:spcAft>
                <a:spcPts val="0"/>
              </a:spcAft>
              <a:buClr>
                <a:schemeClr val="dk2"/>
              </a:buClr>
              <a:buSzPts val="1400"/>
              <a:buFont typeface="Arial"/>
              <a:buNone/>
              <a:defRPr b="1" i="1" sz="1400" u="none" cap="none" strike="noStrike">
                <a:solidFill>
                  <a:schemeClr val="dk2"/>
                </a:solidFill>
                <a:latin typeface="Source Sans Pro"/>
                <a:ea typeface="Source Sans Pro"/>
                <a:cs typeface="Source Sans Pro"/>
                <a:sym typeface="Source Sans Pro"/>
              </a:defRPr>
            </a:lvl4pPr>
            <a:lvl5pPr indent="-228600" lvl="4" marL="2286000" marR="0" rtl="0" algn="l">
              <a:lnSpc>
                <a:spcPct val="90000"/>
              </a:lnSpc>
              <a:spcBef>
                <a:spcPts val="400"/>
              </a:spcBef>
              <a:spcAft>
                <a:spcPts val="0"/>
              </a:spcAft>
              <a:buClr>
                <a:schemeClr val="dk2"/>
              </a:buClr>
              <a:buSzPts val="1400"/>
              <a:buFont typeface="Arial"/>
              <a:buNone/>
              <a:defRPr b="1" i="1" sz="1400" u="none" cap="none" strike="noStrike">
                <a:solidFill>
                  <a:schemeClr val="dk2"/>
                </a:solidFill>
                <a:latin typeface="Source Sans Pro"/>
                <a:ea typeface="Source Sans Pro"/>
                <a:cs typeface="Source Sans Pro"/>
                <a:sym typeface="Source Sans Pro"/>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Source Sans Pro"/>
                <a:ea typeface="Source Sans Pro"/>
                <a:cs typeface="Source Sans Pro"/>
                <a:sym typeface="Source Sans Pro"/>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Source Sans Pro"/>
                <a:ea typeface="Source Sans Pro"/>
                <a:cs typeface="Source Sans Pro"/>
                <a:sym typeface="Source Sans Pro"/>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Source Sans Pro"/>
                <a:ea typeface="Source Sans Pro"/>
                <a:cs typeface="Source Sans Pro"/>
                <a:sym typeface="Source Sans Pro"/>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Source Sans Pro"/>
                <a:ea typeface="Source Sans Pro"/>
                <a:cs typeface="Source Sans Pro"/>
                <a:sym typeface="Source Sans Pro"/>
              </a:defRPr>
            </a:lvl9pPr>
          </a:lstStyle>
          <a:p/>
        </p:txBody>
      </p:sp>
      <p:sp>
        <p:nvSpPr>
          <p:cNvPr id="72" name="Google Shape;72;p15"/>
          <p:cNvSpPr txBox="1"/>
          <p:nvPr>
            <p:ph idx="3" type="body"/>
          </p:nvPr>
        </p:nvSpPr>
        <p:spPr>
          <a:xfrm>
            <a:off x="4970341" y="2053658"/>
            <a:ext cx="3137700" cy="340800"/>
          </a:xfrm>
          <a:prstGeom prst="rect">
            <a:avLst/>
          </a:prstGeom>
          <a:noFill/>
          <a:ln>
            <a:noFill/>
          </a:ln>
        </p:spPr>
        <p:txBody>
          <a:bodyPr anchorCtr="0" anchor="t" bIns="34275" lIns="68575" spcFirstLastPara="1" rIns="68575" wrap="square" tIns="34275"/>
          <a:lstStyle>
            <a:lvl1pPr indent="-228600" lvl="0" marL="457200" marR="0" rtl="0" algn="l">
              <a:lnSpc>
                <a:spcPct val="90000"/>
              </a:lnSpc>
              <a:spcBef>
                <a:spcPts val="800"/>
              </a:spcBef>
              <a:spcAft>
                <a:spcPts val="0"/>
              </a:spcAft>
              <a:buClr>
                <a:schemeClr val="lt1"/>
              </a:buClr>
              <a:buSzPts val="2300"/>
              <a:buFont typeface="Arial"/>
              <a:buNone/>
              <a:defRPr b="0" i="0" sz="2300" u="none" cap="none" strike="noStrike">
                <a:solidFill>
                  <a:schemeClr val="lt1"/>
                </a:solidFill>
                <a:latin typeface="Cabin"/>
                <a:ea typeface="Cabin"/>
                <a:cs typeface="Cabin"/>
                <a:sym typeface="Cabin"/>
              </a:defRPr>
            </a:lvl1pPr>
            <a:lvl2pPr indent="-228600" lvl="1" marL="914400" marR="0" rtl="0" algn="l">
              <a:lnSpc>
                <a:spcPct val="90000"/>
              </a:lnSpc>
              <a:spcBef>
                <a:spcPts val="400"/>
              </a:spcBef>
              <a:spcAft>
                <a:spcPts val="0"/>
              </a:spcAft>
              <a:buClr>
                <a:srgbClr val="888888"/>
              </a:buClr>
              <a:buSzPts val="1500"/>
              <a:buFont typeface="Arial"/>
              <a:buNone/>
              <a:defRPr b="0" i="0" sz="1500" u="none" cap="none" strike="noStrike">
                <a:solidFill>
                  <a:srgbClr val="888888"/>
                </a:solidFill>
                <a:latin typeface="Source Sans Pro"/>
                <a:ea typeface="Source Sans Pro"/>
                <a:cs typeface="Source Sans Pro"/>
                <a:sym typeface="Source Sans Pro"/>
              </a:defRPr>
            </a:lvl2pPr>
            <a:lvl3pPr indent="-228600" lvl="2" marL="1371600" marR="0" rtl="0" algn="l">
              <a:lnSpc>
                <a:spcPct val="90000"/>
              </a:lnSpc>
              <a:spcBef>
                <a:spcPts val="400"/>
              </a:spcBef>
              <a:spcAft>
                <a:spcPts val="0"/>
              </a:spcAft>
              <a:buClr>
                <a:srgbClr val="888888"/>
              </a:buClr>
              <a:buSzPts val="1400"/>
              <a:buFont typeface="Arial"/>
              <a:buNone/>
              <a:defRPr b="0" i="0" sz="1400" u="none" cap="none" strike="noStrike">
                <a:solidFill>
                  <a:srgbClr val="888888"/>
                </a:solidFill>
                <a:latin typeface="Source Sans Pro"/>
                <a:ea typeface="Source Sans Pro"/>
                <a:cs typeface="Source Sans Pro"/>
                <a:sym typeface="Source Sans Pro"/>
              </a:defRPr>
            </a:lvl3pPr>
            <a:lvl4pPr indent="-228600" lvl="3" marL="1828800" marR="0" rtl="0" algn="l">
              <a:lnSpc>
                <a:spcPct val="90000"/>
              </a:lnSpc>
              <a:spcBef>
                <a:spcPts val="400"/>
              </a:spcBef>
              <a:spcAft>
                <a:spcPts val="0"/>
              </a:spcAft>
              <a:buClr>
                <a:srgbClr val="888888"/>
              </a:buClr>
              <a:buSzPts val="1200"/>
              <a:buFont typeface="Arial"/>
              <a:buNone/>
              <a:defRPr b="0" i="0" sz="1200" u="none" cap="none" strike="noStrike">
                <a:solidFill>
                  <a:srgbClr val="888888"/>
                </a:solidFill>
                <a:latin typeface="Source Sans Pro"/>
                <a:ea typeface="Source Sans Pro"/>
                <a:cs typeface="Source Sans Pro"/>
                <a:sym typeface="Source Sans Pro"/>
              </a:defRPr>
            </a:lvl4pPr>
            <a:lvl5pPr indent="-228600" lvl="4" marL="2286000" marR="0" rtl="0" algn="l">
              <a:lnSpc>
                <a:spcPct val="90000"/>
              </a:lnSpc>
              <a:spcBef>
                <a:spcPts val="400"/>
              </a:spcBef>
              <a:spcAft>
                <a:spcPts val="0"/>
              </a:spcAft>
              <a:buClr>
                <a:srgbClr val="888888"/>
              </a:buClr>
              <a:buSzPts val="1200"/>
              <a:buFont typeface="Arial"/>
              <a:buNone/>
              <a:defRPr b="0" i="0" sz="1200" u="none" cap="none" strike="noStrike">
                <a:solidFill>
                  <a:srgbClr val="888888"/>
                </a:solidFill>
                <a:latin typeface="Source Sans Pro"/>
                <a:ea typeface="Source Sans Pro"/>
                <a:cs typeface="Source Sans Pro"/>
                <a:sym typeface="Source Sans Pro"/>
              </a:defRPr>
            </a:lvl5pPr>
            <a:lvl6pPr indent="-228600" lvl="5" marL="2743200" marR="0" rtl="0" algn="l">
              <a:lnSpc>
                <a:spcPct val="90000"/>
              </a:lnSpc>
              <a:spcBef>
                <a:spcPts val="400"/>
              </a:spcBef>
              <a:spcAft>
                <a:spcPts val="0"/>
              </a:spcAft>
              <a:buClr>
                <a:srgbClr val="888888"/>
              </a:buClr>
              <a:buSzPts val="1200"/>
              <a:buFont typeface="Arial"/>
              <a:buNone/>
              <a:defRPr b="0" i="0" sz="1200" u="none" cap="none" strike="noStrike">
                <a:solidFill>
                  <a:srgbClr val="888888"/>
                </a:solidFill>
                <a:latin typeface="Source Sans Pro"/>
                <a:ea typeface="Source Sans Pro"/>
                <a:cs typeface="Source Sans Pro"/>
                <a:sym typeface="Source Sans Pro"/>
              </a:defRPr>
            </a:lvl6pPr>
            <a:lvl7pPr indent="-228600" lvl="6" marL="3200400" marR="0" rtl="0" algn="l">
              <a:lnSpc>
                <a:spcPct val="90000"/>
              </a:lnSpc>
              <a:spcBef>
                <a:spcPts val="400"/>
              </a:spcBef>
              <a:spcAft>
                <a:spcPts val="0"/>
              </a:spcAft>
              <a:buClr>
                <a:srgbClr val="888888"/>
              </a:buClr>
              <a:buSzPts val="1200"/>
              <a:buFont typeface="Arial"/>
              <a:buNone/>
              <a:defRPr b="0" i="0" sz="1200" u="none" cap="none" strike="noStrike">
                <a:solidFill>
                  <a:srgbClr val="888888"/>
                </a:solidFill>
                <a:latin typeface="Source Sans Pro"/>
                <a:ea typeface="Source Sans Pro"/>
                <a:cs typeface="Source Sans Pro"/>
                <a:sym typeface="Source Sans Pro"/>
              </a:defRPr>
            </a:lvl7pPr>
            <a:lvl8pPr indent="-228600" lvl="7" marL="3657600" marR="0" rtl="0" algn="l">
              <a:lnSpc>
                <a:spcPct val="90000"/>
              </a:lnSpc>
              <a:spcBef>
                <a:spcPts val="400"/>
              </a:spcBef>
              <a:spcAft>
                <a:spcPts val="0"/>
              </a:spcAft>
              <a:buClr>
                <a:srgbClr val="888888"/>
              </a:buClr>
              <a:buSzPts val="1200"/>
              <a:buFont typeface="Arial"/>
              <a:buNone/>
              <a:defRPr b="0" i="0" sz="1200" u="none" cap="none" strike="noStrike">
                <a:solidFill>
                  <a:srgbClr val="888888"/>
                </a:solidFill>
                <a:latin typeface="Source Sans Pro"/>
                <a:ea typeface="Source Sans Pro"/>
                <a:cs typeface="Source Sans Pro"/>
                <a:sym typeface="Source Sans Pro"/>
              </a:defRPr>
            </a:lvl8pPr>
            <a:lvl9pPr indent="-228600" lvl="8" marL="4114800" marR="0" rtl="0" algn="l">
              <a:lnSpc>
                <a:spcPct val="90000"/>
              </a:lnSpc>
              <a:spcBef>
                <a:spcPts val="400"/>
              </a:spcBef>
              <a:spcAft>
                <a:spcPts val="0"/>
              </a:spcAft>
              <a:buClr>
                <a:srgbClr val="888888"/>
              </a:buClr>
              <a:buSzPts val="1200"/>
              <a:buFont typeface="Arial"/>
              <a:buNone/>
              <a:defRPr b="0" i="0" sz="1200" u="none" cap="none" strike="noStrike">
                <a:solidFill>
                  <a:srgbClr val="888888"/>
                </a:solidFill>
                <a:latin typeface="Source Sans Pro"/>
                <a:ea typeface="Source Sans Pro"/>
                <a:cs typeface="Source Sans Pro"/>
                <a:sym typeface="Source Sans Pro"/>
              </a:defRPr>
            </a:lvl9pPr>
          </a:lstStyle>
          <a:p/>
        </p:txBody>
      </p:sp>
      <p:sp>
        <p:nvSpPr>
          <p:cNvPr id="73" name="Google Shape;73;p15"/>
          <p:cNvSpPr txBox="1"/>
          <p:nvPr>
            <p:ph idx="4" type="body"/>
          </p:nvPr>
        </p:nvSpPr>
        <p:spPr>
          <a:xfrm>
            <a:off x="869737" y="2571376"/>
            <a:ext cx="3274200" cy="1750200"/>
          </a:xfrm>
          <a:prstGeom prst="rect">
            <a:avLst/>
          </a:prstGeom>
          <a:noFill/>
          <a:ln>
            <a:noFill/>
          </a:ln>
        </p:spPr>
        <p:txBody>
          <a:bodyPr anchorCtr="0" anchor="t" bIns="34275" lIns="68575" spcFirstLastPara="1" rIns="68575" wrap="square" tIns="34275"/>
          <a:lstStyle>
            <a:lvl1pPr indent="-304800" lvl="0" marL="457200" marR="0" rtl="0" algn="l">
              <a:lnSpc>
                <a:spcPct val="90000"/>
              </a:lnSpc>
              <a:spcBef>
                <a:spcPts val="500"/>
              </a:spcBef>
              <a:spcAft>
                <a:spcPts val="0"/>
              </a:spcAft>
              <a:buClr>
                <a:schemeClr val="lt2"/>
              </a:buClr>
              <a:buSzPts val="1200"/>
              <a:buFont typeface="Arial"/>
              <a:buChar char="•"/>
              <a:defRPr b="0" i="0" sz="1200" u="none" cap="none" strike="noStrike">
                <a:solidFill>
                  <a:schemeClr val="lt1"/>
                </a:solidFill>
                <a:latin typeface="Source Sans Pro"/>
                <a:ea typeface="Source Sans Pro"/>
                <a:cs typeface="Source Sans Pro"/>
                <a:sym typeface="Source Sans Pro"/>
              </a:defRPr>
            </a:lvl1pPr>
            <a:lvl2pPr indent="-342900" lvl="1" marL="914400" marR="0" rtl="0" algn="l">
              <a:lnSpc>
                <a:spcPct val="90000"/>
              </a:lnSpc>
              <a:spcBef>
                <a:spcPts val="400"/>
              </a:spcBef>
              <a:spcAft>
                <a:spcPts val="0"/>
              </a:spcAft>
              <a:buClr>
                <a:srgbClr val="7F7F7F"/>
              </a:buClr>
              <a:buSzPts val="1800"/>
              <a:buFont typeface="Arial"/>
              <a:buChar char="•"/>
              <a:defRPr b="0" i="0" sz="1800" u="none" cap="none" strike="noStrike">
                <a:solidFill>
                  <a:srgbClr val="7F7F7F"/>
                </a:solidFill>
                <a:latin typeface="Source Sans Pro"/>
                <a:ea typeface="Source Sans Pro"/>
                <a:cs typeface="Source Sans Pro"/>
                <a:sym typeface="Source Sans Pro"/>
              </a:defRPr>
            </a:lvl2pPr>
            <a:lvl3pPr indent="-323850" lvl="2" marL="1371600" marR="0" rtl="0" algn="l">
              <a:lnSpc>
                <a:spcPct val="90000"/>
              </a:lnSpc>
              <a:spcBef>
                <a:spcPts val="400"/>
              </a:spcBef>
              <a:spcAft>
                <a:spcPts val="0"/>
              </a:spcAft>
              <a:buClr>
                <a:srgbClr val="7F7F7F"/>
              </a:buClr>
              <a:buSzPts val="1500"/>
              <a:buFont typeface="Arial"/>
              <a:buChar char="•"/>
              <a:defRPr b="0" i="0" sz="1500" u="none" cap="none" strike="noStrike">
                <a:solidFill>
                  <a:srgbClr val="7F7F7F"/>
                </a:solidFill>
                <a:latin typeface="Source Sans Pro"/>
                <a:ea typeface="Source Sans Pro"/>
                <a:cs typeface="Source Sans Pro"/>
                <a:sym typeface="Source Sans Pro"/>
              </a:defRPr>
            </a:lvl3pPr>
            <a:lvl4pPr indent="-317500" lvl="3" marL="1828800" marR="0" rtl="0" algn="l">
              <a:lnSpc>
                <a:spcPct val="90000"/>
              </a:lnSpc>
              <a:spcBef>
                <a:spcPts val="400"/>
              </a:spcBef>
              <a:spcAft>
                <a:spcPts val="0"/>
              </a:spcAft>
              <a:buClr>
                <a:srgbClr val="7F7F7F"/>
              </a:buClr>
              <a:buSzPts val="1400"/>
              <a:buFont typeface="Arial"/>
              <a:buChar char="•"/>
              <a:defRPr b="0" i="0" sz="1400" u="none" cap="none" strike="noStrike">
                <a:solidFill>
                  <a:srgbClr val="7F7F7F"/>
                </a:solidFill>
                <a:latin typeface="Source Sans Pro"/>
                <a:ea typeface="Source Sans Pro"/>
                <a:cs typeface="Source Sans Pro"/>
                <a:sym typeface="Source Sans Pro"/>
              </a:defRPr>
            </a:lvl4pPr>
            <a:lvl5pPr indent="-317500" lvl="4" marL="2286000" marR="0" rtl="0" algn="l">
              <a:lnSpc>
                <a:spcPct val="90000"/>
              </a:lnSpc>
              <a:spcBef>
                <a:spcPts val="400"/>
              </a:spcBef>
              <a:spcAft>
                <a:spcPts val="0"/>
              </a:spcAft>
              <a:buClr>
                <a:srgbClr val="7F7F7F"/>
              </a:buClr>
              <a:buSzPts val="1400"/>
              <a:buFont typeface="Arial"/>
              <a:buChar char="•"/>
              <a:defRPr b="0" i="0" sz="1400" u="none" cap="none" strike="noStrike">
                <a:solidFill>
                  <a:srgbClr val="7F7F7F"/>
                </a:solidFill>
                <a:latin typeface="Source Sans Pro"/>
                <a:ea typeface="Source Sans Pro"/>
                <a:cs typeface="Source Sans Pro"/>
                <a:sym typeface="Source Sans Pro"/>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Source Sans Pro"/>
                <a:ea typeface="Source Sans Pro"/>
                <a:cs typeface="Source Sans Pro"/>
                <a:sym typeface="Source Sans Pro"/>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Source Sans Pro"/>
                <a:ea typeface="Source Sans Pro"/>
                <a:cs typeface="Source Sans Pro"/>
                <a:sym typeface="Source Sans Pro"/>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Source Sans Pro"/>
                <a:ea typeface="Source Sans Pro"/>
                <a:cs typeface="Source Sans Pro"/>
                <a:sym typeface="Source Sans Pro"/>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Source Sans Pro"/>
                <a:ea typeface="Source Sans Pro"/>
                <a:cs typeface="Source Sans Pro"/>
                <a:sym typeface="Source Sans Pro"/>
              </a:defRPr>
            </a:lvl9pPr>
          </a:lstStyle>
          <a:p/>
        </p:txBody>
      </p:sp>
      <p:sp>
        <p:nvSpPr>
          <p:cNvPr id="74" name="Google Shape;74;p15"/>
          <p:cNvSpPr txBox="1"/>
          <p:nvPr>
            <p:ph idx="5" type="body"/>
          </p:nvPr>
        </p:nvSpPr>
        <p:spPr>
          <a:xfrm>
            <a:off x="4970341" y="2571376"/>
            <a:ext cx="3274200" cy="1750200"/>
          </a:xfrm>
          <a:prstGeom prst="rect">
            <a:avLst/>
          </a:prstGeom>
          <a:noFill/>
          <a:ln>
            <a:noFill/>
          </a:ln>
        </p:spPr>
        <p:txBody>
          <a:bodyPr anchorCtr="0" anchor="t" bIns="34275" lIns="68575" spcFirstLastPara="1" rIns="68575" wrap="square" tIns="34275"/>
          <a:lstStyle>
            <a:lvl1pPr indent="-304800" lvl="0" marL="457200" marR="0" rtl="0" algn="l">
              <a:lnSpc>
                <a:spcPct val="90000"/>
              </a:lnSpc>
              <a:spcBef>
                <a:spcPts val="500"/>
              </a:spcBef>
              <a:spcAft>
                <a:spcPts val="0"/>
              </a:spcAft>
              <a:buClr>
                <a:schemeClr val="lt2"/>
              </a:buClr>
              <a:buSzPts val="1200"/>
              <a:buFont typeface="Arial"/>
              <a:buChar char="•"/>
              <a:defRPr b="0" i="0" sz="1200" u="none" cap="none" strike="noStrike">
                <a:solidFill>
                  <a:schemeClr val="lt1"/>
                </a:solidFill>
                <a:latin typeface="Source Sans Pro"/>
                <a:ea typeface="Source Sans Pro"/>
                <a:cs typeface="Source Sans Pro"/>
                <a:sym typeface="Source Sans Pro"/>
              </a:defRPr>
            </a:lvl1pPr>
            <a:lvl2pPr indent="-342900" lvl="1" marL="914400" marR="0" rtl="0" algn="l">
              <a:lnSpc>
                <a:spcPct val="90000"/>
              </a:lnSpc>
              <a:spcBef>
                <a:spcPts val="400"/>
              </a:spcBef>
              <a:spcAft>
                <a:spcPts val="0"/>
              </a:spcAft>
              <a:buClr>
                <a:srgbClr val="7F7F7F"/>
              </a:buClr>
              <a:buSzPts val="1800"/>
              <a:buFont typeface="Arial"/>
              <a:buChar char="•"/>
              <a:defRPr b="0" i="0" sz="1800" u="none" cap="none" strike="noStrike">
                <a:solidFill>
                  <a:srgbClr val="7F7F7F"/>
                </a:solidFill>
                <a:latin typeface="Source Sans Pro"/>
                <a:ea typeface="Source Sans Pro"/>
                <a:cs typeface="Source Sans Pro"/>
                <a:sym typeface="Source Sans Pro"/>
              </a:defRPr>
            </a:lvl2pPr>
            <a:lvl3pPr indent="-323850" lvl="2" marL="1371600" marR="0" rtl="0" algn="l">
              <a:lnSpc>
                <a:spcPct val="90000"/>
              </a:lnSpc>
              <a:spcBef>
                <a:spcPts val="400"/>
              </a:spcBef>
              <a:spcAft>
                <a:spcPts val="0"/>
              </a:spcAft>
              <a:buClr>
                <a:srgbClr val="7F7F7F"/>
              </a:buClr>
              <a:buSzPts val="1500"/>
              <a:buFont typeface="Arial"/>
              <a:buChar char="•"/>
              <a:defRPr b="0" i="0" sz="1500" u="none" cap="none" strike="noStrike">
                <a:solidFill>
                  <a:srgbClr val="7F7F7F"/>
                </a:solidFill>
                <a:latin typeface="Source Sans Pro"/>
                <a:ea typeface="Source Sans Pro"/>
                <a:cs typeface="Source Sans Pro"/>
                <a:sym typeface="Source Sans Pro"/>
              </a:defRPr>
            </a:lvl3pPr>
            <a:lvl4pPr indent="-317500" lvl="3" marL="1828800" marR="0" rtl="0" algn="l">
              <a:lnSpc>
                <a:spcPct val="90000"/>
              </a:lnSpc>
              <a:spcBef>
                <a:spcPts val="400"/>
              </a:spcBef>
              <a:spcAft>
                <a:spcPts val="0"/>
              </a:spcAft>
              <a:buClr>
                <a:srgbClr val="7F7F7F"/>
              </a:buClr>
              <a:buSzPts val="1400"/>
              <a:buFont typeface="Arial"/>
              <a:buChar char="•"/>
              <a:defRPr b="0" i="0" sz="1400" u="none" cap="none" strike="noStrike">
                <a:solidFill>
                  <a:srgbClr val="7F7F7F"/>
                </a:solidFill>
                <a:latin typeface="Source Sans Pro"/>
                <a:ea typeface="Source Sans Pro"/>
                <a:cs typeface="Source Sans Pro"/>
                <a:sym typeface="Source Sans Pro"/>
              </a:defRPr>
            </a:lvl4pPr>
            <a:lvl5pPr indent="-317500" lvl="4" marL="2286000" marR="0" rtl="0" algn="l">
              <a:lnSpc>
                <a:spcPct val="90000"/>
              </a:lnSpc>
              <a:spcBef>
                <a:spcPts val="400"/>
              </a:spcBef>
              <a:spcAft>
                <a:spcPts val="0"/>
              </a:spcAft>
              <a:buClr>
                <a:srgbClr val="7F7F7F"/>
              </a:buClr>
              <a:buSzPts val="1400"/>
              <a:buFont typeface="Arial"/>
              <a:buChar char="•"/>
              <a:defRPr b="0" i="0" sz="1400" u="none" cap="none" strike="noStrike">
                <a:solidFill>
                  <a:srgbClr val="7F7F7F"/>
                </a:solidFill>
                <a:latin typeface="Source Sans Pro"/>
                <a:ea typeface="Source Sans Pro"/>
                <a:cs typeface="Source Sans Pro"/>
                <a:sym typeface="Source Sans Pro"/>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Source Sans Pro"/>
                <a:ea typeface="Source Sans Pro"/>
                <a:cs typeface="Source Sans Pro"/>
                <a:sym typeface="Source Sans Pro"/>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Source Sans Pro"/>
                <a:ea typeface="Source Sans Pro"/>
                <a:cs typeface="Source Sans Pro"/>
                <a:sym typeface="Source Sans Pro"/>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Source Sans Pro"/>
                <a:ea typeface="Source Sans Pro"/>
                <a:cs typeface="Source Sans Pro"/>
                <a:sym typeface="Source Sans Pro"/>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Source Sans Pro"/>
                <a:ea typeface="Source Sans Pro"/>
                <a:cs typeface="Source Sans Pro"/>
                <a:sym typeface="Source Sans Pro"/>
              </a:defRPr>
            </a:lvl9pPr>
          </a:lstStyle>
          <a:p/>
        </p:txBody>
      </p:sp>
      <p:sp>
        <p:nvSpPr>
          <p:cNvPr id="75" name="Google Shape;75;p15"/>
          <p:cNvSpPr txBox="1"/>
          <p:nvPr>
            <p:ph type="title"/>
          </p:nvPr>
        </p:nvSpPr>
        <p:spPr>
          <a:xfrm>
            <a:off x="628650" y="418222"/>
            <a:ext cx="7886700" cy="994200"/>
          </a:xfrm>
          <a:prstGeom prst="rect">
            <a:avLst/>
          </a:prstGeom>
          <a:noFill/>
          <a:ln>
            <a:noFill/>
          </a:ln>
        </p:spPr>
        <p:txBody>
          <a:bodyPr anchorCtr="0" anchor="ctr" bIns="34275" lIns="0" spcFirstLastPara="1" rIns="0" wrap="square" tIns="34275"/>
          <a:lstStyle>
            <a:lvl1pPr lvl="0" marR="0" rtl="0" algn="ctr">
              <a:lnSpc>
                <a:spcPct val="90000"/>
              </a:lnSpc>
              <a:spcBef>
                <a:spcPts val="0"/>
              </a:spcBef>
              <a:spcAft>
                <a:spcPts val="0"/>
              </a:spcAft>
              <a:buClr>
                <a:schemeClr val="lt1"/>
              </a:buClr>
              <a:buSzPts val="3800"/>
              <a:buFont typeface="Cabin"/>
              <a:buNone/>
              <a:defRPr b="0" i="0" sz="3800" u="none" cap="none" strike="noStrike">
                <a:solidFill>
                  <a:schemeClr val="lt1"/>
                </a:solidFill>
                <a:latin typeface="Cabin"/>
                <a:ea typeface="Cabin"/>
                <a:cs typeface="Cabin"/>
                <a:sym typeface="Cabin"/>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p:txBody>
      </p:sp>
      <p:sp>
        <p:nvSpPr>
          <p:cNvPr id="76" name="Google Shape;76;p15"/>
          <p:cNvSpPr/>
          <p:nvPr/>
        </p:nvSpPr>
        <p:spPr>
          <a:xfrm>
            <a:off x="4431411" y="4585534"/>
            <a:ext cx="281400" cy="281400"/>
          </a:xfrm>
          <a:prstGeom prst="ellipse">
            <a:avLst/>
          </a:prstGeom>
          <a:noFill/>
          <a:ln cap="flat" cmpd="sng" w="12700">
            <a:solidFill>
              <a:schemeClr val="lt2"/>
            </a:solidFill>
            <a:prstDash val="solid"/>
            <a:miter lim="8000"/>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b="0" i="0" sz="1400" u="none" cap="none" strike="noStrike">
              <a:solidFill>
                <a:schemeClr val="dk1"/>
              </a:solidFill>
              <a:latin typeface="Source Sans Pro"/>
              <a:ea typeface="Source Sans Pro"/>
              <a:cs typeface="Source Sans Pro"/>
              <a:sym typeface="Source Sans Pro"/>
            </a:endParaRPr>
          </a:p>
        </p:txBody>
      </p:sp>
      <p:sp>
        <p:nvSpPr>
          <p:cNvPr id="77" name="Google Shape;77;p15"/>
          <p:cNvSpPr/>
          <p:nvPr/>
        </p:nvSpPr>
        <p:spPr>
          <a:xfrm>
            <a:off x="3083814" y="1250981"/>
            <a:ext cx="2976300" cy="27600"/>
          </a:xfrm>
          <a:prstGeom prst="rect">
            <a:avLst/>
          </a:prstGeom>
          <a:solidFill>
            <a:schemeClr val="l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b="0" i="0" sz="1400" u="none" cap="none" strike="noStrike">
              <a:solidFill>
                <a:schemeClr val="dk1"/>
              </a:solidFill>
              <a:latin typeface="Source Sans Pro"/>
              <a:ea typeface="Source Sans Pro"/>
              <a:cs typeface="Source Sans Pro"/>
              <a:sym typeface="Source Sans Pro"/>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Content">
  <p:cSld name="Title and Content">
    <p:spTree>
      <p:nvGrpSpPr>
        <p:cNvPr id="78" name="Shape 78"/>
        <p:cNvGrpSpPr/>
        <p:nvPr/>
      </p:nvGrpSpPr>
      <p:grpSpPr>
        <a:xfrm>
          <a:off x="0" y="0"/>
          <a:ext cx="0" cy="0"/>
          <a:chOff x="0" y="0"/>
          <a:chExt cx="0" cy="0"/>
        </a:xfrm>
      </p:grpSpPr>
      <p:sp>
        <p:nvSpPr>
          <p:cNvPr id="79" name="Google Shape;79;p16"/>
          <p:cNvSpPr/>
          <p:nvPr/>
        </p:nvSpPr>
        <p:spPr>
          <a:xfrm>
            <a:off x="97155" y="96012"/>
            <a:ext cx="8949600" cy="4951500"/>
          </a:xfrm>
          <a:prstGeom prst="rect">
            <a:avLst/>
          </a:prstGeom>
          <a:blipFill rotWithShape="1">
            <a:blip r:embed="rId2">
              <a:alphaModFix/>
            </a:blip>
            <a:stretch>
              <a:fillRect b="0" l="-19" r="-9" t="0"/>
            </a:stretch>
          </a:blip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Source Sans Pro"/>
              <a:ea typeface="Source Sans Pro"/>
              <a:cs typeface="Source Sans Pro"/>
              <a:sym typeface="Source Sans Pro"/>
            </a:endParaRPr>
          </a:p>
        </p:txBody>
      </p:sp>
      <p:sp>
        <p:nvSpPr>
          <p:cNvPr id="80" name="Google Shape;80;p16"/>
          <p:cNvSpPr/>
          <p:nvPr/>
        </p:nvSpPr>
        <p:spPr>
          <a:xfrm>
            <a:off x="97155" y="96012"/>
            <a:ext cx="5143500" cy="4951500"/>
          </a:xfrm>
          <a:prstGeom prst="rect">
            <a:avLst/>
          </a:prstGeom>
          <a:gradFill>
            <a:gsLst>
              <a:gs pos="0">
                <a:srgbClr val="004CB9">
                  <a:alpha val="80000"/>
                </a:srgbClr>
              </a:gs>
              <a:gs pos="100000">
                <a:srgbClr val="005500">
                  <a:alpha val="80000"/>
                </a:srgbClr>
              </a:gs>
            </a:gsLst>
            <a:lin ang="1680027" scaled="0"/>
          </a:gra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Source Sans Pro"/>
              <a:ea typeface="Source Sans Pro"/>
              <a:cs typeface="Source Sans Pro"/>
              <a:sym typeface="Source Sans Pro"/>
            </a:endParaRPr>
          </a:p>
        </p:txBody>
      </p:sp>
      <p:sp>
        <p:nvSpPr>
          <p:cNvPr id="81" name="Google Shape;81;p16"/>
          <p:cNvSpPr txBox="1"/>
          <p:nvPr>
            <p:ph type="title"/>
          </p:nvPr>
        </p:nvSpPr>
        <p:spPr>
          <a:xfrm>
            <a:off x="630936" y="876942"/>
            <a:ext cx="3964500" cy="587100"/>
          </a:xfrm>
          <a:prstGeom prst="rect">
            <a:avLst/>
          </a:prstGeom>
          <a:noFill/>
          <a:ln>
            <a:noFill/>
          </a:ln>
        </p:spPr>
        <p:txBody>
          <a:bodyPr anchorCtr="0" anchor="ctr" bIns="34275" lIns="68575" spcFirstLastPara="1" rIns="68575" wrap="square" tIns="34275"/>
          <a:lstStyle>
            <a:lvl1pPr lvl="0" marR="0" rtl="0" algn="l">
              <a:lnSpc>
                <a:spcPct val="90000"/>
              </a:lnSpc>
              <a:spcBef>
                <a:spcPts val="0"/>
              </a:spcBef>
              <a:spcAft>
                <a:spcPts val="0"/>
              </a:spcAft>
              <a:buClr>
                <a:schemeClr val="lt1"/>
              </a:buClr>
              <a:buSzPts val="3800"/>
              <a:buFont typeface="Cabin"/>
              <a:buNone/>
              <a:defRPr b="0" i="0" sz="3800" u="none" cap="none" strike="noStrike">
                <a:solidFill>
                  <a:schemeClr val="lt1"/>
                </a:solidFill>
                <a:latin typeface="Cabin"/>
                <a:ea typeface="Cabin"/>
                <a:cs typeface="Cabin"/>
                <a:sym typeface="Cabin"/>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p:txBody>
      </p:sp>
      <p:sp>
        <p:nvSpPr>
          <p:cNvPr id="82" name="Google Shape;82;p16"/>
          <p:cNvSpPr txBox="1"/>
          <p:nvPr>
            <p:ph idx="12" type="sldNum"/>
          </p:nvPr>
        </p:nvSpPr>
        <p:spPr>
          <a:xfrm>
            <a:off x="4365959" y="4588863"/>
            <a:ext cx="411900" cy="273900"/>
          </a:xfrm>
          <a:prstGeom prst="rect">
            <a:avLst/>
          </a:prstGeom>
          <a:noFill/>
          <a:ln>
            <a:noFill/>
          </a:ln>
        </p:spPr>
        <p:txBody>
          <a:bodyPr anchorCtr="0" anchor="ctr" bIns="34275" lIns="68575" spcFirstLastPara="1" rIns="68575" wrap="square" tIns="34275">
            <a:noAutofit/>
          </a:bodyPr>
          <a:lstStyle>
            <a:lvl1pPr indent="0" lvl="0" marL="0" marR="0" rtl="0" algn="ctr">
              <a:spcBef>
                <a:spcPts val="0"/>
              </a:spcBef>
              <a:buNone/>
              <a:defRPr b="1" sz="1200">
                <a:solidFill>
                  <a:schemeClr val="lt1"/>
                </a:solidFill>
                <a:latin typeface="Source Sans Pro"/>
                <a:ea typeface="Source Sans Pro"/>
                <a:cs typeface="Source Sans Pro"/>
                <a:sym typeface="Source Sans Pro"/>
              </a:defRPr>
            </a:lvl1pPr>
            <a:lvl2pPr indent="0" lvl="1" marL="0" marR="0" rtl="0" algn="ctr">
              <a:spcBef>
                <a:spcPts val="0"/>
              </a:spcBef>
              <a:buNone/>
              <a:defRPr b="1" sz="1200">
                <a:solidFill>
                  <a:schemeClr val="lt1"/>
                </a:solidFill>
                <a:latin typeface="Source Sans Pro"/>
                <a:ea typeface="Source Sans Pro"/>
                <a:cs typeface="Source Sans Pro"/>
                <a:sym typeface="Source Sans Pro"/>
              </a:defRPr>
            </a:lvl2pPr>
            <a:lvl3pPr indent="0" lvl="2" marL="0" marR="0" rtl="0" algn="ctr">
              <a:spcBef>
                <a:spcPts val="0"/>
              </a:spcBef>
              <a:buNone/>
              <a:defRPr b="1" sz="1200">
                <a:solidFill>
                  <a:schemeClr val="lt1"/>
                </a:solidFill>
                <a:latin typeface="Source Sans Pro"/>
                <a:ea typeface="Source Sans Pro"/>
                <a:cs typeface="Source Sans Pro"/>
                <a:sym typeface="Source Sans Pro"/>
              </a:defRPr>
            </a:lvl3pPr>
            <a:lvl4pPr indent="0" lvl="3" marL="0" marR="0" rtl="0" algn="ctr">
              <a:spcBef>
                <a:spcPts val="0"/>
              </a:spcBef>
              <a:buNone/>
              <a:defRPr b="1" sz="1200">
                <a:solidFill>
                  <a:schemeClr val="lt1"/>
                </a:solidFill>
                <a:latin typeface="Source Sans Pro"/>
                <a:ea typeface="Source Sans Pro"/>
                <a:cs typeface="Source Sans Pro"/>
                <a:sym typeface="Source Sans Pro"/>
              </a:defRPr>
            </a:lvl4pPr>
            <a:lvl5pPr indent="0" lvl="4" marL="0" marR="0" rtl="0" algn="ctr">
              <a:spcBef>
                <a:spcPts val="0"/>
              </a:spcBef>
              <a:buNone/>
              <a:defRPr b="1" sz="1200">
                <a:solidFill>
                  <a:schemeClr val="lt1"/>
                </a:solidFill>
                <a:latin typeface="Source Sans Pro"/>
                <a:ea typeface="Source Sans Pro"/>
                <a:cs typeface="Source Sans Pro"/>
                <a:sym typeface="Source Sans Pro"/>
              </a:defRPr>
            </a:lvl5pPr>
            <a:lvl6pPr indent="0" lvl="5" marL="0" marR="0" rtl="0" algn="ctr">
              <a:spcBef>
                <a:spcPts val="0"/>
              </a:spcBef>
              <a:buNone/>
              <a:defRPr b="1" sz="1200">
                <a:solidFill>
                  <a:schemeClr val="lt1"/>
                </a:solidFill>
                <a:latin typeface="Source Sans Pro"/>
                <a:ea typeface="Source Sans Pro"/>
                <a:cs typeface="Source Sans Pro"/>
                <a:sym typeface="Source Sans Pro"/>
              </a:defRPr>
            </a:lvl6pPr>
            <a:lvl7pPr indent="0" lvl="6" marL="0" marR="0" rtl="0" algn="ctr">
              <a:spcBef>
                <a:spcPts val="0"/>
              </a:spcBef>
              <a:buNone/>
              <a:defRPr b="1" sz="1200">
                <a:solidFill>
                  <a:schemeClr val="lt1"/>
                </a:solidFill>
                <a:latin typeface="Source Sans Pro"/>
                <a:ea typeface="Source Sans Pro"/>
                <a:cs typeface="Source Sans Pro"/>
                <a:sym typeface="Source Sans Pro"/>
              </a:defRPr>
            </a:lvl7pPr>
            <a:lvl8pPr indent="0" lvl="7" marL="0" marR="0" rtl="0" algn="ctr">
              <a:spcBef>
                <a:spcPts val="0"/>
              </a:spcBef>
              <a:buNone/>
              <a:defRPr b="1" sz="1200">
                <a:solidFill>
                  <a:schemeClr val="lt1"/>
                </a:solidFill>
                <a:latin typeface="Source Sans Pro"/>
                <a:ea typeface="Source Sans Pro"/>
                <a:cs typeface="Source Sans Pro"/>
                <a:sym typeface="Source Sans Pro"/>
              </a:defRPr>
            </a:lvl8pPr>
            <a:lvl9pPr indent="0" lvl="8" marL="0" marR="0" rtl="0" algn="ctr">
              <a:spcBef>
                <a:spcPts val="0"/>
              </a:spcBef>
              <a:buNone/>
              <a:defRPr b="1" sz="1200">
                <a:solidFill>
                  <a:schemeClr val="lt1"/>
                </a:solidFill>
                <a:latin typeface="Source Sans Pro"/>
                <a:ea typeface="Source Sans Pro"/>
                <a:cs typeface="Source Sans Pro"/>
                <a:sym typeface="Source Sans Pro"/>
              </a:defRPr>
            </a:lvl9pPr>
          </a:lstStyle>
          <a:p>
            <a:pPr indent="0" lvl="0" marL="0" rtl="0" algn="ctr">
              <a:spcBef>
                <a:spcPts val="0"/>
              </a:spcBef>
              <a:spcAft>
                <a:spcPts val="0"/>
              </a:spcAft>
              <a:buNone/>
            </a:pPr>
            <a:fld id="{00000000-1234-1234-1234-123412341234}" type="slidenum">
              <a:rPr lang="en-GB"/>
              <a:t>‹#›</a:t>
            </a:fld>
            <a:endParaRPr/>
          </a:p>
        </p:txBody>
      </p:sp>
      <p:sp>
        <p:nvSpPr>
          <p:cNvPr id="83" name="Google Shape;83;p16"/>
          <p:cNvSpPr txBox="1"/>
          <p:nvPr>
            <p:ph idx="10" type="dt"/>
          </p:nvPr>
        </p:nvSpPr>
        <p:spPr>
          <a:xfrm>
            <a:off x="6457950" y="4588863"/>
            <a:ext cx="2057400" cy="273900"/>
          </a:xfrm>
          <a:prstGeom prst="rect">
            <a:avLst/>
          </a:prstGeom>
          <a:noFill/>
          <a:ln>
            <a:noFill/>
          </a:ln>
        </p:spPr>
        <p:txBody>
          <a:bodyPr anchorCtr="0" anchor="ctr" bIns="34275" lIns="68575" spcFirstLastPara="1" rIns="68575" wrap="square" tIns="34275"/>
          <a:lstStyle>
            <a:lvl1pPr lvl="0" marR="0" rtl="0" algn="r">
              <a:spcBef>
                <a:spcPts val="0"/>
              </a:spcBef>
              <a:spcAft>
                <a:spcPts val="0"/>
              </a:spcAft>
              <a:buSzPts val="1100"/>
              <a:buNone/>
              <a:defRPr sz="1200">
                <a:solidFill>
                  <a:schemeClr val="lt2"/>
                </a:solidFill>
                <a:latin typeface="Source Sans Pro"/>
                <a:ea typeface="Source Sans Pro"/>
                <a:cs typeface="Source Sans Pro"/>
                <a:sym typeface="Source Sans Pro"/>
              </a:defRPr>
            </a:lvl1pPr>
            <a:lvl2pPr lvl="1"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2pPr>
            <a:lvl3pPr lvl="2"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3pPr>
            <a:lvl4pPr lvl="3"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4pPr>
            <a:lvl5pPr lvl="4"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5pPr>
            <a:lvl6pPr lvl="5"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6pPr>
            <a:lvl7pPr lvl="6"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7pPr>
            <a:lvl8pPr lvl="7"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8pPr>
            <a:lvl9pPr lvl="8"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9pPr>
          </a:lstStyle>
          <a:p/>
        </p:txBody>
      </p:sp>
      <p:sp>
        <p:nvSpPr>
          <p:cNvPr id="84" name="Google Shape;84;p16"/>
          <p:cNvSpPr txBox="1"/>
          <p:nvPr>
            <p:ph idx="11" type="ftr"/>
          </p:nvPr>
        </p:nvSpPr>
        <p:spPr>
          <a:xfrm>
            <a:off x="628650" y="4588863"/>
            <a:ext cx="2549100" cy="273900"/>
          </a:xfrm>
          <a:prstGeom prst="rect">
            <a:avLst/>
          </a:prstGeom>
          <a:noFill/>
          <a:ln>
            <a:noFill/>
          </a:ln>
        </p:spPr>
        <p:txBody>
          <a:bodyPr anchorCtr="0" anchor="ctr" bIns="34275" lIns="68575" spcFirstLastPara="1" rIns="68575" wrap="square" tIns="34275"/>
          <a:lstStyle>
            <a:lvl1pPr lvl="0" marR="0" rtl="0" algn="l">
              <a:spcBef>
                <a:spcPts val="0"/>
              </a:spcBef>
              <a:spcAft>
                <a:spcPts val="0"/>
              </a:spcAft>
              <a:buSzPts val="1100"/>
              <a:buNone/>
              <a:defRPr sz="1200">
                <a:solidFill>
                  <a:schemeClr val="lt2"/>
                </a:solidFill>
                <a:latin typeface="Source Sans Pro"/>
                <a:ea typeface="Source Sans Pro"/>
                <a:cs typeface="Source Sans Pro"/>
                <a:sym typeface="Source Sans Pro"/>
              </a:defRPr>
            </a:lvl1pPr>
            <a:lvl2pPr lvl="1"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2pPr>
            <a:lvl3pPr lvl="2"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3pPr>
            <a:lvl4pPr lvl="3"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4pPr>
            <a:lvl5pPr lvl="4"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5pPr>
            <a:lvl6pPr lvl="5"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6pPr>
            <a:lvl7pPr lvl="6"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7pPr>
            <a:lvl8pPr lvl="7"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8pPr>
            <a:lvl9pPr lvl="8"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9pPr>
          </a:lstStyle>
          <a:p/>
        </p:txBody>
      </p:sp>
      <p:sp>
        <p:nvSpPr>
          <p:cNvPr id="85" name="Google Shape;85;p16"/>
          <p:cNvSpPr/>
          <p:nvPr/>
        </p:nvSpPr>
        <p:spPr>
          <a:xfrm>
            <a:off x="4431411" y="4585534"/>
            <a:ext cx="281400" cy="281400"/>
          </a:xfrm>
          <a:prstGeom prst="ellipse">
            <a:avLst/>
          </a:prstGeom>
          <a:noFill/>
          <a:ln cap="flat" cmpd="sng" w="12700">
            <a:solidFill>
              <a:schemeClr val="lt2"/>
            </a:solidFill>
            <a:prstDash val="solid"/>
            <a:miter lim="8000"/>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Source Sans Pro"/>
              <a:ea typeface="Source Sans Pro"/>
              <a:cs typeface="Source Sans Pro"/>
              <a:sym typeface="Source Sans Pro"/>
            </a:endParaRPr>
          </a:p>
        </p:txBody>
      </p:sp>
      <p:sp>
        <p:nvSpPr>
          <p:cNvPr id="86" name="Google Shape;86;p16"/>
          <p:cNvSpPr txBox="1"/>
          <p:nvPr>
            <p:ph idx="1" type="body"/>
          </p:nvPr>
        </p:nvSpPr>
        <p:spPr>
          <a:xfrm>
            <a:off x="630936" y="1602027"/>
            <a:ext cx="3964500" cy="642900"/>
          </a:xfrm>
          <a:prstGeom prst="rect">
            <a:avLst/>
          </a:prstGeom>
          <a:noFill/>
          <a:ln>
            <a:noFill/>
          </a:ln>
        </p:spPr>
        <p:txBody>
          <a:bodyPr anchorCtr="0" anchor="t" bIns="34275" lIns="68575" spcFirstLastPara="1" rIns="68575" wrap="square" tIns="34275"/>
          <a:lstStyle>
            <a:lvl1pPr indent="-228600" lvl="0" marL="457200" marR="0" rtl="0" algn="l">
              <a:lnSpc>
                <a:spcPct val="90000"/>
              </a:lnSpc>
              <a:spcBef>
                <a:spcPts val="800"/>
              </a:spcBef>
              <a:spcAft>
                <a:spcPts val="0"/>
              </a:spcAft>
              <a:buClr>
                <a:schemeClr val="lt2"/>
              </a:buClr>
              <a:buSzPts val="1700"/>
              <a:buFont typeface="Arial"/>
              <a:buNone/>
              <a:defRPr b="0" i="0" sz="1700" u="none" cap="none" strike="noStrike">
                <a:solidFill>
                  <a:schemeClr val="lt2"/>
                </a:solidFill>
                <a:latin typeface="Source Sans Pro"/>
                <a:ea typeface="Source Sans Pro"/>
                <a:cs typeface="Source Sans Pro"/>
                <a:sym typeface="Source Sans Pro"/>
              </a:defRPr>
            </a:lvl1pPr>
            <a:lvl2pPr indent="-317500" lvl="1" marL="914400" marR="0" rtl="0" algn="l">
              <a:lnSpc>
                <a:spcPct val="90000"/>
              </a:lnSpc>
              <a:spcBef>
                <a:spcPts val="400"/>
              </a:spcBef>
              <a:spcAft>
                <a:spcPts val="0"/>
              </a:spcAft>
              <a:buClr>
                <a:schemeClr val="dk2"/>
              </a:buClr>
              <a:buSzPts val="1400"/>
              <a:buFont typeface="Arial"/>
              <a:buChar char="•"/>
              <a:defRPr b="0" i="0" sz="1400" u="none" cap="none" strike="noStrike">
                <a:solidFill>
                  <a:schemeClr val="dk2"/>
                </a:solidFill>
                <a:latin typeface="Source Sans Pro"/>
                <a:ea typeface="Source Sans Pro"/>
                <a:cs typeface="Source Sans Pro"/>
                <a:sym typeface="Source Sans Pro"/>
              </a:defRPr>
            </a:lvl2pPr>
            <a:lvl3pPr indent="-317500" lvl="2" marL="1371600" marR="0" rtl="0" algn="l">
              <a:lnSpc>
                <a:spcPct val="90000"/>
              </a:lnSpc>
              <a:spcBef>
                <a:spcPts val="400"/>
              </a:spcBef>
              <a:spcAft>
                <a:spcPts val="0"/>
              </a:spcAft>
              <a:buClr>
                <a:schemeClr val="dk2"/>
              </a:buClr>
              <a:buSzPts val="1400"/>
              <a:buFont typeface="Arial"/>
              <a:buChar char="•"/>
              <a:defRPr b="0" i="0" sz="1400" u="none" cap="none" strike="noStrike">
                <a:solidFill>
                  <a:schemeClr val="dk2"/>
                </a:solidFill>
                <a:latin typeface="Source Sans Pro"/>
                <a:ea typeface="Source Sans Pro"/>
                <a:cs typeface="Source Sans Pro"/>
                <a:sym typeface="Source Sans Pro"/>
              </a:defRPr>
            </a:lvl3pPr>
            <a:lvl4pPr indent="-317500" lvl="3" marL="1828800" marR="0" rtl="0" algn="l">
              <a:lnSpc>
                <a:spcPct val="90000"/>
              </a:lnSpc>
              <a:spcBef>
                <a:spcPts val="400"/>
              </a:spcBef>
              <a:spcAft>
                <a:spcPts val="0"/>
              </a:spcAft>
              <a:buClr>
                <a:schemeClr val="dk2"/>
              </a:buClr>
              <a:buSzPts val="1400"/>
              <a:buFont typeface="Arial"/>
              <a:buChar char="•"/>
              <a:defRPr b="0" i="0" sz="1400" u="none" cap="none" strike="noStrike">
                <a:solidFill>
                  <a:schemeClr val="dk2"/>
                </a:solidFill>
                <a:latin typeface="Source Sans Pro"/>
                <a:ea typeface="Source Sans Pro"/>
                <a:cs typeface="Source Sans Pro"/>
                <a:sym typeface="Source Sans Pro"/>
              </a:defRPr>
            </a:lvl4pPr>
            <a:lvl5pPr indent="-317500" lvl="4" marL="2286000" marR="0" rtl="0" algn="l">
              <a:lnSpc>
                <a:spcPct val="90000"/>
              </a:lnSpc>
              <a:spcBef>
                <a:spcPts val="400"/>
              </a:spcBef>
              <a:spcAft>
                <a:spcPts val="0"/>
              </a:spcAft>
              <a:buClr>
                <a:schemeClr val="dk2"/>
              </a:buClr>
              <a:buSzPts val="1400"/>
              <a:buFont typeface="Arial"/>
              <a:buChar char="•"/>
              <a:defRPr b="0" i="0" sz="1400" u="none" cap="none" strike="noStrike">
                <a:solidFill>
                  <a:schemeClr val="dk2"/>
                </a:solidFill>
                <a:latin typeface="Source Sans Pro"/>
                <a:ea typeface="Source Sans Pro"/>
                <a:cs typeface="Source Sans Pro"/>
                <a:sym typeface="Source Sans Pro"/>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Source Sans Pro"/>
                <a:ea typeface="Source Sans Pro"/>
                <a:cs typeface="Source Sans Pro"/>
                <a:sym typeface="Source Sans Pro"/>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Source Sans Pro"/>
                <a:ea typeface="Source Sans Pro"/>
                <a:cs typeface="Source Sans Pro"/>
                <a:sym typeface="Source Sans Pro"/>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Source Sans Pro"/>
                <a:ea typeface="Source Sans Pro"/>
                <a:cs typeface="Source Sans Pro"/>
                <a:sym typeface="Source Sans Pro"/>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Source Sans Pro"/>
                <a:ea typeface="Source Sans Pro"/>
                <a:cs typeface="Source Sans Pro"/>
                <a:sym typeface="Source Sans Pro"/>
              </a:defRPr>
            </a:lvl9pPr>
          </a:lstStyle>
          <a:p/>
        </p:txBody>
      </p:sp>
      <p:sp>
        <p:nvSpPr>
          <p:cNvPr id="87" name="Google Shape;87;p16"/>
          <p:cNvSpPr/>
          <p:nvPr/>
        </p:nvSpPr>
        <p:spPr>
          <a:xfrm>
            <a:off x="686269" y="1494439"/>
            <a:ext cx="3321000" cy="27600"/>
          </a:xfrm>
          <a:prstGeom prst="rect">
            <a:avLst/>
          </a:prstGeom>
          <a:solidFill>
            <a:schemeClr val="l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Source Sans Pro"/>
              <a:ea typeface="Source Sans Pro"/>
              <a:cs typeface="Source Sans Pro"/>
              <a:sym typeface="Source Sans Pro"/>
            </a:endParaRPr>
          </a:p>
        </p:txBody>
      </p:sp>
      <p:sp>
        <p:nvSpPr>
          <p:cNvPr id="88" name="Google Shape;88;p16"/>
          <p:cNvSpPr txBox="1"/>
          <p:nvPr>
            <p:ph idx="2" type="body"/>
          </p:nvPr>
        </p:nvSpPr>
        <p:spPr>
          <a:xfrm>
            <a:off x="628649" y="2325202"/>
            <a:ext cx="3966600" cy="1941600"/>
          </a:xfrm>
          <a:prstGeom prst="rect">
            <a:avLst/>
          </a:prstGeom>
          <a:noFill/>
          <a:ln>
            <a:noFill/>
          </a:ln>
        </p:spPr>
        <p:txBody>
          <a:bodyPr anchorCtr="0" anchor="t" bIns="34275" lIns="0" spcFirstLastPara="1" rIns="68575" wrap="square" tIns="34275"/>
          <a:lstStyle>
            <a:lvl1pPr indent="-304800" lvl="0" marL="457200" marR="0" rtl="0" algn="l">
              <a:lnSpc>
                <a:spcPct val="90000"/>
              </a:lnSpc>
              <a:spcBef>
                <a:spcPts val="500"/>
              </a:spcBef>
              <a:spcAft>
                <a:spcPts val="0"/>
              </a:spcAft>
              <a:buClr>
                <a:schemeClr val="lt2"/>
              </a:buClr>
              <a:buSzPts val="1200"/>
              <a:buFont typeface="Arial"/>
              <a:buChar char="•"/>
              <a:defRPr b="0" i="0" sz="1200" u="none" cap="none" strike="noStrike">
                <a:solidFill>
                  <a:schemeClr val="lt1"/>
                </a:solidFill>
                <a:latin typeface="Source Sans Pro"/>
                <a:ea typeface="Source Sans Pro"/>
                <a:cs typeface="Source Sans Pro"/>
                <a:sym typeface="Source Sans Pro"/>
              </a:defRPr>
            </a:lvl1pPr>
            <a:lvl2pPr indent="-342900" lvl="1" marL="914400" marR="0" rtl="0" algn="l">
              <a:lnSpc>
                <a:spcPct val="90000"/>
              </a:lnSpc>
              <a:spcBef>
                <a:spcPts val="400"/>
              </a:spcBef>
              <a:spcAft>
                <a:spcPts val="0"/>
              </a:spcAft>
              <a:buClr>
                <a:schemeClr val="dk2"/>
              </a:buClr>
              <a:buSzPts val="1800"/>
              <a:buFont typeface="Arial"/>
              <a:buChar char="•"/>
              <a:defRPr b="0" i="0" sz="1800" u="none" cap="none" strike="noStrike">
                <a:solidFill>
                  <a:schemeClr val="dk2"/>
                </a:solidFill>
                <a:latin typeface="Source Sans Pro"/>
                <a:ea typeface="Source Sans Pro"/>
                <a:cs typeface="Source Sans Pro"/>
                <a:sym typeface="Source Sans Pro"/>
              </a:defRPr>
            </a:lvl2pPr>
            <a:lvl3pPr indent="-323850" lvl="2" marL="1371600" marR="0" rtl="0" algn="l">
              <a:lnSpc>
                <a:spcPct val="90000"/>
              </a:lnSpc>
              <a:spcBef>
                <a:spcPts val="400"/>
              </a:spcBef>
              <a:spcAft>
                <a:spcPts val="0"/>
              </a:spcAft>
              <a:buClr>
                <a:schemeClr val="dk2"/>
              </a:buClr>
              <a:buSzPts val="1500"/>
              <a:buFont typeface="Arial"/>
              <a:buChar char="•"/>
              <a:defRPr b="0" i="0" sz="1500" u="none" cap="none" strike="noStrike">
                <a:solidFill>
                  <a:schemeClr val="dk2"/>
                </a:solidFill>
                <a:latin typeface="Source Sans Pro"/>
                <a:ea typeface="Source Sans Pro"/>
                <a:cs typeface="Source Sans Pro"/>
                <a:sym typeface="Source Sans Pro"/>
              </a:defRPr>
            </a:lvl3pPr>
            <a:lvl4pPr indent="-317500" lvl="3" marL="1828800" marR="0" rtl="0" algn="l">
              <a:lnSpc>
                <a:spcPct val="90000"/>
              </a:lnSpc>
              <a:spcBef>
                <a:spcPts val="400"/>
              </a:spcBef>
              <a:spcAft>
                <a:spcPts val="0"/>
              </a:spcAft>
              <a:buClr>
                <a:schemeClr val="dk2"/>
              </a:buClr>
              <a:buSzPts val="1400"/>
              <a:buFont typeface="Arial"/>
              <a:buChar char="•"/>
              <a:defRPr b="0" i="0" sz="1400" u="none" cap="none" strike="noStrike">
                <a:solidFill>
                  <a:schemeClr val="dk2"/>
                </a:solidFill>
                <a:latin typeface="Source Sans Pro"/>
                <a:ea typeface="Source Sans Pro"/>
                <a:cs typeface="Source Sans Pro"/>
                <a:sym typeface="Source Sans Pro"/>
              </a:defRPr>
            </a:lvl4pPr>
            <a:lvl5pPr indent="-317500" lvl="4" marL="2286000" marR="0" rtl="0" algn="l">
              <a:lnSpc>
                <a:spcPct val="90000"/>
              </a:lnSpc>
              <a:spcBef>
                <a:spcPts val="400"/>
              </a:spcBef>
              <a:spcAft>
                <a:spcPts val="0"/>
              </a:spcAft>
              <a:buClr>
                <a:schemeClr val="dk2"/>
              </a:buClr>
              <a:buSzPts val="1400"/>
              <a:buFont typeface="Arial"/>
              <a:buChar char="•"/>
              <a:defRPr b="0" i="0" sz="1400" u="none" cap="none" strike="noStrike">
                <a:solidFill>
                  <a:schemeClr val="dk2"/>
                </a:solidFill>
                <a:latin typeface="Source Sans Pro"/>
                <a:ea typeface="Source Sans Pro"/>
                <a:cs typeface="Source Sans Pro"/>
                <a:sym typeface="Source Sans Pro"/>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Source Sans Pro"/>
                <a:ea typeface="Source Sans Pro"/>
                <a:cs typeface="Source Sans Pro"/>
                <a:sym typeface="Source Sans Pro"/>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Source Sans Pro"/>
                <a:ea typeface="Source Sans Pro"/>
                <a:cs typeface="Source Sans Pro"/>
                <a:sym typeface="Source Sans Pro"/>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Source Sans Pro"/>
                <a:ea typeface="Source Sans Pro"/>
                <a:cs typeface="Source Sans Pro"/>
                <a:sym typeface="Source Sans Pro"/>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Source Sans Pro"/>
                <a:ea typeface="Source Sans Pro"/>
                <a:cs typeface="Source Sans Pro"/>
                <a:sym typeface="Source Sans Pro"/>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edia Layout">
  <p:cSld name="Media Layout">
    <p:spTree>
      <p:nvGrpSpPr>
        <p:cNvPr id="89" name="Shape 89"/>
        <p:cNvGrpSpPr/>
        <p:nvPr/>
      </p:nvGrpSpPr>
      <p:grpSpPr>
        <a:xfrm>
          <a:off x="0" y="0"/>
          <a:ext cx="0" cy="0"/>
          <a:chOff x="0" y="0"/>
          <a:chExt cx="0" cy="0"/>
        </a:xfrm>
      </p:grpSpPr>
      <p:sp>
        <p:nvSpPr>
          <p:cNvPr id="90" name="Google Shape;90;p17"/>
          <p:cNvSpPr/>
          <p:nvPr/>
        </p:nvSpPr>
        <p:spPr>
          <a:xfrm>
            <a:off x="97155" y="96012"/>
            <a:ext cx="8949600" cy="4951500"/>
          </a:xfrm>
          <a:prstGeom prst="rect">
            <a:avLst/>
          </a:prstGeom>
          <a:blipFill rotWithShape="1">
            <a:blip r:embed="rId2">
              <a:alphaModFix/>
            </a:blip>
            <a:stretch>
              <a:fillRect b="0" l="-19" r="-9" t="0"/>
            </a:stretch>
          </a:blip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Source Sans Pro"/>
              <a:ea typeface="Source Sans Pro"/>
              <a:cs typeface="Source Sans Pro"/>
              <a:sym typeface="Source Sans Pro"/>
            </a:endParaRPr>
          </a:p>
        </p:txBody>
      </p:sp>
      <p:sp>
        <p:nvSpPr>
          <p:cNvPr id="91" name="Google Shape;91;p17"/>
          <p:cNvSpPr/>
          <p:nvPr/>
        </p:nvSpPr>
        <p:spPr>
          <a:xfrm>
            <a:off x="97155" y="96012"/>
            <a:ext cx="8949600" cy="4951500"/>
          </a:xfrm>
          <a:prstGeom prst="rect">
            <a:avLst/>
          </a:prstGeom>
          <a:gradFill>
            <a:gsLst>
              <a:gs pos="0">
                <a:srgbClr val="004CB9">
                  <a:alpha val="80000"/>
                </a:srgbClr>
              </a:gs>
              <a:gs pos="100000">
                <a:srgbClr val="005500">
                  <a:alpha val="80000"/>
                </a:srgbClr>
              </a:gs>
            </a:gsLst>
            <a:lin ang="0" scaled="0"/>
          </a:gra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Source Sans Pro"/>
              <a:ea typeface="Source Sans Pro"/>
              <a:cs typeface="Source Sans Pro"/>
              <a:sym typeface="Source Sans Pro"/>
            </a:endParaRPr>
          </a:p>
        </p:txBody>
      </p:sp>
      <p:sp>
        <p:nvSpPr>
          <p:cNvPr id="92" name="Google Shape;92;p17"/>
          <p:cNvSpPr txBox="1"/>
          <p:nvPr>
            <p:ph idx="12" type="sldNum"/>
          </p:nvPr>
        </p:nvSpPr>
        <p:spPr>
          <a:xfrm>
            <a:off x="4365959" y="4588863"/>
            <a:ext cx="411900" cy="273900"/>
          </a:xfrm>
          <a:prstGeom prst="rect">
            <a:avLst/>
          </a:prstGeom>
          <a:noFill/>
          <a:ln>
            <a:noFill/>
          </a:ln>
        </p:spPr>
        <p:txBody>
          <a:bodyPr anchorCtr="0" anchor="ctr" bIns="34275" lIns="68575" spcFirstLastPara="1" rIns="68575" wrap="square" tIns="34275">
            <a:noAutofit/>
          </a:bodyPr>
          <a:lstStyle>
            <a:lvl1pPr indent="0" lvl="0" marL="0" marR="0" rtl="0" algn="ctr">
              <a:spcBef>
                <a:spcPts val="0"/>
              </a:spcBef>
              <a:buNone/>
              <a:defRPr b="1" sz="1200">
                <a:solidFill>
                  <a:schemeClr val="lt1"/>
                </a:solidFill>
                <a:latin typeface="Source Sans Pro"/>
                <a:ea typeface="Source Sans Pro"/>
                <a:cs typeface="Source Sans Pro"/>
                <a:sym typeface="Source Sans Pro"/>
              </a:defRPr>
            </a:lvl1pPr>
            <a:lvl2pPr indent="0" lvl="1" marL="0" marR="0" rtl="0" algn="ctr">
              <a:spcBef>
                <a:spcPts val="0"/>
              </a:spcBef>
              <a:buNone/>
              <a:defRPr b="1" sz="1200">
                <a:solidFill>
                  <a:schemeClr val="lt1"/>
                </a:solidFill>
                <a:latin typeface="Source Sans Pro"/>
                <a:ea typeface="Source Sans Pro"/>
                <a:cs typeface="Source Sans Pro"/>
                <a:sym typeface="Source Sans Pro"/>
              </a:defRPr>
            </a:lvl2pPr>
            <a:lvl3pPr indent="0" lvl="2" marL="0" marR="0" rtl="0" algn="ctr">
              <a:spcBef>
                <a:spcPts val="0"/>
              </a:spcBef>
              <a:buNone/>
              <a:defRPr b="1" sz="1200">
                <a:solidFill>
                  <a:schemeClr val="lt1"/>
                </a:solidFill>
                <a:latin typeface="Source Sans Pro"/>
                <a:ea typeface="Source Sans Pro"/>
                <a:cs typeface="Source Sans Pro"/>
                <a:sym typeface="Source Sans Pro"/>
              </a:defRPr>
            </a:lvl3pPr>
            <a:lvl4pPr indent="0" lvl="3" marL="0" marR="0" rtl="0" algn="ctr">
              <a:spcBef>
                <a:spcPts val="0"/>
              </a:spcBef>
              <a:buNone/>
              <a:defRPr b="1" sz="1200">
                <a:solidFill>
                  <a:schemeClr val="lt1"/>
                </a:solidFill>
                <a:latin typeface="Source Sans Pro"/>
                <a:ea typeface="Source Sans Pro"/>
                <a:cs typeface="Source Sans Pro"/>
                <a:sym typeface="Source Sans Pro"/>
              </a:defRPr>
            </a:lvl4pPr>
            <a:lvl5pPr indent="0" lvl="4" marL="0" marR="0" rtl="0" algn="ctr">
              <a:spcBef>
                <a:spcPts val="0"/>
              </a:spcBef>
              <a:buNone/>
              <a:defRPr b="1" sz="1200">
                <a:solidFill>
                  <a:schemeClr val="lt1"/>
                </a:solidFill>
                <a:latin typeface="Source Sans Pro"/>
                <a:ea typeface="Source Sans Pro"/>
                <a:cs typeface="Source Sans Pro"/>
                <a:sym typeface="Source Sans Pro"/>
              </a:defRPr>
            </a:lvl5pPr>
            <a:lvl6pPr indent="0" lvl="5" marL="0" marR="0" rtl="0" algn="ctr">
              <a:spcBef>
                <a:spcPts val="0"/>
              </a:spcBef>
              <a:buNone/>
              <a:defRPr b="1" sz="1200">
                <a:solidFill>
                  <a:schemeClr val="lt1"/>
                </a:solidFill>
                <a:latin typeface="Source Sans Pro"/>
                <a:ea typeface="Source Sans Pro"/>
                <a:cs typeface="Source Sans Pro"/>
                <a:sym typeface="Source Sans Pro"/>
              </a:defRPr>
            </a:lvl6pPr>
            <a:lvl7pPr indent="0" lvl="6" marL="0" marR="0" rtl="0" algn="ctr">
              <a:spcBef>
                <a:spcPts val="0"/>
              </a:spcBef>
              <a:buNone/>
              <a:defRPr b="1" sz="1200">
                <a:solidFill>
                  <a:schemeClr val="lt1"/>
                </a:solidFill>
                <a:latin typeface="Source Sans Pro"/>
                <a:ea typeface="Source Sans Pro"/>
                <a:cs typeface="Source Sans Pro"/>
                <a:sym typeface="Source Sans Pro"/>
              </a:defRPr>
            </a:lvl7pPr>
            <a:lvl8pPr indent="0" lvl="7" marL="0" marR="0" rtl="0" algn="ctr">
              <a:spcBef>
                <a:spcPts val="0"/>
              </a:spcBef>
              <a:buNone/>
              <a:defRPr b="1" sz="1200">
                <a:solidFill>
                  <a:schemeClr val="lt1"/>
                </a:solidFill>
                <a:latin typeface="Source Sans Pro"/>
                <a:ea typeface="Source Sans Pro"/>
                <a:cs typeface="Source Sans Pro"/>
                <a:sym typeface="Source Sans Pro"/>
              </a:defRPr>
            </a:lvl8pPr>
            <a:lvl9pPr indent="0" lvl="8" marL="0" marR="0" rtl="0" algn="ctr">
              <a:spcBef>
                <a:spcPts val="0"/>
              </a:spcBef>
              <a:buNone/>
              <a:defRPr b="1" sz="1200">
                <a:solidFill>
                  <a:schemeClr val="lt1"/>
                </a:solidFill>
                <a:latin typeface="Source Sans Pro"/>
                <a:ea typeface="Source Sans Pro"/>
                <a:cs typeface="Source Sans Pro"/>
                <a:sym typeface="Source Sans Pro"/>
              </a:defRPr>
            </a:lvl9pPr>
          </a:lstStyle>
          <a:p>
            <a:pPr indent="0" lvl="0" marL="0" rtl="0" algn="ctr">
              <a:spcBef>
                <a:spcPts val="0"/>
              </a:spcBef>
              <a:spcAft>
                <a:spcPts val="0"/>
              </a:spcAft>
              <a:buNone/>
            </a:pPr>
            <a:fld id="{00000000-1234-1234-1234-123412341234}" type="slidenum">
              <a:rPr lang="en-GB"/>
              <a:t>‹#›</a:t>
            </a:fld>
            <a:endParaRPr/>
          </a:p>
        </p:txBody>
      </p:sp>
      <p:sp>
        <p:nvSpPr>
          <p:cNvPr id="93" name="Google Shape;93;p17"/>
          <p:cNvSpPr txBox="1"/>
          <p:nvPr>
            <p:ph idx="10" type="dt"/>
          </p:nvPr>
        </p:nvSpPr>
        <p:spPr>
          <a:xfrm>
            <a:off x="6457950" y="4588863"/>
            <a:ext cx="2057400" cy="273900"/>
          </a:xfrm>
          <a:prstGeom prst="rect">
            <a:avLst/>
          </a:prstGeom>
          <a:noFill/>
          <a:ln>
            <a:noFill/>
          </a:ln>
        </p:spPr>
        <p:txBody>
          <a:bodyPr anchorCtr="0" anchor="ctr" bIns="34275" lIns="68575" spcFirstLastPara="1" rIns="68575" wrap="square" tIns="34275"/>
          <a:lstStyle>
            <a:lvl1pPr lvl="0" marR="0" rtl="0" algn="r">
              <a:spcBef>
                <a:spcPts val="0"/>
              </a:spcBef>
              <a:spcAft>
                <a:spcPts val="0"/>
              </a:spcAft>
              <a:buSzPts val="1100"/>
              <a:buNone/>
              <a:defRPr sz="1200">
                <a:solidFill>
                  <a:schemeClr val="lt2"/>
                </a:solidFill>
                <a:latin typeface="Source Sans Pro"/>
                <a:ea typeface="Source Sans Pro"/>
                <a:cs typeface="Source Sans Pro"/>
                <a:sym typeface="Source Sans Pro"/>
              </a:defRPr>
            </a:lvl1pPr>
            <a:lvl2pPr lvl="1"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2pPr>
            <a:lvl3pPr lvl="2"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3pPr>
            <a:lvl4pPr lvl="3"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4pPr>
            <a:lvl5pPr lvl="4"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5pPr>
            <a:lvl6pPr lvl="5"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6pPr>
            <a:lvl7pPr lvl="6"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7pPr>
            <a:lvl8pPr lvl="7"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8pPr>
            <a:lvl9pPr lvl="8"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9pPr>
          </a:lstStyle>
          <a:p/>
        </p:txBody>
      </p:sp>
      <p:sp>
        <p:nvSpPr>
          <p:cNvPr id="94" name="Google Shape;94;p17"/>
          <p:cNvSpPr txBox="1"/>
          <p:nvPr>
            <p:ph idx="11" type="ftr"/>
          </p:nvPr>
        </p:nvSpPr>
        <p:spPr>
          <a:xfrm>
            <a:off x="628650" y="4588863"/>
            <a:ext cx="2549100" cy="273900"/>
          </a:xfrm>
          <a:prstGeom prst="rect">
            <a:avLst/>
          </a:prstGeom>
          <a:noFill/>
          <a:ln>
            <a:noFill/>
          </a:ln>
        </p:spPr>
        <p:txBody>
          <a:bodyPr anchorCtr="0" anchor="ctr" bIns="34275" lIns="68575" spcFirstLastPara="1" rIns="68575" wrap="square" tIns="34275"/>
          <a:lstStyle>
            <a:lvl1pPr lvl="0" marR="0" rtl="0" algn="l">
              <a:spcBef>
                <a:spcPts val="0"/>
              </a:spcBef>
              <a:spcAft>
                <a:spcPts val="0"/>
              </a:spcAft>
              <a:buSzPts val="1100"/>
              <a:buNone/>
              <a:defRPr sz="1200">
                <a:solidFill>
                  <a:schemeClr val="lt2"/>
                </a:solidFill>
                <a:latin typeface="Source Sans Pro"/>
                <a:ea typeface="Source Sans Pro"/>
                <a:cs typeface="Source Sans Pro"/>
                <a:sym typeface="Source Sans Pro"/>
              </a:defRPr>
            </a:lvl1pPr>
            <a:lvl2pPr lvl="1"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2pPr>
            <a:lvl3pPr lvl="2"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3pPr>
            <a:lvl4pPr lvl="3"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4pPr>
            <a:lvl5pPr lvl="4"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5pPr>
            <a:lvl6pPr lvl="5"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6pPr>
            <a:lvl7pPr lvl="6"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7pPr>
            <a:lvl8pPr lvl="7"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8pPr>
            <a:lvl9pPr lvl="8"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9pPr>
          </a:lstStyle>
          <a:p/>
        </p:txBody>
      </p:sp>
      <p:sp>
        <p:nvSpPr>
          <p:cNvPr id="95" name="Google Shape;95;p17"/>
          <p:cNvSpPr txBox="1"/>
          <p:nvPr>
            <p:ph type="title"/>
          </p:nvPr>
        </p:nvSpPr>
        <p:spPr>
          <a:xfrm>
            <a:off x="628650" y="201655"/>
            <a:ext cx="7886700" cy="994200"/>
          </a:xfrm>
          <a:prstGeom prst="rect">
            <a:avLst/>
          </a:prstGeom>
          <a:noFill/>
          <a:ln>
            <a:noFill/>
          </a:ln>
        </p:spPr>
        <p:txBody>
          <a:bodyPr anchorCtr="0" anchor="ctr" bIns="34275" lIns="0" spcFirstLastPara="1" rIns="0" wrap="square" tIns="34275"/>
          <a:lstStyle>
            <a:lvl1pPr lvl="0" marR="0" rtl="0" algn="ctr">
              <a:lnSpc>
                <a:spcPct val="90000"/>
              </a:lnSpc>
              <a:spcBef>
                <a:spcPts val="0"/>
              </a:spcBef>
              <a:spcAft>
                <a:spcPts val="0"/>
              </a:spcAft>
              <a:buClr>
                <a:schemeClr val="lt1"/>
              </a:buClr>
              <a:buSzPts val="3800"/>
              <a:buFont typeface="Cabin"/>
              <a:buNone/>
              <a:defRPr b="0" i="0" sz="3800" u="none" cap="none" strike="noStrike">
                <a:solidFill>
                  <a:schemeClr val="lt1"/>
                </a:solidFill>
                <a:latin typeface="Cabin"/>
                <a:ea typeface="Cabin"/>
                <a:cs typeface="Cabin"/>
                <a:sym typeface="Cabin"/>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p:txBody>
      </p:sp>
      <p:sp>
        <p:nvSpPr>
          <p:cNvPr id="96" name="Google Shape;96;p17"/>
          <p:cNvSpPr/>
          <p:nvPr/>
        </p:nvSpPr>
        <p:spPr>
          <a:xfrm>
            <a:off x="4431411" y="4585534"/>
            <a:ext cx="281400" cy="281400"/>
          </a:xfrm>
          <a:prstGeom prst="ellipse">
            <a:avLst/>
          </a:prstGeom>
          <a:noFill/>
          <a:ln cap="flat" cmpd="sng" w="12700">
            <a:solidFill>
              <a:schemeClr val="lt2"/>
            </a:solidFill>
            <a:prstDash val="solid"/>
            <a:miter lim="8000"/>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Source Sans Pro"/>
              <a:ea typeface="Source Sans Pro"/>
              <a:cs typeface="Source Sans Pro"/>
              <a:sym typeface="Source Sans Pro"/>
            </a:endParaRPr>
          </a:p>
        </p:txBody>
      </p:sp>
      <p:sp>
        <p:nvSpPr>
          <p:cNvPr id="97" name="Google Shape;97;p17"/>
          <p:cNvSpPr/>
          <p:nvPr>
            <p:ph idx="2" type="media"/>
          </p:nvPr>
        </p:nvSpPr>
        <p:spPr>
          <a:xfrm>
            <a:off x="1046988" y="1123328"/>
            <a:ext cx="7050000" cy="3161400"/>
          </a:xfrm>
          <a:prstGeom prst="rect">
            <a:avLst/>
          </a:prstGeom>
          <a:noFill/>
          <a:ln>
            <a:noFill/>
          </a:ln>
        </p:spPr>
        <p:txBody>
          <a:bodyPr anchorCtr="0" anchor="ctr" bIns="34275" lIns="68575" spcFirstLastPara="1" rIns="68575" wrap="square" tIns="34275"/>
          <a:lstStyle>
            <a:lvl1pPr lvl="0" marR="0" rtl="0" algn="ctr">
              <a:lnSpc>
                <a:spcPct val="90000"/>
              </a:lnSpc>
              <a:spcBef>
                <a:spcPts val="800"/>
              </a:spcBef>
              <a:spcAft>
                <a:spcPts val="0"/>
              </a:spcAft>
              <a:buClr>
                <a:schemeClr val="dk2"/>
              </a:buClr>
              <a:buSzPts val="1100"/>
              <a:buFont typeface="Arial"/>
              <a:buNone/>
              <a:defRPr b="0" i="0" sz="1100" u="none" cap="none" strike="noStrike">
                <a:solidFill>
                  <a:schemeClr val="dk2"/>
                </a:solidFill>
                <a:latin typeface="Source Sans Pro"/>
                <a:ea typeface="Source Sans Pro"/>
                <a:cs typeface="Source Sans Pro"/>
                <a:sym typeface="Source Sans Pro"/>
              </a:defRPr>
            </a:lvl1pPr>
            <a:lvl2pPr lvl="1" marR="0" rtl="0" algn="l">
              <a:lnSpc>
                <a:spcPct val="90000"/>
              </a:lnSpc>
              <a:spcBef>
                <a:spcPts val="400"/>
              </a:spcBef>
              <a:spcAft>
                <a:spcPts val="0"/>
              </a:spcAft>
              <a:buClr>
                <a:schemeClr val="dk2"/>
              </a:buClr>
              <a:buSzPts val="1800"/>
              <a:buFont typeface="Arial"/>
              <a:buChar char="•"/>
              <a:defRPr b="0" i="0" sz="1800" u="none" cap="none" strike="noStrike">
                <a:solidFill>
                  <a:schemeClr val="dk2"/>
                </a:solidFill>
                <a:latin typeface="Source Sans Pro"/>
                <a:ea typeface="Source Sans Pro"/>
                <a:cs typeface="Source Sans Pro"/>
                <a:sym typeface="Source Sans Pro"/>
              </a:defRPr>
            </a:lvl2pPr>
            <a:lvl3pPr lvl="2" marR="0" rtl="0" algn="l">
              <a:lnSpc>
                <a:spcPct val="90000"/>
              </a:lnSpc>
              <a:spcBef>
                <a:spcPts val="400"/>
              </a:spcBef>
              <a:spcAft>
                <a:spcPts val="0"/>
              </a:spcAft>
              <a:buClr>
                <a:schemeClr val="dk2"/>
              </a:buClr>
              <a:buSzPts val="1500"/>
              <a:buFont typeface="Arial"/>
              <a:buChar char="•"/>
              <a:defRPr b="0" i="0" sz="1500" u="none" cap="none" strike="noStrike">
                <a:solidFill>
                  <a:schemeClr val="dk2"/>
                </a:solidFill>
                <a:latin typeface="Source Sans Pro"/>
                <a:ea typeface="Source Sans Pro"/>
                <a:cs typeface="Source Sans Pro"/>
                <a:sym typeface="Source Sans Pro"/>
              </a:defRPr>
            </a:lvl3pPr>
            <a:lvl4pPr lvl="3" marR="0" rtl="0" algn="l">
              <a:lnSpc>
                <a:spcPct val="90000"/>
              </a:lnSpc>
              <a:spcBef>
                <a:spcPts val="400"/>
              </a:spcBef>
              <a:spcAft>
                <a:spcPts val="0"/>
              </a:spcAft>
              <a:buClr>
                <a:schemeClr val="dk2"/>
              </a:buClr>
              <a:buSzPts val="1400"/>
              <a:buFont typeface="Arial"/>
              <a:buChar char="•"/>
              <a:defRPr b="0" i="0" sz="1400" u="none" cap="none" strike="noStrike">
                <a:solidFill>
                  <a:schemeClr val="dk2"/>
                </a:solidFill>
                <a:latin typeface="Source Sans Pro"/>
                <a:ea typeface="Source Sans Pro"/>
                <a:cs typeface="Source Sans Pro"/>
                <a:sym typeface="Source Sans Pro"/>
              </a:defRPr>
            </a:lvl4pPr>
            <a:lvl5pPr lvl="4" marR="0" rtl="0" algn="l">
              <a:lnSpc>
                <a:spcPct val="90000"/>
              </a:lnSpc>
              <a:spcBef>
                <a:spcPts val="400"/>
              </a:spcBef>
              <a:spcAft>
                <a:spcPts val="0"/>
              </a:spcAft>
              <a:buClr>
                <a:schemeClr val="dk2"/>
              </a:buClr>
              <a:buSzPts val="1400"/>
              <a:buFont typeface="Arial"/>
              <a:buChar char="•"/>
              <a:defRPr b="0" i="0" sz="1400" u="none" cap="none" strike="noStrike">
                <a:solidFill>
                  <a:schemeClr val="dk2"/>
                </a:solidFill>
                <a:latin typeface="Source Sans Pro"/>
                <a:ea typeface="Source Sans Pro"/>
                <a:cs typeface="Source Sans Pro"/>
                <a:sym typeface="Source Sans Pro"/>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Source Sans Pro"/>
                <a:ea typeface="Source Sans Pro"/>
                <a:cs typeface="Source Sans Pro"/>
                <a:sym typeface="Source Sans Pro"/>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Source Sans Pro"/>
                <a:ea typeface="Source Sans Pro"/>
                <a:cs typeface="Source Sans Pro"/>
                <a:sym typeface="Source Sans Pro"/>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Source Sans Pro"/>
                <a:ea typeface="Source Sans Pro"/>
                <a:cs typeface="Source Sans Pro"/>
                <a:sym typeface="Source Sans Pro"/>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Source Sans Pro"/>
                <a:ea typeface="Source Sans Pro"/>
                <a:cs typeface="Source Sans Pro"/>
                <a:sym typeface="Source Sans Pro"/>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Divider Layout">
  <p:cSld name="Divider Layout">
    <p:spTree>
      <p:nvGrpSpPr>
        <p:cNvPr id="98" name="Shape 98"/>
        <p:cNvGrpSpPr/>
        <p:nvPr/>
      </p:nvGrpSpPr>
      <p:grpSpPr>
        <a:xfrm>
          <a:off x="0" y="0"/>
          <a:ext cx="0" cy="0"/>
          <a:chOff x="0" y="0"/>
          <a:chExt cx="0" cy="0"/>
        </a:xfrm>
      </p:grpSpPr>
      <p:sp>
        <p:nvSpPr>
          <p:cNvPr id="99" name="Google Shape;99;p18"/>
          <p:cNvSpPr/>
          <p:nvPr/>
        </p:nvSpPr>
        <p:spPr>
          <a:xfrm>
            <a:off x="97155" y="96012"/>
            <a:ext cx="8949600" cy="4951500"/>
          </a:xfrm>
          <a:prstGeom prst="rect">
            <a:avLst/>
          </a:prstGeom>
          <a:blipFill rotWithShape="1">
            <a:blip r:embed="rId2">
              <a:alphaModFix/>
            </a:blip>
            <a:stretch>
              <a:fillRect b="0" l="-19" r="-9" t="0"/>
            </a:stretch>
          </a:blip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Source Sans Pro"/>
              <a:ea typeface="Source Sans Pro"/>
              <a:cs typeface="Source Sans Pro"/>
              <a:sym typeface="Source Sans Pro"/>
            </a:endParaRPr>
          </a:p>
        </p:txBody>
      </p:sp>
      <p:sp>
        <p:nvSpPr>
          <p:cNvPr id="100" name="Google Shape;100;p18"/>
          <p:cNvSpPr/>
          <p:nvPr/>
        </p:nvSpPr>
        <p:spPr>
          <a:xfrm>
            <a:off x="97155" y="2558034"/>
            <a:ext cx="8949600" cy="2489400"/>
          </a:xfrm>
          <a:prstGeom prst="rect">
            <a:avLst/>
          </a:prstGeom>
          <a:gradFill>
            <a:gsLst>
              <a:gs pos="0">
                <a:srgbClr val="004CB9">
                  <a:alpha val="80000"/>
                </a:srgbClr>
              </a:gs>
              <a:gs pos="99000">
                <a:srgbClr val="005500">
                  <a:alpha val="80000"/>
                </a:srgbClr>
              </a:gs>
              <a:gs pos="100000">
                <a:srgbClr val="005500">
                  <a:alpha val="80000"/>
                </a:srgbClr>
              </a:gs>
            </a:gsLst>
            <a:lin ang="1680027" scaled="0"/>
          </a:gra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Source Sans Pro"/>
              <a:ea typeface="Source Sans Pro"/>
              <a:cs typeface="Source Sans Pro"/>
              <a:sym typeface="Source Sans Pro"/>
            </a:endParaRPr>
          </a:p>
        </p:txBody>
      </p:sp>
      <p:sp>
        <p:nvSpPr>
          <p:cNvPr id="101" name="Google Shape;101;p18"/>
          <p:cNvSpPr txBox="1"/>
          <p:nvPr>
            <p:ph type="title"/>
          </p:nvPr>
        </p:nvSpPr>
        <p:spPr>
          <a:xfrm>
            <a:off x="628650" y="2985777"/>
            <a:ext cx="7886700" cy="587100"/>
          </a:xfrm>
          <a:prstGeom prst="rect">
            <a:avLst/>
          </a:prstGeom>
          <a:noFill/>
          <a:ln>
            <a:noFill/>
          </a:ln>
        </p:spPr>
        <p:txBody>
          <a:bodyPr anchorCtr="0" anchor="ctr" bIns="34275" lIns="68575" spcFirstLastPara="1" rIns="68575" wrap="square" tIns="34275"/>
          <a:lstStyle>
            <a:lvl1pPr lvl="0" marR="0" rtl="0" algn="ctr">
              <a:lnSpc>
                <a:spcPct val="90000"/>
              </a:lnSpc>
              <a:spcBef>
                <a:spcPts val="0"/>
              </a:spcBef>
              <a:spcAft>
                <a:spcPts val="0"/>
              </a:spcAft>
              <a:buClr>
                <a:schemeClr val="lt1"/>
              </a:buClr>
              <a:buSzPts val="3800"/>
              <a:buFont typeface="Cabin"/>
              <a:buNone/>
              <a:defRPr b="0" i="0" sz="3800" u="none" cap="none" strike="noStrike">
                <a:solidFill>
                  <a:schemeClr val="lt1"/>
                </a:solidFill>
                <a:latin typeface="Cabin"/>
                <a:ea typeface="Cabin"/>
                <a:cs typeface="Cabin"/>
                <a:sym typeface="Cabin"/>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p:txBody>
      </p:sp>
      <p:sp>
        <p:nvSpPr>
          <p:cNvPr id="102" name="Google Shape;102;p18"/>
          <p:cNvSpPr txBox="1"/>
          <p:nvPr>
            <p:ph idx="12" type="sldNum"/>
          </p:nvPr>
        </p:nvSpPr>
        <p:spPr>
          <a:xfrm>
            <a:off x="4365959" y="4588863"/>
            <a:ext cx="411900" cy="273900"/>
          </a:xfrm>
          <a:prstGeom prst="rect">
            <a:avLst/>
          </a:prstGeom>
          <a:noFill/>
          <a:ln>
            <a:noFill/>
          </a:ln>
        </p:spPr>
        <p:txBody>
          <a:bodyPr anchorCtr="0" anchor="ctr" bIns="34275" lIns="68575" spcFirstLastPara="1" rIns="68575" wrap="square" tIns="34275">
            <a:noAutofit/>
          </a:bodyPr>
          <a:lstStyle>
            <a:lvl1pPr indent="0" lvl="0" marL="0" marR="0" rtl="0" algn="ctr">
              <a:spcBef>
                <a:spcPts val="0"/>
              </a:spcBef>
              <a:buNone/>
              <a:defRPr b="1" sz="1200">
                <a:solidFill>
                  <a:schemeClr val="lt1"/>
                </a:solidFill>
                <a:latin typeface="Source Sans Pro"/>
                <a:ea typeface="Source Sans Pro"/>
                <a:cs typeface="Source Sans Pro"/>
                <a:sym typeface="Source Sans Pro"/>
              </a:defRPr>
            </a:lvl1pPr>
            <a:lvl2pPr indent="0" lvl="1" marL="0" marR="0" rtl="0" algn="ctr">
              <a:spcBef>
                <a:spcPts val="0"/>
              </a:spcBef>
              <a:buNone/>
              <a:defRPr b="1" sz="1200">
                <a:solidFill>
                  <a:schemeClr val="lt1"/>
                </a:solidFill>
                <a:latin typeface="Source Sans Pro"/>
                <a:ea typeface="Source Sans Pro"/>
                <a:cs typeface="Source Sans Pro"/>
                <a:sym typeface="Source Sans Pro"/>
              </a:defRPr>
            </a:lvl2pPr>
            <a:lvl3pPr indent="0" lvl="2" marL="0" marR="0" rtl="0" algn="ctr">
              <a:spcBef>
                <a:spcPts val="0"/>
              </a:spcBef>
              <a:buNone/>
              <a:defRPr b="1" sz="1200">
                <a:solidFill>
                  <a:schemeClr val="lt1"/>
                </a:solidFill>
                <a:latin typeface="Source Sans Pro"/>
                <a:ea typeface="Source Sans Pro"/>
                <a:cs typeface="Source Sans Pro"/>
                <a:sym typeface="Source Sans Pro"/>
              </a:defRPr>
            </a:lvl3pPr>
            <a:lvl4pPr indent="0" lvl="3" marL="0" marR="0" rtl="0" algn="ctr">
              <a:spcBef>
                <a:spcPts val="0"/>
              </a:spcBef>
              <a:buNone/>
              <a:defRPr b="1" sz="1200">
                <a:solidFill>
                  <a:schemeClr val="lt1"/>
                </a:solidFill>
                <a:latin typeface="Source Sans Pro"/>
                <a:ea typeface="Source Sans Pro"/>
                <a:cs typeface="Source Sans Pro"/>
                <a:sym typeface="Source Sans Pro"/>
              </a:defRPr>
            </a:lvl4pPr>
            <a:lvl5pPr indent="0" lvl="4" marL="0" marR="0" rtl="0" algn="ctr">
              <a:spcBef>
                <a:spcPts val="0"/>
              </a:spcBef>
              <a:buNone/>
              <a:defRPr b="1" sz="1200">
                <a:solidFill>
                  <a:schemeClr val="lt1"/>
                </a:solidFill>
                <a:latin typeface="Source Sans Pro"/>
                <a:ea typeface="Source Sans Pro"/>
                <a:cs typeface="Source Sans Pro"/>
                <a:sym typeface="Source Sans Pro"/>
              </a:defRPr>
            </a:lvl5pPr>
            <a:lvl6pPr indent="0" lvl="5" marL="0" marR="0" rtl="0" algn="ctr">
              <a:spcBef>
                <a:spcPts val="0"/>
              </a:spcBef>
              <a:buNone/>
              <a:defRPr b="1" sz="1200">
                <a:solidFill>
                  <a:schemeClr val="lt1"/>
                </a:solidFill>
                <a:latin typeface="Source Sans Pro"/>
                <a:ea typeface="Source Sans Pro"/>
                <a:cs typeface="Source Sans Pro"/>
                <a:sym typeface="Source Sans Pro"/>
              </a:defRPr>
            </a:lvl6pPr>
            <a:lvl7pPr indent="0" lvl="6" marL="0" marR="0" rtl="0" algn="ctr">
              <a:spcBef>
                <a:spcPts val="0"/>
              </a:spcBef>
              <a:buNone/>
              <a:defRPr b="1" sz="1200">
                <a:solidFill>
                  <a:schemeClr val="lt1"/>
                </a:solidFill>
                <a:latin typeface="Source Sans Pro"/>
                <a:ea typeface="Source Sans Pro"/>
                <a:cs typeface="Source Sans Pro"/>
                <a:sym typeface="Source Sans Pro"/>
              </a:defRPr>
            </a:lvl7pPr>
            <a:lvl8pPr indent="0" lvl="7" marL="0" marR="0" rtl="0" algn="ctr">
              <a:spcBef>
                <a:spcPts val="0"/>
              </a:spcBef>
              <a:buNone/>
              <a:defRPr b="1" sz="1200">
                <a:solidFill>
                  <a:schemeClr val="lt1"/>
                </a:solidFill>
                <a:latin typeface="Source Sans Pro"/>
                <a:ea typeface="Source Sans Pro"/>
                <a:cs typeface="Source Sans Pro"/>
                <a:sym typeface="Source Sans Pro"/>
              </a:defRPr>
            </a:lvl8pPr>
            <a:lvl9pPr indent="0" lvl="8" marL="0" marR="0" rtl="0" algn="ctr">
              <a:spcBef>
                <a:spcPts val="0"/>
              </a:spcBef>
              <a:buNone/>
              <a:defRPr b="1" sz="1200">
                <a:solidFill>
                  <a:schemeClr val="lt1"/>
                </a:solidFill>
                <a:latin typeface="Source Sans Pro"/>
                <a:ea typeface="Source Sans Pro"/>
                <a:cs typeface="Source Sans Pro"/>
                <a:sym typeface="Source Sans Pro"/>
              </a:defRPr>
            </a:lvl9pPr>
          </a:lstStyle>
          <a:p>
            <a:pPr indent="0" lvl="0" marL="0" rtl="0" algn="ctr">
              <a:spcBef>
                <a:spcPts val="0"/>
              </a:spcBef>
              <a:spcAft>
                <a:spcPts val="0"/>
              </a:spcAft>
              <a:buNone/>
            </a:pPr>
            <a:fld id="{00000000-1234-1234-1234-123412341234}" type="slidenum">
              <a:rPr lang="en-GB"/>
              <a:t>‹#›</a:t>
            </a:fld>
            <a:endParaRPr/>
          </a:p>
        </p:txBody>
      </p:sp>
      <p:sp>
        <p:nvSpPr>
          <p:cNvPr id="103" name="Google Shape;103;p18"/>
          <p:cNvSpPr txBox="1"/>
          <p:nvPr>
            <p:ph idx="10" type="dt"/>
          </p:nvPr>
        </p:nvSpPr>
        <p:spPr>
          <a:xfrm>
            <a:off x="6457950" y="4588863"/>
            <a:ext cx="2057400" cy="273900"/>
          </a:xfrm>
          <a:prstGeom prst="rect">
            <a:avLst/>
          </a:prstGeom>
          <a:noFill/>
          <a:ln>
            <a:noFill/>
          </a:ln>
        </p:spPr>
        <p:txBody>
          <a:bodyPr anchorCtr="0" anchor="ctr" bIns="34275" lIns="68575" spcFirstLastPara="1" rIns="68575" wrap="square" tIns="34275"/>
          <a:lstStyle>
            <a:lvl1pPr lvl="0" marR="0" rtl="0" algn="r">
              <a:spcBef>
                <a:spcPts val="0"/>
              </a:spcBef>
              <a:spcAft>
                <a:spcPts val="0"/>
              </a:spcAft>
              <a:buSzPts val="1100"/>
              <a:buNone/>
              <a:defRPr sz="1200">
                <a:solidFill>
                  <a:schemeClr val="lt2"/>
                </a:solidFill>
                <a:latin typeface="Source Sans Pro"/>
                <a:ea typeface="Source Sans Pro"/>
                <a:cs typeface="Source Sans Pro"/>
                <a:sym typeface="Source Sans Pro"/>
              </a:defRPr>
            </a:lvl1pPr>
            <a:lvl2pPr lvl="1"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2pPr>
            <a:lvl3pPr lvl="2"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3pPr>
            <a:lvl4pPr lvl="3"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4pPr>
            <a:lvl5pPr lvl="4"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5pPr>
            <a:lvl6pPr lvl="5"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6pPr>
            <a:lvl7pPr lvl="6"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7pPr>
            <a:lvl8pPr lvl="7"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8pPr>
            <a:lvl9pPr lvl="8"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9pPr>
          </a:lstStyle>
          <a:p/>
        </p:txBody>
      </p:sp>
      <p:sp>
        <p:nvSpPr>
          <p:cNvPr id="104" name="Google Shape;104;p18"/>
          <p:cNvSpPr txBox="1"/>
          <p:nvPr>
            <p:ph idx="11" type="ftr"/>
          </p:nvPr>
        </p:nvSpPr>
        <p:spPr>
          <a:xfrm>
            <a:off x="628650" y="4588863"/>
            <a:ext cx="2549100" cy="273900"/>
          </a:xfrm>
          <a:prstGeom prst="rect">
            <a:avLst/>
          </a:prstGeom>
          <a:noFill/>
          <a:ln>
            <a:noFill/>
          </a:ln>
        </p:spPr>
        <p:txBody>
          <a:bodyPr anchorCtr="0" anchor="ctr" bIns="34275" lIns="68575" spcFirstLastPara="1" rIns="68575" wrap="square" tIns="34275"/>
          <a:lstStyle>
            <a:lvl1pPr lvl="0" marR="0" rtl="0" algn="l">
              <a:spcBef>
                <a:spcPts val="0"/>
              </a:spcBef>
              <a:spcAft>
                <a:spcPts val="0"/>
              </a:spcAft>
              <a:buSzPts val="1100"/>
              <a:buNone/>
              <a:defRPr sz="1200">
                <a:solidFill>
                  <a:schemeClr val="lt2"/>
                </a:solidFill>
                <a:latin typeface="Source Sans Pro"/>
                <a:ea typeface="Source Sans Pro"/>
                <a:cs typeface="Source Sans Pro"/>
                <a:sym typeface="Source Sans Pro"/>
              </a:defRPr>
            </a:lvl1pPr>
            <a:lvl2pPr lvl="1"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2pPr>
            <a:lvl3pPr lvl="2"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3pPr>
            <a:lvl4pPr lvl="3"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4pPr>
            <a:lvl5pPr lvl="4"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5pPr>
            <a:lvl6pPr lvl="5"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6pPr>
            <a:lvl7pPr lvl="6"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7pPr>
            <a:lvl8pPr lvl="7"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8pPr>
            <a:lvl9pPr lvl="8"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9pPr>
          </a:lstStyle>
          <a:p/>
        </p:txBody>
      </p:sp>
      <p:sp>
        <p:nvSpPr>
          <p:cNvPr id="105" name="Google Shape;105;p18"/>
          <p:cNvSpPr/>
          <p:nvPr/>
        </p:nvSpPr>
        <p:spPr>
          <a:xfrm>
            <a:off x="4431411" y="4585534"/>
            <a:ext cx="281400" cy="281400"/>
          </a:xfrm>
          <a:prstGeom prst="ellipse">
            <a:avLst/>
          </a:prstGeom>
          <a:noFill/>
          <a:ln cap="flat" cmpd="sng" w="12700">
            <a:solidFill>
              <a:schemeClr val="lt2"/>
            </a:solidFill>
            <a:prstDash val="solid"/>
            <a:miter lim="8000"/>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Source Sans Pro"/>
              <a:ea typeface="Source Sans Pro"/>
              <a:cs typeface="Source Sans Pro"/>
              <a:sym typeface="Source Sans Pro"/>
            </a:endParaRPr>
          </a:p>
        </p:txBody>
      </p:sp>
      <p:sp>
        <p:nvSpPr>
          <p:cNvPr id="106" name="Google Shape;106;p18"/>
          <p:cNvSpPr txBox="1"/>
          <p:nvPr>
            <p:ph idx="1" type="body"/>
          </p:nvPr>
        </p:nvSpPr>
        <p:spPr>
          <a:xfrm>
            <a:off x="628650" y="3710862"/>
            <a:ext cx="7886700" cy="357300"/>
          </a:xfrm>
          <a:prstGeom prst="rect">
            <a:avLst/>
          </a:prstGeom>
          <a:noFill/>
          <a:ln>
            <a:noFill/>
          </a:ln>
        </p:spPr>
        <p:txBody>
          <a:bodyPr anchorCtr="0" anchor="t" bIns="34275" lIns="68575" spcFirstLastPara="1" rIns="68575" wrap="square" tIns="34275"/>
          <a:lstStyle>
            <a:lvl1pPr indent="-228600" lvl="0" marL="457200" marR="0" rtl="0" algn="ctr">
              <a:lnSpc>
                <a:spcPct val="90000"/>
              </a:lnSpc>
              <a:spcBef>
                <a:spcPts val="800"/>
              </a:spcBef>
              <a:spcAft>
                <a:spcPts val="0"/>
              </a:spcAft>
              <a:buClr>
                <a:schemeClr val="lt2"/>
              </a:buClr>
              <a:buSzPts val="1700"/>
              <a:buFont typeface="Arial"/>
              <a:buNone/>
              <a:defRPr b="0" i="0" sz="1700" u="none" cap="none" strike="noStrike">
                <a:solidFill>
                  <a:schemeClr val="lt2"/>
                </a:solidFill>
                <a:latin typeface="Source Sans Pro"/>
                <a:ea typeface="Source Sans Pro"/>
                <a:cs typeface="Source Sans Pro"/>
                <a:sym typeface="Source Sans Pro"/>
              </a:defRPr>
            </a:lvl1pPr>
            <a:lvl2pPr indent="-317500" lvl="1" marL="914400" marR="0" rtl="0" algn="l">
              <a:lnSpc>
                <a:spcPct val="90000"/>
              </a:lnSpc>
              <a:spcBef>
                <a:spcPts val="400"/>
              </a:spcBef>
              <a:spcAft>
                <a:spcPts val="0"/>
              </a:spcAft>
              <a:buClr>
                <a:schemeClr val="dk2"/>
              </a:buClr>
              <a:buSzPts val="1400"/>
              <a:buFont typeface="Arial"/>
              <a:buChar char="•"/>
              <a:defRPr b="0" i="0" sz="1400" u="none" cap="none" strike="noStrike">
                <a:solidFill>
                  <a:schemeClr val="dk2"/>
                </a:solidFill>
                <a:latin typeface="Source Sans Pro"/>
                <a:ea typeface="Source Sans Pro"/>
                <a:cs typeface="Source Sans Pro"/>
                <a:sym typeface="Source Sans Pro"/>
              </a:defRPr>
            </a:lvl2pPr>
            <a:lvl3pPr indent="-317500" lvl="2" marL="1371600" marR="0" rtl="0" algn="l">
              <a:lnSpc>
                <a:spcPct val="90000"/>
              </a:lnSpc>
              <a:spcBef>
                <a:spcPts val="400"/>
              </a:spcBef>
              <a:spcAft>
                <a:spcPts val="0"/>
              </a:spcAft>
              <a:buClr>
                <a:schemeClr val="dk2"/>
              </a:buClr>
              <a:buSzPts val="1400"/>
              <a:buFont typeface="Arial"/>
              <a:buChar char="•"/>
              <a:defRPr b="0" i="0" sz="1400" u="none" cap="none" strike="noStrike">
                <a:solidFill>
                  <a:schemeClr val="dk2"/>
                </a:solidFill>
                <a:latin typeface="Source Sans Pro"/>
                <a:ea typeface="Source Sans Pro"/>
                <a:cs typeface="Source Sans Pro"/>
                <a:sym typeface="Source Sans Pro"/>
              </a:defRPr>
            </a:lvl3pPr>
            <a:lvl4pPr indent="-317500" lvl="3" marL="1828800" marR="0" rtl="0" algn="l">
              <a:lnSpc>
                <a:spcPct val="90000"/>
              </a:lnSpc>
              <a:spcBef>
                <a:spcPts val="400"/>
              </a:spcBef>
              <a:spcAft>
                <a:spcPts val="0"/>
              </a:spcAft>
              <a:buClr>
                <a:schemeClr val="dk2"/>
              </a:buClr>
              <a:buSzPts val="1400"/>
              <a:buFont typeface="Arial"/>
              <a:buChar char="•"/>
              <a:defRPr b="0" i="0" sz="1400" u="none" cap="none" strike="noStrike">
                <a:solidFill>
                  <a:schemeClr val="dk2"/>
                </a:solidFill>
                <a:latin typeface="Source Sans Pro"/>
                <a:ea typeface="Source Sans Pro"/>
                <a:cs typeface="Source Sans Pro"/>
                <a:sym typeface="Source Sans Pro"/>
              </a:defRPr>
            </a:lvl4pPr>
            <a:lvl5pPr indent="-317500" lvl="4" marL="2286000" marR="0" rtl="0" algn="l">
              <a:lnSpc>
                <a:spcPct val="90000"/>
              </a:lnSpc>
              <a:spcBef>
                <a:spcPts val="400"/>
              </a:spcBef>
              <a:spcAft>
                <a:spcPts val="0"/>
              </a:spcAft>
              <a:buClr>
                <a:schemeClr val="dk2"/>
              </a:buClr>
              <a:buSzPts val="1400"/>
              <a:buFont typeface="Arial"/>
              <a:buChar char="•"/>
              <a:defRPr b="0" i="0" sz="1400" u="none" cap="none" strike="noStrike">
                <a:solidFill>
                  <a:schemeClr val="dk2"/>
                </a:solidFill>
                <a:latin typeface="Source Sans Pro"/>
                <a:ea typeface="Source Sans Pro"/>
                <a:cs typeface="Source Sans Pro"/>
                <a:sym typeface="Source Sans Pro"/>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Source Sans Pro"/>
                <a:ea typeface="Source Sans Pro"/>
                <a:cs typeface="Source Sans Pro"/>
                <a:sym typeface="Source Sans Pro"/>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Source Sans Pro"/>
                <a:ea typeface="Source Sans Pro"/>
                <a:cs typeface="Source Sans Pro"/>
                <a:sym typeface="Source Sans Pro"/>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Source Sans Pro"/>
                <a:ea typeface="Source Sans Pro"/>
                <a:cs typeface="Source Sans Pro"/>
                <a:sym typeface="Source Sans Pro"/>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Source Sans Pro"/>
                <a:ea typeface="Source Sans Pro"/>
                <a:cs typeface="Source Sans Pro"/>
                <a:sym typeface="Source Sans Pro"/>
              </a:defRPr>
            </a:lvl9pPr>
          </a:lstStyle>
          <a:p/>
        </p:txBody>
      </p:sp>
      <p:sp>
        <p:nvSpPr>
          <p:cNvPr id="107" name="Google Shape;107;p18"/>
          <p:cNvSpPr/>
          <p:nvPr/>
        </p:nvSpPr>
        <p:spPr>
          <a:xfrm>
            <a:off x="3052953" y="3603275"/>
            <a:ext cx="3038100" cy="27600"/>
          </a:xfrm>
          <a:prstGeom prst="rect">
            <a:avLst/>
          </a:prstGeom>
          <a:solidFill>
            <a:schemeClr val="l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Source Sans Pro"/>
              <a:ea typeface="Source Sans Pro"/>
              <a:cs typeface="Source Sans Pro"/>
              <a:sym typeface="Source Sans Pro"/>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Image and Title Slide">
  <p:cSld name="Image and Title Slide">
    <p:spTree>
      <p:nvGrpSpPr>
        <p:cNvPr id="108" name="Shape 108"/>
        <p:cNvGrpSpPr/>
        <p:nvPr/>
      </p:nvGrpSpPr>
      <p:grpSpPr>
        <a:xfrm>
          <a:off x="0" y="0"/>
          <a:ext cx="0" cy="0"/>
          <a:chOff x="0" y="0"/>
          <a:chExt cx="0" cy="0"/>
        </a:xfrm>
      </p:grpSpPr>
      <p:sp>
        <p:nvSpPr>
          <p:cNvPr id="109" name="Google Shape;109;p19"/>
          <p:cNvSpPr/>
          <p:nvPr/>
        </p:nvSpPr>
        <p:spPr>
          <a:xfrm>
            <a:off x="97155" y="96012"/>
            <a:ext cx="8949600" cy="4951500"/>
          </a:xfrm>
          <a:prstGeom prst="rect">
            <a:avLst/>
          </a:prstGeom>
          <a:blipFill rotWithShape="1">
            <a:blip r:embed="rId2">
              <a:alphaModFix/>
            </a:blip>
            <a:stretch>
              <a:fillRect b="0" l="-19" r="-9" t="0"/>
            </a:stretch>
          </a:blip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Source Sans Pro"/>
              <a:ea typeface="Source Sans Pro"/>
              <a:cs typeface="Source Sans Pro"/>
              <a:sym typeface="Source Sans Pro"/>
            </a:endParaRPr>
          </a:p>
        </p:txBody>
      </p:sp>
      <p:sp>
        <p:nvSpPr>
          <p:cNvPr id="110" name="Google Shape;110;p19"/>
          <p:cNvSpPr/>
          <p:nvPr/>
        </p:nvSpPr>
        <p:spPr>
          <a:xfrm>
            <a:off x="97155" y="96012"/>
            <a:ext cx="8949600" cy="1776000"/>
          </a:xfrm>
          <a:prstGeom prst="rect">
            <a:avLst/>
          </a:prstGeom>
          <a:gradFill>
            <a:gsLst>
              <a:gs pos="0">
                <a:srgbClr val="004CB9">
                  <a:alpha val="80000"/>
                </a:srgbClr>
              </a:gs>
              <a:gs pos="100000">
                <a:srgbClr val="005500">
                  <a:alpha val="80000"/>
                </a:srgbClr>
              </a:gs>
            </a:gsLst>
            <a:lin ang="1680027" scaled="0"/>
          </a:gra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Source Sans Pro"/>
              <a:ea typeface="Source Sans Pro"/>
              <a:cs typeface="Source Sans Pro"/>
              <a:sym typeface="Source Sans Pro"/>
            </a:endParaRPr>
          </a:p>
        </p:txBody>
      </p:sp>
      <p:sp>
        <p:nvSpPr>
          <p:cNvPr id="111" name="Google Shape;111;p19"/>
          <p:cNvSpPr txBox="1"/>
          <p:nvPr>
            <p:ph idx="12" type="sldNum"/>
          </p:nvPr>
        </p:nvSpPr>
        <p:spPr>
          <a:xfrm>
            <a:off x="4365959" y="4588863"/>
            <a:ext cx="411900" cy="273900"/>
          </a:xfrm>
          <a:prstGeom prst="rect">
            <a:avLst/>
          </a:prstGeom>
          <a:noFill/>
          <a:ln>
            <a:noFill/>
          </a:ln>
        </p:spPr>
        <p:txBody>
          <a:bodyPr anchorCtr="0" anchor="ctr" bIns="34275" lIns="68575" spcFirstLastPara="1" rIns="68575" wrap="square" tIns="34275">
            <a:noAutofit/>
          </a:bodyPr>
          <a:lstStyle>
            <a:lvl1pPr indent="0" lvl="0" marL="0" marR="0" rtl="0" algn="ctr">
              <a:spcBef>
                <a:spcPts val="0"/>
              </a:spcBef>
              <a:buNone/>
              <a:defRPr b="1" sz="1200">
                <a:solidFill>
                  <a:schemeClr val="lt1"/>
                </a:solidFill>
                <a:latin typeface="Source Sans Pro"/>
                <a:ea typeface="Source Sans Pro"/>
                <a:cs typeface="Source Sans Pro"/>
                <a:sym typeface="Source Sans Pro"/>
              </a:defRPr>
            </a:lvl1pPr>
            <a:lvl2pPr indent="0" lvl="1" marL="0" marR="0" rtl="0" algn="ctr">
              <a:spcBef>
                <a:spcPts val="0"/>
              </a:spcBef>
              <a:buNone/>
              <a:defRPr b="1" sz="1200">
                <a:solidFill>
                  <a:schemeClr val="lt1"/>
                </a:solidFill>
                <a:latin typeface="Source Sans Pro"/>
                <a:ea typeface="Source Sans Pro"/>
                <a:cs typeface="Source Sans Pro"/>
                <a:sym typeface="Source Sans Pro"/>
              </a:defRPr>
            </a:lvl2pPr>
            <a:lvl3pPr indent="0" lvl="2" marL="0" marR="0" rtl="0" algn="ctr">
              <a:spcBef>
                <a:spcPts val="0"/>
              </a:spcBef>
              <a:buNone/>
              <a:defRPr b="1" sz="1200">
                <a:solidFill>
                  <a:schemeClr val="lt1"/>
                </a:solidFill>
                <a:latin typeface="Source Sans Pro"/>
                <a:ea typeface="Source Sans Pro"/>
                <a:cs typeface="Source Sans Pro"/>
                <a:sym typeface="Source Sans Pro"/>
              </a:defRPr>
            </a:lvl3pPr>
            <a:lvl4pPr indent="0" lvl="3" marL="0" marR="0" rtl="0" algn="ctr">
              <a:spcBef>
                <a:spcPts val="0"/>
              </a:spcBef>
              <a:buNone/>
              <a:defRPr b="1" sz="1200">
                <a:solidFill>
                  <a:schemeClr val="lt1"/>
                </a:solidFill>
                <a:latin typeface="Source Sans Pro"/>
                <a:ea typeface="Source Sans Pro"/>
                <a:cs typeface="Source Sans Pro"/>
                <a:sym typeface="Source Sans Pro"/>
              </a:defRPr>
            </a:lvl4pPr>
            <a:lvl5pPr indent="0" lvl="4" marL="0" marR="0" rtl="0" algn="ctr">
              <a:spcBef>
                <a:spcPts val="0"/>
              </a:spcBef>
              <a:buNone/>
              <a:defRPr b="1" sz="1200">
                <a:solidFill>
                  <a:schemeClr val="lt1"/>
                </a:solidFill>
                <a:latin typeface="Source Sans Pro"/>
                <a:ea typeface="Source Sans Pro"/>
                <a:cs typeface="Source Sans Pro"/>
                <a:sym typeface="Source Sans Pro"/>
              </a:defRPr>
            </a:lvl5pPr>
            <a:lvl6pPr indent="0" lvl="5" marL="0" marR="0" rtl="0" algn="ctr">
              <a:spcBef>
                <a:spcPts val="0"/>
              </a:spcBef>
              <a:buNone/>
              <a:defRPr b="1" sz="1200">
                <a:solidFill>
                  <a:schemeClr val="lt1"/>
                </a:solidFill>
                <a:latin typeface="Source Sans Pro"/>
                <a:ea typeface="Source Sans Pro"/>
                <a:cs typeface="Source Sans Pro"/>
                <a:sym typeface="Source Sans Pro"/>
              </a:defRPr>
            </a:lvl6pPr>
            <a:lvl7pPr indent="0" lvl="6" marL="0" marR="0" rtl="0" algn="ctr">
              <a:spcBef>
                <a:spcPts val="0"/>
              </a:spcBef>
              <a:buNone/>
              <a:defRPr b="1" sz="1200">
                <a:solidFill>
                  <a:schemeClr val="lt1"/>
                </a:solidFill>
                <a:latin typeface="Source Sans Pro"/>
                <a:ea typeface="Source Sans Pro"/>
                <a:cs typeface="Source Sans Pro"/>
                <a:sym typeface="Source Sans Pro"/>
              </a:defRPr>
            </a:lvl7pPr>
            <a:lvl8pPr indent="0" lvl="7" marL="0" marR="0" rtl="0" algn="ctr">
              <a:spcBef>
                <a:spcPts val="0"/>
              </a:spcBef>
              <a:buNone/>
              <a:defRPr b="1" sz="1200">
                <a:solidFill>
                  <a:schemeClr val="lt1"/>
                </a:solidFill>
                <a:latin typeface="Source Sans Pro"/>
                <a:ea typeface="Source Sans Pro"/>
                <a:cs typeface="Source Sans Pro"/>
                <a:sym typeface="Source Sans Pro"/>
              </a:defRPr>
            </a:lvl8pPr>
            <a:lvl9pPr indent="0" lvl="8" marL="0" marR="0" rtl="0" algn="ctr">
              <a:spcBef>
                <a:spcPts val="0"/>
              </a:spcBef>
              <a:buNone/>
              <a:defRPr b="1" sz="1200">
                <a:solidFill>
                  <a:schemeClr val="lt1"/>
                </a:solidFill>
                <a:latin typeface="Source Sans Pro"/>
                <a:ea typeface="Source Sans Pro"/>
                <a:cs typeface="Source Sans Pro"/>
                <a:sym typeface="Source Sans Pro"/>
              </a:defRPr>
            </a:lvl9pPr>
          </a:lstStyle>
          <a:p>
            <a:pPr indent="0" lvl="0" marL="0" rtl="0" algn="ctr">
              <a:spcBef>
                <a:spcPts val="0"/>
              </a:spcBef>
              <a:spcAft>
                <a:spcPts val="0"/>
              </a:spcAft>
              <a:buNone/>
            </a:pPr>
            <a:fld id="{00000000-1234-1234-1234-123412341234}" type="slidenum">
              <a:rPr lang="en-GB"/>
              <a:t>‹#›</a:t>
            </a:fld>
            <a:endParaRPr/>
          </a:p>
        </p:txBody>
      </p:sp>
      <p:sp>
        <p:nvSpPr>
          <p:cNvPr id="112" name="Google Shape;112;p19"/>
          <p:cNvSpPr txBox="1"/>
          <p:nvPr>
            <p:ph idx="10" type="dt"/>
          </p:nvPr>
        </p:nvSpPr>
        <p:spPr>
          <a:xfrm>
            <a:off x="6457950" y="4588863"/>
            <a:ext cx="2057400" cy="273900"/>
          </a:xfrm>
          <a:prstGeom prst="rect">
            <a:avLst/>
          </a:prstGeom>
          <a:noFill/>
          <a:ln>
            <a:noFill/>
          </a:ln>
        </p:spPr>
        <p:txBody>
          <a:bodyPr anchorCtr="0" anchor="ctr" bIns="34275" lIns="68575" spcFirstLastPara="1" rIns="68575" wrap="square" tIns="34275"/>
          <a:lstStyle>
            <a:lvl1pPr lvl="0" marR="0" rtl="0" algn="r">
              <a:spcBef>
                <a:spcPts val="0"/>
              </a:spcBef>
              <a:spcAft>
                <a:spcPts val="0"/>
              </a:spcAft>
              <a:buSzPts val="1100"/>
              <a:buNone/>
              <a:defRPr sz="1200">
                <a:solidFill>
                  <a:schemeClr val="lt2"/>
                </a:solidFill>
                <a:latin typeface="Source Sans Pro"/>
                <a:ea typeface="Source Sans Pro"/>
                <a:cs typeface="Source Sans Pro"/>
                <a:sym typeface="Source Sans Pro"/>
              </a:defRPr>
            </a:lvl1pPr>
            <a:lvl2pPr lvl="1"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2pPr>
            <a:lvl3pPr lvl="2"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3pPr>
            <a:lvl4pPr lvl="3"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4pPr>
            <a:lvl5pPr lvl="4"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5pPr>
            <a:lvl6pPr lvl="5"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6pPr>
            <a:lvl7pPr lvl="6"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7pPr>
            <a:lvl8pPr lvl="7"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8pPr>
            <a:lvl9pPr lvl="8"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9pPr>
          </a:lstStyle>
          <a:p/>
        </p:txBody>
      </p:sp>
      <p:sp>
        <p:nvSpPr>
          <p:cNvPr id="113" name="Google Shape;113;p19"/>
          <p:cNvSpPr txBox="1"/>
          <p:nvPr>
            <p:ph idx="11" type="ftr"/>
          </p:nvPr>
        </p:nvSpPr>
        <p:spPr>
          <a:xfrm>
            <a:off x="628650" y="4588863"/>
            <a:ext cx="2549100" cy="273900"/>
          </a:xfrm>
          <a:prstGeom prst="rect">
            <a:avLst/>
          </a:prstGeom>
          <a:noFill/>
          <a:ln>
            <a:noFill/>
          </a:ln>
        </p:spPr>
        <p:txBody>
          <a:bodyPr anchorCtr="0" anchor="ctr" bIns="34275" lIns="68575" spcFirstLastPara="1" rIns="68575" wrap="square" tIns="34275"/>
          <a:lstStyle>
            <a:lvl1pPr lvl="0" marR="0" rtl="0" algn="l">
              <a:spcBef>
                <a:spcPts val="0"/>
              </a:spcBef>
              <a:spcAft>
                <a:spcPts val="0"/>
              </a:spcAft>
              <a:buSzPts val="1100"/>
              <a:buNone/>
              <a:defRPr sz="1200">
                <a:solidFill>
                  <a:schemeClr val="lt2"/>
                </a:solidFill>
                <a:latin typeface="Source Sans Pro"/>
                <a:ea typeface="Source Sans Pro"/>
                <a:cs typeface="Source Sans Pro"/>
                <a:sym typeface="Source Sans Pro"/>
              </a:defRPr>
            </a:lvl1pPr>
            <a:lvl2pPr lvl="1"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2pPr>
            <a:lvl3pPr lvl="2"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3pPr>
            <a:lvl4pPr lvl="3"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4pPr>
            <a:lvl5pPr lvl="4"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5pPr>
            <a:lvl6pPr lvl="5"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6pPr>
            <a:lvl7pPr lvl="6"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7pPr>
            <a:lvl8pPr lvl="7"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8pPr>
            <a:lvl9pPr lvl="8"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9pPr>
          </a:lstStyle>
          <a:p/>
        </p:txBody>
      </p:sp>
      <p:sp>
        <p:nvSpPr>
          <p:cNvPr id="114" name="Google Shape;114;p19"/>
          <p:cNvSpPr/>
          <p:nvPr/>
        </p:nvSpPr>
        <p:spPr>
          <a:xfrm>
            <a:off x="4431411" y="4585534"/>
            <a:ext cx="281400" cy="281400"/>
          </a:xfrm>
          <a:prstGeom prst="ellipse">
            <a:avLst/>
          </a:prstGeom>
          <a:noFill/>
          <a:ln cap="flat" cmpd="sng" w="12700">
            <a:solidFill>
              <a:schemeClr val="lt2"/>
            </a:solidFill>
            <a:prstDash val="solid"/>
            <a:miter lim="8000"/>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Source Sans Pro"/>
              <a:ea typeface="Source Sans Pro"/>
              <a:cs typeface="Source Sans Pro"/>
              <a:sym typeface="Source Sans Pro"/>
            </a:endParaRPr>
          </a:p>
        </p:txBody>
      </p:sp>
      <p:sp>
        <p:nvSpPr>
          <p:cNvPr id="115" name="Google Shape;115;p19"/>
          <p:cNvSpPr txBox="1"/>
          <p:nvPr>
            <p:ph idx="1" type="body"/>
          </p:nvPr>
        </p:nvSpPr>
        <p:spPr>
          <a:xfrm>
            <a:off x="628651" y="1376433"/>
            <a:ext cx="7886700" cy="471900"/>
          </a:xfrm>
          <a:prstGeom prst="rect">
            <a:avLst/>
          </a:prstGeom>
          <a:noFill/>
          <a:ln>
            <a:noFill/>
          </a:ln>
        </p:spPr>
        <p:txBody>
          <a:bodyPr anchorCtr="0" anchor="t" bIns="34275" lIns="0" spcFirstLastPara="1" rIns="0" wrap="square" tIns="34275"/>
          <a:lstStyle>
            <a:lvl1pPr indent="-228600" lvl="0" marL="457200" marR="0" rtl="0" algn="ctr">
              <a:lnSpc>
                <a:spcPct val="90000"/>
              </a:lnSpc>
              <a:spcBef>
                <a:spcPts val="800"/>
              </a:spcBef>
              <a:spcAft>
                <a:spcPts val="0"/>
              </a:spcAft>
              <a:buClr>
                <a:schemeClr val="lt2"/>
              </a:buClr>
              <a:buSzPts val="1700"/>
              <a:buFont typeface="Arial"/>
              <a:buNone/>
              <a:defRPr b="0" i="0" sz="1700" u="none" cap="none" strike="noStrike">
                <a:solidFill>
                  <a:schemeClr val="lt2"/>
                </a:solidFill>
                <a:latin typeface="Source Sans Pro"/>
                <a:ea typeface="Source Sans Pro"/>
                <a:cs typeface="Source Sans Pro"/>
                <a:sym typeface="Source Sans Pro"/>
              </a:defRPr>
            </a:lvl1pPr>
            <a:lvl2pPr indent="-228600" lvl="1" marL="914400" marR="0" rtl="0" algn="l">
              <a:lnSpc>
                <a:spcPct val="90000"/>
              </a:lnSpc>
              <a:spcBef>
                <a:spcPts val="400"/>
              </a:spcBef>
              <a:spcAft>
                <a:spcPts val="0"/>
              </a:spcAft>
              <a:buClr>
                <a:schemeClr val="dk2"/>
              </a:buClr>
              <a:buSzPts val="1400"/>
              <a:buFont typeface="Arial"/>
              <a:buNone/>
              <a:defRPr b="1" i="1" sz="1400" u="none" cap="none" strike="noStrike">
                <a:solidFill>
                  <a:schemeClr val="dk2"/>
                </a:solidFill>
                <a:latin typeface="Source Sans Pro"/>
                <a:ea typeface="Source Sans Pro"/>
                <a:cs typeface="Source Sans Pro"/>
                <a:sym typeface="Source Sans Pro"/>
              </a:defRPr>
            </a:lvl2pPr>
            <a:lvl3pPr indent="-228600" lvl="2" marL="1371600" marR="0" rtl="0" algn="l">
              <a:lnSpc>
                <a:spcPct val="90000"/>
              </a:lnSpc>
              <a:spcBef>
                <a:spcPts val="400"/>
              </a:spcBef>
              <a:spcAft>
                <a:spcPts val="0"/>
              </a:spcAft>
              <a:buClr>
                <a:schemeClr val="dk2"/>
              </a:buClr>
              <a:buSzPts val="1400"/>
              <a:buFont typeface="Arial"/>
              <a:buNone/>
              <a:defRPr b="1" i="1" sz="1400" u="none" cap="none" strike="noStrike">
                <a:solidFill>
                  <a:schemeClr val="dk2"/>
                </a:solidFill>
                <a:latin typeface="Source Sans Pro"/>
                <a:ea typeface="Source Sans Pro"/>
                <a:cs typeface="Source Sans Pro"/>
                <a:sym typeface="Source Sans Pro"/>
              </a:defRPr>
            </a:lvl3pPr>
            <a:lvl4pPr indent="-228600" lvl="3" marL="1828800" marR="0" rtl="0" algn="l">
              <a:lnSpc>
                <a:spcPct val="90000"/>
              </a:lnSpc>
              <a:spcBef>
                <a:spcPts val="400"/>
              </a:spcBef>
              <a:spcAft>
                <a:spcPts val="0"/>
              </a:spcAft>
              <a:buClr>
                <a:schemeClr val="dk2"/>
              </a:buClr>
              <a:buSzPts val="1400"/>
              <a:buFont typeface="Arial"/>
              <a:buNone/>
              <a:defRPr b="1" i="1" sz="1400" u="none" cap="none" strike="noStrike">
                <a:solidFill>
                  <a:schemeClr val="dk2"/>
                </a:solidFill>
                <a:latin typeface="Source Sans Pro"/>
                <a:ea typeface="Source Sans Pro"/>
                <a:cs typeface="Source Sans Pro"/>
                <a:sym typeface="Source Sans Pro"/>
              </a:defRPr>
            </a:lvl4pPr>
            <a:lvl5pPr indent="-228600" lvl="4" marL="2286000" marR="0" rtl="0" algn="l">
              <a:lnSpc>
                <a:spcPct val="90000"/>
              </a:lnSpc>
              <a:spcBef>
                <a:spcPts val="400"/>
              </a:spcBef>
              <a:spcAft>
                <a:spcPts val="0"/>
              </a:spcAft>
              <a:buClr>
                <a:schemeClr val="dk2"/>
              </a:buClr>
              <a:buSzPts val="1400"/>
              <a:buFont typeface="Arial"/>
              <a:buNone/>
              <a:defRPr b="1" i="1" sz="1400" u="none" cap="none" strike="noStrike">
                <a:solidFill>
                  <a:schemeClr val="dk2"/>
                </a:solidFill>
                <a:latin typeface="Source Sans Pro"/>
                <a:ea typeface="Source Sans Pro"/>
                <a:cs typeface="Source Sans Pro"/>
                <a:sym typeface="Source Sans Pro"/>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Source Sans Pro"/>
                <a:ea typeface="Source Sans Pro"/>
                <a:cs typeface="Source Sans Pro"/>
                <a:sym typeface="Source Sans Pro"/>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Source Sans Pro"/>
                <a:ea typeface="Source Sans Pro"/>
                <a:cs typeface="Source Sans Pro"/>
                <a:sym typeface="Source Sans Pro"/>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Source Sans Pro"/>
                <a:ea typeface="Source Sans Pro"/>
                <a:cs typeface="Source Sans Pro"/>
                <a:sym typeface="Source Sans Pro"/>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Source Sans Pro"/>
                <a:ea typeface="Source Sans Pro"/>
                <a:cs typeface="Source Sans Pro"/>
                <a:sym typeface="Source Sans Pro"/>
              </a:defRPr>
            </a:lvl9pPr>
          </a:lstStyle>
          <a:p/>
        </p:txBody>
      </p:sp>
      <p:sp>
        <p:nvSpPr>
          <p:cNvPr id="116" name="Google Shape;116;p19"/>
          <p:cNvSpPr txBox="1"/>
          <p:nvPr>
            <p:ph type="title"/>
          </p:nvPr>
        </p:nvSpPr>
        <p:spPr>
          <a:xfrm>
            <a:off x="628650" y="418222"/>
            <a:ext cx="7886700" cy="994200"/>
          </a:xfrm>
          <a:prstGeom prst="rect">
            <a:avLst/>
          </a:prstGeom>
          <a:noFill/>
          <a:ln>
            <a:noFill/>
          </a:ln>
        </p:spPr>
        <p:txBody>
          <a:bodyPr anchorCtr="0" anchor="ctr" bIns="34275" lIns="0" spcFirstLastPara="1" rIns="0" wrap="square" tIns="34275"/>
          <a:lstStyle>
            <a:lvl1pPr lvl="0" marR="0" rtl="0" algn="ctr">
              <a:lnSpc>
                <a:spcPct val="90000"/>
              </a:lnSpc>
              <a:spcBef>
                <a:spcPts val="0"/>
              </a:spcBef>
              <a:spcAft>
                <a:spcPts val="0"/>
              </a:spcAft>
              <a:buClr>
                <a:schemeClr val="lt1"/>
              </a:buClr>
              <a:buSzPts val="3800"/>
              <a:buFont typeface="Cabin"/>
              <a:buNone/>
              <a:defRPr b="0" i="0" sz="3800" u="none" cap="none" strike="noStrike">
                <a:solidFill>
                  <a:schemeClr val="lt1"/>
                </a:solidFill>
                <a:latin typeface="Cabin"/>
                <a:ea typeface="Cabin"/>
                <a:cs typeface="Cabin"/>
                <a:sym typeface="Cabin"/>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p:txBody>
      </p:sp>
      <p:sp>
        <p:nvSpPr>
          <p:cNvPr id="117" name="Google Shape;117;p19"/>
          <p:cNvSpPr/>
          <p:nvPr/>
        </p:nvSpPr>
        <p:spPr>
          <a:xfrm>
            <a:off x="2819781" y="1250981"/>
            <a:ext cx="3504300" cy="27600"/>
          </a:xfrm>
          <a:prstGeom prst="rect">
            <a:avLst/>
          </a:prstGeom>
          <a:solidFill>
            <a:schemeClr val="l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Source Sans Pro"/>
              <a:ea typeface="Source Sans Pro"/>
              <a:cs typeface="Source Sans Pro"/>
              <a:sym typeface="Source Sans Pro"/>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able Layout">
  <p:cSld name="Table Layout">
    <p:spTree>
      <p:nvGrpSpPr>
        <p:cNvPr id="118" name="Shape 118"/>
        <p:cNvGrpSpPr/>
        <p:nvPr/>
      </p:nvGrpSpPr>
      <p:grpSpPr>
        <a:xfrm>
          <a:off x="0" y="0"/>
          <a:ext cx="0" cy="0"/>
          <a:chOff x="0" y="0"/>
          <a:chExt cx="0" cy="0"/>
        </a:xfrm>
      </p:grpSpPr>
      <p:sp>
        <p:nvSpPr>
          <p:cNvPr id="119" name="Google Shape;119;p20"/>
          <p:cNvSpPr/>
          <p:nvPr/>
        </p:nvSpPr>
        <p:spPr>
          <a:xfrm>
            <a:off x="97155" y="96012"/>
            <a:ext cx="8949600" cy="4951500"/>
          </a:xfrm>
          <a:prstGeom prst="rect">
            <a:avLst/>
          </a:prstGeom>
          <a:blipFill rotWithShape="1">
            <a:blip r:embed="rId2">
              <a:alphaModFix/>
            </a:blip>
            <a:stretch>
              <a:fillRect b="0" l="-19" r="-9" t="0"/>
            </a:stretch>
          </a:blip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Source Sans Pro"/>
              <a:ea typeface="Source Sans Pro"/>
              <a:cs typeface="Source Sans Pro"/>
              <a:sym typeface="Source Sans Pro"/>
            </a:endParaRPr>
          </a:p>
        </p:txBody>
      </p:sp>
      <p:sp>
        <p:nvSpPr>
          <p:cNvPr id="120" name="Google Shape;120;p20"/>
          <p:cNvSpPr/>
          <p:nvPr/>
        </p:nvSpPr>
        <p:spPr>
          <a:xfrm>
            <a:off x="97155" y="96012"/>
            <a:ext cx="8949600" cy="4951500"/>
          </a:xfrm>
          <a:prstGeom prst="rect">
            <a:avLst/>
          </a:prstGeom>
          <a:gradFill>
            <a:gsLst>
              <a:gs pos="0">
                <a:srgbClr val="004CB9">
                  <a:alpha val="80000"/>
                </a:srgbClr>
              </a:gs>
              <a:gs pos="100000">
                <a:srgbClr val="005500">
                  <a:alpha val="80000"/>
                </a:srgbClr>
              </a:gs>
            </a:gsLst>
            <a:lin ang="0" scaled="0"/>
          </a:gra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Source Sans Pro"/>
              <a:ea typeface="Source Sans Pro"/>
              <a:cs typeface="Source Sans Pro"/>
              <a:sym typeface="Source Sans Pro"/>
            </a:endParaRPr>
          </a:p>
        </p:txBody>
      </p:sp>
      <p:sp>
        <p:nvSpPr>
          <p:cNvPr id="121" name="Google Shape;121;p20"/>
          <p:cNvSpPr txBox="1"/>
          <p:nvPr>
            <p:ph idx="12" type="sldNum"/>
          </p:nvPr>
        </p:nvSpPr>
        <p:spPr>
          <a:xfrm>
            <a:off x="4365959" y="4588863"/>
            <a:ext cx="411900" cy="273900"/>
          </a:xfrm>
          <a:prstGeom prst="rect">
            <a:avLst/>
          </a:prstGeom>
          <a:noFill/>
          <a:ln>
            <a:noFill/>
          </a:ln>
        </p:spPr>
        <p:txBody>
          <a:bodyPr anchorCtr="0" anchor="ctr" bIns="34275" lIns="68575" spcFirstLastPara="1" rIns="68575" wrap="square" tIns="34275">
            <a:noAutofit/>
          </a:bodyPr>
          <a:lstStyle>
            <a:lvl1pPr indent="0" lvl="0" marL="0" marR="0" rtl="0" algn="ctr">
              <a:spcBef>
                <a:spcPts val="0"/>
              </a:spcBef>
              <a:buNone/>
              <a:defRPr b="1" sz="1200">
                <a:solidFill>
                  <a:schemeClr val="lt1"/>
                </a:solidFill>
                <a:latin typeface="Source Sans Pro"/>
                <a:ea typeface="Source Sans Pro"/>
                <a:cs typeface="Source Sans Pro"/>
                <a:sym typeface="Source Sans Pro"/>
              </a:defRPr>
            </a:lvl1pPr>
            <a:lvl2pPr indent="0" lvl="1" marL="0" marR="0" rtl="0" algn="ctr">
              <a:spcBef>
                <a:spcPts val="0"/>
              </a:spcBef>
              <a:buNone/>
              <a:defRPr b="1" sz="1200">
                <a:solidFill>
                  <a:schemeClr val="lt1"/>
                </a:solidFill>
                <a:latin typeface="Source Sans Pro"/>
                <a:ea typeface="Source Sans Pro"/>
                <a:cs typeface="Source Sans Pro"/>
                <a:sym typeface="Source Sans Pro"/>
              </a:defRPr>
            </a:lvl2pPr>
            <a:lvl3pPr indent="0" lvl="2" marL="0" marR="0" rtl="0" algn="ctr">
              <a:spcBef>
                <a:spcPts val="0"/>
              </a:spcBef>
              <a:buNone/>
              <a:defRPr b="1" sz="1200">
                <a:solidFill>
                  <a:schemeClr val="lt1"/>
                </a:solidFill>
                <a:latin typeface="Source Sans Pro"/>
                <a:ea typeface="Source Sans Pro"/>
                <a:cs typeface="Source Sans Pro"/>
                <a:sym typeface="Source Sans Pro"/>
              </a:defRPr>
            </a:lvl3pPr>
            <a:lvl4pPr indent="0" lvl="3" marL="0" marR="0" rtl="0" algn="ctr">
              <a:spcBef>
                <a:spcPts val="0"/>
              </a:spcBef>
              <a:buNone/>
              <a:defRPr b="1" sz="1200">
                <a:solidFill>
                  <a:schemeClr val="lt1"/>
                </a:solidFill>
                <a:latin typeface="Source Sans Pro"/>
                <a:ea typeface="Source Sans Pro"/>
                <a:cs typeface="Source Sans Pro"/>
                <a:sym typeface="Source Sans Pro"/>
              </a:defRPr>
            </a:lvl4pPr>
            <a:lvl5pPr indent="0" lvl="4" marL="0" marR="0" rtl="0" algn="ctr">
              <a:spcBef>
                <a:spcPts val="0"/>
              </a:spcBef>
              <a:buNone/>
              <a:defRPr b="1" sz="1200">
                <a:solidFill>
                  <a:schemeClr val="lt1"/>
                </a:solidFill>
                <a:latin typeface="Source Sans Pro"/>
                <a:ea typeface="Source Sans Pro"/>
                <a:cs typeface="Source Sans Pro"/>
                <a:sym typeface="Source Sans Pro"/>
              </a:defRPr>
            </a:lvl5pPr>
            <a:lvl6pPr indent="0" lvl="5" marL="0" marR="0" rtl="0" algn="ctr">
              <a:spcBef>
                <a:spcPts val="0"/>
              </a:spcBef>
              <a:buNone/>
              <a:defRPr b="1" sz="1200">
                <a:solidFill>
                  <a:schemeClr val="lt1"/>
                </a:solidFill>
                <a:latin typeface="Source Sans Pro"/>
                <a:ea typeface="Source Sans Pro"/>
                <a:cs typeface="Source Sans Pro"/>
                <a:sym typeface="Source Sans Pro"/>
              </a:defRPr>
            </a:lvl6pPr>
            <a:lvl7pPr indent="0" lvl="6" marL="0" marR="0" rtl="0" algn="ctr">
              <a:spcBef>
                <a:spcPts val="0"/>
              </a:spcBef>
              <a:buNone/>
              <a:defRPr b="1" sz="1200">
                <a:solidFill>
                  <a:schemeClr val="lt1"/>
                </a:solidFill>
                <a:latin typeface="Source Sans Pro"/>
                <a:ea typeface="Source Sans Pro"/>
                <a:cs typeface="Source Sans Pro"/>
                <a:sym typeface="Source Sans Pro"/>
              </a:defRPr>
            </a:lvl7pPr>
            <a:lvl8pPr indent="0" lvl="7" marL="0" marR="0" rtl="0" algn="ctr">
              <a:spcBef>
                <a:spcPts val="0"/>
              </a:spcBef>
              <a:buNone/>
              <a:defRPr b="1" sz="1200">
                <a:solidFill>
                  <a:schemeClr val="lt1"/>
                </a:solidFill>
                <a:latin typeface="Source Sans Pro"/>
                <a:ea typeface="Source Sans Pro"/>
                <a:cs typeface="Source Sans Pro"/>
                <a:sym typeface="Source Sans Pro"/>
              </a:defRPr>
            </a:lvl8pPr>
            <a:lvl9pPr indent="0" lvl="8" marL="0" marR="0" rtl="0" algn="ctr">
              <a:spcBef>
                <a:spcPts val="0"/>
              </a:spcBef>
              <a:buNone/>
              <a:defRPr b="1" sz="1200">
                <a:solidFill>
                  <a:schemeClr val="lt1"/>
                </a:solidFill>
                <a:latin typeface="Source Sans Pro"/>
                <a:ea typeface="Source Sans Pro"/>
                <a:cs typeface="Source Sans Pro"/>
                <a:sym typeface="Source Sans Pro"/>
              </a:defRPr>
            </a:lvl9pPr>
          </a:lstStyle>
          <a:p>
            <a:pPr indent="0" lvl="0" marL="0" rtl="0" algn="ctr">
              <a:spcBef>
                <a:spcPts val="0"/>
              </a:spcBef>
              <a:spcAft>
                <a:spcPts val="0"/>
              </a:spcAft>
              <a:buNone/>
            </a:pPr>
            <a:fld id="{00000000-1234-1234-1234-123412341234}" type="slidenum">
              <a:rPr lang="en-GB"/>
              <a:t>‹#›</a:t>
            </a:fld>
            <a:endParaRPr/>
          </a:p>
        </p:txBody>
      </p:sp>
      <p:sp>
        <p:nvSpPr>
          <p:cNvPr id="122" name="Google Shape;122;p20"/>
          <p:cNvSpPr txBox="1"/>
          <p:nvPr>
            <p:ph idx="10" type="dt"/>
          </p:nvPr>
        </p:nvSpPr>
        <p:spPr>
          <a:xfrm>
            <a:off x="6457950" y="4588863"/>
            <a:ext cx="2057400" cy="273900"/>
          </a:xfrm>
          <a:prstGeom prst="rect">
            <a:avLst/>
          </a:prstGeom>
          <a:noFill/>
          <a:ln>
            <a:noFill/>
          </a:ln>
        </p:spPr>
        <p:txBody>
          <a:bodyPr anchorCtr="0" anchor="ctr" bIns="34275" lIns="68575" spcFirstLastPara="1" rIns="68575" wrap="square" tIns="34275"/>
          <a:lstStyle>
            <a:lvl1pPr lvl="0" marR="0" rtl="0" algn="r">
              <a:spcBef>
                <a:spcPts val="0"/>
              </a:spcBef>
              <a:spcAft>
                <a:spcPts val="0"/>
              </a:spcAft>
              <a:buSzPts val="1100"/>
              <a:buNone/>
              <a:defRPr sz="1200">
                <a:solidFill>
                  <a:schemeClr val="lt2"/>
                </a:solidFill>
                <a:latin typeface="Source Sans Pro"/>
                <a:ea typeface="Source Sans Pro"/>
                <a:cs typeface="Source Sans Pro"/>
                <a:sym typeface="Source Sans Pro"/>
              </a:defRPr>
            </a:lvl1pPr>
            <a:lvl2pPr lvl="1"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2pPr>
            <a:lvl3pPr lvl="2"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3pPr>
            <a:lvl4pPr lvl="3"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4pPr>
            <a:lvl5pPr lvl="4"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5pPr>
            <a:lvl6pPr lvl="5"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6pPr>
            <a:lvl7pPr lvl="6"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7pPr>
            <a:lvl8pPr lvl="7"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8pPr>
            <a:lvl9pPr lvl="8"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9pPr>
          </a:lstStyle>
          <a:p/>
        </p:txBody>
      </p:sp>
      <p:sp>
        <p:nvSpPr>
          <p:cNvPr id="123" name="Google Shape;123;p20"/>
          <p:cNvSpPr txBox="1"/>
          <p:nvPr>
            <p:ph idx="11" type="ftr"/>
          </p:nvPr>
        </p:nvSpPr>
        <p:spPr>
          <a:xfrm>
            <a:off x="628650" y="4588863"/>
            <a:ext cx="2549100" cy="273900"/>
          </a:xfrm>
          <a:prstGeom prst="rect">
            <a:avLst/>
          </a:prstGeom>
          <a:noFill/>
          <a:ln>
            <a:noFill/>
          </a:ln>
        </p:spPr>
        <p:txBody>
          <a:bodyPr anchorCtr="0" anchor="ctr" bIns="34275" lIns="68575" spcFirstLastPara="1" rIns="68575" wrap="square" tIns="34275"/>
          <a:lstStyle>
            <a:lvl1pPr lvl="0" marR="0" rtl="0" algn="l">
              <a:spcBef>
                <a:spcPts val="0"/>
              </a:spcBef>
              <a:spcAft>
                <a:spcPts val="0"/>
              </a:spcAft>
              <a:buSzPts val="1100"/>
              <a:buNone/>
              <a:defRPr sz="1200">
                <a:solidFill>
                  <a:schemeClr val="lt2"/>
                </a:solidFill>
                <a:latin typeface="Source Sans Pro"/>
                <a:ea typeface="Source Sans Pro"/>
                <a:cs typeface="Source Sans Pro"/>
                <a:sym typeface="Source Sans Pro"/>
              </a:defRPr>
            </a:lvl1pPr>
            <a:lvl2pPr lvl="1"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2pPr>
            <a:lvl3pPr lvl="2"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3pPr>
            <a:lvl4pPr lvl="3"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4pPr>
            <a:lvl5pPr lvl="4"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5pPr>
            <a:lvl6pPr lvl="5"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6pPr>
            <a:lvl7pPr lvl="6"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7pPr>
            <a:lvl8pPr lvl="7"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8pPr>
            <a:lvl9pPr lvl="8"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9pPr>
          </a:lstStyle>
          <a:p/>
        </p:txBody>
      </p:sp>
      <p:sp>
        <p:nvSpPr>
          <p:cNvPr id="124" name="Google Shape;124;p20"/>
          <p:cNvSpPr txBox="1"/>
          <p:nvPr>
            <p:ph idx="1" type="body"/>
          </p:nvPr>
        </p:nvSpPr>
        <p:spPr>
          <a:xfrm>
            <a:off x="6512672" y="2519429"/>
            <a:ext cx="1947600" cy="1689600"/>
          </a:xfrm>
          <a:prstGeom prst="rect">
            <a:avLst/>
          </a:prstGeom>
          <a:noFill/>
          <a:ln>
            <a:noFill/>
          </a:ln>
        </p:spPr>
        <p:txBody>
          <a:bodyPr anchorCtr="0" anchor="t" bIns="34275" lIns="0" spcFirstLastPara="1" rIns="0" wrap="square" tIns="34275"/>
          <a:lstStyle>
            <a:lvl1pPr indent="-228600" lvl="0" marL="457200" marR="0" rtl="0" algn="l">
              <a:lnSpc>
                <a:spcPct val="90000"/>
              </a:lnSpc>
              <a:spcBef>
                <a:spcPts val="800"/>
              </a:spcBef>
              <a:spcAft>
                <a:spcPts val="0"/>
              </a:spcAft>
              <a:buClr>
                <a:schemeClr val="lt2"/>
              </a:buClr>
              <a:buSzPts val="1700"/>
              <a:buFont typeface="Arial"/>
              <a:buNone/>
              <a:defRPr b="0" i="0" sz="1700" u="none" cap="none" strike="noStrike">
                <a:solidFill>
                  <a:schemeClr val="lt2"/>
                </a:solidFill>
                <a:latin typeface="Source Sans Pro"/>
                <a:ea typeface="Source Sans Pro"/>
                <a:cs typeface="Source Sans Pro"/>
                <a:sym typeface="Source Sans Pro"/>
              </a:defRPr>
            </a:lvl1pPr>
            <a:lvl2pPr indent="-228600" lvl="1" marL="914400" marR="0" rtl="0" algn="l">
              <a:lnSpc>
                <a:spcPct val="90000"/>
              </a:lnSpc>
              <a:spcBef>
                <a:spcPts val="400"/>
              </a:spcBef>
              <a:spcAft>
                <a:spcPts val="0"/>
              </a:spcAft>
              <a:buClr>
                <a:schemeClr val="dk2"/>
              </a:buClr>
              <a:buSzPts val="1400"/>
              <a:buFont typeface="Arial"/>
              <a:buNone/>
              <a:defRPr b="1" i="1" sz="1400" u="none" cap="none" strike="noStrike">
                <a:solidFill>
                  <a:schemeClr val="dk2"/>
                </a:solidFill>
                <a:latin typeface="Source Sans Pro"/>
                <a:ea typeface="Source Sans Pro"/>
                <a:cs typeface="Source Sans Pro"/>
                <a:sym typeface="Source Sans Pro"/>
              </a:defRPr>
            </a:lvl2pPr>
            <a:lvl3pPr indent="-228600" lvl="2" marL="1371600" marR="0" rtl="0" algn="l">
              <a:lnSpc>
                <a:spcPct val="90000"/>
              </a:lnSpc>
              <a:spcBef>
                <a:spcPts val="400"/>
              </a:spcBef>
              <a:spcAft>
                <a:spcPts val="0"/>
              </a:spcAft>
              <a:buClr>
                <a:schemeClr val="dk2"/>
              </a:buClr>
              <a:buSzPts val="1400"/>
              <a:buFont typeface="Arial"/>
              <a:buNone/>
              <a:defRPr b="1" i="1" sz="1400" u="none" cap="none" strike="noStrike">
                <a:solidFill>
                  <a:schemeClr val="dk2"/>
                </a:solidFill>
                <a:latin typeface="Source Sans Pro"/>
                <a:ea typeface="Source Sans Pro"/>
                <a:cs typeface="Source Sans Pro"/>
                <a:sym typeface="Source Sans Pro"/>
              </a:defRPr>
            </a:lvl3pPr>
            <a:lvl4pPr indent="-228600" lvl="3" marL="1828800" marR="0" rtl="0" algn="l">
              <a:lnSpc>
                <a:spcPct val="90000"/>
              </a:lnSpc>
              <a:spcBef>
                <a:spcPts val="400"/>
              </a:spcBef>
              <a:spcAft>
                <a:spcPts val="0"/>
              </a:spcAft>
              <a:buClr>
                <a:schemeClr val="dk2"/>
              </a:buClr>
              <a:buSzPts val="1400"/>
              <a:buFont typeface="Arial"/>
              <a:buNone/>
              <a:defRPr b="1" i="1" sz="1400" u="none" cap="none" strike="noStrike">
                <a:solidFill>
                  <a:schemeClr val="dk2"/>
                </a:solidFill>
                <a:latin typeface="Source Sans Pro"/>
                <a:ea typeface="Source Sans Pro"/>
                <a:cs typeface="Source Sans Pro"/>
                <a:sym typeface="Source Sans Pro"/>
              </a:defRPr>
            </a:lvl4pPr>
            <a:lvl5pPr indent="-228600" lvl="4" marL="2286000" marR="0" rtl="0" algn="l">
              <a:lnSpc>
                <a:spcPct val="90000"/>
              </a:lnSpc>
              <a:spcBef>
                <a:spcPts val="400"/>
              </a:spcBef>
              <a:spcAft>
                <a:spcPts val="0"/>
              </a:spcAft>
              <a:buClr>
                <a:schemeClr val="dk2"/>
              </a:buClr>
              <a:buSzPts val="1400"/>
              <a:buFont typeface="Arial"/>
              <a:buNone/>
              <a:defRPr b="1" i="1" sz="1400" u="none" cap="none" strike="noStrike">
                <a:solidFill>
                  <a:schemeClr val="dk2"/>
                </a:solidFill>
                <a:latin typeface="Source Sans Pro"/>
                <a:ea typeface="Source Sans Pro"/>
                <a:cs typeface="Source Sans Pro"/>
                <a:sym typeface="Source Sans Pro"/>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Source Sans Pro"/>
                <a:ea typeface="Source Sans Pro"/>
                <a:cs typeface="Source Sans Pro"/>
                <a:sym typeface="Source Sans Pro"/>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Source Sans Pro"/>
                <a:ea typeface="Source Sans Pro"/>
                <a:cs typeface="Source Sans Pro"/>
                <a:sym typeface="Source Sans Pro"/>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Source Sans Pro"/>
                <a:ea typeface="Source Sans Pro"/>
                <a:cs typeface="Source Sans Pro"/>
                <a:sym typeface="Source Sans Pro"/>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Source Sans Pro"/>
                <a:ea typeface="Source Sans Pro"/>
                <a:cs typeface="Source Sans Pro"/>
                <a:sym typeface="Source Sans Pro"/>
              </a:defRPr>
            </a:lvl9pPr>
          </a:lstStyle>
          <a:p/>
        </p:txBody>
      </p:sp>
      <p:sp>
        <p:nvSpPr>
          <p:cNvPr id="125" name="Google Shape;125;p20"/>
          <p:cNvSpPr txBox="1"/>
          <p:nvPr>
            <p:ph type="title"/>
          </p:nvPr>
        </p:nvSpPr>
        <p:spPr>
          <a:xfrm>
            <a:off x="6512671" y="1318331"/>
            <a:ext cx="2002500" cy="994200"/>
          </a:xfrm>
          <a:prstGeom prst="rect">
            <a:avLst/>
          </a:prstGeom>
          <a:noFill/>
          <a:ln>
            <a:noFill/>
          </a:ln>
        </p:spPr>
        <p:txBody>
          <a:bodyPr anchorCtr="0" anchor="ctr" bIns="34275" lIns="0" spcFirstLastPara="1" rIns="0" wrap="square" tIns="34275"/>
          <a:lstStyle>
            <a:lvl1pPr lvl="0" marR="0" rtl="0" algn="l">
              <a:lnSpc>
                <a:spcPct val="90000"/>
              </a:lnSpc>
              <a:spcBef>
                <a:spcPts val="0"/>
              </a:spcBef>
              <a:spcAft>
                <a:spcPts val="0"/>
              </a:spcAft>
              <a:buClr>
                <a:schemeClr val="lt1"/>
              </a:buClr>
              <a:buSzPts val="3800"/>
              <a:buFont typeface="Cabin"/>
              <a:buNone/>
              <a:defRPr b="0" i="0" sz="3800" u="none" cap="none" strike="noStrike">
                <a:solidFill>
                  <a:schemeClr val="lt1"/>
                </a:solidFill>
                <a:latin typeface="Cabin"/>
                <a:ea typeface="Cabin"/>
                <a:cs typeface="Cabin"/>
                <a:sym typeface="Cabin"/>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p:txBody>
      </p:sp>
      <p:sp>
        <p:nvSpPr>
          <p:cNvPr id="126" name="Google Shape;126;p20"/>
          <p:cNvSpPr/>
          <p:nvPr/>
        </p:nvSpPr>
        <p:spPr>
          <a:xfrm>
            <a:off x="4431411" y="4585534"/>
            <a:ext cx="281400" cy="281400"/>
          </a:xfrm>
          <a:prstGeom prst="ellipse">
            <a:avLst/>
          </a:prstGeom>
          <a:noFill/>
          <a:ln cap="flat" cmpd="sng" w="12700">
            <a:solidFill>
              <a:schemeClr val="lt2"/>
            </a:solidFill>
            <a:prstDash val="solid"/>
            <a:miter lim="8000"/>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Source Sans Pro"/>
              <a:ea typeface="Source Sans Pro"/>
              <a:cs typeface="Source Sans Pro"/>
              <a:sym typeface="Source Sans Pro"/>
            </a:endParaRPr>
          </a:p>
        </p:txBody>
      </p:sp>
      <p:sp>
        <p:nvSpPr>
          <p:cNvPr id="127" name="Google Shape;127;p20"/>
          <p:cNvSpPr/>
          <p:nvPr/>
        </p:nvSpPr>
        <p:spPr>
          <a:xfrm>
            <a:off x="6512672" y="2393977"/>
            <a:ext cx="1158900" cy="27600"/>
          </a:xfrm>
          <a:prstGeom prst="rect">
            <a:avLst/>
          </a:prstGeom>
          <a:solidFill>
            <a:schemeClr val="l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Source Sans Pro"/>
              <a:ea typeface="Source Sans Pro"/>
              <a:cs typeface="Source Sans Pro"/>
              <a:sym typeface="Source Sans Pro"/>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hanks Layout">
  <p:cSld name="Thanks Layout">
    <p:spTree>
      <p:nvGrpSpPr>
        <p:cNvPr id="128" name="Shape 128"/>
        <p:cNvGrpSpPr/>
        <p:nvPr/>
      </p:nvGrpSpPr>
      <p:grpSpPr>
        <a:xfrm>
          <a:off x="0" y="0"/>
          <a:ext cx="0" cy="0"/>
          <a:chOff x="0" y="0"/>
          <a:chExt cx="0" cy="0"/>
        </a:xfrm>
      </p:grpSpPr>
      <p:sp>
        <p:nvSpPr>
          <p:cNvPr id="129" name="Google Shape;129;p21"/>
          <p:cNvSpPr/>
          <p:nvPr/>
        </p:nvSpPr>
        <p:spPr>
          <a:xfrm>
            <a:off x="97155" y="96012"/>
            <a:ext cx="8949600" cy="4951500"/>
          </a:xfrm>
          <a:prstGeom prst="rect">
            <a:avLst/>
          </a:prstGeom>
          <a:blipFill rotWithShape="1">
            <a:blip r:embed="rId2">
              <a:alphaModFix/>
            </a:blip>
            <a:stretch>
              <a:fillRect b="0" l="-19" r="-9" t="0"/>
            </a:stretch>
          </a:blip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Source Sans Pro"/>
              <a:ea typeface="Source Sans Pro"/>
              <a:cs typeface="Source Sans Pro"/>
              <a:sym typeface="Source Sans Pro"/>
            </a:endParaRPr>
          </a:p>
        </p:txBody>
      </p:sp>
      <p:sp>
        <p:nvSpPr>
          <p:cNvPr id="130" name="Google Shape;130;p21"/>
          <p:cNvSpPr/>
          <p:nvPr/>
        </p:nvSpPr>
        <p:spPr>
          <a:xfrm>
            <a:off x="97155" y="96012"/>
            <a:ext cx="8949600" cy="4951500"/>
          </a:xfrm>
          <a:prstGeom prst="rect">
            <a:avLst/>
          </a:prstGeom>
          <a:gradFill>
            <a:gsLst>
              <a:gs pos="0">
                <a:srgbClr val="004CB9">
                  <a:alpha val="80000"/>
                </a:srgbClr>
              </a:gs>
              <a:gs pos="99000">
                <a:srgbClr val="005500">
                  <a:alpha val="80000"/>
                </a:srgbClr>
              </a:gs>
              <a:gs pos="100000">
                <a:srgbClr val="005500">
                  <a:alpha val="80000"/>
                </a:srgbClr>
              </a:gs>
            </a:gsLst>
            <a:lin ang="0" scaled="0"/>
          </a:gra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Source Sans Pro"/>
              <a:ea typeface="Source Sans Pro"/>
              <a:cs typeface="Source Sans Pro"/>
              <a:sym typeface="Source Sans Pro"/>
            </a:endParaRPr>
          </a:p>
        </p:txBody>
      </p:sp>
      <p:sp>
        <p:nvSpPr>
          <p:cNvPr id="131" name="Google Shape;131;p21"/>
          <p:cNvSpPr txBox="1"/>
          <p:nvPr>
            <p:ph idx="1" type="body"/>
          </p:nvPr>
        </p:nvSpPr>
        <p:spPr>
          <a:xfrm>
            <a:off x="2934176" y="3167226"/>
            <a:ext cx="3275400" cy="356100"/>
          </a:xfrm>
          <a:prstGeom prst="rect">
            <a:avLst/>
          </a:prstGeom>
          <a:noFill/>
          <a:ln>
            <a:noFill/>
          </a:ln>
        </p:spPr>
        <p:txBody>
          <a:bodyPr anchorCtr="0" anchor="t" bIns="34275" lIns="68575" spcFirstLastPara="1" rIns="68575" wrap="square" tIns="34275"/>
          <a:lstStyle>
            <a:lvl1pPr indent="-228600" lvl="0" marL="457200" marR="0" rtl="0" algn="ctr">
              <a:lnSpc>
                <a:spcPct val="90000"/>
              </a:lnSpc>
              <a:spcBef>
                <a:spcPts val="800"/>
              </a:spcBef>
              <a:spcAft>
                <a:spcPts val="0"/>
              </a:spcAft>
              <a:buClr>
                <a:schemeClr val="lt1"/>
              </a:buClr>
              <a:buSzPts val="2600"/>
              <a:buFont typeface="Arial"/>
              <a:buNone/>
              <a:defRPr b="0" i="0" sz="2600" u="none" cap="none" strike="noStrike">
                <a:solidFill>
                  <a:schemeClr val="lt1"/>
                </a:solidFill>
                <a:latin typeface="Source Sans Pro"/>
                <a:ea typeface="Source Sans Pro"/>
                <a:cs typeface="Source Sans Pro"/>
                <a:sym typeface="Source Sans Pro"/>
              </a:defRPr>
            </a:lvl1pPr>
            <a:lvl2pPr indent="-228600" lvl="1" marL="914400" marR="0" rtl="0" algn="l">
              <a:lnSpc>
                <a:spcPct val="90000"/>
              </a:lnSpc>
              <a:spcBef>
                <a:spcPts val="400"/>
              </a:spcBef>
              <a:spcAft>
                <a:spcPts val="0"/>
              </a:spcAft>
              <a:buClr>
                <a:schemeClr val="dk2"/>
              </a:buClr>
              <a:buSzPts val="1400"/>
              <a:buFont typeface="Arial"/>
              <a:buNone/>
              <a:defRPr b="1" i="1" sz="1400" u="none" cap="none" strike="noStrike">
                <a:solidFill>
                  <a:schemeClr val="dk2"/>
                </a:solidFill>
                <a:latin typeface="Source Sans Pro"/>
                <a:ea typeface="Source Sans Pro"/>
                <a:cs typeface="Source Sans Pro"/>
                <a:sym typeface="Source Sans Pro"/>
              </a:defRPr>
            </a:lvl2pPr>
            <a:lvl3pPr indent="-228600" lvl="2" marL="1371600" marR="0" rtl="0" algn="l">
              <a:lnSpc>
                <a:spcPct val="90000"/>
              </a:lnSpc>
              <a:spcBef>
                <a:spcPts val="400"/>
              </a:spcBef>
              <a:spcAft>
                <a:spcPts val="0"/>
              </a:spcAft>
              <a:buClr>
                <a:schemeClr val="dk2"/>
              </a:buClr>
              <a:buSzPts val="1400"/>
              <a:buFont typeface="Arial"/>
              <a:buNone/>
              <a:defRPr b="1" i="1" sz="1400" u="none" cap="none" strike="noStrike">
                <a:solidFill>
                  <a:schemeClr val="dk2"/>
                </a:solidFill>
                <a:latin typeface="Source Sans Pro"/>
                <a:ea typeface="Source Sans Pro"/>
                <a:cs typeface="Source Sans Pro"/>
                <a:sym typeface="Source Sans Pro"/>
              </a:defRPr>
            </a:lvl3pPr>
            <a:lvl4pPr indent="-228600" lvl="3" marL="1828800" marR="0" rtl="0" algn="l">
              <a:lnSpc>
                <a:spcPct val="90000"/>
              </a:lnSpc>
              <a:spcBef>
                <a:spcPts val="400"/>
              </a:spcBef>
              <a:spcAft>
                <a:spcPts val="0"/>
              </a:spcAft>
              <a:buClr>
                <a:schemeClr val="dk2"/>
              </a:buClr>
              <a:buSzPts val="1400"/>
              <a:buFont typeface="Arial"/>
              <a:buNone/>
              <a:defRPr b="1" i="1" sz="1400" u="none" cap="none" strike="noStrike">
                <a:solidFill>
                  <a:schemeClr val="dk2"/>
                </a:solidFill>
                <a:latin typeface="Source Sans Pro"/>
                <a:ea typeface="Source Sans Pro"/>
                <a:cs typeface="Source Sans Pro"/>
                <a:sym typeface="Source Sans Pro"/>
              </a:defRPr>
            </a:lvl4pPr>
            <a:lvl5pPr indent="-228600" lvl="4" marL="2286000" marR="0" rtl="0" algn="l">
              <a:lnSpc>
                <a:spcPct val="90000"/>
              </a:lnSpc>
              <a:spcBef>
                <a:spcPts val="400"/>
              </a:spcBef>
              <a:spcAft>
                <a:spcPts val="0"/>
              </a:spcAft>
              <a:buClr>
                <a:schemeClr val="dk2"/>
              </a:buClr>
              <a:buSzPts val="1400"/>
              <a:buFont typeface="Arial"/>
              <a:buNone/>
              <a:defRPr b="1" i="1" sz="1400" u="none" cap="none" strike="noStrike">
                <a:solidFill>
                  <a:schemeClr val="dk2"/>
                </a:solidFill>
                <a:latin typeface="Source Sans Pro"/>
                <a:ea typeface="Source Sans Pro"/>
                <a:cs typeface="Source Sans Pro"/>
                <a:sym typeface="Source Sans Pro"/>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Source Sans Pro"/>
                <a:ea typeface="Source Sans Pro"/>
                <a:cs typeface="Source Sans Pro"/>
                <a:sym typeface="Source Sans Pro"/>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Source Sans Pro"/>
                <a:ea typeface="Source Sans Pro"/>
                <a:cs typeface="Source Sans Pro"/>
                <a:sym typeface="Source Sans Pro"/>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Source Sans Pro"/>
                <a:ea typeface="Source Sans Pro"/>
                <a:cs typeface="Source Sans Pro"/>
                <a:sym typeface="Source Sans Pro"/>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Source Sans Pro"/>
                <a:ea typeface="Source Sans Pro"/>
                <a:cs typeface="Source Sans Pro"/>
                <a:sym typeface="Source Sans Pro"/>
              </a:defRPr>
            </a:lvl9pPr>
          </a:lstStyle>
          <a:p/>
        </p:txBody>
      </p:sp>
      <p:sp>
        <p:nvSpPr>
          <p:cNvPr id="132" name="Google Shape;132;p21"/>
          <p:cNvSpPr txBox="1"/>
          <p:nvPr>
            <p:ph idx="2" type="body"/>
          </p:nvPr>
        </p:nvSpPr>
        <p:spPr>
          <a:xfrm>
            <a:off x="2934176" y="2945774"/>
            <a:ext cx="3275400" cy="216000"/>
          </a:xfrm>
          <a:prstGeom prst="rect">
            <a:avLst/>
          </a:prstGeom>
          <a:noFill/>
          <a:ln>
            <a:noFill/>
          </a:ln>
        </p:spPr>
        <p:txBody>
          <a:bodyPr anchorCtr="0" anchor="t" bIns="34275" lIns="68575" spcFirstLastPara="1" rIns="68575" wrap="square" tIns="34275"/>
          <a:lstStyle>
            <a:lvl1pPr indent="-228600" lvl="0" marL="457200" marR="0" rtl="0" algn="ctr">
              <a:lnSpc>
                <a:spcPct val="90000"/>
              </a:lnSpc>
              <a:spcBef>
                <a:spcPts val="800"/>
              </a:spcBef>
              <a:spcAft>
                <a:spcPts val="0"/>
              </a:spcAft>
              <a:buClr>
                <a:schemeClr val="lt2"/>
              </a:buClr>
              <a:buSzPts val="1500"/>
              <a:buFont typeface="Arial"/>
              <a:buNone/>
              <a:defRPr b="0" i="0" sz="1500" u="none" cap="none" strike="noStrike">
                <a:solidFill>
                  <a:schemeClr val="lt2"/>
                </a:solidFill>
                <a:latin typeface="Source Sans Pro"/>
                <a:ea typeface="Source Sans Pro"/>
                <a:cs typeface="Source Sans Pro"/>
                <a:sym typeface="Source Sans Pro"/>
              </a:defRPr>
            </a:lvl1pPr>
            <a:lvl2pPr indent="-228600" lvl="1" marL="914400" marR="0" rtl="0" algn="l">
              <a:lnSpc>
                <a:spcPct val="90000"/>
              </a:lnSpc>
              <a:spcBef>
                <a:spcPts val="400"/>
              </a:spcBef>
              <a:spcAft>
                <a:spcPts val="0"/>
              </a:spcAft>
              <a:buClr>
                <a:schemeClr val="dk2"/>
              </a:buClr>
              <a:buSzPts val="1400"/>
              <a:buFont typeface="Arial"/>
              <a:buNone/>
              <a:defRPr b="1" i="1" sz="1400" u="none" cap="none" strike="noStrike">
                <a:solidFill>
                  <a:schemeClr val="dk2"/>
                </a:solidFill>
                <a:latin typeface="Source Sans Pro"/>
                <a:ea typeface="Source Sans Pro"/>
                <a:cs typeface="Source Sans Pro"/>
                <a:sym typeface="Source Sans Pro"/>
              </a:defRPr>
            </a:lvl2pPr>
            <a:lvl3pPr indent="-228600" lvl="2" marL="1371600" marR="0" rtl="0" algn="l">
              <a:lnSpc>
                <a:spcPct val="90000"/>
              </a:lnSpc>
              <a:spcBef>
                <a:spcPts val="400"/>
              </a:spcBef>
              <a:spcAft>
                <a:spcPts val="0"/>
              </a:spcAft>
              <a:buClr>
                <a:schemeClr val="dk2"/>
              </a:buClr>
              <a:buSzPts val="1400"/>
              <a:buFont typeface="Arial"/>
              <a:buNone/>
              <a:defRPr b="1" i="1" sz="1400" u="none" cap="none" strike="noStrike">
                <a:solidFill>
                  <a:schemeClr val="dk2"/>
                </a:solidFill>
                <a:latin typeface="Source Sans Pro"/>
                <a:ea typeface="Source Sans Pro"/>
                <a:cs typeface="Source Sans Pro"/>
                <a:sym typeface="Source Sans Pro"/>
              </a:defRPr>
            </a:lvl3pPr>
            <a:lvl4pPr indent="-228600" lvl="3" marL="1828800" marR="0" rtl="0" algn="l">
              <a:lnSpc>
                <a:spcPct val="90000"/>
              </a:lnSpc>
              <a:spcBef>
                <a:spcPts val="400"/>
              </a:spcBef>
              <a:spcAft>
                <a:spcPts val="0"/>
              </a:spcAft>
              <a:buClr>
                <a:schemeClr val="dk2"/>
              </a:buClr>
              <a:buSzPts val="1400"/>
              <a:buFont typeface="Arial"/>
              <a:buNone/>
              <a:defRPr b="1" i="1" sz="1400" u="none" cap="none" strike="noStrike">
                <a:solidFill>
                  <a:schemeClr val="dk2"/>
                </a:solidFill>
                <a:latin typeface="Source Sans Pro"/>
                <a:ea typeface="Source Sans Pro"/>
                <a:cs typeface="Source Sans Pro"/>
                <a:sym typeface="Source Sans Pro"/>
              </a:defRPr>
            </a:lvl4pPr>
            <a:lvl5pPr indent="-228600" lvl="4" marL="2286000" marR="0" rtl="0" algn="l">
              <a:lnSpc>
                <a:spcPct val="90000"/>
              </a:lnSpc>
              <a:spcBef>
                <a:spcPts val="400"/>
              </a:spcBef>
              <a:spcAft>
                <a:spcPts val="0"/>
              </a:spcAft>
              <a:buClr>
                <a:schemeClr val="dk2"/>
              </a:buClr>
              <a:buSzPts val="1400"/>
              <a:buFont typeface="Arial"/>
              <a:buNone/>
              <a:defRPr b="1" i="1" sz="1400" u="none" cap="none" strike="noStrike">
                <a:solidFill>
                  <a:schemeClr val="dk2"/>
                </a:solidFill>
                <a:latin typeface="Source Sans Pro"/>
                <a:ea typeface="Source Sans Pro"/>
                <a:cs typeface="Source Sans Pro"/>
                <a:sym typeface="Source Sans Pro"/>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Source Sans Pro"/>
                <a:ea typeface="Source Sans Pro"/>
                <a:cs typeface="Source Sans Pro"/>
                <a:sym typeface="Source Sans Pro"/>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Source Sans Pro"/>
                <a:ea typeface="Source Sans Pro"/>
                <a:cs typeface="Source Sans Pro"/>
                <a:sym typeface="Source Sans Pro"/>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Source Sans Pro"/>
                <a:ea typeface="Source Sans Pro"/>
                <a:cs typeface="Source Sans Pro"/>
                <a:sym typeface="Source Sans Pro"/>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Source Sans Pro"/>
                <a:ea typeface="Source Sans Pro"/>
                <a:cs typeface="Source Sans Pro"/>
                <a:sym typeface="Source Sans Pro"/>
              </a:defRPr>
            </a:lvl9pPr>
          </a:lstStyle>
          <a:p/>
        </p:txBody>
      </p:sp>
      <p:sp>
        <p:nvSpPr>
          <p:cNvPr id="133" name="Google Shape;133;p21"/>
          <p:cNvSpPr txBox="1"/>
          <p:nvPr>
            <p:ph idx="3" type="body"/>
          </p:nvPr>
        </p:nvSpPr>
        <p:spPr>
          <a:xfrm>
            <a:off x="788143" y="1991306"/>
            <a:ext cx="7567500" cy="455100"/>
          </a:xfrm>
          <a:prstGeom prst="rect">
            <a:avLst/>
          </a:prstGeom>
          <a:noFill/>
          <a:ln>
            <a:noFill/>
          </a:ln>
        </p:spPr>
        <p:txBody>
          <a:bodyPr anchorCtr="0" anchor="t" bIns="34275" lIns="68575" spcFirstLastPara="1" rIns="68575" wrap="square" tIns="34275"/>
          <a:lstStyle>
            <a:lvl1pPr indent="-228600" lvl="0" marL="457200" marR="0" rtl="0" algn="ctr">
              <a:lnSpc>
                <a:spcPct val="90000"/>
              </a:lnSpc>
              <a:spcBef>
                <a:spcPts val="800"/>
              </a:spcBef>
              <a:spcAft>
                <a:spcPts val="0"/>
              </a:spcAft>
              <a:buClr>
                <a:schemeClr val="lt2"/>
              </a:buClr>
              <a:buSzPts val="2600"/>
              <a:buFont typeface="Arial"/>
              <a:buNone/>
              <a:defRPr b="0" i="0" sz="2600" u="none" cap="none" strike="noStrike">
                <a:solidFill>
                  <a:schemeClr val="lt2"/>
                </a:solidFill>
                <a:latin typeface="Source Sans Pro"/>
                <a:ea typeface="Source Sans Pro"/>
                <a:cs typeface="Source Sans Pro"/>
                <a:sym typeface="Source Sans Pro"/>
              </a:defRPr>
            </a:lvl1pPr>
            <a:lvl2pPr indent="-342900" lvl="1" marL="914400" marR="0" rtl="0" algn="l">
              <a:lnSpc>
                <a:spcPct val="90000"/>
              </a:lnSpc>
              <a:spcBef>
                <a:spcPts val="400"/>
              </a:spcBef>
              <a:spcAft>
                <a:spcPts val="0"/>
              </a:spcAft>
              <a:buClr>
                <a:schemeClr val="dk2"/>
              </a:buClr>
              <a:buSzPts val="1800"/>
              <a:buFont typeface="Arial"/>
              <a:buChar char="•"/>
              <a:defRPr b="0" i="0" sz="1800" u="none" cap="none" strike="noStrike">
                <a:solidFill>
                  <a:schemeClr val="dk2"/>
                </a:solidFill>
                <a:latin typeface="Source Sans Pro"/>
                <a:ea typeface="Source Sans Pro"/>
                <a:cs typeface="Source Sans Pro"/>
                <a:sym typeface="Source Sans Pro"/>
              </a:defRPr>
            </a:lvl2pPr>
            <a:lvl3pPr indent="-323850" lvl="2" marL="1371600" marR="0" rtl="0" algn="l">
              <a:lnSpc>
                <a:spcPct val="90000"/>
              </a:lnSpc>
              <a:spcBef>
                <a:spcPts val="400"/>
              </a:spcBef>
              <a:spcAft>
                <a:spcPts val="0"/>
              </a:spcAft>
              <a:buClr>
                <a:schemeClr val="dk2"/>
              </a:buClr>
              <a:buSzPts val="1500"/>
              <a:buFont typeface="Arial"/>
              <a:buChar char="•"/>
              <a:defRPr b="0" i="0" sz="1500" u="none" cap="none" strike="noStrike">
                <a:solidFill>
                  <a:schemeClr val="dk2"/>
                </a:solidFill>
                <a:latin typeface="Source Sans Pro"/>
                <a:ea typeface="Source Sans Pro"/>
                <a:cs typeface="Source Sans Pro"/>
                <a:sym typeface="Source Sans Pro"/>
              </a:defRPr>
            </a:lvl3pPr>
            <a:lvl4pPr indent="-317500" lvl="3" marL="1828800" marR="0" rtl="0" algn="l">
              <a:lnSpc>
                <a:spcPct val="90000"/>
              </a:lnSpc>
              <a:spcBef>
                <a:spcPts val="400"/>
              </a:spcBef>
              <a:spcAft>
                <a:spcPts val="0"/>
              </a:spcAft>
              <a:buClr>
                <a:schemeClr val="dk2"/>
              </a:buClr>
              <a:buSzPts val="1400"/>
              <a:buFont typeface="Arial"/>
              <a:buChar char="•"/>
              <a:defRPr b="0" i="0" sz="1400" u="none" cap="none" strike="noStrike">
                <a:solidFill>
                  <a:schemeClr val="dk2"/>
                </a:solidFill>
                <a:latin typeface="Source Sans Pro"/>
                <a:ea typeface="Source Sans Pro"/>
                <a:cs typeface="Source Sans Pro"/>
                <a:sym typeface="Source Sans Pro"/>
              </a:defRPr>
            </a:lvl4pPr>
            <a:lvl5pPr indent="-317500" lvl="4" marL="2286000" marR="0" rtl="0" algn="l">
              <a:lnSpc>
                <a:spcPct val="90000"/>
              </a:lnSpc>
              <a:spcBef>
                <a:spcPts val="400"/>
              </a:spcBef>
              <a:spcAft>
                <a:spcPts val="0"/>
              </a:spcAft>
              <a:buClr>
                <a:schemeClr val="dk2"/>
              </a:buClr>
              <a:buSzPts val="1400"/>
              <a:buFont typeface="Arial"/>
              <a:buChar char="•"/>
              <a:defRPr b="0" i="0" sz="1400" u="none" cap="none" strike="noStrike">
                <a:solidFill>
                  <a:schemeClr val="dk2"/>
                </a:solidFill>
                <a:latin typeface="Source Sans Pro"/>
                <a:ea typeface="Source Sans Pro"/>
                <a:cs typeface="Source Sans Pro"/>
                <a:sym typeface="Source Sans Pro"/>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Source Sans Pro"/>
                <a:ea typeface="Source Sans Pro"/>
                <a:cs typeface="Source Sans Pro"/>
                <a:sym typeface="Source Sans Pro"/>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Source Sans Pro"/>
                <a:ea typeface="Source Sans Pro"/>
                <a:cs typeface="Source Sans Pro"/>
                <a:sym typeface="Source Sans Pro"/>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Source Sans Pro"/>
                <a:ea typeface="Source Sans Pro"/>
                <a:cs typeface="Source Sans Pro"/>
                <a:sym typeface="Source Sans Pro"/>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Source Sans Pro"/>
                <a:ea typeface="Source Sans Pro"/>
                <a:cs typeface="Source Sans Pro"/>
                <a:sym typeface="Source Sans Pro"/>
              </a:defRPr>
            </a:lvl9pPr>
          </a:lstStyle>
          <a:p/>
        </p:txBody>
      </p:sp>
      <p:sp>
        <p:nvSpPr>
          <p:cNvPr id="134" name="Google Shape;134;p21"/>
          <p:cNvSpPr txBox="1"/>
          <p:nvPr>
            <p:ph idx="4" type="body"/>
          </p:nvPr>
        </p:nvSpPr>
        <p:spPr>
          <a:xfrm>
            <a:off x="2351792" y="3923042"/>
            <a:ext cx="4440300" cy="356100"/>
          </a:xfrm>
          <a:prstGeom prst="rect">
            <a:avLst/>
          </a:prstGeom>
          <a:noFill/>
          <a:ln>
            <a:noFill/>
          </a:ln>
        </p:spPr>
        <p:txBody>
          <a:bodyPr anchorCtr="0" anchor="t" bIns="34275" lIns="68575" spcFirstLastPara="1" rIns="68575" wrap="square" tIns="34275"/>
          <a:lstStyle>
            <a:lvl1pPr indent="-228600" lvl="0" marL="457200" marR="0" rtl="0" algn="ctr">
              <a:lnSpc>
                <a:spcPct val="90000"/>
              </a:lnSpc>
              <a:spcBef>
                <a:spcPts val="800"/>
              </a:spcBef>
              <a:spcAft>
                <a:spcPts val="0"/>
              </a:spcAft>
              <a:buClr>
                <a:schemeClr val="lt1"/>
              </a:buClr>
              <a:buSzPts val="2600"/>
              <a:buFont typeface="Arial"/>
              <a:buNone/>
              <a:defRPr b="0" i="0" sz="2600" u="none" cap="none" strike="noStrike">
                <a:solidFill>
                  <a:schemeClr val="lt1"/>
                </a:solidFill>
                <a:latin typeface="Source Sans Pro"/>
                <a:ea typeface="Source Sans Pro"/>
                <a:cs typeface="Source Sans Pro"/>
                <a:sym typeface="Source Sans Pro"/>
              </a:defRPr>
            </a:lvl1pPr>
            <a:lvl2pPr indent="-228600" lvl="1" marL="914400" marR="0" rtl="0" algn="l">
              <a:lnSpc>
                <a:spcPct val="90000"/>
              </a:lnSpc>
              <a:spcBef>
                <a:spcPts val="400"/>
              </a:spcBef>
              <a:spcAft>
                <a:spcPts val="0"/>
              </a:spcAft>
              <a:buClr>
                <a:schemeClr val="dk2"/>
              </a:buClr>
              <a:buSzPts val="1400"/>
              <a:buFont typeface="Arial"/>
              <a:buNone/>
              <a:defRPr b="1" i="1" sz="1400" u="none" cap="none" strike="noStrike">
                <a:solidFill>
                  <a:schemeClr val="dk2"/>
                </a:solidFill>
                <a:latin typeface="Source Sans Pro"/>
                <a:ea typeface="Source Sans Pro"/>
                <a:cs typeface="Source Sans Pro"/>
                <a:sym typeface="Source Sans Pro"/>
              </a:defRPr>
            </a:lvl2pPr>
            <a:lvl3pPr indent="-228600" lvl="2" marL="1371600" marR="0" rtl="0" algn="l">
              <a:lnSpc>
                <a:spcPct val="90000"/>
              </a:lnSpc>
              <a:spcBef>
                <a:spcPts val="400"/>
              </a:spcBef>
              <a:spcAft>
                <a:spcPts val="0"/>
              </a:spcAft>
              <a:buClr>
                <a:schemeClr val="dk2"/>
              </a:buClr>
              <a:buSzPts val="1400"/>
              <a:buFont typeface="Arial"/>
              <a:buNone/>
              <a:defRPr b="1" i="1" sz="1400" u="none" cap="none" strike="noStrike">
                <a:solidFill>
                  <a:schemeClr val="dk2"/>
                </a:solidFill>
                <a:latin typeface="Source Sans Pro"/>
                <a:ea typeface="Source Sans Pro"/>
                <a:cs typeface="Source Sans Pro"/>
                <a:sym typeface="Source Sans Pro"/>
              </a:defRPr>
            </a:lvl3pPr>
            <a:lvl4pPr indent="-228600" lvl="3" marL="1828800" marR="0" rtl="0" algn="l">
              <a:lnSpc>
                <a:spcPct val="90000"/>
              </a:lnSpc>
              <a:spcBef>
                <a:spcPts val="400"/>
              </a:spcBef>
              <a:spcAft>
                <a:spcPts val="0"/>
              </a:spcAft>
              <a:buClr>
                <a:schemeClr val="dk2"/>
              </a:buClr>
              <a:buSzPts val="1400"/>
              <a:buFont typeface="Arial"/>
              <a:buNone/>
              <a:defRPr b="1" i="1" sz="1400" u="none" cap="none" strike="noStrike">
                <a:solidFill>
                  <a:schemeClr val="dk2"/>
                </a:solidFill>
                <a:latin typeface="Source Sans Pro"/>
                <a:ea typeface="Source Sans Pro"/>
                <a:cs typeface="Source Sans Pro"/>
                <a:sym typeface="Source Sans Pro"/>
              </a:defRPr>
            </a:lvl4pPr>
            <a:lvl5pPr indent="-228600" lvl="4" marL="2286000" marR="0" rtl="0" algn="l">
              <a:lnSpc>
                <a:spcPct val="90000"/>
              </a:lnSpc>
              <a:spcBef>
                <a:spcPts val="400"/>
              </a:spcBef>
              <a:spcAft>
                <a:spcPts val="0"/>
              </a:spcAft>
              <a:buClr>
                <a:schemeClr val="dk2"/>
              </a:buClr>
              <a:buSzPts val="1400"/>
              <a:buFont typeface="Arial"/>
              <a:buNone/>
              <a:defRPr b="1" i="1" sz="1400" u="none" cap="none" strike="noStrike">
                <a:solidFill>
                  <a:schemeClr val="dk2"/>
                </a:solidFill>
                <a:latin typeface="Source Sans Pro"/>
                <a:ea typeface="Source Sans Pro"/>
                <a:cs typeface="Source Sans Pro"/>
                <a:sym typeface="Source Sans Pro"/>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Source Sans Pro"/>
                <a:ea typeface="Source Sans Pro"/>
                <a:cs typeface="Source Sans Pro"/>
                <a:sym typeface="Source Sans Pro"/>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Source Sans Pro"/>
                <a:ea typeface="Source Sans Pro"/>
                <a:cs typeface="Source Sans Pro"/>
                <a:sym typeface="Source Sans Pro"/>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Source Sans Pro"/>
                <a:ea typeface="Source Sans Pro"/>
                <a:cs typeface="Source Sans Pro"/>
                <a:sym typeface="Source Sans Pro"/>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Source Sans Pro"/>
                <a:ea typeface="Source Sans Pro"/>
                <a:cs typeface="Source Sans Pro"/>
                <a:sym typeface="Source Sans Pro"/>
              </a:defRPr>
            </a:lvl9pPr>
          </a:lstStyle>
          <a:p/>
        </p:txBody>
      </p:sp>
      <p:sp>
        <p:nvSpPr>
          <p:cNvPr id="135" name="Google Shape;135;p21"/>
          <p:cNvSpPr txBox="1"/>
          <p:nvPr>
            <p:ph idx="5" type="body"/>
          </p:nvPr>
        </p:nvSpPr>
        <p:spPr>
          <a:xfrm>
            <a:off x="2934176" y="3696761"/>
            <a:ext cx="3275400" cy="216000"/>
          </a:xfrm>
          <a:prstGeom prst="rect">
            <a:avLst/>
          </a:prstGeom>
          <a:noFill/>
          <a:ln>
            <a:noFill/>
          </a:ln>
        </p:spPr>
        <p:txBody>
          <a:bodyPr anchorCtr="0" anchor="t" bIns="34275" lIns="68575" spcFirstLastPara="1" rIns="68575" wrap="square" tIns="34275"/>
          <a:lstStyle>
            <a:lvl1pPr indent="-228600" lvl="0" marL="457200" marR="0" rtl="0" algn="ctr">
              <a:lnSpc>
                <a:spcPct val="90000"/>
              </a:lnSpc>
              <a:spcBef>
                <a:spcPts val="800"/>
              </a:spcBef>
              <a:spcAft>
                <a:spcPts val="0"/>
              </a:spcAft>
              <a:buClr>
                <a:schemeClr val="lt2"/>
              </a:buClr>
              <a:buSzPts val="1500"/>
              <a:buFont typeface="Arial"/>
              <a:buNone/>
              <a:defRPr b="0" i="0" sz="1500" u="none" cap="none" strike="noStrike">
                <a:solidFill>
                  <a:schemeClr val="lt2"/>
                </a:solidFill>
                <a:latin typeface="Source Sans Pro"/>
                <a:ea typeface="Source Sans Pro"/>
                <a:cs typeface="Source Sans Pro"/>
                <a:sym typeface="Source Sans Pro"/>
              </a:defRPr>
            </a:lvl1pPr>
            <a:lvl2pPr indent="-228600" lvl="1" marL="914400" marR="0" rtl="0" algn="l">
              <a:lnSpc>
                <a:spcPct val="90000"/>
              </a:lnSpc>
              <a:spcBef>
                <a:spcPts val="400"/>
              </a:spcBef>
              <a:spcAft>
                <a:spcPts val="0"/>
              </a:spcAft>
              <a:buClr>
                <a:schemeClr val="dk2"/>
              </a:buClr>
              <a:buSzPts val="1400"/>
              <a:buFont typeface="Arial"/>
              <a:buNone/>
              <a:defRPr b="1" i="1" sz="1400" u="none" cap="none" strike="noStrike">
                <a:solidFill>
                  <a:schemeClr val="dk2"/>
                </a:solidFill>
                <a:latin typeface="Source Sans Pro"/>
                <a:ea typeface="Source Sans Pro"/>
                <a:cs typeface="Source Sans Pro"/>
                <a:sym typeface="Source Sans Pro"/>
              </a:defRPr>
            </a:lvl2pPr>
            <a:lvl3pPr indent="-228600" lvl="2" marL="1371600" marR="0" rtl="0" algn="l">
              <a:lnSpc>
                <a:spcPct val="90000"/>
              </a:lnSpc>
              <a:spcBef>
                <a:spcPts val="400"/>
              </a:spcBef>
              <a:spcAft>
                <a:spcPts val="0"/>
              </a:spcAft>
              <a:buClr>
                <a:schemeClr val="dk2"/>
              </a:buClr>
              <a:buSzPts val="1400"/>
              <a:buFont typeface="Arial"/>
              <a:buNone/>
              <a:defRPr b="1" i="1" sz="1400" u="none" cap="none" strike="noStrike">
                <a:solidFill>
                  <a:schemeClr val="dk2"/>
                </a:solidFill>
                <a:latin typeface="Source Sans Pro"/>
                <a:ea typeface="Source Sans Pro"/>
                <a:cs typeface="Source Sans Pro"/>
                <a:sym typeface="Source Sans Pro"/>
              </a:defRPr>
            </a:lvl3pPr>
            <a:lvl4pPr indent="-228600" lvl="3" marL="1828800" marR="0" rtl="0" algn="l">
              <a:lnSpc>
                <a:spcPct val="90000"/>
              </a:lnSpc>
              <a:spcBef>
                <a:spcPts val="400"/>
              </a:spcBef>
              <a:spcAft>
                <a:spcPts val="0"/>
              </a:spcAft>
              <a:buClr>
                <a:schemeClr val="dk2"/>
              </a:buClr>
              <a:buSzPts val="1400"/>
              <a:buFont typeface="Arial"/>
              <a:buNone/>
              <a:defRPr b="1" i="1" sz="1400" u="none" cap="none" strike="noStrike">
                <a:solidFill>
                  <a:schemeClr val="dk2"/>
                </a:solidFill>
                <a:latin typeface="Source Sans Pro"/>
                <a:ea typeface="Source Sans Pro"/>
                <a:cs typeface="Source Sans Pro"/>
                <a:sym typeface="Source Sans Pro"/>
              </a:defRPr>
            </a:lvl4pPr>
            <a:lvl5pPr indent="-228600" lvl="4" marL="2286000" marR="0" rtl="0" algn="l">
              <a:lnSpc>
                <a:spcPct val="90000"/>
              </a:lnSpc>
              <a:spcBef>
                <a:spcPts val="400"/>
              </a:spcBef>
              <a:spcAft>
                <a:spcPts val="0"/>
              </a:spcAft>
              <a:buClr>
                <a:schemeClr val="dk2"/>
              </a:buClr>
              <a:buSzPts val="1400"/>
              <a:buFont typeface="Arial"/>
              <a:buNone/>
              <a:defRPr b="1" i="1" sz="1400" u="none" cap="none" strike="noStrike">
                <a:solidFill>
                  <a:schemeClr val="dk2"/>
                </a:solidFill>
                <a:latin typeface="Source Sans Pro"/>
                <a:ea typeface="Source Sans Pro"/>
                <a:cs typeface="Source Sans Pro"/>
                <a:sym typeface="Source Sans Pro"/>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Source Sans Pro"/>
                <a:ea typeface="Source Sans Pro"/>
                <a:cs typeface="Source Sans Pro"/>
                <a:sym typeface="Source Sans Pro"/>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Source Sans Pro"/>
                <a:ea typeface="Source Sans Pro"/>
                <a:cs typeface="Source Sans Pro"/>
                <a:sym typeface="Source Sans Pro"/>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Source Sans Pro"/>
                <a:ea typeface="Source Sans Pro"/>
                <a:cs typeface="Source Sans Pro"/>
                <a:sym typeface="Source Sans Pro"/>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Source Sans Pro"/>
                <a:ea typeface="Source Sans Pro"/>
                <a:cs typeface="Source Sans Pro"/>
                <a:sym typeface="Source Sans Pro"/>
              </a:defRPr>
            </a:lvl9pPr>
          </a:lstStyle>
          <a:p/>
        </p:txBody>
      </p:sp>
      <p:sp>
        <p:nvSpPr>
          <p:cNvPr id="136" name="Google Shape;136;p21"/>
          <p:cNvSpPr txBox="1"/>
          <p:nvPr>
            <p:ph type="title"/>
          </p:nvPr>
        </p:nvSpPr>
        <p:spPr>
          <a:xfrm>
            <a:off x="788142" y="745121"/>
            <a:ext cx="7578000" cy="1138200"/>
          </a:xfrm>
          <a:prstGeom prst="rect">
            <a:avLst/>
          </a:prstGeom>
          <a:noFill/>
          <a:ln>
            <a:noFill/>
          </a:ln>
        </p:spPr>
        <p:txBody>
          <a:bodyPr anchorCtr="0" anchor="ctr" bIns="34275" lIns="68575" spcFirstLastPara="1" rIns="68575" wrap="square" tIns="34275"/>
          <a:lstStyle>
            <a:lvl1pPr lvl="0" marR="0" rtl="0" algn="ctr">
              <a:lnSpc>
                <a:spcPct val="90000"/>
              </a:lnSpc>
              <a:spcBef>
                <a:spcPts val="0"/>
              </a:spcBef>
              <a:spcAft>
                <a:spcPts val="0"/>
              </a:spcAft>
              <a:buClr>
                <a:schemeClr val="lt1"/>
              </a:buClr>
              <a:buSzPts val="6000"/>
              <a:buFont typeface="Cabin"/>
              <a:buNone/>
              <a:defRPr b="0" i="0" sz="6000" u="none" cap="none" strike="noStrike">
                <a:solidFill>
                  <a:schemeClr val="lt1"/>
                </a:solidFill>
                <a:latin typeface="Cabin"/>
                <a:ea typeface="Cabin"/>
                <a:cs typeface="Cabin"/>
                <a:sym typeface="Cabin"/>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p:txBody>
      </p:sp>
      <p:sp>
        <p:nvSpPr>
          <p:cNvPr id="137" name="Google Shape;137;p21"/>
          <p:cNvSpPr/>
          <p:nvPr/>
        </p:nvSpPr>
        <p:spPr>
          <a:xfrm>
            <a:off x="2367153" y="1816465"/>
            <a:ext cx="4409700" cy="48000"/>
          </a:xfrm>
          <a:prstGeom prst="rect">
            <a:avLst/>
          </a:prstGeom>
          <a:solidFill>
            <a:schemeClr val="l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Source Sans Pro"/>
              <a:ea typeface="Source Sans Pro"/>
              <a:cs typeface="Source Sans Pro"/>
              <a:sym typeface="Source Sans Pro"/>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Slide">
  <p:cSld name="Content Slide">
    <p:spTree>
      <p:nvGrpSpPr>
        <p:cNvPr id="138" name="Shape 138"/>
        <p:cNvGrpSpPr/>
        <p:nvPr/>
      </p:nvGrpSpPr>
      <p:grpSpPr>
        <a:xfrm>
          <a:off x="0" y="0"/>
          <a:ext cx="0" cy="0"/>
          <a:chOff x="0" y="0"/>
          <a:chExt cx="0" cy="0"/>
        </a:xfrm>
      </p:grpSpPr>
      <p:sp>
        <p:nvSpPr>
          <p:cNvPr id="139" name="Google Shape;139;p22"/>
          <p:cNvSpPr/>
          <p:nvPr/>
        </p:nvSpPr>
        <p:spPr>
          <a:xfrm>
            <a:off x="97155" y="96012"/>
            <a:ext cx="8949600" cy="4951500"/>
          </a:xfrm>
          <a:prstGeom prst="rect">
            <a:avLst/>
          </a:prstGeom>
          <a:blipFill rotWithShape="1">
            <a:blip r:embed="rId2">
              <a:alphaModFix/>
            </a:blip>
            <a:stretch>
              <a:fillRect b="0" l="-19" r="-9" t="0"/>
            </a:stretch>
          </a:blip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Source Sans Pro"/>
              <a:ea typeface="Source Sans Pro"/>
              <a:cs typeface="Source Sans Pro"/>
              <a:sym typeface="Source Sans Pro"/>
            </a:endParaRPr>
          </a:p>
        </p:txBody>
      </p:sp>
      <p:sp>
        <p:nvSpPr>
          <p:cNvPr id="140" name="Google Shape;140;p22"/>
          <p:cNvSpPr/>
          <p:nvPr/>
        </p:nvSpPr>
        <p:spPr>
          <a:xfrm>
            <a:off x="97155" y="96012"/>
            <a:ext cx="8949600" cy="2489400"/>
          </a:xfrm>
          <a:prstGeom prst="rect">
            <a:avLst/>
          </a:prstGeom>
          <a:gradFill>
            <a:gsLst>
              <a:gs pos="0">
                <a:srgbClr val="004CB9">
                  <a:alpha val="80000"/>
                </a:srgbClr>
              </a:gs>
              <a:gs pos="100000">
                <a:srgbClr val="005500">
                  <a:alpha val="80000"/>
                </a:srgbClr>
              </a:gs>
            </a:gsLst>
            <a:lin ang="1680027" scaled="0"/>
          </a:gra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Source Sans Pro"/>
              <a:ea typeface="Source Sans Pro"/>
              <a:cs typeface="Source Sans Pro"/>
              <a:sym typeface="Source Sans Pro"/>
            </a:endParaRPr>
          </a:p>
        </p:txBody>
      </p:sp>
      <p:sp>
        <p:nvSpPr>
          <p:cNvPr id="141" name="Google Shape;141;p22"/>
          <p:cNvSpPr txBox="1"/>
          <p:nvPr>
            <p:ph type="title"/>
          </p:nvPr>
        </p:nvSpPr>
        <p:spPr>
          <a:xfrm>
            <a:off x="630936" y="820095"/>
            <a:ext cx="3990300" cy="587100"/>
          </a:xfrm>
          <a:prstGeom prst="rect">
            <a:avLst/>
          </a:prstGeom>
          <a:noFill/>
          <a:ln>
            <a:noFill/>
          </a:ln>
        </p:spPr>
        <p:txBody>
          <a:bodyPr anchorCtr="0" anchor="ctr" bIns="34275" lIns="68575" spcFirstLastPara="1" rIns="68575" wrap="square" tIns="34275"/>
          <a:lstStyle>
            <a:lvl1pPr lvl="0" marR="0" rtl="0" algn="l">
              <a:lnSpc>
                <a:spcPct val="90000"/>
              </a:lnSpc>
              <a:spcBef>
                <a:spcPts val="0"/>
              </a:spcBef>
              <a:spcAft>
                <a:spcPts val="0"/>
              </a:spcAft>
              <a:buClr>
                <a:schemeClr val="lt1"/>
              </a:buClr>
              <a:buSzPts val="3800"/>
              <a:buFont typeface="Cabin"/>
              <a:buNone/>
              <a:defRPr b="0" i="0" sz="3800" u="none" cap="none" strike="noStrike">
                <a:solidFill>
                  <a:schemeClr val="lt1"/>
                </a:solidFill>
                <a:latin typeface="Cabin"/>
                <a:ea typeface="Cabin"/>
                <a:cs typeface="Cabin"/>
                <a:sym typeface="Cabin"/>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p:txBody>
      </p:sp>
      <p:sp>
        <p:nvSpPr>
          <p:cNvPr id="142" name="Google Shape;142;p22"/>
          <p:cNvSpPr txBox="1"/>
          <p:nvPr>
            <p:ph idx="12" type="sldNum"/>
          </p:nvPr>
        </p:nvSpPr>
        <p:spPr>
          <a:xfrm>
            <a:off x="4365959" y="4588863"/>
            <a:ext cx="411900" cy="273900"/>
          </a:xfrm>
          <a:prstGeom prst="rect">
            <a:avLst/>
          </a:prstGeom>
          <a:noFill/>
          <a:ln>
            <a:noFill/>
          </a:ln>
        </p:spPr>
        <p:txBody>
          <a:bodyPr anchorCtr="0" anchor="ctr" bIns="34275" lIns="68575" spcFirstLastPara="1" rIns="68575" wrap="square" tIns="34275">
            <a:noAutofit/>
          </a:bodyPr>
          <a:lstStyle>
            <a:lvl1pPr indent="0" lvl="0" marL="0" marR="0" rtl="0" algn="ctr">
              <a:spcBef>
                <a:spcPts val="0"/>
              </a:spcBef>
              <a:buNone/>
              <a:defRPr b="1" sz="1200">
                <a:solidFill>
                  <a:schemeClr val="lt1"/>
                </a:solidFill>
                <a:latin typeface="Source Sans Pro"/>
                <a:ea typeface="Source Sans Pro"/>
                <a:cs typeface="Source Sans Pro"/>
                <a:sym typeface="Source Sans Pro"/>
              </a:defRPr>
            </a:lvl1pPr>
            <a:lvl2pPr indent="0" lvl="1" marL="0" marR="0" rtl="0" algn="ctr">
              <a:spcBef>
                <a:spcPts val="0"/>
              </a:spcBef>
              <a:buNone/>
              <a:defRPr b="1" sz="1200">
                <a:solidFill>
                  <a:schemeClr val="lt1"/>
                </a:solidFill>
                <a:latin typeface="Source Sans Pro"/>
                <a:ea typeface="Source Sans Pro"/>
                <a:cs typeface="Source Sans Pro"/>
                <a:sym typeface="Source Sans Pro"/>
              </a:defRPr>
            </a:lvl2pPr>
            <a:lvl3pPr indent="0" lvl="2" marL="0" marR="0" rtl="0" algn="ctr">
              <a:spcBef>
                <a:spcPts val="0"/>
              </a:spcBef>
              <a:buNone/>
              <a:defRPr b="1" sz="1200">
                <a:solidFill>
                  <a:schemeClr val="lt1"/>
                </a:solidFill>
                <a:latin typeface="Source Sans Pro"/>
                <a:ea typeface="Source Sans Pro"/>
                <a:cs typeface="Source Sans Pro"/>
                <a:sym typeface="Source Sans Pro"/>
              </a:defRPr>
            </a:lvl3pPr>
            <a:lvl4pPr indent="0" lvl="3" marL="0" marR="0" rtl="0" algn="ctr">
              <a:spcBef>
                <a:spcPts val="0"/>
              </a:spcBef>
              <a:buNone/>
              <a:defRPr b="1" sz="1200">
                <a:solidFill>
                  <a:schemeClr val="lt1"/>
                </a:solidFill>
                <a:latin typeface="Source Sans Pro"/>
                <a:ea typeface="Source Sans Pro"/>
                <a:cs typeface="Source Sans Pro"/>
                <a:sym typeface="Source Sans Pro"/>
              </a:defRPr>
            </a:lvl4pPr>
            <a:lvl5pPr indent="0" lvl="4" marL="0" marR="0" rtl="0" algn="ctr">
              <a:spcBef>
                <a:spcPts val="0"/>
              </a:spcBef>
              <a:buNone/>
              <a:defRPr b="1" sz="1200">
                <a:solidFill>
                  <a:schemeClr val="lt1"/>
                </a:solidFill>
                <a:latin typeface="Source Sans Pro"/>
                <a:ea typeface="Source Sans Pro"/>
                <a:cs typeface="Source Sans Pro"/>
                <a:sym typeface="Source Sans Pro"/>
              </a:defRPr>
            </a:lvl5pPr>
            <a:lvl6pPr indent="0" lvl="5" marL="0" marR="0" rtl="0" algn="ctr">
              <a:spcBef>
                <a:spcPts val="0"/>
              </a:spcBef>
              <a:buNone/>
              <a:defRPr b="1" sz="1200">
                <a:solidFill>
                  <a:schemeClr val="lt1"/>
                </a:solidFill>
                <a:latin typeface="Source Sans Pro"/>
                <a:ea typeface="Source Sans Pro"/>
                <a:cs typeface="Source Sans Pro"/>
                <a:sym typeface="Source Sans Pro"/>
              </a:defRPr>
            </a:lvl6pPr>
            <a:lvl7pPr indent="0" lvl="6" marL="0" marR="0" rtl="0" algn="ctr">
              <a:spcBef>
                <a:spcPts val="0"/>
              </a:spcBef>
              <a:buNone/>
              <a:defRPr b="1" sz="1200">
                <a:solidFill>
                  <a:schemeClr val="lt1"/>
                </a:solidFill>
                <a:latin typeface="Source Sans Pro"/>
                <a:ea typeface="Source Sans Pro"/>
                <a:cs typeface="Source Sans Pro"/>
                <a:sym typeface="Source Sans Pro"/>
              </a:defRPr>
            </a:lvl7pPr>
            <a:lvl8pPr indent="0" lvl="7" marL="0" marR="0" rtl="0" algn="ctr">
              <a:spcBef>
                <a:spcPts val="0"/>
              </a:spcBef>
              <a:buNone/>
              <a:defRPr b="1" sz="1200">
                <a:solidFill>
                  <a:schemeClr val="lt1"/>
                </a:solidFill>
                <a:latin typeface="Source Sans Pro"/>
                <a:ea typeface="Source Sans Pro"/>
                <a:cs typeface="Source Sans Pro"/>
                <a:sym typeface="Source Sans Pro"/>
              </a:defRPr>
            </a:lvl8pPr>
            <a:lvl9pPr indent="0" lvl="8" marL="0" marR="0" rtl="0" algn="ctr">
              <a:spcBef>
                <a:spcPts val="0"/>
              </a:spcBef>
              <a:buNone/>
              <a:defRPr b="1" sz="1200">
                <a:solidFill>
                  <a:schemeClr val="lt1"/>
                </a:solidFill>
                <a:latin typeface="Source Sans Pro"/>
                <a:ea typeface="Source Sans Pro"/>
                <a:cs typeface="Source Sans Pro"/>
                <a:sym typeface="Source Sans Pro"/>
              </a:defRPr>
            </a:lvl9pPr>
          </a:lstStyle>
          <a:p>
            <a:pPr indent="0" lvl="0" marL="0" rtl="0" algn="ctr">
              <a:spcBef>
                <a:spcPts val="0"/>
              </a:spcBef>
              <a:spcAft>
                <a:spcPts val="0"/>
              </a:spcAft>
              <a:buNone/>
            </a:pPr>
            <a:fld id="{00000000-1234-1234-1234-123412341234}" type="slidenum">
              <a:rPr lang="en-GB"/>
              <a:t>‹#›</a:t>
            </a:fld>
            <a:endParaRPr/>
          </a:p>
        </p:txBody>
      </p:sp>
      <p:sp>
        <p:nvSpPr>
          <p:cNvPr id="143" name="Google Shape;143;p22"/>
          <p:cNvSpPr txBox="1"/>
          <p:nvPr>
            <p:ph idx="10" type="dt"/>
          </p:nvPr>
        </p:nvSpPr>
        <p:spPr>
          <a:xfrm>
            <a:off x="6457950" y="4588863"/>
            <a:ext cx="2057400" cy="273900"/>
          </a:xfrm>
          <a:prstGeom prst="rect">
            <a:avLst/>
          </a:prstGeom>
          <a:noFill/>
          <a:ln>
            <a:noFill/>
          </a:ln>
        </p:spPr>
        <p:txBody>
          <a:bodyPr anchorCtr="0" anchor="ctr" bIns="34275" lIns="68575" spcFirstLastPara="1" rIns="68575" wrap="square" tIns="34275"/>
          <a:lstStyle>
            <a:lvl1pPr lvl="0" marR="0" rtl="0" algn="r">
              <a:spcBef>
                <a:spcPts val="0"/>
              </a:spcBef>
              <a:spcAft>
                <a:spcPts val="0"/>
              </a:spcAft>
              <a:buSzPts val="1100"/>
              <a:buNone/>
              <a:defRPr sz="1200">
                <a:solidFill>
                  <a:schemeClr val="lt2"/>
                </a:solidFill>
                <a:latin typeface="Source Sans Pro"/>
                <a:ea typeface="Source Sans Pro"/>
                <a:cs typeface="Source Sans Pro"/>
                <a:sym typeface="Source Sans Pro"/>
              </a:defRPr>
            </a:lvl1pPr>
            <a:lvl2pPr lvl="1"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2pPr>
            <a:lvl3pPr lvl="2"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3pPr>
            <a:lvl4pPr lvl="3"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4pPr>
            <a:lvl5pPr lvl="4"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5pPr>
            <a:lvl6pPr lvl="5"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6pPr>
            <a:lvl7pPr lvl="6"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7pPr>
            <a:lvl8pPr lvl="7"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8pPr>
            <a:lvl9pPr lvl="8"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9pPr>
          </a:lstStyle>
          <a:p/>
        </p:txBody>
      </p:sp>
      <p:sp>
        <p:nvSpPr>
          <p:cNvPr id="144" name="Google Shape;144;p22"/>
          <p:cNvSpPr txBox="1"/>
          <p:nvPr>
            <p:ph idx="11" type="ftr"/>
          </p:nvPr>
        </p:nvSpPr>
        <p:spPr>
          <a:xfrm>
            <a:off x="628650" y="4588863"/>
            <a:ext cx="2549100" cy="273900"/>
          </a:xfrm>
          <a:prstGeom prst="rect">
            <a:avLst/>
          </a:prstGeom>
          <a:noFill/>
          <a:ln>
            <a:noFill/>
          </a:ln>
        </p:spPr>
        <p:txBody>
          <a:bodyPr anchorCtr="0" anchor="ctr" bIns="34275" lIns="68575" spcFirstLastPara="1" rIns="68575" wrap="square" tIns="34275"/>
          <a:lstStyle>
            <a:lvl1pPr lvl="0" marR="0" rtl="0" algn="l">
              <a:spcBef>
                <a:spcPts val="0"/>
              </a:spcBef>
              <a:spcAft>
                <a:spcPts val="0"/>
              </a:spcAft>
              <a:buSzPts val="1100"/>
              <a:buNone/>
              <a:defRPr sz="1200">
                <a:solidFill>
                  <a:schemeClr val="lt2"/>
                </a:solidFill>
                <a:latin typeface="Source Sans Pro"/>
                <a:ea typeface="Source Sans Pro"/>
                <a:cs typeface="Source Sans Pro"/>
                <a:sym typeface="Source Sans Pro"/>
              </a:defRPr>
            </a:lvl1pPr>
            <a:lvl2pPr lvl="1"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2pPr>
            <a:lvl3pPr lvl="2"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3pPr>
            <a:lvl4pPr lvl="3"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4pPr>
            <a:lvl5pPr lvl="4"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5pPr>
            <a:lvl6pPr lvl="5"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6pPr>
            <a:lvl7pPr lvl="6"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7pPr>
            <a:lvl8pPr lvl="7"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8pPr>
            <a:lvl9pPr lvl="8"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9pPr>
          </a:lstStyle>
          <a:p/>
        </p:txBody>
      </p:sp>
      <p:sp>
        <p:nvSpPr>
          <p:cNvPr id="145" name="Google Shape;145;p22"/>
          <p:cNvSpPr/>
          <p:nvPr/>
        </p:nvSpPr>
        <p:spPr>
          <a:xfrm>
            <a:off x="4431411" y="4585534"/>
            <a:ext cx="281400" cy="281400"/>
          </a:xfrm>
          <a:prstGeom prst="ellipse">
            <a:avLst/>
          </a:prstGeom>
          <a:noFill/>
          <a:ln cap="flat" cmpd="sng" w="12700">
            <a:solidFill>
              <a:schemeClr val="lt2"/>
            </a:solidFill>
            <a:prstDash val="solid"/>
            <a:miter lim="8000"/>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Source Sans Pro"/>
              <a:ea typeface="Source Sans Pro"/>
              <a:cs typeface="Source Sans Pro"/>
              <a:sym typeface="Source Sans Pro"/>
            </a:endParaRPr>
          </a:p>
        </p:txBody>
      </p:sp>
      <p:sp>
        <p:nvSpPr>
          <p:cNvPr id="146" name="Google Shape;146;p22"/>
          <p:cNvSpPr txBox="1"/>
          <p:nvPr>
            <p:ph idx="1" type="body"/>
          </p:nvPr>
        </p:nvSpPr>
        <p:spPr>
          <a:xfrm>
            <a:off x="630936" y="1545180"/>
            <a:ext cx="3990300" cy="662100"/>
          </a:xfrm>
          <a:prstGeom prst="rect">
            <a:avLst/>
          </a:prstGeom>
          <a:noFill/>
          <a:ln>
            <a:noFill/>
          </a:ln>
        </p:spPr>
        <p:txBody>
          <a:bodyPr anchorCtr="0" anchor="t" bIns="34275" lIns="68575" spcFirstLastPara="1" rIns="68575" wrap="square" tIns="34275"/>
          <a:lstStyle>
            <a:lvl1pPr indent="-228600" lvl="0" marL="457200" marR="0" rtl="0" algn="l">
              <a:lnSpc>
                <a:spcPct val="90000"/>
              </a:lnSpc>
              <a:spcBef>
                <a:spcPts val="800"/>
              </a:spcBef>
              <a:spcAft>
                <a:spcPts val="0"/>
              </a:spcAft>
              <a:buClr>
                <a:schemeClr val="lt2"/>
              </a:buClr>
              <a:buSzPts val="1700"/>
              <a:buFont typeface="Arial"/>
              <a:buNone/>
              <a:defRPr b="0" i="0" sz="1700" u="none" cap="none" strike="noStrike">
                <a:solidFill>
                  <a:schemeClr val="lt2"/>
                </a:solidFill>
                <a:latin typeface="Source Sans Pro"/>
                <a:ea typeface="Source Sans Pro"/>
                <a:cs typeface="Source Sans Pro"/>
                <a:sym typeface="Source Sans Pro"/>
              </a:defRPr>
            </a:lvl1pPr>
            <a:lvl2pPr indent="-317500" lvl="1" marL="914400" marR="0" rtl="0" algn="l">
              <a:lnSpc>
                <a:spcPct val="90000"/>
              </a:lnSpc>
              <a:spcBef>
                <a:spcPts val="400"/>
              </a:spcBef>
              <a:spcAft>
                <a:spcPts val="0"/>
              </a:spcAft>
              <a:buClr>
                <a:schemeClr val="dk2"/>
              </a:buClr>
              <a:buSzPts val="1400"/>
              <a:buFont typeface="Arial"/>
              <a:buChar char="•"/>
              <a:defRPr b="0" i="0" sz="1400" u="none" cap="none" strike="noStrike">
                <a:solidFill>
                  <a:schemeClr val="dk2"/>
                </a:solidFill>
                <a:latin typeface="Source Sans Pro"/>
                <a:ea typeface="Source Sans Pro"/>
                <a:cs typeface="Source Sans Pro"/>
                <a:sym typeface="Source Sans Pro"/>
              </a:defRPr>
            </a:lvl2pPr>
            <a:lvl3pPr indent="-317500" lvl="2" marL="1371600" marR="0" rtl="0" algn="l">
              <a:lnSpc>
                <a:spcPct val="90000"/>
              </a:lnSpc>
              <a:spcBef>
                <a:spcPts val="400"/>
              </a:spcBef>
              <a:spcAft>
                <a:spcPts val="0"/>
              </a:spcAft>
              <a:buClr>
                <a:schemeClr val="dk2"/>
              </a:buClr>
              <a:buSzPts val="1400"/>
              <a:buFont typeface="Arial"/>
              <a:buChar char="•"/>
              <a:defRPr b="0" i="0" sz="1400" u="none" cap="none" strike="noStrike">
                <a:solidFill>
                  <a:schemeClr val="dk2"/>
                </a:solidFill>
                <a:latin typeface="Source Sans Pro"/>
                <a:ea typeface="Source Sans Pro"/>
                <a:cs typeface="Source Sans Pro"/>
                <a:sym typeface="Source Sans Pro"/>
              </a:defRPr>
            </a:lvl3pPr>
            <a:lvl4pPr indent="-317500" lvl="3" marL="1828800" marR="0" rtl="0" algn="l">
              <a:lnSpc>
                <a:spcPct val="90000"/>
              </a:lnSpc>
              <a:spcBef>
                <a:spcPts val="400"/>
              </a:spcBef>
              <a:spcAft>
                <a:spcPts val="0"/>
              </a:spcAft>
              <a:buClr>
                <a:schemeClr val="dk2"/>
              </a:buClr>
              <a:buSzPts val="1400"/>
              <a:buFont typeface="Arial"/>
              <a:buChar char="•"/>
              <a:defRPr b="0" i="0" sz="1400" u="none" cap="none" strike="noStrike">
                <a:solidFill>
                  <a:schemeClr val="dk2"/>
                </a:solidFill>
                <a:latin typeface="Source Sans Pro"/>
                <a:ea typeface="Source Sans Pro"/>
                <a:cs typeface="Source Sans Pro"/>
                <a:sym typeface="Source Sans Pro"/>
              </a:defRPr>
            </a:lvl4pPr>
            <a:lvl5pPr indent="-317500" lvl="4" marL="2286000" marR="0" rtl="0" algn="l">
              <a:lnSpc>
                <a:spcPct val="90000"/>
              </a:lnSpc>
              <a:spcBef>
                <a:spcPts val="400"/>
              </a:spcBef>
              <a:spcAft>
                <a:spcPts val="0"/>
              </a:spcAft>
              <a:buClr>
                <a:schemeClr val="dk2"/>
              </a:buClr>
              <a:buSzPts val="1400"/>
              <a:buFont typeface="Arial"/>
              <a:buChar char="•"/>
              <a:defRPr b="0" i="0" sz="1400" u="none" cap="none" strike="noStrike">
                <a:solidFill>
                  <a:schemeClr val="dk2"/>
                </a:solidFill>
                <a:latin typeface="Source Sans Pro"/>
                <a:ea typeface="Source Sans Pro"/>
                <a:cs typeface="Source Sans Pro"/>
                <a:sym typeface="Source Sans Pro"/>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Source Sans Pro"/>
                <a:ea typeface="Source Sans Pro"/>
                <a:cs typeface="Source Sans Pro"/>
                <a:sym typeface="Source Sans Pro"/>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Source Sans Pro"/>
                <a:ea typeface="Source Sans Pro"/>
                <a:cs typeface="Source Sans Pro"/>
                <a:sym typeface="Source Sans Pro"/>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Source Sans Pro"/>
                <a:ea typeface="Source Sans Pro"/>
                <a:cs typeface="Source Sans Pro"/>
                <a:sym typeface="Source Sans Pro"/>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Source Sans Pro"/>
                <a:ea typeface="Source Sans Pro"/>
                <a:cs typeface="Source Sans Pro"/>
                <a:sym typeface="Source Sans Pro"/>
              </a:defRPr>
            </a:lvl9pPr>
          </a:lstStyle>
          <a:p/>
        </p:txBody>
      </p:sp>
      <p:sp>
        <p:nvSpPr>
          <p:cNvPr id="147" name="Google Shape;147;p22"/>
          <p:cNvSpPr/>
          <p:nvPr/>
        </p:nvSpPr>
        <p:spPr>
          <a:xfrm>
            <a:off x="686020" y="1437593"/>
            <a:ext cx="3375000" cy="27600"/>
          </a:xfrm>
          <a:prstGeom prst="rect">
            <a:avLst/>
          </a:prstGeom>
          <a:solidFill>
            <a:schemeClr val="l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Source Sans Pro"/>
              <a:ea typeface="Source Sans Pro"/>
              <a:cs typeface="Source Sans Pro"/>
              <a:sym typeface="Source Sans Pro"/>
            </a:endParaRPr>
          </a:p>
        </p:txBody>
      </p:sp>
      <p:sp>
        <p:nvSpPr>
          <p:cNvPr id="148" name="Google Shape;148;p22"/>
          <p:cNvSpPr txBox="1"/>
          <p:nvPr>
            <p:ph idx="2" type="body"/>
          </p:nvPr>
        </p:nvSpPr>
        <p:spPr>
          <a:xfrm>
            <a:off x="5113423" y="844159"/>
            <a:ext cx="3531000" cy="1386900"/>
          </a:xfrm>
          <a:prstGeom prst="rect">
            <a:avLst/>
          </a:prstGeom>
          <a:noFill/>
          <a:ln>
            <a:noFill/>
          </a:ln>
        </p:spPr>
        <p:txBody>
          <a:bodyPr anchorCtr="0" anchor="t" bIns="34275" lIns="68575" spcFirstLastPara="1" rIns="68575" wrap="square" tIns="34275"/>
          <a:lstStyle>
            <a:lvl1pPr indent="-304800" lvl="0" marL="457200" marR="0" rtl="0" algn="l">
              <a:lnSpc>
                <a:spcPct val="90000"/>
              </a:lnSpc>
              <a:spcBef>
                <a:spcPts val="500"/>
              </a:spcBef>
              <a:spcAft>
                <a:spcPts val="0"/>
              </a:spcAft>
              <a:buClr>
                <a:schemeClr val="lt2"/>
              </a:buClr>
              <a:buSzPts val="1200"/>
              <a:buFont typeface="Arial"/>
              <a:buChar char="•"/>
              <a:defRPr b="0" i="0" sz="1200" u="none" cap="none" strike="noStrike">
                <a:solidFill>
                  <a:schemeClr val="lt1"/>
                </a:solidFill>
                <a:latin typeface="Source Sans Pro"/>
                <a:ea typeface="Source Sans Pro"/>
                <a:cs typeface="Source Sans Pro"/>
                <a:sym typeface="Source Sans Pro"/>
              </a:defRPr>
            </a:lvl1pPr>
            <a:lvl2pPr indent="-342900" lvl="1" marL="914400" marR="0" rtl="0" algn="l">
              <a:lnSpc>
                <a:spcPct val="90000"/>
              </a:lnSpc>
              <a:spcBef>
                <a:spcPts val="400"/>
              </a:spcBef>
              <a:spcAft>
                <a:spcPts val="0"/>
              </a:spcAft>
              <a:buClr>
                <a:schemeClr val="dk2"/>
              </a:buClr>
              <a:buSzPts val="1800"/>
              <a:buFont typeface="Arial"/>
              <a:buChar char="•"/>
              <a:defRPr b="0" i="0" sz="1800" u="none" cap="none" strike="noStrike">
                <a:solidFill>
                  <a:schemeClr val="dk2"/>
                </a:solidFill>
                <a:latin typeface="Source Sans Pro"/>
                <a:ea typeface="Source Sans Pro"/>
                <a:cs typeface="Source Sans Pro"/>
                <a:sym typeface="Source Sans Pro"/>
              </a:defRPr>
            </a:lvl2pPr>
            <a:lvl3pPr indent="-323850" lvl="2" marL="1371600" marR="0" rtl="0" algn="l">
              <a:lnSpc>
                <a:spcPct val="90000"/>
              </a:lnSpc>
              <a:spcBef>
                <a:spcPts val="400"/>
              </a:spcBef>
              <a:spcAft>
                <a:spcPts val="0"/>
              </a:spcAft>
              <a:buClr>
                <a:schemeClr val="dk2"/>
              </a:buClr>
              <a:buSzPts val="1500"/>
              <a:buFont typeface="Arial"/>
              <a:buChar char="•"/>
              <a:defRPr b="0" i="0" sz="1500" u="none" cap="none" strike="noStrike">
                <a:solidFill>
                  <a:schemeClr val="dk2"/>
                </a:solidFill>
                <a:latin typeface="Source Sans Pro"/>
                <a:ea typeface="Source Sans Pro"/>
                <a:cs typeface="Source Sans Pro"/>
                <a:sym typeface="Source Sans Pro"/>
              </a:defRPr>
            </a:lvl3pPr>
            <a:lvl4pPr indent="-317500" lvl="3" marL="1828800" marR="0" rtl="0" algn="l">
              <a:lnSpc>
                <a:spcPct val="90000"/>
              </a:lnSpc>
              <a:spcBef>
                <a:spcPts val="400"/>
              </a:spcBef>
              <a:spcAft>
                <a:spcPts val="0"/>
              </a:spcAft>
              <a:buClr>
                <a:schemeClr val="dk2"/>
              </a:buClr>
              <a:buSzPts val="1400"/>
              <a:buFont typeface="Arial"/>
              <a:buChar char="•"/>
              <a:defRPr b="0" i="0" sz="1400" u="none" cap="none" strike="noStrike">
                <a:solidFill>
                  <a:schemeClr val="dk2"/>
                </a:solidFill>
                <a:latin typeface="Source Sans Pro"/>
                <a:ea typeface="Source Sans Pro"/>
                <a:cs typeface="Source Sans Pro"/>
                <a:sym typeface="Source Sans Pro"/>
              </a:defRPr>
            </a:lvl4pPr>
            <a:lvl5pPr indent="-317500" lvl="4" marL="2286000" marR="0" rtl="0" algn="l">
              <a:lnSpc>
                <a:spcPct val="90000"/>
              </a:lnSpc>
              <a:spcBef>
                <a:spcPts val="400"/>
              </a:spcBef>
              <a:spcAft>
                <a:spcPts val="0"/>
              </a:spcAft>
              <a:buClr>
                <a:schemeClr val="dk2"/>
              </a:buClr>
              <a:buSzPts val="1400"/>
              <a:buFont typeface="Arial"/>
              <a:buChar char="•"/>
              <a:defRPr b="0" i="0" sz="1400" u="none" cap="none" strike="noStrike">
                <a:solidFill>
                  <a:schemeClr val="dk2"/>
                </a:solidFill>
                <a:latin typeface="Source Sans Pro"/>
                <a:ea typeface="Source Sans Pro"/>
                <a:cs typeface="Source Sans Pro"/>
                <a:sym typeface="Source Sans Pro"/>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Source Sans Pro"/>
                <a:ea typeface="Source Sans Pro"/>
                <a:cs typeface="Source Sans Pro"/>
                <a:sym typeface="Source Sans Pro"/>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Source Sans Pro"/>
                <a:ea typeface="Source Sans Pro"/>
                <a:cs typeface="Source Sans Pro"/>
                <a:sym typeface="Source Sans Pro"/>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Source Sans Pro"/>
                <a:ea typeface="Source Sans Pro"/>
                <a:cs typeface="Source Sans Pro"/>
                <a:sym typeface="Source Sans Pro"/>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Source Sans Pro"/>
                <a:ea typeface="Source Sans Pro"/>
                <a:cs typeface="Source Sans Pro"/>
                <a:sym typeface="Source Sans Pro"/>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hart Layout">
  <p:cSld name="Chart Layout">
    <p:spTree>
      <p:nvGrpSpPr>
        <p:cNvPr id="149" name="Shape 149"/>
        <p:cNvGrpSpPr/>
        <p:nvPr/>
      </p:nvGrpSpPr>
      <p:grpSpPr>
        <a:xfrm>
          <a:off x="0" y="0"/>
          <a:ext cx="0" cy="0"/>
          <a:chOff x="0" y="0"/>
          <a:chExt cx="0" cy="0"/>
        </a:xfrm>
      </p:grpSpPr>
      <p:sp>
        <p:nvSpPr>
          <p:cNvPr id="150" name="Google Shape;150;p23"/>
          <p:cNvSpPr/>
          <p:nvPr/>
        </p:nvSpPr>
        <p:spPr>
          <a:xfrm>
            <a:off x="97155" y="96012"/>
            <a:ext cx="8949600" cy="4951500"/>
          </a:xfrm>
          <a:prstGeom prst="rect">
            <a:avLst/>
          </a:prstGeom>
          <a:blipFill rotWithShape="1">
            <a:blip r:embed="rId2">
              <a:alphaModFix/>
            </a:blip>
            <a:stretch>
              <a:fillRect b="0" l="-19" r="-9" t="0"/>
            </a:stretch>
          </a:blip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Source Sans Pro"/>
              <a:ea typeface="Source Sans Pro"/>
              <a:cs typeface="Source Sans Pro"/>
              <a:sym typeface="Source Sans Pro"/>
            </a:endParaRPr>
          </a:p>
        </p:txBody>
      </p:sp>
      <p:sp>
        <p:nvSpPr>
          <p:cNvPr id="151" name="Google Shape;151;p23"/>
          <p:cNvSpPr/>
          <p:nvPr/>
        </p:nvSpPr>
        <p:spPr>
          <a:xfrm>
            <a:off x="97155" y="96012"/>
            <a:ext cx="8949600" cy="4951500"/>
          </a:xfrm>
          <a:prstGeom prst="rect">
            <a:avLst/>
          </a:prstGeom>
          <a:gradFill>
            <a:gsLst>
              <a:gs pos="0">
                <a:srgbClr val="004CB9">
                  <a:alpha val="80000"/>
                </a:srgbClr>
              </a:gs>
              <a:gs pos="100000">
                <a:srgbClr val="005500">
                  <a:alpha val="80000"/>
                </a:srgbClr>
              </a:gs>
            </a:gsLst>
            <a:lin ang="0" scaled="0"/>
          </a:gra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Source Sans Pro"/>
              <a:ea typeface="Source Sans Pro"/>
              <a:cs typeface="Source Sans Pro"/>
              <a:sym typeface="Source Sans Pro"/>
            </a:endParaRPr>
          </a:p>
        </p:txBody>
      </p:sp>
      <p:sp>
        <p:nvSpPr>
          <p:cNvPr id="152" name="Google Shape;152;p23"/>
          <p:cNvSpPr txBox="1"/>
          <p:nvPr>
            <p:ph idx="12" type="sldNum"/>
          </p:nvPr>
        </p:nvSpPr>
        <p:spPr>
          <a:xfrm>
            <a:off x="4365959" y="4588863"/>
            <a:ext cx="411900" cy="273900"/>
          </a:xfrm>
          <a:prstGeom prst="rect">
            <a:avLst/>
          </a:prstGeom>
          <a:noFill/>
          <a:ln>
            <a:noFill/>
          </a:ln>
        </p:spPr>
        <p:txBody>
          <a:bodyPr anchorCtr="0" anchor="ctr" bIns="34275" lIns="68575" spcFirstLastPara="1" rIns="68575" wrap="square" tIns="34275">
            <a:noAutofit/>
          </a:bodyPr>
          <a:lstStyle>
            <a:lvl1pPr indent="0" lvl="0" marL="0" marR="0" rtl="0" algn="ctr">
              <a:spcBef>
                <a:spcPts val="0"/>
              </a:spcBef>
              <a:buNone/>
              <a:defRPr b="1" sz="1200">
                <a:solidFill>
                  <a:schemeClr val="lt1"/>
                </a:solidFill>
                <a:latin typeface="Source Sans Pro"/>
                <a:ea typeface="Source Sans Pro"/>
                <a:cs typeface="Source Sans Pro"/>
                <a:sym typeface="Source Sans Pro"/>
              </a:defRPr>
            </a:lvl1pPr>
            <a:lvl2pPr indent="0" lvl="1" marL="0" marR="0" rtl="0" algn="ctr">
              <a:spcBef>
                <a:spcPts val="0"/>
              </a:spcBef>
              <a:buNone/>
              <a:defRPr b="1" sz="1200">
                <a:solidFill>
                  <a:schemeClr val="lt1"/>
                </a:solidFill>
                <a:latin typeface="Source Sans Pro"/>
                <a:ea typeface="Source Sans Pro"/>
                <a:cs typeface="Source Sans Pro"/>
                <a:sym typeface="Source Sans Pro"/>
              </a:defRPr>
            </a:lvl2pPr>
            <a:lvl3pPr indent="0" lvl="2" marL="0" marR="0" rtl="0" algn="ctr">
              <a:spcBef>
                <a:spcPts val="0"/>
              </a:spcBef>
              <a:buNone/>
              <a:defRPr b="1" sz="1200">
                <a:solidFill>
                  <a:schemeClr val="lt1"/>
                </a:solidFill>
                <a:latin typeface="Source Sans Pro"/>
                <a:ea typeface="Source Sans Pro"/>
                <a:cs typeface="Source Sans Pro"/>
                <a:sym typeface="Source Sans Pro"/>
              </a:defRPr>
            </a:lvl3pPr>
            <a:lvl4pPr indent="0" lvl="3" marL="0" marR="0" rtl="0" algn="ctr">
              <a:spcBef>
                <a:spcPts val="0"/>
              </a:spcBef>
              <a:buNone/>
              <a:defRPr b="1" sz="1200">
                <a:solidFill>
                  <a:schemeClr val="lt1"/>
                </a:solidFill>
                <a:latin typeface="Source Sans Pro"/>
                <a:ea typeface="Source Sans Pro"/>
                <a:cs typeface="Source Sans Pro"/>
                <a:sym typeface="Source Sans Pro"/>
              </a:defRPr>
            </a:lvl4pPr>
            <a:lvl5pPr indent="0" lvl="4" marL="0" marR="0" rtl="0" algn="ctr">
              <a:spcBef>
                <a:spcPts val="0"/>
              </a:spcBef>
              <a:buNone/>
              <a:defRPr b="1" sz="1200">
                <a:solidFill>
                  <a:schemeClr val="lt1"/>
                </a:solidFill>
                <a:latin typeface="Source Sans Pro"/>
                <a:ea typeface="Source Sans Pro"/>
                <a:cs typeface="Source Sans Pro"/>
                <a:sym typeface="Source Sans Pro"/>
              </a:defRPr>
            </a:lvl5pPr>
            <a:lvl6pPr indent="0" lvl="5" marL="0" marR="0" rtl="0" algn="ctr">
              <a:spcBef>
                <a:spcPts val="0"/>
              </a:spcBef>
              <a:buNone/>
              <a:defRPr b="1" sz="1200">
                <a:solidFill>
                  <a:schemeClr val="lt1"/>
                </a:solidFill>
                <a:latin typeface="Source Sans Pro"/>
                <a:ea typeface="Source Sans Pro"/>
                <a:cs typeface="Source Sans Pro"/>
                <a:sym typeface="Source Sans Pro"/>
              </a:defRPr>
            </a:lvl6pPr>
            <a:lvl7pPr indent="0" lvl="6" marL="0" marR="0" rtl="0" algn="ctr">
              <a:spcBef>
                <a:spcPts val="0"/>
              </a:spcBef>
              <a:buNone/>
              <a:defRPr b="1" sz="1200">
                <a:solidFill>
                  <a:schemeClr val="lt1"/>
                </a:solidFill>
                <a:latin typeface="Source Sans Pro"/>
                <a:ea typeface="Source Sans Pro"/>
                <a:cs typeface="Source Sans Pro"/>
                <a:sym typeface="Source Sans Pro"/>
              </a:defRPr>
            </a:lvl7pPr>
            <a:lvl8pPr indent="0" lvl="7" marL="0" marR="0" rtl="0" algn="ctr">
              <a:spcBef>
                <a:spcPts val="0"/>
              </a:spcBef>
              <a:buNone/>
              <a:defRPr b="1" sz="1200">
                <a:solidFill>
                  <a:schemeClr val="lt1"/>
                </a:solidFill>
                <a:latin typeface="Source Sans Pro"/>
                <a:ea typeface="Source Sans Pro"/>
                <a:cs typeface="Source Sans Pro"/>
                <a:sym typeface="Source Sans Pro"/>
              </a:defRPr>
            </a:lvl8pPr>
            <a:lvl9pPr indent="0" lvl="8" marL="0" marR="0" rtl="0" algn="ctr">
              <a:spcBef>
                <a:spcPts val="0"/>
              </a:spcBef>
              <a:buNone/>
              <a:defRPr b="1" sz="1200">
                <a:solidFill>
                  <a:schemeClr val="lt1"/>
                </a:solidFill>
                <a:latin typeface="Source Sans Pro"/>
                <a:ea typeface="Source Sans Pro"/>
                <a:cs typeface="Source Sans Pro"/>
                <a:sym typeface="Source Sans Pro"/>
              </a:defRPr>
            </a:lvl9pPr>
          </a:lstStyle>
          <a:p>
            <a:pPr indent="0" lvl="0" marL="0" rtl="0" algn="ctr">
              <a:spcBef>
                <a:spcPts val="0"/>
              </a:spcBef>
              <a:spcAft>
                <a:spcPts val="0"/>
              </a:spcAft>
              <a:buNone/>
            </a:pPr>
            <a:fld id="{00000000-1234-1234-1234-123412341234}" type="slidenum">
              <a:rPr lang="en-GB"/>
              <a:t>‹#›</a:t>
            </a:fld>
            <a:endParaRPr/>
          </a:p>
        </p:txBody>
      </p:sp>
      <p:sp>
        <p:nvSpPr>
          <p:cNvPr id="153" name="Google Shape;153;p23"/>
          <p:cNvSpPr txBox="1"/>
          <p:nvPr>
            <p:ph idx="10" type="dt"/>
          </p:nvPr>
        </p:nvSpPr>
        <p:spPr>
          <a:xfrm>
            <a:off x="6457950" y="4588863"/>
            <a:ext cx="2057400" cy="273900"/>
          </a:xfrm>
          <a:prstGeom prst="rect">
            <a:avLst/>
          </a:prstGeom>
          <a:noFill/>
          <a:ln>
            <a:noFill/>
          </a:ln>
        </p:spPr>
        <p:txBody>
          <a:bodyPr anchorCtr="0" anchor="ctr" bIns="34275" lIns="68575" spcFirstLastPara="1" rIns="68575" wrap="square" tIns="34275"/>
          <a:lstStyle>
            <a:lvl1pPr lvl="0" marR="0" rtl="0" algn="r">
              <a:spcBef>
                <a:spcPts val="0"/>
              </a:spcBef>
              <a:spcAft>
                <a:spcPts val="0"/>
              </a:spcAft>
              <a:buSzPts val="1100"/>
              <a:buNone/>
              <a:defRPr sz="1200">
                <a:solidFill>
                  <a:schemeClr val="lt2"/>
                </a:solidFill>
                <a:latin typeface="Source Sans Pro"/>
                <a:ea typeface="Source Sans Pro"/>
                <a:cs typeface="Source Sans Pro"/>
                <a:sym typeface="Source Sans Pro"/>
              </a:defRPr>
            </a:lvl1pPr>
            <a:lvl2pPr lvl="1"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2pPr>
            <a:lvl3pPr lvl="2"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3pPr>
            <a:lvl4pPr lvl="3"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4pPr>
            <a:lvl5pPr lvl="4"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5pPr>
            <a:lvl6pPr lvl="5"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6pPr>
            <a:lvl7pPr lvl="6"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7pPr>
            <a:lvl8pPr lvl="7"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8pPr>
            <a:lvl9pPr lvl="8"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9pPr>
          </a:lstStyle>
          <a:p/>
        </p:txBody>
      </p:sp>
      <p:sp>
        <p:nvSpPr>
          <p:cNvPr id="154" name="Google Shape;154;p23"/>
          <p:cNvSpPr txBox="1"/>
          <p:nvPr>
            <p:ph idx="11" type="ftr"/>
          </p:nvPr>
        </p:nvSpPr>
        <p:spPr>
          <a:xfrm>
            <a:off x="628650" y="4588863"/>
            <a:ext cx="2549100" cy="273900"/>
          </a:xfrm>
          <a:prstGeom prst="rect">
            <a:avLst/>
          </a:prstGeom>
          <a:noFill/>
          <a:ln>
            <a:noFill/>
          </a:ln>
        </p:spPr>
        <p:txBody>
          <a:bodyPr anchorCtr="0" anchor="ctr" bIns="34275" lIns="68575" spcFirstLastPara="1" rIns="68575" wrap="square" tIns="34275"/>
          <a:lstStyle>
            <a:lvl1pPr lvl="0" marR="0" rtl="0" algn="l">
              <a:spcBef>
                <a:spcPts val="0"/>
              </a:spcBef>
              <a:spcAft>
                <a:spcPts val="0"/>
              </a:spcAft>
              <a:buSzPts val="1100"/>
              <a:buNone/>
              <a:defRPr sz="1200">
                <a:solidFill>
                  <a:schemeClr val="lt2"/>
                </a:solidFill>
                <a:latin typeface="Source Sans Pro"/>
                <a:ea typeface="Source Sans Pro"/>
                <a:cs typeface="Source Sans Pro"/>
                <a:sym typeface="Source Sans Pro"/>
              </a:defRPr>
            </a:lvl1pPr>
            <a:lvl2pPr lvl="1"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2pPr>
            <a:lvl3pPr lvl="2"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3pPr>
            <a:lvl4pPr lvl="3"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4pPr>
            <a:lvl5pPr lvl="4"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5pPr>
            <a:lvl6pPr lvl="5"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6pPr>
            <a:lvl7pPr lvl="6"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7pPr>
            <a:lvl8pPr lvl="7"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8pPr>
            <a:lvl9pPr lvl="8"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9pPr>
          </a:lstStyle>
          <a:p/>
        </p:txBody>
      </p:sp>
      <p:sp>
        <p:nvSpPr>
          <p:cNvPr id="155" name="Google Shape;155;p23"/>
          <p:cNvSpPr txBox="1"/>
          <p:nvPr>
            <p:ph idx="1" type="body"/>
          </p:nvPr>
        </p:nvSpPr>
        <p:spPr>
          <a:xfrm>
            <a:off x="630936" y="2519429"/>
            <a:ext cx="3268200" cy="1689600"/>
          </a:xfrm>
          <a:prstGeom prst="rect">
            <a:avLst/>
          </a:prstGeom>
          <a:noFill/>
          <a:ln>
            <a:noFill/>
          </a:ln>
        </p:spPr>
        <p:txBody>
          <a:bodyPr anchorCtr="0" anchor="t" bIns="34275" lIns="0" spcFirstLastPara="1" rIns="0" wrap="square" tIns="34275"/>
          <a:lstStyle>
            <a:lvl1pPr indent="-228600" lvl="0" marL="457200" marR="0" rtl="0" algn="l">
              <a:lnSpc>
                <a:spcPct val="90000"/>
              </a:lnSpc>
              <a:spcBef>
                <a:spcPts val="800"/>
              </a:spcBef>
              <a:spcAft>
                <a:spcPts val="0"/>
              </a:spcAft>
              <a:buClr>
                <a:schemeClr val="lt2"/>
              </a:buClr>
              <a:buSzPts val="1700"/>
              <a:buFont typeface="Arial"/>
              <a:buNone/>
              <a:defRPr b="0" i="0" sz="1700" u="none" cap="none" strike="noStrike">
                <a:solidFill>
                  <a:schemeClr val="lt2"/>
                </a:solidFill>
                <a:latin typeface="Source Sans Pro"/>
                <a:ea typeface="Source Sans Pro"/>
                <a:cs typeface="Source Sans Pro"/>
                <a:sym typeface="Source Sans Pro"/>
              </a:defRPr>
            </a:lvl1pPr>
            <a:lvl2pPr indent="-228600" lvl="1" marL="914400" marR="0" rtl="0" algn="l">
              <a:lnSpc>
                <a:spcPct val="90000"/>
              </a:lnSpc>
              <a:spcBef>
                <a:spcPts val="400"/>
              </a:spcBef>
              <a:spcAft>
                <a:spcPts val="0"/>
              </a:spcAft>
              <a:buClr>
                <a:schemeClr val="dk2"/>
              </a:buClr>
              <a:buSzPts val="1400"/>
              <a:buFont typeface="Arial"/>
              <a:buNone/>
              <a:defRPr b="1" i="1" sz="1400" u="none" cap="none" strike="noStrike">
                <a:solidFill>
                  <a:schemeClr val="dk2"/>
                </a:solidFill>
                <a:latin typeface="Source Sans Pro"/>
                <a:ea typeface="Source Sans Pro"/>
                <a:cs typeface="Source Sans Pro"/>
                <a:sym typeface="Source Sans Pro"/>
              </a:defRPr>
            </a:lvl2pPr>
            <a:lvl3pPr indent="-228600" lvl="2" marL="1371600" marR="0" rtl="0" algn="l">
              <a:lnSpc>
                <a:spcPct val="90000"/>
              </a:lnSpc>
              <a:spcBef>
                <a:spcPts val="400"/>
              </a:spcBef>
              <a:spcAft>
                <a:spcPts val="0"/>
              </a:spcAft>
              <a:buClr>
                <a:schemeClr val="dk2"/>
              </a:buClr>
              <a:buSzPts val="1400"/>
              <a:buFont typeface="Arial"/>
              <a:buNone/>
              <a:defRPr b="1" i="1" sz="1400" u="none" cap="none" strike="noStrike">
                <a:solidFill>
                  <a:schemeClr val="dk2"/>
                </a:solidFill>
                <a:latin typeface="Source Sans Pro"/>
                <a:ea typeface="Source Sans Pro"/>
                <a:cs typeface="Source Sans Pro"/>
                <a:sym typeface="Source Sans Pro"/>
              </a:defRPr>
            </a:lvl3pPr>
            <a:lvl4pPr indent="-228600" lvl="3" marL="1828800" marR="0" rtl="0" algn="l">
              <a:lnSpc>
                <a:spcPct val="90000"/>
              </a:lnSpc>
              <a:spcBef>
                <a:spcPts val="400"/>
              </a:spcBef>
              <a:spcAft>
                <a:spcPts val="0"/>
              </a:spcAft>
              <a:buClr>
                <a:schemeClr val="dk2"/>
              </a:buClr>
              <a:buSzPts val="1400"/>
              <a:buFont typeface="Arial"/>
              <a:buNone/>
              <a:defRPr b="1" i="1" sz="1400" u="none" cap="none" strike="noStrike">
                <a:solidFill>
                  <a:schemeClr val="dk2"/>
                </a:solidFill>
                <a:latin typeface="Source Sans Pro"/>
                <a:ea typeface="Source Sans Pro"/>
                <a:cs typeface="Source Sans Pro"/>
                <a:sym typeface="Source Sans Pro"/>
              </a:defRPr>
            </a:lvl4pPr>
            <a:lvl5pPr indent="-228600" lvl="4" marL="2286000" marR="0" rtl="0" algn="l">
              <a:lnSpc>
                <a:spcPct val="90000"/>
              </a:lnSpc>
              <a:spcBef>
                <a:spcPts val="400"/>
              </a:spcBef>
              <a:spcAft>
                <a:spcPts val="0"/>
              </a:spcAft>
              <a:buClr>
                <a:schemeClr val="dk2"/>
              </a:buClr>
              <a:buSzPts val="1400"/>
              <a:buFont typeface="Arial"/>
              <a:buNone/>
              <a:defRPr b="1" i="1" sz="1400" u="none" cap="none" strike="noStrike">
                <a:solidFill>
                  <a:schemeClr val="dk2"/>
                </a:solidFill>
                <a:latin typeface="Source Sans Pro"/>
                <a:ea typeface="Source Sans Pro"/>
                <a:cs typeface="Source Sans Pro"/>
                <a:sym typeface="Source Sans Pro"/>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Source Sans Pro"/>
                <a:ea typeface="Source Sans Pro"/>
                <a:cs typeface="Source Sans Pro"/>
                <a:sym typeface="Source Sans Pro"/>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Source Sans Pro"/>
                <a:ea typeface="Source Sans Pro"/>
                <a:cs typeface="Source Sans Pro"/>
                <a:sym typeface="Source Sans Pro"/>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Source Sans Pro"/>
                <a:ea typeface="Source Sans Pro"/>
                <a:cs typeface="Source Sans Pro"/>
                <a:sym typeface="Source Sans Pro"/>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Source Sans Pro"/>
                <a:ea typeface="Source Sans Pro"/>
                <a:cs typeface="Source Sans Pro"/>
                <a:sym typeface="Source Sans Pro"/>
              </a:defRPr>
            </a:lvl9pPr>
          </a:lstStyle>
          <a:p/>
        </p:txBody>
      </p:sp>
      <p:sp>
        <p:nvSpPr>
          <p:cNvPr id="156" name="Google Shape;156;p23"/>
          <p:cNvSpPr txBox="1"/>
          <p:nvPr>
            <p:ph type="title"/>
          </p:nvPr>
        </p:nvSpPr>
        <p:spPr>
          <a:xfrm>
            <a:off x="630936" y="1561218"/>
            <a:ext cx="3268200" cy="994200"/>
          </a:xfrm>
          <a:prstGeom prst="rect">
            <a:avLst/>
          </a:prstGeom>
          <a:noFill/>
          <a:ln>
            <a:noFill/>
          </a:ln>
        </p:spPr>
        <p:txBody>
          <a:bodyPr anchorCtr="0" anchor="ctr" bIns="34275" lIns="0" spcFirstLastPara="1" rIns="0" wrap="square" tIns="34275"/>
          <a:lstStyle>
            <a:lvl1pPr lvl="0" marR="0" rtl="0" algn="l">
              <a:lnSpc>
                <a:spcPct val="90000"/>
              </a:lnSpc>
              <a:spcBef>
                <a:spcPts val="0"/>
              </a:spcBef>
              <a:spcAft>
                <a:spcPts val="0"/>
              </a:spcAft>
              <a:buClr>
                <a:schemeClr val="lt1"/>
              </a:buClr>
              <a:buSzPts val="3800"/>
              <a:buFont typeface="Cabin"/>
              <a:buNone/>
              <a:defRPr b="0" i="0" sz="3800" u="none" cap="none" strike="noStrike">
                <a:solidFill>
                  <a:schemeClr val="lt1"/>
                </a:solidFill>
                <a:latin typeface="Cabin"/>
                <a:ea typeface="Cabin"/>
                <a:cs typeface="Cabin"/>
                <a:sym typeface="Cabin"/>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p:txBody>
      </p:sp>
      <p:sp>
        <p:nvSpPr>
          <p:cNvPr id="157" name="Google Shape;157;p23"/>
          <p:cNvSpPr/>
          <p:nvPr/>
        </p:nvSpPr>
        <p:spPr>
          <a:xfrm>
            <a:off x="4431411" y="4585534"/>
            <a:ext cx="281400" cy="281400"/>
          </a:xfrm>
          <a:prstGeom prst="ellipse">
            <a:avLst/>
          </a:prstGeom>
          <a:noFill/>
          <a:ln cap="flat" cmpd="sng" w="12700">
            <a:solidFill>
              <a:schemeClr val="lt2"/>
            </a:solidFill>
            <a:prstDash val="solid"/>
            <a:miter lim="8000"/>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Source Sans Pro"/>
              <a:ea typeface="Source Sans Pro"/>
              <a:cs typeface="Source Sans Pro"/>
              <a:sym typeface="Source Sans Pro"/>
            </a:endParaRPr>
          </a:p>
        </p:txBody>
      </p:sp>
      <p:sp>
        <p:nvSpPr>
          <p:cNvPr id="158" name="Google Shape;158;p23"/>
          <p:cNvSpPr/>
          <p:nvPr/>
        </p:nvSpPr>
        <p:spPr>
          <a:xfrm>
            <a:off x="683908" y="2393977"/>
            <a:ext cx="2976300" cy="27600"/>
          </a:xfrm>
          <a:prstGeom prst="rect">
            <a:avLst/>
          </a:prstGeom>
          <a:solidFill>
            <a:schemeClr val="l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Source Sans Pro"/>
              <a:ea typeface="Source Sans Pro"/>
              <a:cs typeface="Source Sans Pro"/>
              <a:sym typeface="Source Sans Pro"/>
            </a:endParaRPr>
          </a:p>
        </p:txBody>
      </p:sp>
      <p:sp>
        <p:nvSpPr>
          <p:cNvPr id="159" name="Google Shape;159;p23"/>
          <p:cNvSpPr/>
          <p:nvPr>
            <p:ph idx="2" type="chart"/>
          </p:nvPr>
        </p:nvSpPr>
        <p:spPr>
          <a:xfrm>
            <a:off x="5236028" y="934641"/>
            <a:ext cx="3213300" cy="3274200"/>
          </a:xfrm>
          <a:prstGeom prst="rect">
            <a:avLst/>
          </a:prstGeom>
          <a:noFill/>
          <a:ln>
            <a:noFill/>
          </a:ln>
        </p:spPr>
        <p:txBody>
          <a:bodyPr anchorCtr="0" anchor="ctr" bIns="34275" lIns="68575" spcFirstLastPara="1" rIns="68575" wrap="square" tIns="34275"/>
          <a:lstStyle>
            <a:lvl1pPr lvl="0" marR="0" rtl="0" algn="ctr">
              <a:lnSpc>
                <a:spcPct val="90000"/>
              </a:lnSpc>
              <a:spcBef>
                <a:spcPts val="800"/>
              </a:spcBef>
              <a:spcAft>
                <a:spcPts val="0"/>
              </a:spcAft>
              <a:buClr>
                <a:srgbClr val="7F7F7F"/>
              </a:buClr>
              <a:buSzPts val="1200"/>
              <a:buFont typeface="Arial"/>
              <a:buNone/>
              <a:defRPr b="0" i="0" sz="1200" u="none" cap="none" strike="noStrike">
                <a:solidFill>
                  <a:srgbClr val="7F7F7F"/>
                </a:solidFill>
                <a:latin typeface="Source Sans Pro"/>
                <a:ea typeface="Source Sans Pro"/>
                <a:cs typeface="Source Sans Pro"/>
                <a:sym typeface="Source Sans Pro"/>
              </a:defRPr>
            </a:lvl1pPr>
            <a:lvl2pPr lvl="1" marR="0" rtl="0" algn="l">
              <a:lnSpc>
                <a:spcPct val="90000"/>
              </a:lnSpc>
              <a:spcBef>
                <a:spcPts val="400"/>
              </a:spcBef>
              <a:spcAft>
                <a:spcPts val="0"/>
              </a:spcAft>
              <a:buClr>
                <a:schemeClr val="dk2"/>
              </a:buClr>
              <a:buSzPts val="1800"/>
              <a:buFont typeface="Arial"/>
              <a:buChar char="•"/>
              <a:defRPr b="0" i="0" sz="1800" u="none" cap="none" strike="noStrike">
                <a:solidFill>
                  <a:schemeClr val="dk2"/>
                </a:solidFill>
                <a:latin typeface="Source Sans Pro"/>
                <a:ea typeface="Source Sans Pro"/>
                <a:cs typeface="Source Sans Pro"/>
                <a:sym typeface="Source Sans Pro"/>
              </a:defRPr>
            </a:lvl2pPr>
            <a:lvl3pPr lvl="2" marR="0" rtl="0" algn="l">
              <a:lnSpc>
                <a:spcPct val="90000"/>
              </a:lnSpc>
              <a:spcBef>
                <a:spcPts val="400"/>
              </a:spcBef>
              <a:spcAft>
                <a:spcPts val="0"/>
              </a:spcAft>
              <a:buClr>
                <a:schemeClr val="dk2"/>
              </a:buClr>
              <a:buSzPts val="1500"/>
              <a:buFont typeface="Arial"/>
              <a:buChar char="•"/>
              <a:defRPr b="0" i="0" sz="1500" u="none" cap="none" strike="noStrike">
                <a:solidFill>
                  <a:schemeClr val="dk2"/>
                </a:solidFill>
                <a:latin typeface="Source Sans Pro"/>
                <a:ea typeface="Source Sans Pro"/>
                <a:cs typeface="Source Sans Pro"/>
                <a:sym typeface="Source Sans Pro"/>
              </a:defRPr>
            </a:lvl3pPr>
            <a:lvl4pPr lvl="3" marR="0" rtl="0" algn="l">
              <a:lnSpc>
                <a:spcPct val="90000"/>
              </a:lnSpc>
              <a:spcBef>
                <a:spcPts val="400"/>
              </a:spcBef>
              <a:spcAft>
                <a:spcPts val="0"/>
              </a:spcAft>
              <a:buClr>
                <a:schemeClr val="dk2"/>
              </a:buClr>
              <a:buSzPts val="1400"/>
              <a:buFont typeface="Arial"/>
              <a:buChar char="•"/>
              <a:defRPr b="0" i="0" sz="1400" u="none" cap="none" strike="noStrike">
                <a:solidFill>
                  <a:schemeClr val="dk2"/>
                </a:solidFill>
                <a:latin typeface="Source Sans Pro"/>
                <a:ea typeface="Source Sans Pro"/>
                <a:cs typeface="Source Sans Pro"/>
                <a:sym typeface="Source Sans Pro"/>
              </a:defRPr>
            </a:lvl4pPr>
            <a:lvl5pPr lvl="4" marR="0" rtl="0" algn="l">
              <a:lnSpc>
                <a:spcPct val="90000"/>
              </a:lnSpc>
              <a:spcBef>
                <a:spcPts val="400"/>
              </a:spcBef>
              <a:spcAft>
                <a:spcPts val="0"/>
              </a:spcAft>
              <a:buClr>
                <a:schemeClr val="dk2"/>
              </a:buClr>
              <a:buSzPts val="1400"/>
              <a:buFont typeface="Arial"/>
              <a:buChar char="•"/>
              <a:defRPr b="0" i="0" sz="1400" u="none" cap="none" strike="noStrike">
                <a:solidFill>
                  <a:schemeClr val="dk2"/>
                </a:solidFill>
                <a:latin typeface="Source Sans Pro"/>
                <a:ea typeface="Source Sans Pro"/>
                <a:cs typeface="Source Sans Pro"/>
                <a:sym typeface="Source Sans Pro"/>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Source Sans Pro"/>
                <a:ea typeface="Source Sans Pro"/>
                <a:cs typeface="Source Sans Pro"/>
                <a:sym typeface="Source Sans Pro"/>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Source Sans Pro"/>
                <a:ea typeface="Source Sans Pro"/>
                <a:cs typeface="Source Sans Pro"/>
                <a:sym typeface="Source Sans Pro"/>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Source Sans Pro"/>
                <a:ea typeface="Source Sans Pro"/>
                <a:cs typeface="Source Sans Pro"/>
                <a:sym typeface="Source Sans Pro"/>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Source Sans Pro"/>
                <a:ea typeface="Source Sans Pro"/>
                <a:cs typeface="Source Sans Pro"/>
                <a:sym typeface="Source Sans Pro"/>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Layout">
  <p:cSld name="Blank Layout">
    <p:spTree>
      <p:nvGrpSpPr>
        <p:cNvPr id="160" name="Shape 160"/>
        <p:cNvGrpSpPr/>
        <p:nvPr/>
      </p:nvGrpSpPr>
      <p:grpSpPr>
        <a:xfrm>
          <a:off x="0" y="0"/>
          <a:ext cx="0" cy="0"/>
          <a:chOff x="0" y="0"/>
          <a:chExt cx="0" cy="0"/>
        </a:xfrm>
      </p:grpSpPr>
      <p:sp>
        <p:nvSpPr>
          <p:cNvPr id="161" name="Google Shape;161;p24"/>
          <p:cNvSpPr/>
          <p:nvPr/>
        </p:nvSpPr>
        <p:spPr>
          <a:xfrm>
            <a:off x="97155" y="96012"/>
            <a:ext cx="8949600" cy="4951500"/>
          </a:xfrm>
          <a:prstGeom prst="rect">
            <a:avLst/>
          </a:prstGeom>
          <a:blipFill rotWithShape="1">
            <a:blip r:embed="rId2">
              <a:alphaModFix/>
            </a:blip>
            <a:stretch>
              <a:fillRect b="0" l="-19" r="-9" t="0"/>
            </a:stretch>
          </a:blip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Source Sans Pro"/>
              <a:ea typeface="Source Sans Pro"/>
              <a:cs typeface="Source Sans Pro"/>
              <a:sym typeface="Source Sans Pro"/>
            </a:endParaRPr>
          </a:p>
        </p:txBody>
      </p:sp>
      <p:sp>
        <p:nvSpPr>
          <p:cNvPr id="162" name="Google Shape;162;p24"/>
          <p:cNvSpPr/>
          <p:nvPr/>
        </p:nvSpPr>
        <p:spPr>
          <a:xfrm>
            <a:off x="97155" y="96012"/>
            <a:ext cx="8949600" cy="4951500"/>
          </a:xfrm>
          <a:prstGeom prst="rect">
            <a:avLst/>
          </a:prstGeom>
          <a:gradFill>
            <a:gsLst>
              <a:gs pos="0">
                <a:srgbClr val="004CB9">
                  <a:alpha val="80000"/>
                </a:srgbClr>
              </a:gs>
              <a:gs pos="99000">
                <a:srgbClr val="005500">
                  <a:alpha val="80000"/>
                </a:srgbClr>
              </a:gs>
              <a:gs pos="100000">
                <a:srgbClr val="005500">
                  <a:alpha val="80000"/>
                </a:srgbClr>
              </a:gs>
            </a:gsLst>
            <a:lin ang="0" scaled="0"/>
          </a:gra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Source Sans Pro"/>
              <a:ea typeface="Source Sans Pro"/>
              <a:cs typeface="Source Sans Pro"/>
              <a:sym typeface="Source Sans Pro"/>
            </a:endParaRPr>
          </a:p>
        </p:txBody>
      </p:sp>
      <p:sp>
        <p:nvSpPr>
          <p:cNvPr id="163" name="Google Shape;163;p24"/>
          <p:cNvSpPr txBox="1"/>
          <p:nvPr>
            <p:ph idx="12" type="sldNum"/>
          </p:nvPr>
        </p:nvSpPr>
        <p:spPr>
          <a:xfrm>
            <a:off x="4365959" y="4588863"/>
            <a:ext cx="411900" cy="273900"/>
          </a:xfrm>
          <a:prstGeom prst="rect">
            <a:avLst/>
          </a:prstGeom>
          <a:noFill/>
          <a:ln>
            <a:noFill/>
          </a:ln>
        </p:spPr>
        <p:txBody>
          <a:bodyPr anchorCtr="0" anchor="ctr" bIns="34275" lIns="68575" spcFirstLastPara="1" rIns="68575" wrap="square" tIns="34275">
            <a:noAutofit/>
          </a:bodyPr>
          <a:lstStyle>
            <a:lvl1pPr indent="0" lvl="0" marL="0" marR="0" rtl="0" algn="ctr">
              <a:spcBef>
                <a:spcPts val="0"/>
              </a:spcBef>
              <a:buNone/>
              <a:defRPr b="1" sz="1200">
                <a:solidFill>
                  <a:schemeClr val="lt1"/>
                </a:solidFill>
                <a:latin typeface="Source Sans Pro"/>
                <a:ea typeface="Source Sans Pro"/>
                <a:cs typeface="Source Sans Pro"/>
                <a:sym typeface="Source Sans Pro"/>
              </a:defRPr>
            </a:lvl1pPr>
            <a:lvl2pPr indent="0" lvl="1" marL="0" marR="0" rtl="0" algn="ctr">
              <a:spcBef>
                <a:spcPts val="0"/>
              </a:spcBef>
              <a:buNone/>
              <a:defRPr b="1" sz="1200">
                <a:solidFill>
                  <a:schemeClr val="lt1"/>
                </a:solidFill>
                <a:latin typeface="Source Sans Pro"/>
                <a:ea typeface="Source Sans Pro"/>
                <a:cs typeface="Source Sans Pro"/>
                <a:sym typeface="Source Sans Pro"/>
              </a:defRPr>
            </a:lvl2pPr>
            <a:lvl3pPr indent="0" lvl="2" marL="0" marR="0" rtl="0" algn="ctr">
              <a:spcBef>
                <a:spcPts val="0"/>
              </a:spcBef>
              <a:buNone/>
              <a:defRPr b="1" sz="1200">
                <a:solidFill>
                  <a:schemeClr val="lt1"/>
                </a:solidFill>
                <a:latin typeface="Source Sans Pro"/>
                <a:ea typeface="Source Sans Pro"/>
                <a:cs typeface="Source Sans Pro"/>
                <a:sym typeface="Source Sans Pro"/>
              </a:defRPr>
            </a:lvl3pPr>
            <a:lvl4pPr indent="0" lvl="3" marL="0" marR="0" rtl="0" algn="ctr">
              <a:spcBef>
                <a:spcPts val="0"/>
              </a:spcBef>
              <a:buNone/>
              <a:defRPr b="1" sz="1200">
                <a:solidFill>
                  <a:schemeClr val="lt1"/>
                </a:solidFill>
                <a:latin typeface="Source Sans Pro"/>
                <a:ea typeface="Source Sans Pro"/>
                <a:cs typeface="Source Sans Pro"/>
                <a:sym typeface="Source Sans Pro"/>
              </a:defRPr>
            </a:lvl4pPr>
            <a:lvl5pPr indent="0" lvl="4" marL="0" marR="0" rtl="0" algn="ctr">
              <a:spcBef>
                <a:spcPts val="0"/>
              </a:spcBef>
              <a:buNone/>
              <a:defRPr b="1" sz="1200">
                <a:solidFill>
                  <a:schemeClr val="lt1"/>
                </a:solidFill>
                <a:latin typeface="Source Sans Pro"/>
                <a:ea typeface="Source Sans Pro"/>
                <a:cs typeface="Source Sans Pro"/>
                <a:sym typeface="Source Sans Pro"/>
              </a:defRPr>
            </a:lvl5pPr>
            <a:lvl6pPr indent="0" lvl="5" marL="0" marR="0" rtl="0" algn="ctr">
              <a:spcBef>
                <a:spcPts val="0"/>
              </a:spcBef>
              <a:buNone/>
              <a:defRPr b="1" sz="1200">
                <a:solidFill>
                  <a:schemeClr val="lt1"/>
                </a:solidFill>
                <a:latin typeface="Source Sans Pro"/>
                <a:ea typeface="Source Sans Pro"/>
                <a:cs typeface="Source Sans Pro"/>
                <a:sym typeface="Source Sans Pro"/>
              </a:defRPr>
            </a:lvl6pPr>
            <a:lvl7pPr indent="0" lvl="6" marL="0" marR="0" rtl="0" algn="ctr">
              <a:spcBef>
                <a:spcPts val="0"/>
              </a:spcBef>
              <a:buNone/>
              <a:defRPr b="1" sz="1200">
                <a:solidFill>
                  <a:schemeClr val="lt1"/>
                </a:solidFill>
                <a:latin typeface="Source Sans Pro"/>
                <a:ea typeface="Source Sans Pro"/>
                <a:cs typeface="Source Sans Pro"/>
                <a:sym typeface="Source Sans Pro"/>
              </a:defRPr>
            </a:lvl7pPr>
            <a:lvl8pPr indent="0" lvl="7" marL="0" marR="0" rtl="0" algn="ctr">
              <a:spcBef>
                <a:spcPts val="0"/>
              </a:spcBef>
              <a:buNone/>
              <a:defRPr b="1" sz="1200">
                <a:solidFill>
                  <a:schemeClr val="lt1"/>
                </a:solidFill>
                <a:latin typeface="Source Sans Pro"/>
                <a:ea typeface="Source Sans Pro"/>
                <a:cs typeface="Source Sans Pro"/>
                <a:sym typeface="Source Sans Pro"/>
              </a:defRPr>
            </a:lvl8pPr>
            <a:lvl9pPr indent="0" lvl="8" marL="0" marR="0" rtl="0" algn="ctr">
              <a:spcBef>
                <a:spcPts val="0"/>
              </a:spcBef>
              <a:buNone/>
              <a:defRPr b="1" sz="1200">
                <a:solidFill>
                  <a:schemeClr val="lt1"/>
                </a:solidFill>
                <a:latin typeface="Source Sans Pro"/>
                <a:ea typeface="Source Sans Pro"/>
                <a:cs typeface="Source Sans Pro"/>
                <a:sym typeface="Source Sans Pro"/>
              </a:defRPr>
            </a:lvl9pPr>
          </a:lstStyle>
          <a:p>
            <a:pPr indent="0" lvl="0" marL="0" rtl="0" algn="ctr">
              <a:spcBef>
                <a:spcPts val="0"/>
              </a:spcBef>
              <a:spcAft>
                <a:spcPts val="0"/>
              </a:spcAft>
              <a:buNone/>
            </a:pPr>
            <a:fld id="{00000000-1234-1234-1234-123412341234}" type="slidenum">
              <a:rPr lang="en-GB"/>
              <a:t>‹#›</a:t>
            </a:fld>
            <a:endParaRPr/>
          </a:p>
        </p:txBody>
      </p:sp>
      <p:sp>
        <p:nvSpPr>
          <p:cNvPr id="164" name="Google Shape;164;p24"/>
          <p:cNvSpPr txBox="1"/>
          <p:nvPr>
            <p:ph idx="10" type="dt"/>
          </p:nvPr>
        </p:nvSpPr>
        <p:spPr>
          <a:xfrm>
            <a:off x="6457950" y="4588863"/>
            <a:ext cx="2057400" cy="273900"/>
          </a:xfrm>
          <a:prstGeom prst="rect">
            <a:avLst/>
          </a:prstGeom>
          <a:noFill/>
          <a:ln>
            <a:noFill/>
          </a:ln>
        </p:spPr>
        <p:txBody>
          <a:bodyPr anchorCtr="0" anchor="ctr" bIns="34275" lIns="68575" spcFirstLastPara="1" rIns="68575" wrap="square" tIns="34275"/>
          <a:lstStyle>
            <a:lvl1pPr lvl="0" marR="0" rtl="0" algn="r">
              <a:spcBef>
                <a:spcPts val="0"/>
              </a:spcBef>
              <a:spcAft>
                <a:spcPts val="0"/>
              </a:spcAft>
              <a:buSzPts val="1100"/>
              <a:buNone/>
              <a:defRPr sz="1200">
                <a:solidFill>
                  <a:schemeClr val="lt2"/>
                </a:solidFill>
                <a:latin typeface="Source Sans Pro"/>
                <a:ea typeface="Source Sans Pro"/>
                <a:cs typeface="Source Sans Pro"/>
                <a:sym typeface="Source Sans Pro"/>
              </a:defRPr>
            </a:lvl1pPr>
            <a:lvl2pPr lvl="1"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2pPr>
            <a:lvl3pPr lvl="2"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3pPr>
            <a:lvl4pPr lvl="3"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4pPr>
            <a:lvl5pPr lvl="4"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5pPr>
            <a:lvl6pPr lvl="5"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6pPr>
            <a:lvl7pPr lvl="6"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7pPr>
            <a:lvl8pPr lvl="7"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8pPr>
            <a:lvl9pPr lvl="8"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9pPr>
          </a:lstStyle>
          <a:p/>
        </p:txBody>
      </p:sp>
      <p:sp>
        <p:nvSpPr>
          <p:cNvPr id="165" name="Google Shape;165;p24"/>
          <p:cNvSpPr txBox="1"/>
          <p:nvPr>
            <p:ph idx="11" type="ftr"/>
          </p:nvPr>
        </p:nvSpPr>
        <p:spPr>
          <a:xfrm>
            <a:off x="628650" y="4588863"/>
            <a:ext cx="2549100" cy="273900"/>
          </a:xfrm>
          <a:prstGeom prst="rect">
            <a:avLst/>
          </a:prstGeom>
          <a:noFill/>
          <a:ln>
            <a:noFill/>
          </a:ln>
        </p:spPr>
        <p:txBody>
          <a:bodyPr anchorCtr="0" anchor="ctr" bIns="34275" lIns="68575" spcFirstLastPara="1" rIns="68575" wrap="square" tIns="34275"/>
          <a:lstStyle>
            <a:lvl1pPr lvl="0" marR="0" rtl="0" algn="l">
              <a:spcBef>
                <a:spcPts val="0"/>
              </a:spcBef>
              <a:spcAft>
                <a:spcPts val="0"/>
              </a:spcAft>
              <a:buSzPts val="1100"/>
              <a:buNone/>
              <a:defRPr sz="1200">
                <a:solidFill>
                  <a:schemeClr val="lt2"/>
                </a:solidFill>
                <a:latin typeface="Source Sans Pro"/>
                <a:ea typeface="Source Sans Pro"/>
                <a:cs typeface="Source Sans Pro"/>
                <a:sym typeface="Source Sans Pro"/>
              </a:defRPr>
            </a:lvl1pPr>
            <a:lvl2pPr lvl="1"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2pPr>
            <a:lvl3pPr lvl="2"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3pPr>
            <a:lvl4pPr lvl="3"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4pPr>
            <a:lvl5pPr lvl="4"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5pPr>
            <a:lvl6pPr lvl="5"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6pPr>
            <a:lvl7pPr lvl="6"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7pPr>
            <a:lvl8pPr lvl="7"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8pPr>
            <a:lvl9pPr lvl="8"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9pPr>
          </a:lstStyle>
          <a:p/>
        </p:txBody>
      </p:sp>
      <p:sp>
        <p:nvSpPr>
          <p:cNvPr id="166" name="Google Shape;166;p24"/>
          <p:cNvSpPr txBox="1"/>
          <p:nvPr>
            <p:ph idx="1" type="body"/>
          </p:nvPr>
        </p:nvSpPr>
        <p:spPr>
          <a:xfrm>
            <a:off x="628651" y="1376433"/>
            <a:ext cx="7886700" cy="471900"/>
          </a:xfrm>
          <a:prstGeom prst="rect">
            <a:avLst/>
          </a:prstGeom>
          <a:noFill/>
          <a:ln>
            <a:noFill/>
          </a:ln>
        </p:spPr>
        <p:txBody>
          <a:bodyPr anchorCtr="0" anchor="t" bIns="34275" lIns="0" spcFirstLastPara="1" rIns="0" wrap="square" tIns="34275"/>
          <a:lstStyle>
            <a:lvl1pPr indent="-228600" lvl="0" marL="457200" marR="0" rtl="0" algn="ctr">
              <a:lnSpc>
                <a:spcPct val="90000"/>
              </a:lnSpc>
              <a:spcBef>
                <a:spcPts val="800"/>
              </a:spcBef>
              <a:spcAft>
                <a:spcPts val="0"/>
              </a:spcAft>
              <a:buClr>
                <a:schemeClr val="lt2"/>
              </a:buClr>
              <a:buSzPts val="1700"/>
              <a:buFont typeface="Arial"/>
              <a:buNone/>
              <a:defRPr b="0" i="0" sz="1700" u="none" cap="none" strike="noStrike">
                <a:solidFill>
                  <a:schemeClr val="lt2"/>
                </a:solidFill>
                <a:latin typeface="Source Sans Pro"/>
                <a:ea typeface="Source Sans Pro"/>
                <a:cs typeface="Source Sans Pro"/>
                <a:sym typeface="Source Sans Pro"/>
              </a:defRPr>
            </a:lvl1pPr>
            <a:lvl2pPr indent="-228600" lvl="1" marL="914400" marR="0" rtl="0" algn="l">
              <a:lnSpc>
                <a:spcPct val="90000"/>
              </a:lnSpc>
              <a:spcBef>
                <a:spcPts val="400"/>
              </a:spcBef>
              <a:spcAft>
                <a:spcPts val="0"/>
              </a:spcAft>
              <a:buClr>
                <a:schemeClr val="dk2"/>
              </a:buClr>
              <a:buSzPts val="1400"/>
              <a:buFont typeface="Arial"/>
              <a:buNone/>
              <a:defRPr b="1" i="1" sz="1400" u="none" cap="none" strike="noStrike">
                <a:solidFill>
                  <a:schemeClr val="dk2"/>
                </a:solidFill>
                <a:latin typeface="Source Sans Pro"/>
                <a:ea typeface="Source Sans Pro"/>
                <a:cs typeface="Source Sans Pro"/>
                <a:sym typeface="Source Sans Pro"/>
              </a:defRPr>
            </a:lvl2pPr>
            <a:lvl3pPr indent="-228600" lvl="2" marL="1371600" marR="0" rtl="0" algn="l">
              <a:lnSpc>
                <a:spcPct val="90000"/>
              </a:lnSpc>
              <a:spcBef>
                <a:spcPts val="400"/>
              </a:spcBef>
              <a:spcAft>
                <a:spcPts val="0"/>
              </a:spcAft>
              <a:buClr>
                <a:schemeClr val="dk2"/>
              </a:buClr>
              <a:buSzPts val="1400"/>
              <a:buFont typeface="Arial"/>
              <a:buNone/>
              <a:defRPr b="1" i="1" sz="1400" u="none" cap="none" strike="noStrike">
                <a:solidFill>
                  <a:schemeClr val="dk2"/>
                </a:solidFill>
                <a:latin typeface="Source Sans Pro"/>
                <a:ea typeface="Source Sans Pro"/>
                <a:cs typeface="Source Sans Pro"/>
                <a:sym typeface="Source Sans Pro"/>
              </a:defRPr>
            </a:lvl3pPr>
            <a:lvl4pPr indent="-228600" lvl="3" marL="1828800" marR="0" rtl="0" algn="l">
              <a:lnSpc>
                <a:spcPct val="90000"/>
              </a:lnSpc>
              <a:spcBef>
                <a:spcPts val="400"/>
              </a:spcBef>
              <a:spcAft>
                <a:spcPts val="0"/>
              </a:spcAft>
              <a:buClr>
                <a:schemeClr val="dk2"/>
              </a:buClr>
              <a:buSzPts val="1400"/>
              <a:buFont typeface="Arial"/>
              <a:buNone/>
              <a:defRPr b="1" i="1" sz="1400" u="none" cap="none" strike="noStrike">
                <a:solidFill>
                  <a:schemeClr val="dk2"/>
                </a:solidFill>
                <a:latin typeface="Source Sans Pro"/>
                <a:ea typeface="Source Sans Pro"/>
                <a:cs typeface="Source Sans Pro"/>
                <a:sym typeface="Source Sans Pro"/>
              </a:defRPr>
            </a:lvl4pPr>
            <a:lvl5pPr indent="-228600" lvl="4" marL="2286000" marR="0" rtl="0" algn="l">
              <a:lnSpc>
                <a:spcPct val="90000"/>
              </a:lnSpc>
              <a:spcBef>
                <a:spcPts val="400"/>
              </a:spcBef>
              <a:spcAft>
                <a:spcPts val="0"/>
              </a:spcAft>
              <a:buClr>
                <a:schemeClr val="dk2"/>
              </a:buClr>
              <a:buSzPts val="1400"/>
              <a:buFont typeface="Arial"/>
              <a:buNone/>
              <a:defRPr b="1" i="1" sz="1400" u="none" cap="none" strike="noStrike">
                <a:solidFill>
                  <a:schemeClr val="dk2"/>
                </a:solidFill>
                <a:latin typeface="Source Sans Pro"/>
                <a:ea typeface="Source Sans Pro"/>
                <a:cs typeface="Source Sans Pro"/>
                <a:sym typeface="Source Sans Pro"/>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Source Sans Pro"/>
                <a:ea typeface="Source Sans Pro"/>
                <a:cs typeface="Source Sans Pro"/>
                <a:sym typeface="Source Sans Pro"/>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Source Sans Pro"/>
                <a:ea typeface="Source Sans Pro"/>
                <a:cs typeface="Source Sans Pro"/>
                <a:sym typeface="Source Sans Pro"/>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Source Sans Pro"/>
                <a:ea typeface="Source Sans Pro"/>
                <a:cs typeface="Source Sans Pro"/>
                <a:sym typeface="Source Sans Pro"/>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Source Sans Pro"/>
                <a:ea typeface="Source Sans Pro"/>
                <a:cs typeface="Source Sans Pro"/>
                <a:sym typeface="Source Sans Pro"/>
              </a:defRPr>
            </a:lvl9pPr>
          </a:lstStyle>
          <a:p/>
        </p:txBody>
      </p:sp>
      <p:sp>
        <p:nvSpPr>
          <p:cNvPr id="167" name="Google Shape;167;p24"/>
          <p:cNvSpPr txBox="1"/>
          <p:nvPr>
            <p:ph type="title"/>
          </p:nvPr>
        </p:nvSpPr>
        <p:spPr>
          <a:xfrm>
            <a:off x="628650" y="418222"/>
            <a:ext cx="7886700" cy="994200"/>
          </a:xfrm>
          <a:prstGeom prst="rect">
            <a:avLst/>
          </a:prstGeom>
          <a:noFill/>
          <a:ln>
            <a:noFill/>
          </a:ln>
        </p:spPr>
        <p:txBody>
          <a:bodyPr anchorCtr="0" anchor="ctr" bIns="34275" lIns="0" spcFirstLastPara="1" rIns="0" wrap="square" tIns="34275"/>
          <a:lstStyle>
            <a:lvl1pPr lvl="0" marR="0" rtl="0" algn="ctr">
              <a:lnSpc>
                <a:spcPct val="90000"/>
              </a:lnSpc>
              <a:spcBef>
                <a:spcPts val="0"/>
              </a:spcBef>
              <a:spcAft>
                <a:spcPts val="0"/>
              </a:spcAft>
              <a:buClr>
                <a:schemeClr val="lt1"/>
              </a:buClr>
              <a:buSzPts val="3800"/>
              <a:buFont typeface="Cabin"/>
              <a:buNone/>
              <a:defRPr b="0" i="0" sz="3800" u="none" cap="none" strike="noStrike">
                <a:solidFill>
                  <a:schemeClr val="lt1"/>
                </a:solidFill>
                <a:latin typeface="Cabin"/>
                <a:ea typeface="Cabin"/>
                <a:cs typeface="Cabin"/>
                <a:sym typeface="Cabin"/>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p:txBody>
      </p:sp>
      <p:sp>
        <p:nvSpPr>
          <p:cNvPr id="168" name="Google Shape;168;p24"/>
          <p:cNvSpPr/>
          <p:nvPr/>
        </p:nvSpPr>
        <p:spPr>
          <a:xfrm>
            <a:off x="4431411" y="4585534"/>
            <a:ext cx="281400" cy="281400"/>
          </a:xfrm>
          <a:prstGeom prst="ellipse">
            <a:avLst/>
          </a:prstGeom>
          <a:noFill/>
          <a:ln cap="flat" cmpd="sng" w="12700">
            <a:solidFill>
              <a:schemeClr val="lt2"/>
            </a:solidFill>
            <a:prstDash val="solid"/>
            <a:miter lim="8000"/>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Source Sans Pro"/>
              <a:ea typeface="Source Sans Pro"/>
              <a:cs typeface="Source Sans Pro"/>
              <a:sym typeface="Source Sans Pro"/>
            </a:endParaRPr>
          </a:p>
        </p:txBody>
      </p:sp>
      <p:sp>
        <p:nvSpPr>
          <p:cNvPr id="169" name="Google Shape;169;p24"/>
          <p:cNvSpPr/>
          <p:nvPr/>
        </p:nvSpPr>
        <p:spPr>
          <a:xfrm>
            <a:off x="3234690" y="1250981"/>
            <a:ext cx="2674500" cy="27600"/>
          </a:xfrm>
          <a:prstGeom prst="rect">
            <a:avLst/>
          </a:prstGeom>
          <a:solidFill>
            <a:schemeClr val="l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Source Sans Pro"/>
              <a:ea typeface="Source Sans Pro"/>
              <a:cs typeface="Source Sans Pro"/>
              <a:sym typeface="Source Sans Pro"/>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nual">
  <p:cSld name="Manual">
    <p:spTree>
      <p:nvGrpSpPr>
        <p:cNvPr id="170" name="Shape 170"/>
        <p:cNvGrpSpPr/>
        <p:nvPr/>
      </p:nvGrpSpPr>
      <p:grpSpPr>
        <a:xfrm>
          <a:off x="0" y="0"/>
          <a:ext cx="0" cy="0"/>
          <a:chOff x="0" y="0"/>
          <a:chExt cx="0" cy="0"/>
        </a:xfrm>
      </p:grpSpPr>
      <p:sp>
        <p:nvSpPr>
          <p:cNvPr id="171" name="Google Shape;171;p25"/>
          <p:cNvSpPr/>
          <p:nvPr/>
        </p:nvSpPr>
        <p:spPr>
          <a:xfrm>
            <a:off x="97155" y="96012"/>
            <a:ext cx="8949600" cy="4951500"/>
          </a:xfrm>
          <a:prstGeom prst="rect">
            <a:avLst/>
          </a:prstGeom>
          <a:gradFill>
            <a:gsLst>
              <a:gs pos="0">
                <a:schemeClr val="accent2"/>
              </a:gs>
              <a:gs pos="100000">
                <a:schemeClr val="accent3"/>
              </a:gs>
            </a:gsLst>
            <a:lin ang="0" scaled="0"/>
          </a:gra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Source Sans Pro"/>
              <a:ea typeface="Source Sans Pro"/>
              <a:cs typeface="Source Sans Pro"/>
              <a:sym typeface="Source Sans Pro"/>
            </a:endParaRPr>
          </a:p>
        </p:txBody>
      </p:sp>
      <p:sp>
        <p:nvSpPr>
          <p:cNvPr id="172" name="Google Shape;172;p25"/>
          <p:cNvSpPr txBox="1"/>
          <p:nvPr>
            <p:ph type="title"/>
          </p:nvPr>
        </p:nvSpPr>
        <p:spPr>
          <a:xfrm>
            <a:off x="628650" y="418222"/>
            <a:ext cx="7886700" cy="994200"/>
          </a:xfrm>
          <a:prstGeom prst="rect">
            <a:avLst/>
          </a:prstGeom>
          <a:noFill/>
          <a:ln>
            <a:noFill/>
          </a:ln>
        </p:spPr>
        <p:txBody>
          <a:bodyPr anchorCtr="0" anchor="ctr" bIns="34275" lIns="0" spcFirstLastPara="1" rIns="0" wrap="square" tIns="34275"/>
          <a:lstStyle>
            <a:lvl1pPr lvl="0" marR="0" rtl="0" algn="ctr">
              <a:lnSpc>
                <a:spcPct val="90000"/>
              </a:lnSpc>
              <a:spcBef>
                <a:spcPts val="0"/>
              </a:spcBef>
              <a:spcAft>
                <a:spcPts val="0"/>
              </a:spcAft>
              <a:buClr>
                <a:schemeClr val="lt1"/>
              </a:buClr>
              <a:buSzPts val="3800"/>
              <a:buFont typeface="Cabin"/>
              <a:buNone/>
              <a:defRPr b="0" i="0" sz="3800" u="none" cap="none" strike="noStrike">
                <a:solidFill>
                  <a:schemeClr val="lt1"/>
                </a:solidFill>
                <a:latin typeface="Cabin"/>
                <a:ea typeface="Cabin"/>
                <a:cs typeface="Cabin"/>
                <a:sym typeface="Cabin"/>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p:txBody>
      </p:sp>
      <p:sp>
        <p:nvSpPr>
          <p:cNvPr id="173" name="Google Shape;173;p25"/>
          <p:cNvSpPr/>
          <p:nvPr/>
        </p:nvSpPr>
        <p:spPr>
          <a:xfrm>
            <a:off x="1513332" y="1250981"/>
            <a:ext cx="6117300" cy="27600"/>
          </a:xfrm>
          <a:prstGeom prst="rect">
            <a:avLst/>
          </a:prstGeom>
          <a:solidFill>
            <a:schemeClr val="l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Source Sans Pro"/>
              <a:ea typeface="Source Sans Pro"/>
              <a:cs typeface="Source Sans Pro"/>
              <a:sym typeface="Source Sans Pro"/>
            </a:endParaRPr>
          </a:p>
        </p:txBody>
      </p:sp>
      <p:sp>
        <p:nvSpPr>
          <p:cNvPr id="174" name="Google Shape;174;p25"/>
          <p:cNvSpPr txBox="1"/>
          <p:nvPr>
            <p:ph idx="1" type="body"/>
          </p:nvPr>
        </p:nvSpPr>
        <p:spPr>
          <a:xfrm>
            <a:off x="641684" y="1470128"/>
            <a:ext cx="662100" cy="819300"/>
          </a:xfrm>
          <a:prstGeom prst="rect">
            <a:avLst/>
          </a:prstGeom>
          <a:noFill/>
          <a:ln>
            <a:noFill/>
          </a:ln>
        </p:spPr>
        <p:txBody>
          <a:bodyPr anchorCtr="0" anchor="t" bIns="0" lIns="0" spcFirstLastPara="1" rIns="0" wrap="square" tIns="0"/>
          <a:lstStyle>
            <a:lvl1pPr indent="-228600" lvl="0" marL="457200" marR="0" rtl="0" algn="l">
              <a:lnSpc>
                <a:spcPct val="90000"/>
              </a:lnSpc>
              <a:spcBef>
                <a:spcPts val="800"/>
              </a:spcBef>
              <a:spcAft>
                <a:spcPts val="0"/>
              </a:spcAft>
              <a:buClr>
                <a:schemeClr val="lt2"/>
              </a:buClr>
              <a:buSzPts val="6000"/>
              <a:buFont typeface="Arial"/>
              <a:buNone/>
              <a:defRPr b="1" i="0" sz="6000" u="none" cap="none" strike="noStrike">
                <a:solidFill>
                  <a:schemeClr val="lt2"/>
                </a:solidFill>
                <a:latin typeface="Cabin"/>
                <a:ea typeface="Cabin"/>
                <a:cs typeface="Cabin"/>
                <a:sym typeface="Cabin"/>
              </a:defRPr>
            </a:lvl1pPr>
            <a:lvl2pPr indent="-342900" lvl="1" marL="914400" marR="0" rtl="0" algn="l">
              <a:lnSpc>
                <a:spcPct val="90000"/>
              </a:lnSpc>
              <a:spcBef>
                <a:spcPts val="400"/>
              </a:spcBef>
              <a:spcAft>
                <a:spcPts val="0"/>
              </a:spcAft>
              <a:buClr>
                <a:schemeClr val="dk2"/>
              </a:buClr>
              <a:buSzPts val="1800"/>
              <a:buFont typeface="Arial"/>
              <a:buChar char="•"/>
              <a:defRPr b="0" i="0" sz="1800" u="none" cap="none" strike="noStrike">
                <a:solidFill>
                  <a:schemeClr val="dk2"/>
                </a:solidFill>
                <a:latin typeface="Source Sans Pro"/>
                <a:ea typeface="Source Sans Pro"/>
                <a:cs typeface="Source Sans Pro"/>
                <a:sym typeface="Source Sans Pro"/>
              </a:defRPr>
            </a:lvl2pPr>
            <a:lvl3pPr indent="-323850" lvl="2" marL="1371600" marR="0" rtl="0" algn="l">
              <a:lnSpc>
                <a:spcPct val="90000"/>
              </a:lnSpc>
              <a:spcBef>
                <a:spcPts val="400"/>
              </a:spcBef>
              <a:spcAft>
                <a:spcPts val="0"/>
              </a:spcAft>
              <a:buClr>
                <a:schemeClr val="dk2"/>
              </a:buClr>
              <a:buSzPts val="1500"/>
              <a:buFont typeface="Arial"/>
              <a:buChar char="•"/>
              <a:defRPr b="0" i="0" sz="1500" u="none" cap="none" strike="noStrike">
                <a:solidFill>
                  <a:schemeClr val="dk2"/>
                </a:solidFill>
                <a:latin typeface="Source Sans Pro"/>
                <a:ea typeface="Source Sans Pro"/>
                <a:cs typeface="Source Sans Pro"/>
                <a:sym typeface="Source Sans Pro"/>
              </a:defRPr>
            </a:lvl3pPr>
            <a:lvl4pPr indent="-317500" lvl="3" marL="1828800" marR="0" rtl="0" algn="l">
              <a:lnSpc>
                <a:spcPct val="90000"/>
              </a:lnSpc>
              <a:spcBef>
                <a:spcPts val="400"/>
              </a:spcBef>
              <a:spcAft>
                <a:spcPts val="0"/>
              </a:spcAft>
              <a:buClr>
                <a:schemeClr val="dk2"/>
              </a:buClr>
              <a:buSzPts val="1400"/>
              <a:buFont typeface="Arial"/>
              <a:buChar char="•"/>
              <a:defRPr b="0" i="0" sz="1400" u="none" cap="none" strike="noStrike">
                <a:solidFill>
                  <a:schemeClr val="dk2"/>
                </a:solidFill>
                <a:latin typeface="Source Sans Pro"/>
                <a:ea typeface="Source Sans Pro"/>
                <a:cs typeface="Source Sans Pro"/>
                <a:sym typeface="Source Sans Pro"/>
              </a:defRPr>
            </a:lvl4pPr>
            <a:lvl5pPr indent="-317500" lvl="4" marL="2286000" marR="0" rtl="0" algn="l">
              <a:lnSpc>
                <a:spcPct val="90000"/>
              </a:lnSpc>
              <a:spcBef>
                <a:spcPts val="400"/>
              </a:spcBef>
              <a:spcAft>
                <a:spcPts val="0"/>
              </a:spcAft>
              <a:buClr>
                <a:schemeClr val="dk2"/>
              </a:buClr>
              <a:buSzPts val="1400"/>
              <a:buFont typeface="Arial"/>
              <a:buChar char="•"/>
              <a:defRPr b="0" i="0" sz="1400" u="none" cap="none" strike="noStrike">
                <a:solidFill>
                  <a:schemeClr val="dk2"/>
                </a:solidFill>
                <a:latin typeface="Source Sans Pro"/>
                <a:ea typeface="Source Sans Pro"/>
                <a:cs typeface="Source Sans Pro"/>
                <a:sym typeface="Source Sans Pro"/>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Source Sans Pro"/>
                <a:ea typeface="Source Sans Pro"/>
                <a:cs typeface="Source Sans Pro"/>
                <a:sym typeface="Source Sans Pro"/>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Source Sans Pro"/>
                <a:ea typeface="Source Sans Pro"/>
                <a:cs typeface="Source Sans Pro"/>
                <a:sym typeface="Source Sans Pro"/>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Source Sans Pro"/>
                <a:ea typeface="Source Sans Pro"/>
                <a:cs typeface="Source Sans Pro"/>
                <a:sym typeface="Source Sans Pro"/>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Source Sans Pro"/>
                <a:ea typeface="Source Sans Pro"/>
                <a:cs typeface="Source Sans Pro"/>
                <a:sym typeface="Source Sans Pro"/>
              </a:defRPr>
            </a:lvl9pPr>
          </a:lstStyle>
          <a:p/>
        </p:txBody>
      </p:sp>
      <p:sp>
        <p:nvSpPr>
          <p:cNvPr id="175" name="Google Shape;175;p25"/>
          <p:cNvSpPr txBox="1"/>
          <p:nvPr>
            <p:ph idx="2" type="body"/>
          </p:nvPr>
        </p:nvSpPr>
        <p:spPr>
          <a:xfrm>
            <a:off x="1081901" y="1488128"/>
            <a:ext cx="2327400" cy="774300"/>
          </a:xfrm>
          <a:prstGeom prst="rect">
            <a:avLst/>
          </a:prstGeom>
          <a:noFill/>
          <a:ln>
            <a:noFill/>
          </a:ln>
        </p:spPr>
        <p:txBody>
          <a:bodyPr anchorCtr="0" anchor="t" bIns="34275" lIns="68575" spcFirstLastPara="1" rIns="68575" wrap="square" tIns="34275"/>
          <a:lstStyle>
            <a:lvl1pPr indent="-228600" lvl="0" marL="457200" marR="0" rtl="0" algn="l">
              <a:lnSpc>
                <a:spcPct val="100000"/>
              </a:lnSpc>
              <a:spcBef>
                <a:spcPts val="500"/>
              </a:spcBef>
              <a:spcAft>
                <a:spcPts val="0"/>
              </a:spcAft>
              <a:buClr>
                <a:schemeClr val="lt1"/>
              </a:buClr>
              <a:buSzPts val="2300"/>
              <a:buFont typeface="Arial"/>
              <a:buNone/>
              <a:defRPr b="0" i="0" sz="2300" u="none" cap="none" strike="noStrike">
                <a:solidFill>
                  <a:schemeClr val="lt1"/>
                </a:solidFill>
                <a:latin typeface="Cabin"/>
                <a:ea typeface="Cabin"/>
                <a:cs typeface="Cabin"/>
                <a:sym typeface="Cabin"/>
              </a:defRPr>
            </a:lvl1pPr>
            <a:lvl2pPr indent="-342900" lvl="1" marL="914400" marR="0" rtl="0" algn="l">
              <a:lnSpc>
                <a:spcPct val="90000"/>
              </a:lnSpc>
              <a:spcBef>
                <a:spcPts val="400"/>
              </a:spcBef>
              <a:spcAft>
                <a:spcPts val="0"/>
              </a:spcAft>
              <a:buClr>
                <a:schemeClr val="dk2"/>
              </a:buClr>
              <a:buSzPts val="1800"/>
              <a:buFont typeface="Arial"/>
              <a:buChar char="•"/>
              <a:defRPr b="0" i="0" sz="1800" u="none" cap="none" strike="noStrike">
                <a:solidFill>
                  <a:schemeClr val="dk2"/>
                </a:solidFill>
                <a:latin typeface="Source Sans Pro"/>
                <a:ea typeface="Source Sans Pro"/>
                <a:cs typeface="Source Sans Pro"/>
                <a:sym typeface="Source Sans Pro"/>
              </a:defRPr>
            </a:lvl2pPr>
            <a:lvl3pPr indent="-323850" lvl="2" marL="1371600" marR="0" rtl="0" algn="l">
              <a:lnSpc>
                <a:spcPct val="90000"/>
              </a:lnSpc>
              <a:spcBef>
                <a:spcPts val="400"/>
              </a:spcBef>
              <a:spcAft>
                <a:spcPts val="0"/>
              </a:spcAft>
              <a:buClr>
                <a:schemeClr val="dk2"/>
              </a:buClr>
              <a:buSzPts val="1500"/>
              <a:buFont typeface="Arial"/>
              <a:buChar char="•"/>
              <a:defRPr b="0" i="0" sz="1500" u="none" cap="none" strike="noStrike">
                <a:solidFill>
                  <a:schemeClr val="dk2"/>
                </a:solidFill>
                <a:latin typeface="Source Sans Pro"/>
                <a:ea typeface="Source Sans Pro"/>
                <a:cs typeface="Source Sans Pro"/>
                <a:sym typeface="Source Sans Pro"/>
              </a:defRPr>
            </a:lvl3pPr>
            <a:lvl4pPr indent="-317500" lvl="3" marL="1828800" marR="0" rtl="0" algn="l">
              <a:lnSpc>
                <a:spcPct val="90000"/>
              </a:lnSpc>
              <a:spcBef>
                <a:spcPts val="400"/>
              </a:spcBef>
              <a:spcAft>
                <a:spcPts val="0"/>
              </a:spcAft>
              <a:buClr>
                <a:schemeClr val="dk2"/>
              </a:buClr>
              <a:buSzPts val="1400"/>
              <a:buFont typeface="Arial"/>
              <a:buChar char="•"/>
              <a:defRPr b="0" i="0" sz="1400" u="none" cap="none" strike="noStrike">
                <a:solidFill>
                  <a:schemeClr val="dk2"/>
                </a:solidFill>
                <a:latin typeface="Source Sans Pro"/>
                <a:ea typeface="Source Sans Pro"/>
                <a:cs typeface="Source Sans Pro"/>
                <a:sym typeface="Source Sans Pro"/>
              </a:defRPr>
            </a:lvl4pPr>
            <a:lvl5pPr indent="-317500" lvl="4" marL="2286000" marR="0" rtl="0" algn="l">
              <a:lnSpc>
                <a:spcPct val="90000"/>
              </a:lnSpc>
              <a:spcBef>
                <a:spcPts val="400"/>
              </a:spcBef>
              <a:spcAft>
                <a:spcPts val="0"/>
              </a:spcAft>
              <a:buClr>
                <a:schemeClr val="dk2"/>
              </a:buClr>
              <a:buSzPts val="1400"/>
              <a:buFont typeface="Arial"/>
              <a:buChar char="•"/>
              <a:defRPr b="0" i="0" sz="1400" u="none" cap="none" strike="noStrike">
                <a:solidFill>
                  <a:schemeClr val="dk2"/>
                </a:solidFill>
                <a:latin typeface="Source Sans Pro"/>
                <a:ea typeface="Source Sans Pro"/>
                <a:cs typeface="Source Sans Pro"/>
                <a:sym typeface="Source Sans Pro"/>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Source Sans Pro"/>
                <a:ea typeface="Source Sans Pro"/>
                <a:cs typeface="Source Sans Pro"/>
                <a:sym typeface="Source Sans Pro"/>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Source Sans Pro"/>
                <a:ea typeface="Source Sans Pro"/>
                <a:cs typeface="Source Sans Pro"/>
                <a:sym typeface="Source Sans Pro"/>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Source Sans Pro"/>
                <a:ea typeface="Source Sans Pro"/>
                <a:cs typeface="Source Sans Pro"/>
                <a:sym typeface="Source Sans Pro"/>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Source Sans Pro"/>
                <a:ea typeface="Source Sans Pro"/>
                <a:cs typeface="Source Sans Pro"/>
                <a:sym typeface="Source Sans Pro"/>
              </a:defRPr>
            </a:lvl9pPr>
          </a:lstStyle>
          <a:p/>
        </p:txBody>
      </p:sp>
      <p:sp>
        <p:nvSpPr>
          <p:cNvPr id="176" name="Google Shape;176;p25"/>
          <p:cNvSpPr txBox="1"/>
          <p:nvPr>
            <p:ph idx="3" type="body"/>
          </p:nvPr>
        </p:nvSpPr>
        <p:spPr>
          <a:xfrm>
            <a:off x="3615482" y="1470128"/>
            <a:ext cx="662100" cy="819300"/>
          </a:xfrm>
          <a:prstGeom prst="rect">
            <a:avLst/>
          </a:prstGeom>
          <a:noFill/>
          <a:ln>
            <a:noFill/>
          </a:ln>
        </p:spPr>
        <p:txBody>
          <a:bodyPr anchorCtr="0" anchor="t" bIns="0" lIns="0" spcFirstLastPara="1" rIns="0" wrap="square" tIns="0"/>
          <a:lstStyle>
            <a:lvl1pPr indent="-228600" lvl="0" marL="457200" marR="0" rtl="0" algn="l">
              <a:lnSpc>
                <a:spcPct val="90000"/>
              </a:lnSpc>
              <a:spcBef>
                <a:spcPts val="800"/>
              </a:spcBef>
              <a:spcAft>
                <a:spcPts val="0"/>
              </a:spcAft>
              <a:buClr>
                <a:schemeClr val="lt2"/>
              </a:buClr>
              <a:buSzPts val="6000"/>
              <a:buFont typeface="Arial"/>
              <a:buNone/>
              <a:defRPr b="1" i="0" sz="6000" u="none" cap="none" strike="noStrike">
                <a:solidFill>
                  <a:schemeClr val="lt2"/>
                </a:solidFill>
                <a:latin typeface="Cabin"/>
                <a:ea typeface="Cabin"/>
                <a:cs typeface="Cabin"/>
                <a:sym typeface="Cabin"/>
              </a:defRPr>
            </a:lvl1pPr>
            <a:lvl2pPr indent="-342900" lvl="1" marL="914400" marR="0" rtl="0" algn="l">
              <a:lnSpc>
                <a:spcPct val="90000"/>
              </a:lnSpc>
              <a:spcBef>
                <a:spcPts val="400"/>
              </a:spcBef>
              <a:spcAft>
                <a:spcPts val="0"/>
              </a:spcAft>
              <a:buClr>
                <a:schemeClr val="dk2"/>
              </a:buClr>
              <a:buSzPts val="1800"/>
              <a:buFont typeface="Arial"/>
              <a:buChar char="•"/>
              <a:defRPr b="0" i="0" sz="1800" u="none" cap="none" strike="noStrike">
                <a:solidFill>
                  <a:schemeClr val="dk2"/>
                </a:solidFill>
                <a:latin typeface="Source Sans Pro"/>
                <a:ea typeface="Source Sans Pro"/>
                <a:cs typeface="Source Sans Pro"/>
                <a:sym typeface="Source Sans Pro"/>
              </a:defRPr>
            </a:lvl2pPr>
            <a:lvl3pPr indent="-323850" lvl="2" marL="1371600" marR="0" rtl="0" algn="l">
              <a:lnSpc>
                <a:spcPct val="90000"/>
              </a:lnSpc>
              <a:spcBef>
                <a:spcPts val="400"/>
              </a:spcBef>
              <a:spcAft>
                <a:spcPts val="0"/>
              </a:spcAft>
              <a:buClr>
                <a:schemeClr val="dk2"/>
              </a:buClr>
              <a:buSzPts val="1500"/>
              <a:buFont typeface="Arial"/>
              <a:buChar char="•"/>
              <a:defRPr b="0" i="0" sz="1500" u="none" cap="none" strike="noStrike">
                <a:solidFill>
                  <a:schemeClr val="dk2"/>
                </a:solidFill>
                <a:latin typeface="Source Sans Pro"/>
                <a:ea typeface="Source Sans Pro"/>
                <a:cs typeface="Source Sans Pro"/>
                <a:sym typeface="Source Sans Pro"/>
              </a:defRPr>
            </a:lvl3pPr>
            <a:lvl4pPr indent="-317500" lvl="3" marL="1828800" marR="0" rtl="0" algn="l">
              <a:lnSpc>
                <a:spcPct val="90000"/>
              </a:lnSpc>
              <a:spcBef>
                <a:spcPts val="400"/>
              </a:spcBef>
              <a:spcAft>
                <a:spcPts val="0"/>
              </a:spcAft>
              <a:buClr>
                <a:schemeClr val="dk2"/>
              </a:buClr>
              <a:buSzPts val="1400"/>
              <a:buFont typeface="Arial"/>
              <a:buChar char="•"/>
              <a:defRPr b="0" i="0" sz="1400" u="none" cap="none" strike="noStrike">
                <a:solidFill>
                  <a:schemeClr val="dk2"/>
                </a:solidFill>
                <a:latin typeface="Source Sans Pro"/>
                <a:ea typeface="Source Sans Pro"/>
                <a:cs typeface="Source Sans Pro"/>
                <a:sym typeface="Source Sans Pro"/>
              </a:defRPr>
            </a:lvl4pPr>
            <a:lvl5pPr indent="-317500" lvl="4" marL="2286000" marR="0" rtl="0" algn="l">
              <a:lnSpc>
                <a:spcPct val="90000"/>
              </a:lnSpc>
              <a:spcBef>
                <a:spcPts val="400"/>
              </a:spcBef>
              <a:spcAft>
                <a:spcPts val="0"/>
              </a:spcAft>
              <a:buClr>
                <a:schemeClr val="dk2"/>
              </a:buClr>
              <a:buSzPts val="1400"/>
              <a:buFont typeface="Arial"/>
              <a:buChar char="•"/>
              <a:defRPr b="0" i="0" sz="1400" u="none" cap="none" strike="noStrike">
                <a:solidFill>
                  <a:schemeClr val="dk2"/>
                </a:solidFill>
                <a:latin typeface="Source Sans Pro"/>
                <a:ea typeface="Source Sans Pro"/>
                <a:cs typeface="Source Sans Pro"/>
                <a:sym typeface="Source Sans Pro"/>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Source Sans Pro"/>
                <a:ea typeface="Source Sans Pro"/>
                <a:cs typeface="Source Sans Pro"/>
                <a:sym typeface="Source Sans Pro"/>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Source Sans Pro"/>
                <a:ea typeface="Source Sans Pro"/>
                <a:cs typeface="Source Sans Pro"/>
                <a:sym typeface="Source Sans Pro"/>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Source Sans Pro"/>
                <a:ea typeface="Source Sans Pro"/>
                <a:cs typeface="Source Sans Pro"/>
                <a:sym typeface="Source Sans Pro"/>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Source Sans Pro"/>
                <a:ea typeface="Source Sans Pro"/>
                <a:cs typeface="Source Sans Pro"/>
                <a:sym typeface="Source Sans Pro"/>
              </a:defRPr>
            </a:lvl9pPr>
          </a:lstStyle>
          <a:p/>
        </p:txBody>
      </p:sp>
      <p:sp>
        <p:nvSpPr>
          <p:cNvPr id="177" name="Google Shape;177;p25"/>
          <p:cNvSpPr txBox="1"/>
          <p:nvPr>
            <p:ph idx="4" type="body"/>
          </p:nvPr>
        </p:nvSpPr>
        <p:spPr>
          <a:xfrm>
            <a:off x="4108454" y="1488128"/>
            <a:ext cx="1683000" cy="774300"/>
          </a:xfrm>
          <a:prstGeom prst="rect">
            <a:avLst/>
          </a:prstGeom>
          <a:noFill/>
          <a:ln>
            <a:noFill/>
          </a:ln>
        </p:spPr>
        <p:txBody>
          <a:bodyPr anchorCtr="0" anchor="t" bIns="34275" lIns="68575" spcFirstLastPara="1" rIns="68575" wrap="square" tIns="34275"/>
          <a:lstStyle>
            <a:lvl1pPr indent="-228600" lvl="0" marL="457200" marR="0" rtl="0" algn="l">
              <a:lnSpc>
                <a:spcPct val="100000"/>
              </a:lnSpc>
              <a:spcBef>
                <a:spcPts val="500"/>
              </a:spcBef>
              <a:spcAft>
                <a:spcPts val="0"/>
              </a:spcAft>
              <a:buClr>
                <a:schemeClr val="lt1"/>
              </a:buClr>
              <a:buSzPts val="2300"/>
              <a:buFont typeface="Arial"/>
              <a:buNone/>
              <a:defRPr b="0" i="0" sz="2300" u="none" cap="none" strike="noStrike">
                <a:solidFill>
                  <a:schemeClr val="lt1"/>
                </a:solidFill>
                <a:latin typeface="Cabin"/>
                <a:ea typeface="Cabin"/>
                <a:cs typeface="Cabin"/>
                <a:sym typeface="Cabin"/>
              </a:defRPr>
            </a:lvl1pPr>
            <a:lvl2pPr indent="-342900" lvl="1" marL="914400" marR="0" rtl="0" algn="l">
              <a:lnSpc>
                <a:spcPct val="90000"/>
              </a:lnSpc>
              <a:spcBef>
                <a:spcPts val="400"/>
              </a:spcBef>
              <a:spcAft>
                <a:spcPts val="0"/>
              </a:spcAft>
              <a:buClr>
                <a:schemeClr val="dk2"/>
              </a:buClr>
              <a:buSzPts val="1800"/>
              <a:buFont typeface="Arial"/>
              <a:buChar char="•"/>
              <a:defRPr b="0" i="0" sz="1800" u="none" cap="none" strike="noStrike">
                <a:solidFill>
                  <a:schemeClr val="dk2"/>
                </a:solidFill>
                <a:latin typeface="Source Sans Pro"/>
                <a:ea typeface="Source Sans Pro"/>
                <a:cs typeface="Source Sans Pro"/>
                <a:sym typeface="Source Sans Pro"/>
              </a:defRPr>
            </a:lvl2pPr>
            <a:lvl3pPr indent="-323850" lvl="2" marL="1371600" marR="0" rtl="0" algn="l">
              <a:lnSpc>
                <a:spcPct val="90000"/>
              </a:lnSpc>
              <a:spcBef>
                <a:spcPts val="400"/>
              </a:spcBef>
              <a:spcAft>
                <a:spcPts val="0"/>
              </a:spcAft>
              <a:buClr>
                <a:schemeClr val="dk2"/>
              </a:buClr>
              <a:buSzPts val="1500"/>
              <a:buFont typeface="Arial"/>
              <a:buChar char="•"/>
              <a:defRPr b="0" i="0" sz="1500" u="none" cap="none" strike="noStrike">
                <a:solidFill>
                  <a:schemeClr val="dk2"/>
                </a:solidFill>
                <a:latin typeface="Source Sans Pro"/>
                <a:ea typeface="Source Sans Pro"/>
                <a:cs typeface="Source Sans Pro"/>
                <a:sym typeface="Source Sans Pro"/>
              </a:defRPr>
            </a:lvl3pPr>
            <a:lvl4pPr indent="-317500" lvl="3" marL="1828800" marR="0" rtl="0" algn="l">
              <a:lnSpc>
                <a:spcPct val="90000"/>
              </a:lnSpc>
              <a:spcBef>
                <a:spcPts val="400"/>
              </a:spcBef>
              <a:spcAft>
                <a:spcPts val="0"/>
              </a:spcAft>
              <a:buClr>
                <a:schemeClr val="dk2"/>
              </a:buClr>
              <a:buSzPts val="1400"/>
              <a:buFont typeface="Arial"/>
              <a:buChar char="•"/>
              <a:defRPr b="0" i="0" sz="1400" u="none" cap="none" strike="noStrike">
                <a:solidFill>
                  <a:schemeClr val="dk2"/>
                </a:solidFill>
                <a:latin typeface="Source Sans Pro"/>
                <a:ea typeface="Source Sans Pro"/>
                <a:cs typeface="Source Sans Pro"/>
                <a:sym typeface="Source Sans Pro"/>
              </a:defRPr>
            </a:lvl4pPr>
            <a:lvl5pPr indent="-317500" lvl="4" marL="2286000" marR="0" rtl="0" algn="l">
              <a:lnSpc>
                <a:spcPct val="90000"/>
              </a:lnSpc>
              <a:spcBef>
                <a:spcPts val="400"/>
              </a:spcBef>
              <a:spcAft>
                <a:spcPts val="0"/>
              </a:spcAft>
              <a:buClr>
                <a:schemeClr val="dk2"/>
              </a:buClr>
              <a:buSzPts val="1400"/>
              <a:buFont typeface="Arial"/>
              <a:buChar char="•"/>
              <a:defRPr b="0" i="0" sz="1400" u="none" cap="none" strike="noStrike">
                <a:solidFill>
                  <a:schemeClr val="dk2"/>
                </a:solidFill>
                <a:latin typeface="Source Sans Pro"/>
                <a:ea typeface="Source Sans Pro"/>
                <a:cs typeface="Source Sans Pro"/>
                <a:sym typeface="Source Sans Pro"/>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Source Sans Pro"/>
                <a:ea typeface="Source Sans Pro"/>
                <a:cs typeface="Source Sans Pro"/>
                <a:sym typeface="Source Sans Pro"/>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Source Sans Pro"/>
                <a:ea typeface="Source Sans Pro"/>
                <a:cs typeface="Source Sans Pro"/>
                <a:sym typeface="Source Sans Pro"/>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Source Sans Pro"/>
                <a:ea typeface="Source Sans Pro"/>
                <a:cs typeface="Source Sans Pro"/>
                <a:sym typeface="Source Sans Pro"/>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Source Sans Pro"/>
                <a:ea typeface="Source Sans Pro"/>
                <a:cs typeface="Source Sans Pro"/>
                <a:sym typeface="Source Sans Pro"/>
              </a:defRPr>
            </a:lvl9pPr>
          </a:lstStyle>
          <a:p/>
        </p:txBody>
      </p:sp>
      <p:sp>
        <p:nvSpPr>
          <p:cNvPr id="178" name="Google Shape;178;p25"/>
          <p:cNvSpPr txBox="1"/>
          <p:nvPr>
            <p:ph idx="5" type="body"/>
          </p:nvPr>
        </p:nvSpPr>
        <p:spPr>
          <a:xfrm>
            <a:off x="5930066" y="1483463"/>
            <a:ext cx="662100" cy="819300"/>
          </a:xfrm>
          <a:prstGeom prst="rect">
            <a:avLst/>
          </a:prstGeom>
          <a:noFill/>
          <a:ln>
            <a:noFill/>
          </a:ln>
        </p:spPr>
        <p:txBody>
          <a:bodyPr anchorCtr="0" anchor="t" bIns="0" lIns="0" spcFirstLastPara="1" rIns="0" wrap="square" tIns="0"/>
          <a:lstStyle>
            <a:lvl1pPr indent="-228600" lvl="0" marL="457200" marR="0" rtl="0" algn="l">
              <a:lnSpc>
                <a:spcPct val="90000"/>
              </a:lnSpc>
              <a:spcBef>
                <a:spcPts val="800"/>
              </a:spcBef>
              <a:spcAft>
                <a:spcPts val="0"/>
              </a:spcAft>
              <a:buClr>
                <a:schemeClr val="lt2"/>
              </a:buClr>
              <a:buSzPts val="6000"/>
              <a:buFont typeface="Arial"/>
              <a:buNone/>
              <a:defRPr b="1" i="0" sz="6000" u="none" cap="none" strike="noStrike">
                <a:solidFill>
                  <a:schemeClr val="lt2"/>
                </a:solidFill>
                <a:latin typeface="Cabin"/>
                <a:ea typeface="Cabin"/>
                <a:cs typeface="Cabin"/>
                <a:sym typeface="Cabin"/>
              </a:defRPr>
            </a:lvl1pPr>
            <a:lvl2pPr indent="-342900" lvl="1" marL="914400" marR="0" rtl="0" algn="l">
              <a:lnSpc>
                <a:spcPct val="90000"/>
              </a:lnSpc>
              <a:spcBef>
                <a:spcPts val="400"/>
              </a:spcBef>
              <a:spcAft>
                <a:spcPts val="0"/>
              </a:spcAft>
              <a:buClr>
                <a:schemeClr val="dk2"/>
              </a:buClr>
              <a:buSzPts val="1800"/>
              <a:buFont typeface="Arial"/>
              <a:buChar char="•"/>
              <a:defRPr b="0" i="0" sz="1800" u="none" cap="none" strike="noStrike">
                <a:solidFill>
                  <a:schemeClr val="dk2"/>
                </a:solidFill>
                <a:latin typeface="Source Sans Pro"/>
                <a:ea typeface="Source Sans Pro"/>
                <a:cs typeface="Source Sans Pro"/>
                <a:sym typeface="Source Sans Pro"/>
              </a:defRPr>
            </a:lvl2pPr>
            <a:lvl3pPr indent="-323850" lvl="2" marL="1371600" marR="0" rtl="0" algn="l">
              <a:lnSpc>
                <a:spcPct val="90000"/>
              </a:lnSpc>
              <a:spcBef>
                <a:spcPts val="400"/>
              </a:spcBef>
              <a:spcAft>
                <a:spcPts val="0"/>
              </a:spcAft>
              <a:buClr>
                <a:schemeClr val="dk2"/>
              </a:buClr>
              <a:buSzPts val="1500"/>
              <a:buFont typeface="Arial"/>
              <a:buChar char="•"/>
              <a:defRPr b="0" i="0" sz="1500" u="none" cap="none" strike="noStrike">
                <a:solidFill>
                  <a:schemeClr val="dk2"/>
                </a:solidFill>
                <a:latin typeface="Source Sans Pro"/>
                <a:ea typeface="Source Sans Pro"/>
                <a:cs typeface="Source Sans Pro"/>
                <a:sym typeface="Source Sans Pro"/>
              </a:defRPr>
            </a:lvl3pPr>
            <a:lvl4pPr indent="-317500" lvl="3" marL="1828800" marR="0" rtl="0" algn="l">
              <a:lnSpc>
                <a:spcPct val="90000"/>
              </a:lnSpc>
              <a:spcBef>
                <a:spcPts val="400"/>
              </a:spcBef>
              <a:spcAft>
                <a:spcPts val="0"/>
              </a:spcAft>
              <a:buClr>
                <a:schemeClr val="dk2"/>
              </a:buClr>
              <a:buSzPts val="1400"/>
              <a:buFont typeface="Arial"/>
              <a:buChar char="•"/>
              <a:defRPr b="0" i="0" sz="1400" u="none" cap="none" strike="noStrike">
                <a:solidFill>
                  <a:schemeClr val="dk2"/>
                </a:solidFill>
                <a:latin typeface="Source Sans Pro"/>
                <a:ea typeface="Source Sans Pro"/>
                <a:cs typeface="Source Sans Pro"/>
                <a:sym typeface="Source Sans Pro"/>
              </a:defRPr>
            </a:lvl4pPr>
            <a:lvl5pPr indent="-317500" lvl="4" marL="2286000" marR="0" rtl="0" algn="l">
              <a:lnSpc>
                <a:spcPct val="90000"/>
              </a:lnSpc>
              <a:spcBef>
                <a:spcPts val="400"/>
              </a:spcBef>
              <a:spcAft>
                <a:spcPts val="0"/>
              </a:spcAft>
              <a:buClr>
                <a:schemeClr val="dk2"/>
              </a:buClr>
              <a:buSzPts val="1400"/>
              <a:buFont typeface="Arial"/>
              <a:buChar char="•"/>
              <a:defRPr b="0" i="0" sz="1400" u="none" cap="none" strike="noStrike">
                <a:solidFill>
                  <a:schemeClr val="dk2"/>
                </a:solidFill>
                <a:latin typeface="Source Sans Pro"/>
                <a:ea typeface="Source Sans Pro"/>
                <a:cs typeface="Source Sans Pro"/>
                <a:sym typeface="Source Sans Pro"/>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Source Sans Pro"/>
                <a:ea typeface="Source Sans Pro"/>
                <a:cs typeface="Source Sans Pro"/>
                <a:sym typeface="Source Sans Pro"/>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Source Sans Pro"/>
                <a:ea typeface="Source Sans Pro"/>
                <a:cs typeface="Source Sans Pro"/>
                <a:sym typeface="Source Sans Pro"/>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Source Sans Pro"/>
                <a:ea typeface="Source Sans Pro"/>
                <a:cs typeface="Source Sans Pro"/>
                <a:sym typeface="Source Sans Pro"/>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Source Sans Pro"/>
                <a:ea typeface="Source Sans Pro"/>
                <a:cs typeface="Source Sans Pro"/>
                <a:sym typeface="Source Sans Pro"/>
              </a:defRPr>
            </a:lvl9pPr>
          </a:lstStyle>
          <a:p/>
        </p:txBody>
      </p:sp>
      <p:sp>
        <p:nvSpPr>
          <p:cNvPr id="179" name="Google Shape;179;p25"/>
          <p:cNvSpPr txBox="1"/>
          <p:nvPr>
            <p:ph idx="6" type="body"/>
          </p:nvPr>
        </p:nvSpPr>
        <p:spPr>
          <a:xfrm>
            <a:off x="6423039" y="1501463"/>
            <a:ext cx="2219400" cy="774300"/>
          </a:xfrm>
          <a:prstGeom prst="rect">
            <a:avLst/>
          </a:prstGeom>
          <a:noFill/>
          <a:ln>
            <a:noFill/>
          </a:ln>
        </p:spPr>
        <p:txBody>
          <a:bodyPr anchorCtr="0" anchor="t" bIns="34275" lIns="68575" spcFirstLastPara="1" rIns="68575" wrap="square" tIns="34275"/>
          <a:lstStyle>
            <a:lvl1pPr indent="-228600" lvl="0" marL="457200" marR="0" rtl="0" algn="l">
              <a:lnSpc>
                <a:spcPct val="100000"/>
              </a:lnSpc>
              <a:spcBef>
                <a:spcPts val="500"/>
              </a:spcBef>
              <a:spcAft>
                <a:spcPts val="0"/>
              </a:spcAft>
              <a:buClr>
                <a:schemeClr val="lt1"/>
              </a:buClr>
              <a:buSzPts val="2300"/>
              <a:buFont typeface="Arial"/>
              <a:buNone/>
              <a:defRPr b="0" i="0" sz="2300" u="none" cap="none" strike="noStrike">
                <a:solidFill>
                  <a:schemeClr val="lt1"/>
                </a:solidFill>
                <a:latin typeface="Cabin"/>
                <a:ea typeface="Cabin"/>
                <a:cs typeface="Cabin"/>
                <a:sym typeface="Cabin"/>
              </a:defRPr>
            </a:lvl1pPr>
            <a:lvl2pPr indent="-342900" lvl="1" marL="914400" marR="0" rtl="0" algn="l">
              <a:lnSpc>
                <a:spcPct val="90000"/>
              </a:lnSpc>
              <a:spcBef>
                <a:spcPts val="400"/>
              </a:spcBef>
              <a:spcAft>
                <a:spcPts val="0"/>
              </a:spcAft>
              <a:buClr>
                <a:schemeClr val="dk2"/>
              </a:buClr>
              <a:buSzPts val="1800"/>
              <a:buFont typeface="Arial"/>
              <a:buChar char="•"/>
              <a:defRPr b="0" i="0" sz="1800" u="none" cap="none" strike="noStrike">
                <a:solidFill>
                  <a:schemeClr val="dk2"/>
                </a:solidFill>
                <a:latin typeface="Source Sans Pro"/>
                <a:ea typeface="Source Sans Pro"/>
                <a:cs typeface="Source Sans Pro"/>
                <a:sym typeface="Source Sans Pro"/>
              </a:defRPr>
            </a:lvl2pPr>
            <a:lvl3pPr indent="-323850" lvl="2" marL="1371600" marR="0" rtl="0" algn="l">
              <a:lnSpc>
                <a:spcPct val="90000"/>
              </a:lnSpc>
              <a:spcBef>
                <a:spcPts val="400"/>
              </a:spcBef>
              <a:spcAft>
                <a:spcPts val="0"/>
              </a:spcAft>
              <a:buClr>
                <a:schemeClr val="dk2"/>
              </a:buClr>
              <a:buSzPts val="1500"/>
              <a:buFont typeface="Arial"/>
              <a:buChar char="•"/>
              <a:defRPr b="0" i="0" sz="1500" u="none" cap="none" strike="noStrike">
                <a:solidFill>
                  <a:schemeClr val="dk2"/>
                </a:solidFill>
                <a:latin typeface="Source Sans Pro"/>
                <a:ea typeface="Source Sans Pro"/>
                <a:cs typeface="Source Sans Pro"/>
                <a:sym typeface="Source Sans Pro"/>
              </a:defRPr>
            </a:lvl3pPr>
            <a:lvl4pPr indent="-317500" lvl="3" marL="1828800" marR="0" rtl="0" algn="l">
              <a:lnSpc>
                <a:spcPct val="90000"/>
              </a:lnSpc>
              <a:spcBef>
                <a:spcPts val="400"/>
              </a:spcBef>
              <a:spcAft>
                <a:spcPts val="0"/>
              </a:spcAft>
              <a:buClr>
                <a:schemeClr val="dk2"/>
              </a:buClr>
              <a:buSzPts val="1400"/>
              <a:buFont typeface="Arial"/>
              <a:buChar char="•"/>
              <a:defRPr b="0" i="0" sz="1400" u="none" cap="none" strike="noStrike">
                <a:solidFill>
                  <a:schemeClr val="dk2"/>
                </a:solidFill>
                <a:latin typeface="Source Sans Pro"/>
                <a:ea typeface="Source Sans Pro"/>
                <a:cs typeface="Source Sans Pro"/>
                <a:sym typeface="Source Sans Pro"/>
              </a:defRPr>
            </a:lvl4pPr>
            <a:lvl5pPr indent="-317500" lvl="4" marL="2286000" marR="0" rtl="0" algn="l">
              <a:lnSpc>
                <a:spcPct val="90000"/>
              </a:lnSpc>
              <a:spcBef>
                <a:spcPts val="400"/>
              </a:spcBef>
              <a:spcAft>
                <a:spcPts val="0"/>
              </a:spcAft>
              <a:buClr>
                <a:schemeClr val="dk2"/>
              </a:buClr>
              <a:buSzPts val="1400"/>
              <a:buFont typeface="Arial"/>
              <a:buChar char="•"/>
              <a:defRPr b="0" i="0" sz="1400" u="none" cap="none" strike="noStrike">
                <a:solidFill>
                  <a:schemeClr val="dk2"/>
                </a:solidFill>
                <a:latin typeface="Source Sans Pro"/>
                <a:ea typeface="Source Sans Pro"/>
                <a:cs typeface="Source Sans Pro"/>
                <a:sym typeface="Source Sans Pro"/>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Source Sans Pro"/>
                <a:ea typeface="Source Sans Pro"/>
                <a:cs typeface="Source Sans Pro"/>
                <a:sym typeface="Source Sans Pro"/>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Source Sans Pro"/>
                <a:ea typeface="Source Sans Pro"/>
                <a:cs typeface="Source Sans Pro"/>
                <a:sym typeface="Source Sans Pro"/>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Source Sans Pro"/>
                <a:ea typeface="Source Sans Pro"/>
                <a:cs typeface="Source Sans Pro"/>
                <a:sym typeface="Source Sans Pro"/>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Source Sans Pro"/>
                <a:ea typeface="Source Sans Pro"/>
                <a:cs typeface="Source Sans Pro"/>
                <a:sym typeface="Source Sans Pro"/>
              </a:defRPr>
            </a:lvl9pPr>
          </a:lstStyle>
          <a:p/>
        </p:txBody>
      </p:sp>
      <p:sp>
        <p:nvSpPr>
          <p:cNvPr id="180" name="Google Shape;180;p25"/>
          <p:cNvSpPr txBox="1"/>
          <p:nvPr>
            <p:ph idx="7" type="body"/>
          </p:nvPr>
        </p:nvSpPr>
        <p:spPr>
          <a:xfrm>
            <a:off x="765044" y="2327995"/>
            <a:ext cx="1274100" cy="600000"/>
          </a:xfrm>
          <a:prstGeom prst="rect">
            <a:avLst/>
          </a:prstGeom>
          <a:noFill/>
          <a:ln>
            <a:noFill/>
          </a:ln>
        </p:spPr>
        <p:txBody>
          <a:bodyPr anchorCtr="0" anchor="t" bIns="34275" lIns="68575" spcFirstLastPara="1" rIns="68575" wrap="square" tIns="34275"/>
          <a:lstStyle>
            <a:lvl1pPr indent="-228600" lvl="0" marL="457200" marR="0" rtl="0" algn="l">
              <a:lnSpc>
                <a:spcPct val="90000"/>
              </a:lnSpc>
              <a:spcBef>
                <a:spcPts val="800"/>
              </a:spcBef>
              <a:spcAft>
                <a:spcPts val="0"/>
              </a:spcAft>
              <a:buClr>
                <a:schemeClr val="lt1"/>
              </a:buClr>
              <a:buSzPts val="1200"/>
              <a:buFont typeface="Arial"/>
              <a:buNone/>
              <a:defRPr b="0" i="0" sz="1200" u="none" cap="none" strike="noStrike">
                <a:solidFill>
                  <a:schemeClr val="lt1"/>
                </a:solidFill>
                <a:latin typeface="Source Sans Pro"/>
                <a:ea typeface="Source Sans Pro"/>
                <a:cs typeface="Source Sans Pro"/>
                <a:sym typeface="Source Sans Pro"/>
              </a:defRPr>
            </a:lvl1pPr>
            <a:lvl2pPr indent="-342900" lvl="1" marL="914400" marR="0" rtl="0" algn="l">
              <a:lnSpc>
                <a:spcPct val="90000"/>
              </a:lnSpc>
              <a:spcBef>
                <a:spcPts val="400"/>
              </a:spcBef>
              <a:spcAft>
                <a:spcPts val="0"/>
              </a:spcAft>
              <a:buClr>
                <a:schemeClr val="dk2"/>
              </a:buClr>
              <a:buSzPts val="1800"/>
              <a:buFont typeface="Arial"/>
              <a:buChar char="•"/>
              <a:defRPr b="0" i="0" sz="1800" u="none" cap="none" strike="noStrike">
                <a:solidFill>
                  <a:schemeClr val="dk2"/>
                </a:solidFill>
                <a:latin typeface="Source Sans Pro"/>
                <a:ea typeface="Source Sans Pro"/>
                <a:cs typeface="Source Sans Pro"/>
                <a:sym typeface="Source Sans Pro"/>
              </a:defRPr>
            </a:lvl2pPr>
            <a:lvl3pPr indent="-323850" lvl="2" marL="1371600" marR="0" rtl="0" algn="l">
              <a:lnSpc>
                <a:spcPct val="90000"/>
              </a:lnSpc>
              <a:spcBef>
                <a:spcPts val="400"/>
              </a:spcBef>
              <a:spcAft>
                <a:spcPts val="0"/>
              </a:spcAft>
              <a:buClr>
                <a:schemeClr val="dk2"/>
              </a:buClr>
              <a:buSzPts val="1500"/>
              <a:buFont typeface="Arial"/>
              <a:buChar char="•"/>
              <a:defRPr b="0" i="0" sz="1500" u="none" cap="none" strike="noStrike">
                <a:solidFill>
                  <a:schemeClr val="dk2"/>
                </a:solidFill>
                <a:latin typeface="Source Sans Pro"/>
                <a:ea typeface="Source Sans Pro"/>
                <a:cs typeface="Source Sans Pro"/>
                <a:sym typeface="Source Sans Pro"/>
              </a:defRPr>
            </a:lvl3pPr>
            <a:lvl4pPr indent="-317500" lvl="3" marL="1828800" marR="0" rtl="0" algn="l">
              <a:lnSpc>
                <a:spcPct val="90000"/>
              </a:lnSpc>
              <a:spcBef>
                <a:spcPts val="400"/>
              </a:spcBef>
              <a:spcAft>
                <a:spcPts val="0"/>
              </a:spcAft>
              <a:buClr>
                <a:schemeClr val="dk2"/>
              </a:buClr>
              <a:buSzPts val="1400"/>
              <a:buFont typeface="Arial"/>
              <a:buChar char="•"/>
              <a:defRPr b="0" i="0" sz="1400" u="none" cap="none" strike="noStrike">
                <a:solidFill>
                  <a:schemeClr val="dk2"/>
                </a:solidFill>
                <a:latin typeface="Source Sans Pro"/>
                <a:ea typeface="Source Sans Pro"/>
                <a:cs typeface="Source Sans Pro"/>
                <a:sym typeface="Source Sans Pro"/>
              </a:defRPr>
            </a:lvl4pPr>
            <a:lvl5pPr indent="-317500" lvl="4" marL="2286000" marR="0" rtl="0" algn="l">
              <a:lnSpc>
                <a:spcPct val="90000"/>
              </a:lnSpc>
              <a:spcBef>
                <a:spcPts val="400"/>
              </a:spcBef>
              <a:spcAft>
                <a:spcPts val="0"/>
              </a:spcAft>
              <a:buClr>
                <a:schemeClr val="dk2"/>
              </a:buClr>
              <a:buSzPts val="1400"/>
              <a:buFont typeface="Arial"/>
              <a:buChar char="•"/>
              <a:defRPr b="0" i="0" sz="1400" u="none" cap="none" strike="noStrike">
                <a:solidFill>
                  <a:schemeClr val="dk2"/>
                </a:solidFill>
                <a:latin typeface="Source Sans Pro"/>
                <a:ea typeface="Source Sans Pro"/>
                <a:cs typeface="Source Sans Pro"/>
                <a:sym typeface="Source Sans Pro"/>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Source Sans Pro"/>
                <a:ea typeface="Source Sans Pro"/>
                <a:cs typeface="Source Sans Pro"/>
                <a:sym typeface="Source Sans Pro"/>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Source Sans Pro"/>
                <a:ea typeface="Source Sans Pro"/>
                <a:cs typeface="Source Sans Pro"/>
                <a:sym typeface="Source Sans Pro"/>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Source Sans Pro"/>
                <a:ea typeface="Source Sans Pro"/>
                <a:cs typeface="Source Sans Pro"/>
                <a:sym typeface="Source Sans Pro"/>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Source Sans Pro"/>
                <a:ea typeface="Source Sans Pro"/>
                <a:cs typeface="Source Sans Pro"/>
                <a:sym typeface="Source Sans Pro"/>
              </a:defRPr>
            </a:lvl9pPr>
          </a:lstStyle>
          <a:p/>
        </p:txBody>
      </p:sp>
      <p:sp>
        <p:nvSpPr>
          <p:cNvPr id="181" name="Google Shape;181;p25"/>
          <p:cNvSpPr txBox="1"/>
          <p:nvPr>
            <p:ph idx="8" type="body"/>
          </p:nvPr>
        </p:nvSpPr>
        <p:spPr>
          <a:xfrm>
            <a:off x="2039013" y="2327995"/>
            <a:ext cx="1274100" cy="600000"/>
          </a:xfrm>
          <a:prstGeom prst="rect">
            <a:avLst/>
          </a:prstGeom>
          <a:noFill/>
          <a:ln>
            <a:noFill/>
          </a:ln>
        </p:spPr>
        <p:txBody>
          <a:bodyPr anchorCtr="0" anchor="t" bIns="34275" lIns="68575" spcFirstLastPara="1" rIns="68575" wrap="square" tIns="34275"/>
          <a:lstStyle>
            <a:lvl1pPr indent="-228600" lvl="0" marL="457200" marR="0" rtl="0" algn="l">
              <a:lnSpc>
                <a:spcPct val="90000"/>
              </a:lnSpc>
              <a:spcBef>
                <a:spcPts val="800"/>
              </a:spcBef>
              <a:spcAft>
                <a:spcPts val="0"/>
              </a:spcAft>
              <a:buClr>
                <a:schemeClr val="lt1"/>
              </a:buClr>
              <a:buSzPts val="1200"/>
              <a:buFont typeface="Arial"/>
              <a:buNone/>
              <a:defRPr b="0" i="0" sz="1200" u="none" cap="none" strike="noStrike">
                <a:solidFill>
                  <a:schemeClr val="lt1"/>
                </a:solidFill>
                <a:latin typeface="Source Sans Pro"/>
                <a:ea typeface="Source Sans Pro"/>
                <a:cs typeface="Source Sans Pro"/>
                <a:sym typeface="Source Sans Pro"/>
              </a:defRPr>
            </a:lvl1pPr>
            <a:lvl2pPr indent="-342900" lvl="1" marL="914400" marR="0" rtl="0" algn="l">
              <a:lnSpc>
                <a:spcPct val="90000"/>
              </a:lnSpc>
              <a:spcBef>
                <a:spcPts val="400"/>
              </a:spcBef>
              <a:spcAft>
                <a:spcPts val="0"/>
              </a:spcAft>
              <a:buClr>
                <a:schemeClr val="dk2"/>
              </a:buClr>
              <a:buSzPts val="1800"/>
              <a:buFont typeface="Arial"/>
              <a:buChar char="•"/>
              <a:defRPr b="0" i="0" sz="1800" u="none" cap="none" strike="noStrike">
                <a:solidFill>
                  <a:schemeClr val="dk2"/>
                </a:solidFill>
                <a:latin typeface="Source Sans Pro"/>
                <a:ea typeface="Source Sans Pro"/>
                <a:cs typeface="Source Sans Pro"/>
                <a:sym typeface="Source Sans Pro"/>
              </a:defRPr>
            </a:lvl2pPr>
            <a:lvl3pPr indent="-323850" lvl="2" marL="1371600" marR="0" rtl="0" algn="l">
              <a:lnSpc>
                <a:spcPct val="90000"/>
              </a:lnSpc>
              <a:spcBef>
                <a:spcPts val="400"/>
              </a:spcBef>
              <a:spcAft>
                <a:spcPts val="0"/>
              </a:spcAft>
              <a:buClr>
                <a:schemeClr val="dk2"/>
              </a:buClr>
              <a:buSzPts val="1500"/>
              <a:buFont typeface="Arial"/>
              <a:buChar char="•"/>
              <a:defRPr b="0" i="0" sz="1500" u="none" cap="none" strike="noStrike">
                <a:solidFill>
                  <a:schemeClr val="dk2"/>
                </a:solidFill>
                <a:latin typeface="Source Sans Pro"/>
                <a:ea typeface="Source Sans Pro"/>
                <a:cs typeface="Source Sans Pro"/>
                <a:sym typeface="Source Sans Pro"/>
              </a:defRPr>
            </a:lvl3pPr>
            <a:lvl4pPr indent="-317500" lvl="3" marL="1828800" marR="0" rtl="0" algn="l">
              <a:lnSpc>
                <a:spcPct val="90000"/>
              </a:lnSpc>
              <a:spcBef>
                <a:spcPts val="400"/>
              </a:spcBef>
              <a:spcAft>
                <a:spcPts val="0"/>
              </a:spcAft>
              <a:buClr>
                <a:schemeClr val="dk2"/>
              </a:buClr>
              <a:buSzPts val="1400"/>
              <a:buFont typeface="Arial"/>
              <a:buChar char="•"/>
              <a:defRPr b="0" i="0" sz="1400" u="none" cap="none" strike="noStrike">
                <a:solidFill>
                  <a:schemeClr val="dk2"/>
                </a:solidFill>
                <a:latin typeface="Source Sans Pro"/>
                <a:ea typeface="Source Sans Pro"/>
                <a:cs typeface="Source Sans Pro"/>
                <a:sym typeface="Source Sans Pro"/>
              </a:defRPr>
            </a:lvl4pPr>
            <a:lvl5pPr indent="-317500" lvl="4" marL="2286000" marR="0" rtl="0" algn="l">
              <a:lnSpc>
                <a:spcPct val="90000"/>
              </a:lnSpc>
              <a:spcBef>
                <a:spcPts val="400"/>
              </a:spcBef>
              <a:spcAft>
                <a:spcPts val="0"/>
              </a:spcAft>
              <a:buClr>
                <a:schemeClr val="dk2"/>
              </a:buClr>
              <a:buSzPts val="1400"/>
              <a:buFont typeface="Arial"/>
              <a:buChar char="•"/>
              <a:defRPr b="0" i="0" sz="1400" u="none" cap="none" strike="noStrike">
                <a:solidFill>
                  <a:schemeClr val="dk2"/>
                </a:solidFill>
                <a:latin typeface="Source Sans Pro"/>
                <a:ea typeface="Source Sans Pro"/>
                <a:cs typeface="Source Sans Pro"/>
                <a:sym typeface="Source Sans Pro"/>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Source Sans Pro"/>
                <a:ea typeface="Source Sans Pro"/>
                <a:cs typeface="Source Sans Pro"/>
                <a:sym typeface="Source Sans Pro"/>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Source Sans Pro"/>
                <a:ea typeface="Source Sans Pro"/>
                <a:cs typeface="Source Sans Pro"/>
                <a:sym typeface="Source Sans Pro"/>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Source Sans Pro"/>
                <a:ea typeface="Source Sans Pro"/>
                <a:cs typeface="Source Sans Pro"/>
                <a:sym typeface="Source Sans Pro"/>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Source Sans Pro"/>
                <a:ea typeface="Source Sans Pro"/>
                <a:cs typeface="Source Sans Pro"/>
                <a:sym typeface="Source Sans Pro"/>
              </a:defRPr>
            </a:lvl9pPr>
          </a:lstStyle>
          <a:p/>
        </p:txBody>
      </p:sp>
      <p:sp>
        <p:nvSpPr>
          <p:cNvPr id="182" name="Google Shape;182;p25"/>
          <p:cNvSpPr txBox="1"/>
          <p:nvPr>
            <p:ph idx="9" type="body"/>
          </p:nvPr>
        </p:nvSpPr>
        <p:spPr>
          <a:xfrm>
            <a:off x="3596095" y="2327995"/>
            <a:ext cx="1949400" cy="600000"/>
          </a:xfrm>
          <a:prstGeom prst="rect">
            <a:avLst/>
          </a:prstGeom>
          <a:noFill/>
          <a:ln>
            <a:noFill/>
          </a:ln>
        </p:spPr>
        <p:txBody>
          <a:bodyPr anchorCtr="0" anchor="t" bIns="34275" lIns="68575" spcFirstLastPara="1" rIns="68575" wrap="square" tIns="34275"/>
          <a:lstStyle>
            <a:lvl1pPr indent="-228600" lvl="0" marL="457200" marR="0" rtl="0" algn="l">
              <a:lnSpc>
                <a:spcPct val="90000"/>
              </a:lnSpc>
              <a:spcBef>
                <a:spcPts val="800"/>
              </a:spcBef>
              <a:spcAft>
                <a:spcPts val="0"/>
              </a:spcAft>
              <a:buClr>
                <a:schemeClr val="lt1"/>
              </a:buClr>
              <a:buSzPts val="1200"/>
              <a:buFont typeface="Arial"/>
              <a:buNone/>
              <a:defRPr b="0" i="0" sz="1200" u="none" cap="none" strike="noStrike">
                <a:solidFill>
                  <a:schemeClr val="lt1"/>
                </a:solidFill>
                <a:latin typeface="Source Sans Pro"/>
                <a:ea typeface="Source Sans Pro"/>
                <a:cs typeface="Source Sans Pro"/>
                <a:sym typeface="Source Sans Pro"/>
              </a:defRPr>
            </a:lvl1pPr>
            <a:lvl2pPr indent="-342900" lvl="1" marL="914400" marR="0" rtl="0" algn="l">
              <a:lnSpc>
                <a:spcPct val="90000"/>
              </a:lnSpc>
              <a:spcBef>
                <a:spcPts val="400"/>
              </a:spcBef>
              <a:spcAft>
                <a:spcPts val="0"/>
              </a:spcAft>
              <a:buClr>
                <a:schemeClr val="dk2"/>
              </a:buClr>
              <a:buSzPts val="1800"/>
              <a:buFont typeface="Arial"/>
              <a:buChar char="•"/>
              <a:defRPr b="0" i="0" sz="1800" u="none" cap="none" strike="noStrike">
                <a:solidFill>
                  <a:schemeClr val="dk2"/>
                </a:solidFill>
                <a:latin typeface="Source Sans Pro"/>
                <a:ea typeface="Source Sans Pro"/>
                <a:cs typeface="Source Sans Pro"/>
                <a:sym typeface="Source Sans Pro"/>
              </a:defRPr>
            </a:lvl2pPr>
            <a:lvl3pPr indent="-323850" lvl="2" marL="1371600" marR="0" rtl="0" algn="l">
              <a:lnSpc>
                <a:spcPct val="90000"/>
              </a:lnSpc>
              <a:spcBef>
                <a:spcPts val="400"/>
              </a:spcBef>
              <a:spcAft>
                <a:spcPts val="0"/>
              </a:spcAft>
              <a:buClr>
                <a:schemeClr val="dk2"/>
              </a:buClr>
              <a:buSzPts val="1500"/>
              <a:buFont typeface="Arial"/>
              <a:buChar char="•"/>
              <a:defRPr b="0" i="0" sz="1500" u="none" cap="none" strike="noStrike">
                <a:solidFill>
                  <a:schemeClr val="dk2"/>
                </a:solidFill>
                <a:latin typeface="Source Sans Pro"/>
                <a:ea typeface="Source Sans Pro"/>
                <a:cs typeface="Source Sans Pro"/>
                <a:sym typeface="Source Sans Pro"/>
              </a:defRPr>
            </a:lvl3pPr>
            <a:lvl4pPr indent="-317500" lvl="3" marL="1828800" marR="0" rtl="0" algn="l">
              <a:lnSpc>
                <a:spcPct val="90000"/>
              </a:lnSpc>
              <a:spcBef>
                <a:spcPts val="400"/>
              </a:spcBef>
              <a:spcAft>
                <a:spcPts val="0"/>
              </a:spcAft>
              <a:buClr>
                <a:schemeClr val="dk2"/>
              </a:buClr>
              <a:buSzPts val="1400"/>
              <a:buFont typeface="Arial"/>
              <a:buChar char="•"/>
              <a:defRPr b="0" i="0" sz="1400" u="none" cap="none" strike="noStrike">
                <a:solidFill>
                  <a:schemeClr val="dk2"/>
                </a:solidFill>
                <a:latin typeface="Source Sans Pro"/>
                <a:ea typeface="Source Sans Pro"/>
                <a:cs typeface="Source Sans Pro"/>
                <a:sym typeface="Source Sans Pro"/>
              </a:defRPr>
            </a:lvl4pPr>
            <a:lvl5pPr indent="-317500" lvl="4" marL="2286000" marR="0" rtl="0" algn="l">
              <a:lnSpc>
                <a:spcPct val="90000"/>
              </a:lnSpc>
              <a:spcBef>
                <a:spcPts val="400"/>
              </a:spcBef>
              <a:spcAft>
                <a:spcPts val="0"/>
              </a:spcAft>
              <a:buClr>
                <a:schemeClr val="dk2"/>
              </a:buClr>
              <a:buSzPts val="1400"/>
              <a:buFont typeface="Arial"/>
              <a:buChar char="•"/>
              <a:defRPr b="0" i="0" sz="1400" u="none" cap="none" strike="noStrike">
                <a:solidFill>
                  <a:schemeClr val="dk2"/>
                </a:solidFill>
                <a:latin typeface="Source Sans Pro"/>
                <a:ea typeface="Source Sans Pro"/>
                <a:cs typeface="Source Sans Pro"/>
                <a:sym typeface="Source Sans Pro"/>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Source Sans Pro"/>
                <a:ea typeface="Source Sans Pro"/>
                <a:cs typeface="Source Sans Pro"/>
                <a:sym typeface="Source Sans Pro"/>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Source Sans Pro"/>
                <a:ea typeface="Source Sans Pro"/>
                <a:cs typeface="Source Sans Pro"/>
                <a:sym typeface="Source Sans Pro"/>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Source Sans Pro"/>
                <a:ea typeface="Source Sans Pro"/>
                <a:cs typeface="Source Sans Pro"/>
                <a:sym typeface="Source Sans Pro"/>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Source Sans Pro"/>
                <a:ea typeface="Source Sans Pro"/>
                <a:cs typeface="Source Sans Pro"/>
                <a:sym typeface="Source Sans Pro"/>
              </a:defRPr>
            </a:lvl9pPr>
          </a:lstStyle>
          <a:p/>
        </p:txBody>
      </p:sp>
      <p:sp>
        <p:nvSpPr>
          <p:cNvPr id="183" name="Google Shape;183;p25"/>
          <p:cNvSpPr txBox="1"/>
          <p:nvPr>
            <p:ph idx="13" type="body"/>
          </p:nvPr>
        </p:nvSpPr>
        <p:spPr>
          <a:xfrm>
            <a:off x="5907716" y="2326838"/>
            <a:ext cx="2794800" cy="600000"/>
          </a:xfrm>
          <a:prstGeom prst="rect">
            <a:avLst/>
          </a:prstGeom>
          <a:noFill/>
          <a:ln>
            <a:noFill/>
          </a:ln>
        </p:spPr>
        <p:txBody>
          <a:bodyPr anchorCtr="0" anchor="t" bIns="34275" lIns="68575" spcFirstLastPara="1" rIns="68575" wrap="square" tIns="34275"/>
          <a:lstStyle>
            <a:lvl1pPr indent="-228600" lvl="0" marL="457200" marR="0" rtl="0" algn="l">
              <a:lnSpc>
                <a:spcPct val="90000"/>
              </a:lnSpc>
              <a:spcBef>
                <a:spcPts val="800"/>
              </a:spcBef>
              <a:spcAft>
                <a:spcPts val="0"/>
              </a:spcAft>
              <a:buClr>
                <a:schemeClr val="lt1"/>
              </a:buClr>
              <a:buSzPts val="1200"/>
              <a:buFont typeface="Arial"/>
              <a:buNone/>
              <a:defRPr b="0" i="0" sz="1200" u="none" cap="none" strike="noStrike">
                <a:solidFill>
                  <a:schemeClr val="lt1"/>
                </a:solidFill>
                <a:latin typeface="Source Sans Pro"/>
                <a:ea typeface="Source Sans Pro"/>
                <a:cs typeface="Source Sans Pro"/>
                <a:sym typeface="Source Sans Pro"/>
              </a:defRPr>
            </a:lvl1pPr>
            <a:lvl2pPr indent="-342900" lvl="1" marL="914400" marR="0" rtl="0" algn="l">
              <a:lnSpc>
                <a:spcPct val="90000"/>
              </a:lnSpc>
              <a:spcBef>
                <a:spcPts val="400"/>
              </a:spcBef>
              <a:spcAft>
                <a:spcPts val="0"/>
              </a:spcAft>
              <a:buClr>
                <a:schemeClr val="dk2"/>
              </a:buClr>
              <a:buSzPts val="1800"/>
              <a:buFont typeface="Arial"/>
              <a:buChar char="•"/>
              <a:defRPr b="0" i="0" sz="1800" u="none" cap="none" strike="noStrike">
                <a:solidFill>
                  <a:schemeClr val="dk2"/>
                </a:solidFill>
                <a:latin typeface="Source Sans Pro"/>
                <a:ea typeface="Source Sans Pro"/>
                <a:cs typeface="Source Sans Pro"/>
                <a:sym typeface="Source Sans Pro"/>
              </a:defRPr>
            </a:lvl2pPr>
            <a:lvl3pPr indent="-323850" lvl="2" marL="1371600" marR="0" rtl="0" algn="l">
              <a:lnSpc>
                <a:spcPct val="90000"/>
              </a:lnSpc>
              <a:spcBef>
                <a:spcPts val="400"/>
              </a:spcBef>
              <a:spcAft>
                <a:spcPts val="0"/>
              </a:spcAft>
              <a:buClr>
                <a:schemeClr val="dk2"/>
              </a:buClr>
              <a:buSzPts val="1500"/>
              <a:buFont typeface="Arial"/>
              <a:buChar char="•"/>
              <a:defRPr b="0" i="0" sz="1500" u="none" cap="none" strike="noStrike">
                <a:solidFill>
                  <a:schemeClr val="dk2"/>
                </a:solidFill>
                <a:latin typeface="Source Sans Pro"/>
                <a:ea typeface="Source Sans Pro"/>
                <a:cs typeface="Source Sans Pro"/>
                <a:sym typeface="Source Sans Pro"/>
              </a:defRPr>
            </a:lvl3pPr>
            <a:lvl4pPr indent="-317500" lvl="3" marL="1828800" marR="0" rtl="0" algn="l">
              <a:lnSpc>
                <a:spcPct val="90000"/>
              </a:lnSpc>
              <a:spcBef>
                <a:spcPts val="400"/>
              </a:spcBef>
              <a:spcAft>
                <a:spcPts val="0"/>
              </a:spcAft>
              <a:buClr>
                <a:schemeClr val="dk2"/>
              </a:buClr>
              <a:buSzPts val="1400"/>
              <a:buFont typeface="Arial"/>
              <a:buChar char="•"/>
              <a:defRPr b="0" i="0" sz="1400" u="none" cap="none" strike="noStrike">
                <a:solidFill>
                  <a:schemeClr val="dk2"/>
                </a:solidFill>
                <a:latin typeface="Source Sans Pro"/>
                <a:ea typeface="Source Sans Pro"/>
                <a:cs typeface="Source Sans Pro"/>
                <a:sym typeface="Source Sans Pro"/>
              </a:defRPr>
            </a:lvl4pPr>
            <a:lvl5pPr indent="-317500" lvl="4" marL="2286000" marR="0" rtl="0" algn="l">
              <a:lnSpc>
                <a:spcPct val="90000"/>
              </a:lnSpc>
              <a:spcBef>
                <a:spcPts val="400"/>
              </a:spcBef>
              <a:spcAft>
                <a:spcPts val="0"/>
              </a:spcAft>
              <a:buClr>
                <a:schemeClr val="dk2"/>
              </a:buClr>
              <a:buSzPts val="1400"/>
              <a:buFont typeface="Arial"/>
              <a:buChar char="•"/>
              <a:defRPr b="0" i="0" sz="1400" u="none" cap="none" strike="noStrike">
                <a:solidFill>
                  <a:schemeClr val="dk2"/>
                </a:solidFill>
                <a:latin typeface="Source Sans Pro"/>
                <a:ea typeface="Source Sans Pro"/>
                <a:cs typeface="Source Sans Pro"/>
                <a:sym typeface="Source Sans Pro"/>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Source Sans Pro"/>
                <a:ea typeface="Source Sans Pro"/>
                <a:cs typeface="Source Sans Pro"/>
                <a:sym typeface="Source Sans Pro"/>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Source Sans Pro"/>
                <a:ea typeface="Source Sans Pro"/>
                <a:cs typeface="Source Sans Pro"/>
                <a:sym typeface="Source Sans Pro"/>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Source Sans Pro"/>
                <a:ea typeface="Source Sans Pro"/>
                <a:cs typeface="Source Sans Pro"/>
                <a:sym typeface="Source Sans Pro"/>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Source Sans Pro"/>
                <a:ea typeface="Source Sans Pro"/>
                <a:cs typeface="Source Sans Pro"/>
                <a:sym typeface="Source Sans Pro"/>
              </a:defRPr>
            </a:lvl9pPr>
          </a:lstStyle>
          <a:p/>
        </p:txBody>
      </p:sp>
      <p:sp>
        <p:nvSpPr>
          <p:cNvPr id="184" name="Google Shape;184;p25"/>
          <p:cNvSpPr txBox="1"/>
          <p:nvPr>
            <p:ph idx="14" type="body"/>
          </p:nvPr>
        </p:nvSpPr>
        <p:spPr>
          <a:xfrm>
            <a:off x="1242780" y="4313945"/>
            <a:ext cx="6658500" cy="352800"/>
          </a:xfrm>
          <a:prstGeom prst="rect">
            <a:avLst/>
          </a:prstGeom>
          <a:noFill/>
          <a:ln>
            <a:noFill/>
          </a:ln>
        </p:spPr>
        <p:txBody>
          <a:bodyPr anchorCtr="0" anchor="t" bIns="34275" lIns="68575" spcFirstLastPara="1" rIns="68575" wrap="square" tIns="34275"/>
          <a:lstStyle>
            <a:lvl1pPr indent="-228600" lvl="0" marL="457200" marR="0" rtl="0" algn="ctr">
              <a:lnSpc>
                <a:spcPct val="90000"/>
              </a:lnSpc>
              <a:spcBef>
                <a:spcPts val="800"/>
              </a:spcBef>
              <a:spcAft>
                <a:spcPts val="0"/>
              </a:spcAft>
              <a:buClr>
                <a:schemeClr val="accent4"/>
              </a:buClr>
              <a:buSzPts val="1200"/>
              <a:buFont typeface="Arial"/>
              <a:buNone/>
              <a:defRPr b="0" i="0" sz="1200" u="none" cap="none" strike="noStrike">
                <a:solidFill>
                  <a:schemeClr val="accent4"/>
                </a:solidFill>
                <a:latin typeface="Source Sans Pro"/>
                <a:ea typeface="Source Sans Pro"/>
                <a:cs typeface="Source Sans Pro"/>
                <a:sym typeface="Source Sans Pro"/>
              </a:defRPr>
            </a:lvl1pPr>
            <a:lvl2pPr indent="-342900" lvl="1" marL="914400" marR="0" rtl="0" algn="l">
              <a:lnSpc>
                <a:spcPct val="90000"/>
              </a:lnSpc>
              <a:spcBef>
                <a:spcPts val="400"/>
              </a:spcBef>
              <a:spcAft>
                <a:spcPts val="0"/>
              </a:spcAft>
              <a:buClr>
                <a:schemeClr val="dk2"/>
              </a:buClr>
              <a:buSzPts val="1800"/>
              <a:buFont typeface="Arial"/>
              <a:buChar char="•"/>
              <a:defRPr b="0" i="0" sz="1800" u="none" cap="none" strike="noStrike">
                <a:solidFill>
                  <a:schemeClr val="dk2"/>
                </a:solidFill>
                <a:latin typeface="Source Sans Pro"/>
                <a:ea typeface="Source Sans Pro"/>
                <a:cs typeface="Source Sans Pro"/>
                <a:sym typeface="Source Sans Pro"/>
              </a:defRPr>
            </a:lvl2pPr>
            <a:lvl3pPr indent="-323850" lvl="2" marL="1371600" marR="0" rtl="0" algn="l">
              <a:lnSpc>
                <a:spcPct val="90000"/>
              </a:lnSpc>
              <a:spcBef>
                <a:spcPts val="400"/>
              </a:spcBef>
              <a:spcAft>
                <a:spcPts val="0"/>
              </a:spcAft>
              <a:buClr>
                <a:schemeClr val="dk2"/>
              </a:buClr>
              <a:buSzPts val="1500"/>
              <a:buFont typeface="Arial"/>
              <a:buChar char="•"/>
              <a:defRPr b="0" i="0" sz="1500" u="none" cap="none" strike="noStrike">
                <a:solidFill>
                  <a:schemeClr val="dk2"/>
                </a:solidFill>
                <a:latin typeface="Source Sans Pro"/>
                <a:ea typeface="Source Sans Pro"/>
                <a:cs typeface="Source Sans Pro"/>
                <a:sym typeface="Source Sans Pro"/>
              </a:defRPr>
            </a:lvl3pPr>
            <a:lvl4pPr indent="-317500" lvl="3" marL="1828800" marR="0" rtl="0" algn="l">
              <a:lnSpc>
                <a:spcPct val="90000"/>
              </a:lnSpc>
              <a:spcBef>
                <a:spcPts val="400"/>
              </a:spcBef>
              <a:spcAft>
                <a:spcPts val="0"/>
              </a:spcAft>
              <a:buClr>
                <a:schemeClr val="dk2"/>
              </a:buClr>
              <a:buSzPts val="1400"/>
              <a:buFont typeface="Arial"/>
              <a:buChar char="•"/>
              <a:defRPr b="0" i="0" sz="1400" u="none" cap="none" strike="noStrike">
                <a:solidFill>
                  <a:schemeClr val="dk2"/>
                </a:solidFill>
                <a:latin typeface="Source Sans Pro"/>
                <a:ea typeface="Source Sans Pro"/>
                <a:cs typeface="Source Sans Pro"/>
                <a:sym typeface="Source Sans Pro"/>
              </a:defRPr>
            </a:lvl4pPr>
            <a:lvl5pPr indent="-317500" lvl="4" marL="2286000" marR="0" rtl="0" algn="l">
              <a:lnSpc>
                <a:spcPct val="90000"/>
              </a:lnSpc>
              <a:spcBef>
                <a:spcPts val="400"/>
              </a:spcBef>
              <a:spcAft>
                <a:spcPts val="0"/>
              </a:spcAft>
              <a:buClr>
                <a:schemeClr val="dk2"/>
              </a:buClr>
              <a:buSzPts val="1400"/>
              <a:buFont typeface="Arial"/>
              <a:buChar char="•"/>
              <a:defRPr b="0" i="0" sz="1400" u="none" cap="none" strike="noStrike">
                <a:solidFill>
                  <a:schemeClr val="dk2"/>
                </a:solidFill>
                <a:latin typeface="Source Sans Pro"/>
                <a:ea typeface="Source Sans Pro"/>
                <a:cs typeface="Source Sans Pro"/>
                <a:sym typeface="Source Sans Pro"/>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Source Sans Pro"/>
                <a:ea typeface="Source Sans Pro"/>
                <a:cs typeface="Source Sans Pro"/>
                <a:sym typeface="Source Sans Pro"/>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Source Sans Pro"/>
                <a:ea typeface="Source Sans Pro"/>
                <a:cs typeface="Source Sans Pro"/>
                <a:sym typeface="Source Sans Pro"/>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Source Sans Pro"/>
                <a:ea typeface="Source Sans Pro"/>
                <a:cs typeface="Source Sans Pro"/>
                <a:sym typeface="Source Sans Pro"/>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Source Sans Pro"/>
                <a:ea typeface="Source Sans Pro"/>
                <a:cs typeface="Source Sans Pro"/>
                <a:sym typeface="Source Sans Pro"/>
              </a:defRPr>
            </a:lvl9pPr>
          </a:lstStyle>
          <a:p/>
        </p:txBody>
      </p:sp>
      <p:sp>
        <p:nvSpPr>
          <p:cNvPr id="185" name="Google Shape;185;p25"/>
          <p:cNvSpPr txBox="1"/>
          <p:nvPr>
            <p:ph idx="15" type="body"/>
          </p:nvPr>
        </p:nvSpPr>
        <p:spPr>
          <a:xfrm>
            <a:off x="3596093" y="3802690"/>
            <a:ext cx="1949400" cy="600000"/>
          </a:xfrm>
          <a:prstGeom prst="rect">
            <a:avLst/>
          </a:prstGeom>
          <a:noFill/>
          <a:ln>
            <a:noFill/>
          </a:ln>
        </p:spPr>
        <p:txBody>
          <a:bodyPr anchorCtr="0" anchor="t" bIns="34275" lIns="68575" spcFirstLastPara="1" rIns="68575" wrap="square" tIns="34275"/>
          <a:lstStyle>
            <a:lvl1pPr indent="-228600" lvl="0" marL="457200" marR="0" rtl="0" algn="l">
              <a:lnSpc>
                <a:spcPct val="90000"/>
              </a:lnSpc>
              <a:spcBef>
                <a:spcPts val="800"/>
              </a:spcBef>
              <a:spcAft>
                <a:spcPts val="0"/>
              </a:spcAft>
              <a:buClr>
                <a:schemeClr val="lt2"/>
              </a:buClr>
              <a:buSzPts val="1200"/>
              <a:buFont typeface="Arial"/>
              <a:buNone/>
              <a:defRPr b="0" i="0" sz="1200" u="none" cap="none" strike="noStrike">
                <a:solidFill>
                  <a:schemeClr val="lt2"/>
                </a:solidFill>
                <a:latin typeface="Source Sans Pro"/>
                <a:ea typeface="Source Sans Pro"/>
                <a:cs typeface="Source Sans Pro"/>
                <a:sym typeface="Source Sans Pro"/>
              </a:defRPr>
            </a:lvl1pPr>
            <a:lvl2pPr indent="-342900" lvl="1" marL="914400" marR="0" rtl="0" algn="l">
              <a:lnSpc>
                <a:spcPct val="90000"/>
              </a:lnSpc>
              <a:spcBef>
                <a:spcPts val="400"/>
              </a:spcBef>
              <a:spcAft>
                <a:spcPts val="0"/>
              </a:spcAft>
              <a:buClr>
                <a:schemeClr val="dk2"/>
              </a:buClr>
              <a:buSzPts val="1800"/>
              <a:buFont typeface="Arial"/>
              <a:buChar char="•"/>
              <a:defRPr b="0" i="0" sz="1800" u="none" cap="none" strike="noStrike">
                <a:solidFill>
                  <a:schemeClr val="dk2"/>
                </a:solidFill>
                <a:latin typeface="Source Sans Pro"/>
                <a:ea typeface="Source Sans Pro"/>
                <a:cs typeface="Source Sans Pro"/>
                <a:sym typeface="Source Sans Pro"/>
              </a:defRPr>
            </a:lvl2pPr>
            <a:lvl3pPr indent="-323850" lvl="2" marL="1371600" marR="0" rtl="0" algn="l">
              <a:lnSpc>
                <a:spcPct val="90000"/>
              </a:lnSpc>
              <a:spcBef>
                <a:spcPts val="400"/>
              </a:spcBef>
              <a:spcAft>
                <a:spcPts val="0"/>
              </a:spcAft>
              <a:buClr>
                <a:schemeClr val="dk2"/>
              </a:buClr>
              <a:buSzPts val="1500"/>
              <a:buFont typeface="Arial"/>
              <a:buChar char="•"/>
              <a:defRPr b="0" i="0" sz="1500" u="none" cap="none" strike="noStrike">
                <a:solidFill>
                  <a:schemeClr val="dk2"/>
                </a:solidFill>
                <a:latin typeface="Source Sans Pro"/>
                <a:ea typeface="Source Sans Pro"/>
                <a:cs typeface="Source Sans Pro"/>
                <a:sym typeface="Source Sans Pro"/>
              </a:defRPr>
            </a:lvl3pPr>
            <a:lvl4pPr indent="-317500" lvl="3" marL="1828800" marR="0" rtl="0" algn="l">
              <a:lnSpc>
                <a:spcPct val="90000"/>
              </a:lnSpc>
              <a:spcBef>
                <a:spcPts val="400"/>
              </a:spcBef>
              <a:spcAft>
                <a:spcPts val="0"/>
              </a:spcAft>
              <a:buClr>
                <a:schemeClr val="dk2"/>
              </a:buClr>
              <a:buSzPts val="1400"/>
              <a:buFont typeface="Arial"/>
              <a:buChar char="•"/>
              <a:defRPr b="0" i="0" sz="1400" u="none" cap="none" strike="noStrike">
                <a:solidFill>
                  <a:schemeClr val="dk2"/>
                </a:solidFill>
                <a:latin typeface="Source Sans Pro"/>
                <a:ea typeface="Source Sans Pro"/>
                <a:cs typeface="Source Sans Pro"/>
                <a:sym typeface="Source Sans Pro"/>
              </a:defRPr>
            </a:lvl4pPr>
            <a:lvl5pPr indent="-317500" lvl="4" marL="2286000" marR="0" rtl="0" algn="l">
              <a:lnSpc>
                <a:spcPct val="90000"/>
              </a:lnSpc>
              <a:spcBef>
                <a:spcPts val="400"/>
              </a:spcBef>
              <a:spcAft>
                <a:spcPts val="0"/>
              </a:spcAft>
              <a:buClr>
                <a:schemeClr val="dk2"/>
              </a:buClr>
              <a:buSzPts val="1400"/>
              <a:buFont typeface="Arial"/>
              <a:buChar char="•"/>
              <a:defRPr b="0" i="0" sz="1400" u="none" cap="none" strike="noStrike">
                <a:solidFill>
                  <a:schemeClr val="dk2"/>
                </a:solidFill>
                <a:latin typeface="Source Sans Pro"/>
                <a:ea typeface="Source Sans Pro"/>
                <a:cs typeface="Source Sans Pro"/>
                <a:sym typeface="Source Sans Pro"/>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Source Sans Pro"/>
                <a:ea typeface="Source Sans Pro"/>
                <a:cs typeface="Source Sans Pro"/>
                <a:sym typeface="Source Sans Pro"/>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Source Sans Pro"/>
                <a:ea typeface="Source Sans Pro"/>
                <a:cs typeface="Source Sans Pro"/>
                <a:sym typeface="Source Sans Pro"/>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Source Sans Pro"/>
                <a:ea typeface="Source Sans Pro"/>
                <a:cs typeface="Source Sans Pro"/>
                <a:sym typeface="Source Sans Pro"/>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Source Sans Pro"/>
                <a:ea typeface="Source Sans Pro"/>
                <a:cs typeface="Source Sans Pro"/>
                <a:sym typeface="Source Sans Pro"/>
              </a:defRPr>
            </a:lvl9pPr>
          </a:lstStyle>
          <a:p/>
        </p:txBody>
      </p:sp>
      <p:sp>
        <p:nvSpPr>
          <p:cNvPr id="186" name="Google Shape;186;p25"/>
          <p:cNvSpPr txBox="1"/>
          <p:nvPr>
            <p:ph idx="16" type="body"/>
          </p:nvPr>
        </p:nvSpPr>
        <p:spPr>
          <a:xfrm>
            <a:off x="5918035" y="3802690"/>
            <a:ext cx="2784600" cy="600000"/>
          </a:xfrm>
          <a:prstGeom prst="rect">
            <a:avLst/>
          </a:prstGeom>
          <a:noFill/>
          <a:ln>
            <a:noFill/>
          </a:ln>
        </p:spPr>
        <p:txBody>
          <a:bodyPr anchorCtr="0" anchor="t" bIns="34275" lIns="68575" spcFirstLastPara="1" rIns="68575" wrap="square" tIns="34275"/>
          <a:lstStyle>
            <a:lvl1pPr indent="-228600" lvl="0" marL="457200" marR="0" rtl="0" algn="l">
              <a:lnSpc>
                <a:spcPct val="90000"/>
              </a:lnSpc>
              <a:spcBef>
                <a:spcPts val="800"/>
              </a:spcBef>
              <a:spcAft>
                <a:spcPts val="0"/>
              </a:spcAft>
              <a:buClr>
                <a:schemeClr val="lt2"/>
              </a:buClr>
              <a:buSzPts val="1200"/>
              <a:buFont typeface="Arial"/>
              <a:buNone/>
              <a:defRPr b="0" i="0" sz="1200" u="none" cap="none" strike="noStrike">
                <a:solidFill>
                  <a:schemeClr val="lt2"/>
                </a:solidFill>
                <a:latin typeface="Source Sans Pro"/>
                <a:ea typeface="Source Sans Pro"/>
                <a:cs typeface="Source Sans Pro"/>
                <a:sym typeface="Source Sans Pro"/>
              </a:defRPr>
            </a:lvl1pPr>
            <a:lvl2pPr indent="-342900" lvl="1" marL="914400" marR="0" rtl="0" algn="l">
              <a:lnSpc>
                <a:spcPct val="90000"/>
              </a:lnSpc>
              <a:spcBef>
                <a:spcPts val="400"/>
              </a:spcBef>
              <a:spcAft>
                <a:spcPts val="0"/>
              </a:spcAft>
              <a:buClr>
                <a:schemeClr val="dk2"/>
              </a:buClr>
              <a:buSzPts val="1800"/>
              <a:buFont typeface="Arial"/>
              <a:buChar char="•"/>
              <a:defRPr b="0" i="0" sz="1800" u="none" cap="none" strike="noStrike">
                <a:solidFill>
                  <a:schemeClr val="dk2"/>
                </a:solidFill>
                <a:latin typeface="Source Sans Pro"/>
                <a:ea typeface="Source Sans Pro"/>
                <a:cs typeface="Source Sans Pro"/>
                <a:sym typeface="Source Sans Pro"/>
              </a:defRPr>
            </a:lvl2pPr>
            <a:lvl3pPr indent="-323850" lvl="2" marL="1371600" marR="0" rtl="0" algn="l">
              <a:lnSpc>
                <a:spcPct val="90000"/>
              </a:lnSpc>
              <a:spcBef>
                <a:spcPts val="400"/>
              </a:spcBef>
              <a:spcAft>
                <a:spcPts val="0"/>
              </a:spcAft>
              <a:buClr>
                <a:schemeClr val="dk2"/>
              </a:buClr>
              <a:buSzPts val="1500"/>
              <a:buFont typeface="Arial"/>
              <a:buChar char="•"/>
              <a:defRPr b="0" i="0" sz="1500" u="none" cap="none" strike="noStrike">
                <a:solidFill>
                  <a:schemeClr val="dk2"/>
                </a:solidFill>
                <a:latin typeface="Source Sans Pro"/>
                <a:ea typeface="Source Sans Pro"/>
                <a:cs typeface="Source Sans Pro"/>
                <a:sym typeface="Source Sans Pro"/>
              </a:defRPr>
            </a:lvl3pPr>
            <a:lvl4pPr indent="-317500" lvl="3" marL="1828800" marR="0" rtl="0" algn="l">
              <a:lnSpc>
                <a:spcPct val="90000"/>
              </a:lnSpc>
              <a:spcBef>
                <a:spcPts val="400"/>
              </a:spcBef>
              <a:spcAft>
                <a:spcPts val="0"/>
              </a:spcAft>
              <a:buClr>
                <a:schemeClr val="dk2"/>
              </a:buClr>
              <a:buSzPts val="1400"/>
              <a:buFont typeface="Arial"/>
              <a:buChar char="•"/>
              <a:defRPr b="0" i="0" sz="1400" u="none" cap="none" strike="noStrike">
                <a:solidFill>
                  <a:schemeClr val="dk2"/>
                </a:solidFill>
                <a:latin typeface="Source Sans Pro"/>
                <a:ea typeface="Source Sans Pro"/>
                <a:cs typeface="Source Sans Pro"/>
                <a:sym typeface="Source Sans Pro"/>
              </a:defRPr>
            </a:lvl4pPr>
            <a:lvl5pPr indent="-317500" lvl="4" marL="2286000" marR="0" rtl="0" algn="l">
              <a:lnSpc>
                <a:spcPct val="90000"/>
              </a:lnSpc>
              <a:spcBef>
                <a:spcPts val="400"/>
              </a:spcBef>
              <a:spcAft>
                <a:spcPts val="0"/>
              </a:spcAft>
              <a:buClr>
                <a:schemeClr val="dk2"/>
              </a:buClr>
              <a:buSzPts val="1400"/>
              <a:buFont typeface="Arial"/>
              <a:buChar char="•"/>
              <a:defRPr b="0" i="0" sz="1400" u="none" cap="none" strike="noStrike">
                <a:solidFill>
                  <a:schemeClr val="dk2"/>
                </a:solidFill>
                <a:latin typeface="Source Sans Pro"/>
                <a:ea typeface="Source Sans Pro"/>
                <a:cs typeface="Source Sans Pro"/>
                <a:sym typeface="Source Sans Pro"/>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Source Sans Pro"/>
                <a:ea typeface="Source Sans Pro"/>
                <a:cs typeface="Source Sans Pro"/>
                <a:sym typeface="Source Sans Pro"/>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Source Sans Pro"/>
                <a:ea typeface="Source Sans Pro"/>
                <a:cs typeface="Source Sans Pro"/>
                <a:sym typeface="Source Sans Pro"/>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Source Sans Pro"/>
                <a:ea typeface="Source Sans Pro"/>
                <a:cs typeface="Source Sans Pro"/>
                <a:sym typeface="Source Sans Pro"/>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Source Sans Pro"/>
                <a:ea typeface="Source Sans Pro"/>
                <a:cs typeface="Source Sans Pro"/>
                <a:sym typeface="Source Sans Pro"/>
              </a:defRPr>
            </a:lvl9pPr>
          </a:lstStyle>
          <a:p/>
        </p:txBody>
      </p:sp>
      <p:sp>
        <p:nvSpPr>
          <p:cNvPr id="187" name="Google Shape;187;p25"/>
          <p:cNvSpPr/>
          <p:nvPr>
            <p:ph idx="17" type="pic"/>
          </p:nvPr>
        </p:nvSpPr>
        <p:spPr>
          <a:xfrm>
            <a:off x="765044" y="2982650"/>
            <a:ext cx="2455200" cy="1213800"/>
          </a:xfrm>
          <a:prstGeom prst="rect">
            <a:avLst/>
          </a:prstGeom>
          <a:noFill/>
          <a:ln>
            <a:noFill/>
          </a:ln>
        </p:spPr>
        <p:txBody>
          <a:bodyPr anchorCtr="0" anchor="ctr" bIns="34275" lIns="68575" spcFirstLastPara="1" rIns="68575" wrap="square" tIns="34275"/>
          <a:lstStyle>
            <a:lvl1pPr lvl="0" marR="0" rtl="0" algn="ctr">
              <a:lnSpc>
                <a:spcPct val="90000"/>
              </a:lnSpc>
              <a:spcBef>
                <a:spcPts val="800"/>
              </a:spcBef>
              <a:spcAft>
                <a:spcPts val="0"/>
              </a:spcAft>
              <a:buClr>
                <a:schemeClr val="lt1"/>
              </a:buClr>
              <a:buSzPts val="1100"/>
              <a:buFont typeface="Arial"/>
              <a:buNone/>
              <a:defRPr b="0" i="0" sz="1100" u="none" cap="none" strike="noStrike">
                <a:solidFill>
                  <a:schemeClr val="lt1"/>
                </a:solidFill>
                <a:latin typeface="Source Sans Pro"/>
                <a:ea typeface="Source Sans Pro"/>
                <a:cs typeface="Source Sans Pro"/>
                <a:sym typeface="Source Sans Pro"/>
              </a:defRPr>
            </a:lvl1pPr>
            <a:lvl2pPr lvl="1" marR="0" rtl="0" algn="l">
              <a:lnSpc>
                <a:spcPct val="90000"/>
              </a:lnSpc>
              <a:spcBef>
                <a:spcPts val="400"/>
              </a:spcBef>
              <a:spcAft>
                <a:spcPts val="0"/>
              </a:spcAft>
              <a:buClr>
                <a:schemeClr val="dk2"/>
              </a:buClr>
              <a:buSzPts val="1800"/>
              <a:buFont typeface="Arial"/>
              <a:buChar char="•"/>
              <a:defRPr b="0" i="0" sz="1800" u="none" cap="none" strike="noStrike">
                <a:solidFill>
                  <a:schemeClr val="dk2"/>
                </a:solidFill>
                <a:latin typeface="Source Sans Pro"/>
                <a:ea typeface="Source Sans Pro"/>
                <a:cs typeface="Source Sans Pro"/>
                <a:sym typeface="Source Sans Pro"/>
              </a:defRPr>
            </a:lvl2pPr>
            <a:lvl3pPr lvl="2" marR="0" rtl="0" algn="l">
              <a:lnSpc>
                <a:spcPct val="90000"/>
              </a:lnSpc>
              <a:spcBef>
                <a:spcPts val="400"/>
              </a:spcBef>
              <a:spcAft>
                <a:spcPts val="0"/>
              </a:spcAft>
              <a:buClr>
                <a:schemeClr val="dk2"/>
              </a:buClr>
              <a:buSzPts val="1500"/>
              <a:buFont typeface="Arial"/>
              <a:buChar char="•"/>
              <a:defRPr b="0" i="0" sz="1500" u="none" cap="none" strike="noStrike">
                <a:solidFill>
                  <a:schemeClr val="dk2"/>
                </a:solidFill>
                <a:latin typeface="Source Sans Pro"/>
                <a:ea typeface="Source Sans Pro"/>
                <a:cs typeface="Source Sans Pro"/>
                <a:sym typeface="Source Sans Pro"/>
              </a:defRPr>
            </a:lvl3pPr>
            <a:lvl4pPr lvl="3" marR="0" rtl="0" algn="l">
              <a:lnSpc>
                <a:spcPct val="90000"/>
              </a:lnSpc>
              <a:spcBef>
                <a:spcPts val="400"/>
              </a:spcBef>
              <a:spcAft>
                <a:spcPts val="0"/>
              </a:spcAft>
              <a:buClr>
                <a:schemeClr val="dk2"/>
              </a:buClr>
              <a:buSzPts val="1400"/>
              <a:buFont typeface="Arial"/>
              <a:buChar char="•"/>
              <a:defRPr b="0" i="0" sz="1400" u="none" cap="none" strike="noStrike">
                <a:solidFill>
                  <a:schemeClr val="dk2"/>
                </a:solidFill>
                <a:latin typeface="Source Sans Pro"/>
                <a:ea typeface="Source Sans Pro"/>
                <a:cs typeface="Source Sans Pro"/>
                <a:sym typeface="Source Sans Pro"/>
              </a:defRPr>
            </a:lvl4pPr>
            <a:lvl5pPr lvl="4" marR="0" rtl="0" algn="l">
              <a:lnSpc>
                <a:spcPct val="90000"/>
              </a:lnSpc>
              <a:spcBef>
                <a:spcPts val="400"/>
              </a:spcBef>
              <a:spcAft>
                <a:spcPts val="0"/>
              </a:spcAft>
              <a:buClr>
                <a:schemeClr val="dk2"/>
              </a:buClr>
              <a:buSzPts val="1400"/>
              <a:buFont typeface="Arial"/>
              <a:buChar char="•"/>
              <a:defRPr b="0" i="0" sz="1400" u="none" cap="none" strike="noStrike">
                <a:solidFill>
                  <a:schemeClr val="dk2"/>
                </a:solidFill>
                <a:latin typeface="Source Sans Pro"/>
                <a:ea typeface="Source Sans Pro"/>
                <a:cs typeface="Source Sans Pro"/>
                <a:sym typeface="Source Sans Pro"/>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Source Sans Pro"/>
                <a:ea typeface="Source Sans Pro"/>
                <a:cs typeface="Source Sans Pro"/>
                <a:sym typeface="Source Sans Pro"/>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Source Sans Pro"/>
                <a:ea typeface="Source Sans Pro"/>
                <a:cs typeface="Source Sans Pro"/>
                <a:sym typeface="Source Sans Pro"/>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Source Sans Pro"/>
                <a:ea typeface="Source Sans Pro"/>
                <a:cs typeface="Source Sans Pro"/>
                <a:sym typeface="Source Sans Pro"/>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Source Sans Pro"/>
                <a:ea typeface="Source Sans Pro"/>
                <a:cs typeface="Source Sans Pro"/>
                <a:sym typeface="Source Sans Pro"/>
              </a:defRPr>
            </a:lvl9pPr>
          </a:lstStyle>
          <a:p/>
        </p:txBody>
      </p:sp>
      <p:sp>
        <p:nvSpPr>
          <p:cNvPr id="188" name="Google Shape;188;p25"/>
          <p:cNvSpPr/>
          <p:nvPr>
            <p:ph idx="18" type="pic"/>
          </p:nvPr>
        </p:nvSpPr>
        <p:spPr>
          <a:xfrm>
            <a:off x="3596094" y="3030775"/>
            <a:ext cx="1949400" cy="672000"/>
          </a:xfrm>
          <a:prstGeom prst="rect">
            <a:avLst/>
          </a:prstGeom>
          <a:noFill/>
          <a:ln>
            <a:noFill/>
          </a:ln>
        </p:spPr>
        <p:txBody>
          <a:bodyPr anchorCtr="0" anchor="ctr" bIns="34275" lIns="68575" spcFirstLastPara="1" rIns="68575" wrap="square" tIns="34275"/>
          <a:lstStyle>
            <a:lvl1pPr lvl="0" marR="0" rtl="0" algn="ctr">
              <a:lnSpc>
                <a:spcPct val="90000"/>
              </a:lnSpc>
              <a:spcBef>
                <a:spcPts val="800"/>
              </a:spcBef>
              <a:spcAft>
                <a:spcPts val="0"/>
              </a:spcAft>
              <a:buClr>
                <a:schemeClr val="lt1"/>
              </a:buClr>
              <a:buSzPts val="1100"/>
              <a:buFont typeface="Arial"/>
              <a:buNone/>
              <a:defRPr b="0" i="0" sz="1100" u="none" cap="none" strike="noStrike">
                <a:solidFill>
                  <a:schemeClr val="lt1"/>
                </a:solidFill>
                <a:latin typeface="Source Sans Pro"/>
                <a:ea typeface="Source Sans Pro"/>
                <a:cs typeface="Source Sans Pro"/>
                <a:sym typeface="Source Sans Pro"/>
              </a:defRPr>
            </a:lvl1pPr>
            <a:lvl2pPr lvl="1" marR="0" rtl="0" algn="l">
              <a:lnSpc>
                <a:spcPct val="90000"/>
              </a:lnSpc>
              <a:spcBef>
                <a:spcPts val="400"/>
              </a:spcBef>
              <a:spcAft>
                <a:spcPts val="0"/>
              </a:spcAft>
              <a:buClr>
                <a:schemeClr val="dk2"/>
              </a:buClr>
              <a:buSzPts val="1800"/>
              <a:buFont typeface="Arial"/>
              <a:buChar char="•"/>
              <a:defRPr b="0" i="0" sz="1800" u="none" cap="none" strike="noStrike">
                <a:solidFill>
                  <a:schemeClr val="dk2"/>
                </a:solidFill>
                <a:latin typeface="Source Sans Pro"/>
                <a:ea typeface="Source Sans Pro"/>
                <a:cs typeface="Source Sans Pro"/>
                <a:sym typeface="Source Sans Pro"/>
              </a:defRPr>
            </a:lvl2pPr>
            <a:lvl3pPr lvl="2" marR="0" rtl="0" algn="l">
              <a:lnSpc>
                <a:spcPct val="90000"/>
              </a:lnSpc>
              <a:spcBef>
                <a:spcPts val="400"/>
              </a:spcBef>
              <a:spcAft>
                <a:spcPts val="0"/>
              </a:spcAft>
              <a:buClr>
                <a:schemeClr val="dk2"/>
              </a:buClr>
              <a:buSzPts val="1500"/>
              <a:buFont typeface="Arial"/>
              <a:buChar char="•"/>
              <a:defRPr b="0" i="0" sz="1500" u="none" cap="none" strike="noStrike">
                <a:solidFill>
                  <a:schemeClr val="dk2"/>
                </a:solidFill>
                <a:latin typeface="Source Sans Pro"/>
                <a:ea typeface="Source Sans Pro"/>
                <a:cs typeface="Source Sans Pro"/>
                <a:sym typeface="Source Sans Pro"/>
              </a:defRPr>
            </a:lvl3pPr>
            <a:lvl4pPr lvl="3" marR="0" rtl="0" algn="l">
              <a:lnSpc>
                <a:spcPct val="90000"/>
              </a:lnSpc>
              <a:spcBef>
                <a:spcPts val="400"/>
              </a:spcBef>
              <a:spcAft>
                <a:spcPts val="0"/>
              </a:spcAft>
              <a:buClr>
                <a:schemeClr val="dk2"/>
              </a:buClr>
              <a:buSzPts val="1400"/>
              <a:buFont typeface="Arial"/>
              <a:buChar char="•"/>
              <a:defRPr b="0" i="0" sz="1400" u="none" cap="none" strike="noStrike">
                <a:solidFill>
                  <a:schemeClr val="dk2"/>
                </a:solidFill>
                <a:latin typeface="Source Sans Pro"/>
                <a:ea typeface="Source Sans Pro"/>
                <a:cs typeface="Source Sans Pro"/>
                <a:sym typeface="Source Sans Pro"/>
              </a:defRPr>
            </a:lvl4pPr>
            <a:lvl5pPr lvl="4" marR="0" rtl="0" algn="l">
              <a:lnSpc>
                <a:spcPct val="90000"/>
              </a:lnSpc>
              <a:spcBef>
                <a:spcPts val="400"/>
              </a:spcBef>
              <a:spcAft>
                <a:spcPts val="0"/>
              </a:spcAft>
              <a:buClr>
                <a:schemeClr val="dk2"/>
              </a:buClr>
              <a:buSzPts val="1400"/>
              <a:buFont typeface="Arial"/>
              <a:buChar char="•"/>
              <a:defRPr b="0" i="0" sz="1400" u="none" cap="none" strike="noStrike">
                <a:solidFill>
                  <a:schemeClr val="dk2"/>
                </a:solidFill>
                <a:latin typeface="Source Sans Pro"/>
                <a:ea typeface="Source Sans Pro"/>
                <a:cs typeface="Source Sans Pro"/>
                <a:sym typeface="Source Sans Pro"/>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Source Sans Pro"/>
                <a:ea typeface="Source Sans Pro"/>
                <a:cs typeface="Source Sans Pro"/>
                <a:sym typeface="Source Sans Pro"/>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Source Sans Pro"/>
                <a:ea typeface="Source Sans Pro"/>
                <a:cs typeface="Source Sans Pro"/>
                <a:sym typeface="Source Sans Pro"/>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Source Sans Pro"/>
                <a:ea typeface="Source Sans Pro"/>
                <a:cs typeface="Source Sans Pro"/>
                <a:sym typeface="Source Sans Pro"/>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Source Sans Pro"/>
                <a:ea typeface="Source Sans Pro"/>
                <a:cs typeface="Source Sans Pro"/>
                <a:sym typeface="Source Sans Pro"/>
              </a:defRPr>
            </a:lvl9pPr>
          </a:lstStyle>
          <a:p/>
        </p:txBody>
      </p:sp>
      <p:sp>
        <p:nvSpPr>
          <p:cNvPr id="189" name="Google Shape;189;p25"/>
          <p:cNvSpPr/>
          <p:nvPr>
            <p:ph idx="19" type="pic"/>
          </p:nvPr>
        </p:nvSpPr>
        <p:spPr>
          <a:xfrm>
            <a:off x="5907716" y="3030775"/>
            <a:ext cx="1949400" cy="672300"/>
          </a:xfrm>
          <a:prstGeom prst="rect">
            <a:avLst/>
          </a:prstGeom>
          <a:noFill/>
          <a:ln>
            <a:noFill/>
          </a:ln>
        </p:spPr>
        <p:txBody>
          <a:bodyPr anchorCtr="0" anchor="ctr" bIns="34275" lIns="68575" spcFirstLastPara="1" rIns="68575" wrap="square" tIns="34275"/>
          <a:lstStyle>
            <a:lvl1pPr lvl="0" marR="0" rtl="0" algn="ctr">
              <a:lnSpc>
                <a:spcPct val="90000"/>
              </a:lnSpc>
              <a:spcBef>
                <a:spcPts val="800"/>
              </a:spcBef>
              <a:spcAft>
                <a:spcPts val="0"/>
              </a:spcAft>
              <a:buClr>
                <a:schemeClr val="lt1"/>
              </a:buClr>
              <a:buSzPts val="1100"/>
              <a:buFont typeface="Arial"/>
              <a:buNone/>
              <a:defRPr b="0" i="0" sz="1100" u="none" cap="none" strike="noStrike">
                <a:solidFill>
                  <a:schemeClr val="lt1"/>
                </a:solidFill>
                <a:latin typeface="Source Sans Pro"/>
                <a:ea typeface="Source Sans Pro"/>
                <a:cs typeface="Source Sans Pro"/>
                <a:sym typeface="Source Sans Pro"/>
              </a:defRPr>
            </a:lvl1pPr>
            <a:lvl2pPr lvl="1" marR="0" rtl="0" algn="l">
              <a:lnSpc>
                <a:spcPct val="90000"/>
              </a:lnSpc>
              <a:spcBef>
                <a:spcPts val="400"/>
              </a:spcBef>
              <a:spcAft>
                <a:spcPts val="0"/>
              </a:spcAft>
              <a:buClr>
                <a:schemeClr val="dk2"/>
              </a:buClr>
              <a:buSzPts val="1800"/>
              <a:buFont typeface="Arial"/>
              <a:buChar char="•"/>
              <a:defRPr b="0" i="0" sz="1800" u="none" cap="none" strike="noStrike">
                <a:solidFill>
                  <a:schemeClr val="dk2"/>
                </a:solidFill>
                <a:latin typeface="Source Sans Pro"/>
                <a:ea typeface="Source Sans Pro"/>
                <a:cs typeface="Source Sans Pro"/>
                <a:sym typeface="Source Sans Pro"/>
              </a:defRPr>
            </a:lvl2pPr>
            <a:lvl3pPr lvl="2" marR="0" rtl="0" algn="l">
              <a:lnSpc>
                <a:spcPct val="90000"/>
              </a:lnSpc>
              <a:spcBef>
                <a:spcPts val="400"/>
              </a:spcBef>
              <a:spcAft>
                <a:spcPts val="0"/>
              </a:spcAft>
              <a:buClr>
                <a:schemeClr val="dk2"/>
              </a:buClr>
              <a:buSzPts val="1500"/>
              <a:buFont typeface="Arial"/>
              <a:buChar char="•"/>
              <a:defRPr b="0" i="0" sz="1500" u="none" cap="none" strike="noStrike">
                <a:solidFill>
                  <a:schemeClr val="dk2"/>
                </a:solidFill>
                <a:latin typeface="Source Sans Pro"/>
                <a:ea typeface="Source Sans Pro"/>
                <a:cs typeface="Source Sans Pro"/>
                <a:sym typeface="Source Sans Pro"/>
              </a:defRPr>
            </a:lvl3pPr>
            <a:lvl4pPr lvl="3" marR="0" rtl="0" algn="l">
              <a:lnSpc>
                <a:spcPct val="90000"/>
              </a:lnSpc>
              <a:spcBef>
                <a:spcPts val="400"/>
              </a:spcBef>
              <a:spcAft>
                <a:spcPts val="0"/>
              </a:spcAft>
              <a:buClr>
                <a:schemeClr val="dk2"/>
              </a:buClr>
              <a:buSzPts val="1400"/>
              <a:buFont typeface="Arial"/>
              <a:buChar char="•"/>
              <a:defRPr b="0" i="0" sz="1400" u="none" cap="none" strike="noStrike">
                <a:solidFill>
                  <a:schemeClr val="dk2"/>
                </a:solidFill>
                <a:latin typeface="Source Sans Pro"/>
                <a:ea typeface="Source Sans Pro"/>
                <a:cs typeface="Source Sans Pro"/>
                <a:sym typeface="Source Sans Pro"/>
              </a:defRPr>
            </a:lvl4pPr>
            <a:lvl5pPr lvl="4" marR="0" rtl="0" algn="l">
              <a:lnSpc>
                <a:spcPct val="90000"/>
              </a:lnSpc>
              <a:spcBef>
                <a:spcPts val="400"/>
              </a:spcBef>
              <a:spcAft>
                <a:spcPts val="0"/>
              </a:spcAft>
              <a:buClr>
                <a:schemeClr val="dk2"/>
              </a:buClr>
              <a:buSzPts val="1400"/>
              <a:buFont typeface="Arial"/>
              <a:buChar char="•"/>
              <a:defRPr b="0" i="0" sz="1400" u="none" cap="none" strike="noStrike">
                <a:solidFill>
                  <a:schemeClr val="dk2"/>
                </a:solidFill>
                <a:latin typeface="Source Sans Pro"/>
                <a:ea typeface="Source Sans Pro"/>
                <a:cs typeface="Source Sans Pro"/>
                <a:sym typeface="Source Sans Pro"/>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Source Sans Pro"/>
                <a:ea typeface="Source Sans Pro"/>
                <a:cs typeface="Source Sans Pro"/>
                <a:sym typeface="Source Sans Pro"/>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Source Sans Pro"/>
                <a:ea typeface="Source Sans Pro"/>
                <a:cs typeface="Source Sans Pro"/>
                <a:sym typeface="Source Sans Pro"/>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Source Sans Pro"/>
                <a:ea typeface="Source Sans Pro"/>
                <a:cs typeface="Source Sans Pro"/>
                <a:sym typeface="Source Sans Pro"/>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Source Sans Pro"/>
                <a:ea typeface="Source Sans Pro"/>
                <a:cs typeface="Source Sans Pro"/>
                <a:sym typeface="Source Sans Pro"/>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3.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0" Type="http://schemas.openxmlformats.org/officeDocument/2006/relationships/slideLayout" Target="../slideLayouts/slideLayout21.xml"/><Relationship Id="rId13" Type="http://schemas.openxmlformats.org/officeDocument/2006/relationships/theme" Target="../theme/theme2.xml"/><Relationship Id="rId12" Type="http://schemas.openxmlformats.org/officeDocument/2006/relationships/slideLayout" Target="../slideLayouts/slideLayout23.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idx="12" type="sldNum"/>
          </p:nvPr>
        </p:nvSpPr>
        <p:spPr>
          <a:xfrm>
            <a:off x="4365959" y="4588863"/>
            <a:ext cx="411900" cy="273900"/>
          </a:xfrm>
          <a:prstGeom prst="rect">
            <a:avLst/>
          </a:prstGeom>
          <a:noFill/>
          <a:ln>
            <a:noFill/>
          </a:ln>
        </p:spPr>
        <p:txBody>
          <a:bodyPr anchorCtr="0" anchor="ctr" bIns="34275" lIns="68575" spcFirstLastPara="1" rIns="68575" wrap="square" tIns="34275">
            <a:noAutofit/>
          </a:bodyPr>
          <a:lstStyle>
            <a:lvl1pPr indent="0" lvl="0" marL="0" marR="0" rtl="0" algn="ctr">
              <a:spcBef>
                <a:spcPts val="0"/>
              </a:spcBef>
              <a:buNone/>
              <a:defRPr b="1" i="0" sz="1200" u="none" cap="none" strike="noStrike">
                <a:solidFill>
                  <a:schemeClr val="lt1"/>
                </a:solidFill>
                <a:latin typeface="Source Sans Pro"/>
                <a:ea typeface="Source Sans Pro"/>
                <a:cs typeface="Source Sans Pro"/>
                <a:sym typeface="Source Sans Pro"/>
              </a:defRPr>
            </a:lvl1pPr>
            <a:lvl2pPr indent="0" lvl="1" marL="0" marR="0" rtl="0" algn="ctr">
              <a:spcBef>
                <a:spcPts val="0"/>
              </a:spcBef>
              <a:buNone/>
              <a:defRPr b="1" i="0" sz="1200" u="none" cap="none" strike="noStrike">
                <a:solidFill>
                  <a:schemeClr val="lt1"/>
                </a:solidFill>
                <a:latin typeface="Source Sans Pro"/>
                <a:ea typeface="Source Sans Pro"/>
                <a:cs typeface="Source Sans Pro"/>
                <a:sym typeface="Source Sans Pro"/>
              </a:defRPr>
            </a:lvl2pPr>
            <a:lvl3pPr indent="0" lvl="2" marL="0" marR="0" rtl="0" algn="ctr">
              <a:spcBef>
                <a:spcPts val="0"/>
              </a:spcBef>
              <a:buNone/>
              <a:defRPr b="1" i="0" sz="1200" u="none" cap="none" strike="noStrike">
                <a:solidFill>
                  <a:schemeClr val="lt1"/>
                </a:solidFill>
                <a:latin typeface="Source Sans Pro"/>
                <a:ea typeface="Source Sans Pro"/>
                <a:cs typeface="Source Sans Pro"/>
                <a:sym typeface="Source Sans Pro"/>
              </a:defRPr>
            </a:lvl3pPr>
            <a:lvl4pPr indent="0" lvl="3" marL="0" marR="0" rtl="0" algn="ctr">
              <a:spcBef>
                <a:spcPts val="0"/>
              </a:spcBef>
              <a:buNone/>
              <a:defRPr b="1" i="0" sz="1200" u="none" cap="none" strike="noStrike">
                <a:solidFill>
                  <a:schemeClr val="lt1"/>
                </a:solidFill>
                <a:latin typeface="Source Sans Pro"/>
                <a:ea typeface="Source Sans Pro"/>
                <a:cs typeface="Source Sans Pro"/>
                <a:sym typeface="Source Sans Pro"/>
              </a:defRPr>
            </a:lvl4pPr>
            <a:lvl5pPr indent="0" lvl="4" marL="0" marR="0" rtl="0" algn="ctr">
              <a:spcBef>
                <a:spcPts val="0"/>
              </a:spcBef>
              <a:buNone/>
              <a:defRPr b="1" i="0" sz="1200" u="none" cap="none" strike="noStrike">
                <a:solidFill>
                  <a:schemeClr val="lt1"/>
                </a:solidFill>
                <a:latin typeface="Source Sans Pro"/>
                <a:ea typeface="Source Sans Pro"/>
                <a:cs typeface="Source Sans Pro"/>
                <a:sym typeface="Source Sans Pro"/>
              </a:defRPr>
            </a:lvl5pPr>
            <a:lvl6pPr indent="0" lvl="5" marL="0" marR="0" rtl="0" algn="ctr">
              <a:spcBef>
                <a:spcPts val="0"/>
              </a:spcBef>
              <a:buNone/>
              <a:defRPr b="1" i="0" sz="1200" u="none" cap="none" strike="noStrike">
                <a:solidFill>
                  <a:schemeClr val="lt1"/>
                </a:solidFill>
                <a:latin typeface="Source Sans Pro"/>
                <a:ea typeface="Source Sans Pro"/>
                <a:cs typeface="Source Sans Pro"/>
                <a:sym typeface="Source Sans Pro"/>
              </a:defRPr>
            </a:lvl6pPr>
            <a:lvl7pPr indent="0" lvl="6" marL="0" marR="0" rtl="0" algn="ctr">
              <a:spcBef>
                <a:spcPts val="0"/>
              </a:spcBef>
              <a:buNone/>
              <a:defRPr b="1" i="0" sz="1200" u="none" cap="none" strike="noStrike">
                <a:solidFill>
                  <a:schemeClr val="lt1"/>
                </a:solidFill>
                <a:latin typeface="Source Sans Pro"/>
                <a:ea typeface="Source Sans Pro"/>
                <a:cs typeface="Source Sans Pro"/>
                <a:sym typeface="Source Sans Pro"/>
              </a:defRPr>
            </a:lvl7pPr>
            <a:lvl8pPr indent="0" lvl="7" marL="0" marR="0" rtl="0" algn="ctr">
              <a:spcBef>
                <a:spcPts val="0"/>
              </a:spcBef>
              <a:buNone/>
              <a:defRPr b="1" i="0" sz="1200" u="none" cap="none" strike="noStrike">
                <a:solidFill>
                  <a:schemeClr val="lt1"/>
                </a:solidFill>
                <a:latin typeface="Source Sans Pro"/>
                <a:ea typeface="Source Sans Pro"/>
                <a:cs typeface="Source Sans Pro"/>
                <a:sym typeface="Source Sans Pro"/>
              </a:defRPr>
            </a:lvl8pPr>
            <a:lvl9pPr indent="0" lvl="8" marL="0" marR="0" rtl="0" algn="ctr">
              <a:spcBef>
                <a:spcPts val="0"/>
              </a:spcBef>
              <a:buNone/>
              <a:defRPr b="1" i="0" sz="1200" u="none" cap="none" strike="noStrike">
                <a:solidFill>
                  <a:schemeClr val="lt1"/>
                </a:solidFill>
                <a:latin typeface="Source Sans Pro"/>
                <a:ea typeface="Source Sans Pro"/>
                <a:cs typeface="Source Sans Pro"/>
                <a:sym typeface="Source Sans Pro"/>
              </a:defRPr>
            </a:lvl9pPr>
          </a:lstStyle>
          <a:p>
            <a:pPr indent="0" lvl="0" marL="0" rtl="0" algn="ctr">
              <a:spcBef>
                <a:spcPts val="0"/>
              </a:spcBef>
              <a:spcAft>
                <a:spcPts val="0"/>
              </a:spcAft>
              <a:buNone/>
            </a:pPr>
            <a:fld id="{00000000-1234-1234-1234-123412341234}" type="slidenum">
              <a:rPr lang="en-GB"/>
              <a:t>‹#›</a:t>
            </a:fld>
            <a:endParaRPr/>
          </a:p>
        </p:txBody>
      </p:sp>
      <p:sp>
        <p:nvSpPr>
          <p:cNvPr id="52" name="Google Shape;52;p13"/>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lstStyle>
            <a:lvl1pPr lvl="0" marR="0" rtl="0" algn="l">
              <a:lnSpc>
                <a:spcPct val="90000"/>
              </a:lnSpc>
              <a:spcBef>
                <a:spcPts val="0"/>
              </a:spcBef>
              <a:spcAft>
                <a:spcPts val="0"/>
              </a:spcAft>
              <a:buClr>
                <a:schemeClr val="dk2"/>
              </a:buClr>
              <a:buSzPts val="3800"/>
              <a:buFont typeface="Cabin"/>
              <a:buNone/>
              <a:defRPr b="0" i="0" sz="3800" u="none" cap="none" strike="noStrike">
                <a:solidFill>
                  <a:schemeClr val="dk2"/>
                </a:solidFill>
                <a:latin typeface="Cabin"/>
                <a:ea typeface="Cabin"/>
                <a:cs typeface="Cabin"/>
                <a:sym typeface="Cabin"/>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p:txBody>
      </p:sp>
      <p:sp>
        <p:nvSpPr>
          <p:cNvPr id="53" name="Google Shape;53;p13"/>
          <p:cNvSpPr txBox="1"/>
          <p:nvPr>
            <p:ph idx="1" type="body"/>
          </p:nvPr>
        </p:nvSpPr>
        <p:spPr>
          <a:xfrm>
            <a:off x="628650" y="1369219"/>
            <a:ext cx="7886700" cy="3036000"/>
          </a:xfrm>
          <a:prstGeom prst="rect">
            <a:avLst/>
          </a:prstGeom>
          <a:noFill/>
          <a:ln>
            <a:noFill/>
          </a:ln>
        </p:spPr>
        <p:txBody>
          <a:bodyPr anchorCtr="0" anchor="t" bIns="34275" lIns="68575" spcFirstLastPara="1" rIns="68575" wrap="square" tIns="34275"/>
          <a:lstStyle>
            <a:lvl1pPr indent="-361950" lvl="0" marL="457200" marR="0" rtl="0" algn="l">
              <a:lnSpc>
                <a:spcPct val="90000"/>
              </a:lnSpc>
              <a:spcBef>
                <a:spcPts val="800"/>
              </a:spcBef>
              <a:spcAft>
                <a:spcPts val="0"/>
              </a:spcAft>
              <a:buClr>
                <a:schemeClr val="dk2"/>
              </a:buClr>
              <a:buSzPts val="2100"/>
              <a:buFont typeface="Arial"/>
              <a:buChar char="•"/>
              <a:defRPr b="0" i="0" sz="2100" u="none" cap="none" strike="noStrike">
                <a:solidFill>
                  <a:schemeClr val="dk2"/>
                </a:solidFill>
                <a:latin typeface="Source Sans Pro"/>
                <a:ea typeface="Source Sans Pro"/>
                <a:cs typeface="Source Sans Pro"/>
                <a:sym typeface="Source Sans Pro"/>
              </a:defRPr>
            </a:lvl1pPr>
            <a:lvl2pPr indent="-342900" lvl="1" marL="914400" marR="0" rtl="0" algn="l">
              <a:lnSpc>
                <a:spcPct val="90000"/>
              </a:lnSpc>
              <a:spcBef>
                <a:spcPts val="400"/>
              </a:spcBef>
              <a:spcAft>
                <a:spcPts val="0"/>
              </a:spcAft>
              <a:buClr>
                <a:schemeClr val="dk2"/>
              </a:buClr>
              <a:buSzPts val="1800"/>
              <a:buFont typeface="Arial"/>
              <a:buChar char="•"/>
              <a:defRPr b="0" i="0" sz="1800" u="none" cap="none" strike="noStrike">
                <a:solidFill>
                  <a:schemeClr val="dk2"/>
                </a:solidFill>
                <a:latin typeface="Source Sans Pro"/>
                <a:ea typeface="Source Sans Pro"/>
                <a:cs typeface="Source Sans Pro"/>
                <a:sym typeface="Source Sans Pro"/>
              </a:defRPr>
            </a:lvl2pPr>
            <a:lvl3pPr indent="-323850" lvl="2" marL="1371600" marR="0" rtl="0" algn="l">
              <a:lnSpc>
                <a:spcPct val="90000"/>
              </a:lnSpc>
              <a:spcBef>
                <a:spcPts val="400"/>
              </a:spcBef>
              <a:spcAft>
                <a:spcPts val="0"/>
              </a:spcAft>
              <a:buClr>
                <a:schemeClr val="dk2"/>
              </a:buClr>
              <a:buSzPts val="1500"/>
              <a:buFont typeface="Arial"/>
              <a:buChar char="•"/>
              <a:defRPr b="0" i="0" sz="1500" u="none" cap="none" strike="noStrike">
                <a:solidFill>
                  <a:schemeClr val="dk2"/>
                </a:solidFill>
                <a:latin typeface="Source Sans Pro"/>
                <a:ea typeface="Source Sans Pro"/>
                <a:cs typeface="Source Sans Pro"/>
                <a:sym typeface="Source Sans Pro"/>
              </a:defRPr>
            </a:lvl3pPr>
            <a:lvl4pPr indent="-317500" lvl="3" marL="1828800" marR="0" rtl="0" algn="l">
              <a:lnSpc>
                <a:spcPct val="90000"/>
              </a:lnSpc>
              <a:spcBef>
                <a:spcPts val="400"/>
              </a:spcBef>
              <a:spcAft>
                <a:spcPts val="0"/>
              </a:spcAft>
              <a:buClr>
                <a:schemeClr val="dk2"/>
              </a:buClr>
              <a:buSzPts val="1400"/>
              <a:buFont typeface="Arial"/>
              <a:buChar char="•"/>
              <a:defRPr b="0" i="0" sz="1400" u="none" cap="none" strike="noStrike">
                <a:solidFill>
                  <a:schemeClr val="dk2"/>
                </a:solidFill>
                <a:latin typeface="Source Sans Pro"/>
                <a:ea typeface="Source Sans Pro"/>
                <a:cs typeface="Source Sans Pro"/>
                <a:sym typeface="Source Sans Pro"/>
              </a:defRPr>
            </a:lvl4pPr>
            <a:lvl5pPr indent="-317500" lvl="4" marL="2286000" marR="0" rtl="0" algn="l">
              <a:lnSpc>
                <a:spcPct val="90000"/>
              </a:lnSpc>
              <a:spcBef>
                <a:spcPts val="400"/>
              </a:spcBef>
              <a:spcAft>
                <a:spcPts val="0"/>
              </a:spcAft>
              <a:buClr>
                <a:schemeClr val="dk2"/>
              </a:buClr>
              <a:buSzPts val="1400"/>
              <a:buFont typeface="Arial"/>
              <a:buChar char="•"/>
              <a:defRPr b="0" i="0" sz="1400" u="none" cap="none" strike="noStrike">
                <a:solidFill>
                  <a:schemeClr val="dk2"/>
                </a:solidFill>
                <a:latin typeface="Source Sans Pro"/>
                <a:ea typeface="Source Sans Pro"/>
                <a:cs typeface="Source Sans Pro"/>
                <a:sym typeface="Source Sans Pro"/>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Source Sans Pro"/>
                <a:ea typeface="Source Sans Pro"/>
                <a:cs typeface="Source Sans Pro"/>
                <a:sym typeface="Source Sans Pro"/>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Source Sans Pro"/>
                <a:ea typeface="Source Sans Pro"/>
                <a:cs typeface="Source Sans Pro"/>
                <a:sym typeface="Source Sans Pro"/>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Source Sans Pro"/>
                <a:ea typeface="Source Sans Pro"/>
                <a:cs typeface="Source Sans Pro"/>
                <a:sym typeface="Source Sans Pro"/>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Source Sans Pro"/>
                <a:ea typeface="Source Sans Pro"/>
                <a:cs typeface="Source Sans Pro"/>
                <a:sym typeface="Source Sans Pro"/>
              </a:defRPr>
            </a:lvl9pPr>
          </a:lstStyle>
          <a:p/>
        </p:txBody>
      </p:sp>
      <p:sp>
        <p:nvSpPr>
          <p:cNvPr id="54" name="Google Shape;54;p13"/>
          <p:cNvSpPr txBox="1"/>
          <p:nvPr>
            <p:ph idx="10" type="dt"/>
          </p:nvPr>
        </p:nvSpPr>
        <p:spPr>
          <a:xfrm>
            <a:off x="6457950" y="4588863"/>
            <a:ext cx="2057400" cy="273900"/>
          </a:xfrm>
          <a:prstGeom prst="rect">
            <a:avLst/>
          </a:prstGeom>
          <a:noFill/>
          <a:ln>
            <a:noFill/>
          </a:ln>
        </p:spPr>
        <p:txBody>
          <a:bodyPr anchorCtr="0" anchor="ctr" bIns="34275" lIns="68575" spcFirstLastPara="1" rIns="68575" wrap="square" tIns="34275"/>
          <a:lstStyle>
            <a:lvl1pPr lvl="0" marR="0" rtl="0" algn="r">
              <a:spcBef>
                <a:spcPts val="0"/>
              </a:spcBef>
              <a:spcAft>
                <a:spcPts val="0"/>
              </a:spcAft>
              <a:buSzPts val="1100"/>
              <a:buNone/>
              <a:defRPr b="0" i="0" sz="1200" u="none" cap="none" strike="noStrike">
                <a:solidFill>
                  <a:schemeClr val="lt2"/>
                </a:solidFill>
                <a:latin typeface="Source Sans Pro"/>
                <a:ea typeface="Source Sans Pro"/>
                <a:cs typeface="Source Sans Pro"/>
                <a:sym typeface="Source Sans Pro"/>
              </a:defRPr>
            </a:lvl1pPr>
            <a:lvl2pPr lvl="1"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2pPr>
            <a:lvl3pPr lvl="2"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3pPr>
            <a:lvl4pPr lvl="3"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4pPr>
            <a:lvl5pPr lvl="4"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5pPr>
            <a:lvl6pPr lvl="5"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6pPr>
            <a:lvl7pPr lvl="6"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7pPr>
            <a:lvl8pPr lvl="7"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8pPr>
            <a:lvl9pPr lvl="8"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9pPr>
          </a:lstStyle>
          <a:p/>
        </p:txBody>
      </p:sp>
      <p:sp>
        <p:nvSpPr>
          <p:cNvPr id="55" name="Google Shape;55;p13"/>
          <p:cNvSpPr txBox="1"/>
          <p:nvPr>
            <p:ph idx="11" type="ftr"/>
          </p:nvPr>
        </p:nvSpPr>
        <p:spPr>
          <a:xfrm>
            <a:off x="628650" y="4588863"/>
            <a:ext cx="2549100" cy="273900"/>
          </a:xfrm>
          <a:prstGeom prst="rect">
            <a:avLst/>
          </a:prstGeom>
          <a:noFill/>
          <a:ln>
            <a:noFill/>
          </a:ln>
        </p:spPr>
        <p:txBody>
          <a:bodyPr anchorCtr="0" anchor="ctr" bIns="34275" lIns="68575" spcFirstLastPara="1" rIns="68575" wrap="square" tIns="34275"/>
          <a:lstStyle>
            <a:lvl1pPr lvl="0" marR="0" rtl="0" algn="l">
              <a:spcBef>
                <a:spcPts val="0"/>
              </a:spcBef>
              <a:spcAft>
                <a:spcPts val="0"/>
              </a:spcAft>
              <a:buSzPts val="1100"/>
              <a:buNone/>
              <a:defRPr b="0" i="0" sz="1200" u="none" cap="none" strike="noStrike">
                <a:solidFill>
                  <a:schemeClr val="lt2"/>
                </a:solidFill>
                <a:latin typeface="Source Sans Pro"/>
                <a:ea typeface="Source Sans Pro"/>
                <a:cs typeface="Source Sans Pro"/>
                <a:sym typeface="Source Sans Pro"/>
              </a:defRPr>
            </a:lvl1pPr>
            <a:lvl2pPr lvl="1"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2pPr>
            <a:lvl3pPr lvl="2"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3pPr>
            <a:lvl4pPr lvl="3"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4pPr>
            <a:lvl5pPr lvl="4"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5pPr>
            <a:lvl6pPr lvl="5"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6pPr>
            <a:lvl7pPr lvl="6"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7pPr>
            <a:lvl8pPr lvl="7"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8pPr>
            <a:lvl9pPr lvl="8" marR="0" rtl="0" algn="l">
              <a:spcBef>
                <a:spcPts val="0"/>
              </a:spcBef>
              <a:spcAft>
                <a:spcPts val="0"/>
              </a:spcAft>
              <a:buSzPts val="1100"/>
              <a:buNone/>
              <a:defRPr b="0" i="0" sz="1400" u="none" cap="none" strike="noStrike">
                <a:solidFill>
                  <a:schemeClr val="dk1"/>
                </a:solidFill>
                <a:latin typeface="Source Sans Pro"/>
                <a:ea typeface="Source Sans Pro"/>
                <a:cs typeface="Source Sans Pro"/>
                <a:sym typeface="Source Sans Pro"/>
              </a:defRPr>
            </a:lvl9pPr>
          </a:lstStyle>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429">
          <p15:clr>
            <a:srgbClr val="F26B43"/>
          </p15:clr>
        </p15:guide>
        <p15:guide id="2" pos="431">
          <p15:clr>
            <a:srgbClr val="F26B43"/>
          </p15:clr>
        </p15:guide>
        <p15:guide id="3" pos="5329">
          <p15:clr>
            <a:srgbClr val="F26B43"/>
          </p15:clr>
        </p15:guide>
        <p15:guide id="4" orient="horz" pos="2811">
          <p15:clr>
            <a:srgbClr val="F26B43"/>
          </p15:clr>
        </p15:guide>
        <p15:guide id="5" pos="3305">
          <p15:clr>
            <a:srgbClr val="F26B43"/>
          </p15:clr>
        </p15:guide>
        <p15:guide id="6" pos="2455">
          <p15:clr>
            <a:srgbClr val="F26B43"/>
          </p15:clr>
        </p15:guide>
        <p15:guide id="7" pos="2880">
          <p15:clr>
            <a:srgbClr val="F26B43"/>
          </p15:clr>
        </p15:guide>
        <p15:guide id="8" orient="horz" pos="1620">
          <p15:clr>
            <a:srgbClr val="F26B43"/>
          </p15:clr>
        </p15:guide>
        <p15:guide id="9" pos="227">
          <p15:clr>
            <a:srgbClr val="F26B43"/>
          </p15:clr>
        </p15:guide>
        <p15:guide id="10" pos="5533">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xml"/><Relationship Id="rId3" Type="http://schemas.openxmlformats.org/officeDocument/2006/relationships/hyperlink" Target="http://www.youtube.com/watch?v=WREXBUZBrS8" TargetMode="External"/><Relationship Id="rId4" Type="http://schemas.openxmlformats.org/officeDocument/2006/relationships/image" Target="../media/image16.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1" Type="http://schemas.openxmlformats.org/officeDocument/2006/relationships/image" Target="../media/image14.png"/><Relationship Id="rId10" Type="http://schemas.openxmlformats.org/officeDocument/2006/relationships/hyperlink" Target="http://www.foodmiles.com/" TargetMode="External"/><Relationship Id="rId1" Type="http://schemas.openxmlformats.org/officeDocument/2006/relationships/slideLayout" Target="../slideLayouts/slideLayout21.xml"/><Relationship Id="rId2" Type="http://schemas.openxmlformats.org/officeDocument/2006/relationships/notesSlide" Target="../notesSlides/notesSlide5.xml"/><Relationship Id="rId3" Type="http://schemas.openxmlformats.org/officeDocument/2006/relationships/image" Target="../media/image17.png"/><Relationship Id="rId4" Type="http://schemas.openxmlformats.org/officeDocument/2006/relationships/hyperlink" Target="https://developmenteducation.ie/" TargetMode="External"/><Relationship Id="rId9" Type="http://schemas.openxmlformats.org/officeDocument/2006/relationships/image" Target="../media/image10.png"/><Relationship Id="rId5" Type="http://schemas.openxmlformats.org/officeDocument/2006/relationships/hyperlink" Target="https://developmenteducation.ie/" TargetMode="External"/><Relationship Id="rId6" Type="http://schemas.openxmlformats.org/officeDocument/2006/relationships/image" Target="../media/image21.png"/><Relationship Id="rId7" Type="http://schemas.openxmlformats.org/officeDocument/2006/relationships/hyperlink" Target="https://www.scoilnet.ie/search/resource/entity/show/Lre/8398/" TargetMode="External"/><Relationship Id="rId8" Type="http://schemas.openxmlformats.org/officeDocument/2006/relationships/image" Target="../media/image2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7.xml"/><Relationship Id="rId3" Type="http://schemas.openxmlformats.org/officeDocument/2006/relationships/image" Target="../media/image19.pn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8.xml"/><Relationship Id="rId3" Type="http://schemas.openxmlformats.org/officeDocument/2006/relationships/image" Target="../media/image11.png"/><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9.xml"/><Relationship Id="rId3" Type="http://schemas.openxmlformats.org/officeDocument/2006/relationships/image" Target="../media/image12.png"/><Relationship Id="rId4" Type="http://schemas.openxmlformats.org/officeDocument/2006/relationships/image" Target="../media/image3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0.xml"/><Relationship Id="rId3" Type="http://schemas.openxmlformats.org/officeDocument/2006/relationships/hyperlink" Target="https://www.scoilnet.ie/search/resource/entity/show/Lre/26099/" TargetMode="External"/><Relationship Id="rId4" Type="http://schemas.openxmlformats.org/officeDocument/2006/relationships/image" Target="../media/image15.png"/><Relationship Id="rId5" Type="http://schemas.openxmlformats.org/officeDocument/2006/relationships/hyperlink" Target="https://www.scoilnet.ie/search/resource/entity/show/Lre/26099/"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2.xml"/><Relationship Id="rId3" Type="http://schemas.openxmlformats.org/officeDocument/2006/relationships/hyperlink" Target="https://www.worldbookonline.com/student-new/#/article/home/ar127500/compost" TargetMode="External"/><Relationship Id="rId4" Type="http://schemas.openxmlformats.org/officeDocument/2006/relationships/image" Target="../media/image18.png"/><Relationship Id="rId5" Type="http://schemas.openxmlformats.org/officeDocument/2006/relationships/hyperlink" Target="https://pixabay.com/en/trashcan-bin-container-recycling-23286/" TargetMode="External"/><Relationship Id="rId6" Type="http://schemas.openxmlformats.org/officeDocument/2006/relationships/hyperlink" Target="https://pixabay.com/en/trashcan-bin-container-recycling-23286/" TargetMode="External"/><Relationship Id="rId7" Type="http://schemas.openxmlformats.org/officeDocument/2006/relationships/hyperlink" Target="https://pixabay.com/en/trashcan-bin-container-recycling-23286/"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3.xml"/><Relationship Id="rId3" Type="http://schemas.openxmlformats.org/officeDocument/2006/relationships/hyperlink" Target="http://www.youtube.com/watch?v=_6xlNyWPpB8" TargetMode="External"/><Relationship Id="rId4" Type="http://schemas.openxmlformats.org/officeDocument/2006/relationships/image" Target="../media/image8.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14.xml"/><Relationship Id="rId3" Type="http://schemas.openxmlformats.org/officeDocument/2006/relationships/hyperlink" Target="https://www.worldbookonline.com/student-new/#/article/home/ar434080/outline/intro" TargetMode="External"/><Relationship Id="rId4" Type="http://schemas.openxmlformats.org/officeDocument/2006/relationships/hyperlink" Target="https://www.worldbookonline.com/student-new/#/article/home/ar434080/outline/intro"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15.xml"/><Relationship Id="rId3" Type="http://schemas.openxmlformats.org/officeDocument/2006/relationships/image" Target="../media/image22.png"/><Relationship Id="rId4" Type="http://schemas.openxmlformats.org/officeDocument/2006/relationships/hyperlink" Target="https://pixabay.com/en/garbage-waste-container-waste-2729608/" TargetMode="External"/><Relationship Id="rId5" Type="http://schemas.openxmlformats.org/officeDocument/2006/relationships/hyperlink" Target="https://pixabay.com/en/service/terms/#usage" TargetMode="External"/><Relationship Id="rId6" Type="http://schemas.openxmlformats.org/officeDocument/2006/relationships/hyperlink" Target="https://pixabay.com/en/service/terms/#usage" TargetMode="External"/><Relationship Id="rId7" Type="http://schemas.openxmlformats.org/officeDocument/2006/relationships/image" Target="../media/image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16.xml"/><Relationship Id="rId3" Type="http://schemas.openxmlformats.org/officeDocument/2006/relationships/image" Target="../media/image27.png"/><Relationship Id="rId4" Type="http://schemas.openxmlformats.org/officeDocument/2006/relationships/hyperlink" Target="https://www.worldbookonline.com/student-new/#/media/ta434080-t02/type/table"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17.xml"/><Relationship Id="rId3" Type="http://schemas.openxmlformats.org/officeDocument/2006/relationships/hyperlink" Target="https://www.worldbookonline.com/student-new/#/article/home/ar434080/outline/intro" TargetMode="External"/><Relationship Id="rId4" Type="http://schemas.openxmlformats.org/officeDocument/2006/relationships/image" Target="../media/image2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18.xml"/><Relationship Id="rId3" Type="http://schemas.openxmlformats.org/officeDocument/2006/relationships/hyperlink" Target="https://www.worldbookonline.com/advanced/article?id=ar593480&amp;st=incineration+of+plastics#tab=homepage" TargetMode="External"/><Relationship Id="rId4" Type="http://schemas.openxmlformats.org/officeDocument/2006/relationships/image" Target="../media/image24.png"/><Relationship Id="rId5" Type="http://schemas.openxmlformats.org/officeDocument/2006/relationships/image" Target="../media/image3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20.xml"/><Relationship Id="rId3" Type="http://schemas.openxmlformats.org/officeDocument/2006/relationships/image" Target="../media/image29.png"/><Relationship Id="rId4" Type="http://schemas.openxmlformats.org/officeDocument/2006/relationships/hyperlink" Target="https://www.watercalculator.org/save-water/recycle-plastic/" TargetMode="External"/><Relationship Id="rId5" Type="http://schemas.openxmlformats.org/officeDocument/2006/relationships/image" Target="../media/image30.png"/><Relationship Id="rId6" Type="http://schemas.openxmlformats.org/officeDocument/2006/relationships/image" Target="../media/image28.png"/><Relationship Id="rId7" Type="http://schemas.openxmlformats.org/officeDocument/2006/relationships/hyperlink" Target="https://www.repak.ie/for-home/what-can-i-recycle-2/"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21.xml"/><Relationship Id="rId3" Type="http://schemas.openxmlformats.org/officeDocument/2006/relationships/image" Target="../media/image29.png"/><Relationship Id="rId4" Type="http://schemas.openxmlformats.org/officeDocument/2006/relationships/hyperlink" Target="https://www.repak.ie/for-home/what-can-i-recycle-2/" TargetMode="External"/><Relationship Id="rId5" Type="http://schemas.openxmlformats.org/officeDocument/2006/relationships/image" Target="../media/image30.png"/><Relationship Id="rId6" Type="http://schemas.openxmlformats.org/officeDocument/2006/relationships/image" Target="../media/image28.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22.xml"/><Relationship Id="rId3" Type="http://schemas.openxmlformats.org/officeDocument/2006/relationships/image" Target="../media/image26.png"/><Relationship Id="rId4" Type="http://schemas.openxmlformats.org/officeDocument/2006/relationships/hyperlink" Target="https://pixabay.com/en/casting-mold-comic-characters-2026123/" TargetMode="External"/><Relationship Id="rId5" Type="http://schemas.openxmlformats.org/officeDocument/2006/relationships/hyperlink" Target="https://pixabay.com/en/service/terms/#usage" TargetMode="External"/><Relationship Id="rId6" Type="http://schemas.openxmlformats.org/officeDocument/2006/relationships/hyperlink" Target="https://pixabay.com/en/service/terms/#usage"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3" name="Shape 193"/>
        <p:cNvGrpSpPr/>
        <p:nvPr/>
      </p:nvGrpSpPr>
      <p:grpSpPr>
        <a:xfrm>
          <a:off x="0" y="0"/>
          <a:ext cx="0" cy="0"/>
          <a:chOff x="0" y="0"/>
          <a:chExt cx="0" cy="0"/>
        </a:xfrm>
      </p:grpSpPr>
      <p:sp>
        <p:nvSpPr>
          <p:cNvPr id="194" name="Google Shape;194;p26"/>
          <p:cNvSpPr txBox="1"/>
          <p:nvPr>
            <p:ph type="title"/>
          </p:nvPr>
        </p:nvSpPr>
        <p:spPr>
          <a:xfrm>
            <a:off x="777766" y="1580561"/>
            <a:ext cx="7588500" cy="1711200"/>
          </a:xfrm>
          <a:prstGeom prst="rect">
            <a:avLst/>
          </a:prstGeom>
          <a:noFill/>
          <a:ln>
            <a:noFill/>
          </a:ln>
        </p:spPr>
        <p:txBody>
          <a:bodyPr anchorCtr="0" anchor="ctr" bIns="34275" lIns="68575" spcFirstLastPara="1" rIns="68575" wrap="square" tIns="34275">
            <a:noAutofit/>
          </a:bodyPr>
          <a:lstStyle/>
          <a:p>
            <a:pPr indent="0" lvl="0" marL="0" marR="0" rtl="0" algn="ctr">
              <a:lnSpc>
                <a:spcPct val="90000"/>
              </a:lnSpc>
              <a:spcBef>
                <a:spcPts val="0"/>
              </a:spcBef>
              <a:spcAft>
                <a:spcPts val="0"/>
              </a:spcAft>
              <a:buClr>
                <a:schemeClr val="lt1"/>
              </a:buClr>
              <a:buSzPts val="6000"/>
              <a:buFont typeface="Cabin"/>
              <a:buNone/>
            </a:pPr>
            <a:r>
              <a:rPr lang="en-GB"/>
              <a:t>Farm to </a:t>
            </a:r>
            <a:r>
              <a:rPr lang="en-GB"/>
              <a:t>Refrigerator</a:t>
            </a:r>
            <a:endParaRPr b="0" i="0" sz="6000" u="none" cap="none" strike="noStrike">
              <a:solidFill>
                <a:schemeClr val="lt1"/>
              </a:solidFill>
              <a:latin typeface="Cabin"/>
              <a:ea typeface="Cabin"/>
              <a:cs typeface="Cabin"/>
              <a:sym typeface="Cabin"/>
            </a:endParaRPr>
          </a:p>
        </p:txBody>
      </p:sp>
      <p:sp>
        <p:nvSpPr>
          <p:cNvPr id="195" name="Google Shape;195;p26"/>
          <p:cNvSpPr txBox="1"/>
          <p:nvPr>
            <p:ph idx="3" type="body"/>
          </p:nvPr>
        </p:nvSpPr>
        <p:spPr>
          <a:xfrm>
            <a:off x="195943" y="3540028"/>
            <a:ext cx="8670300" cy="826500"/>
          </a:xfrm>
          <a:prstGeom prst="rect">
            <a:avLst/>
          </a:prstGeom>
          <a:noFill/>
          <a:ln>
            <a:noFill/>
          </a:ln>
        </p:spPr>
        <p:txBody>
          <a:bodyPr anchorCtr="0" anchor="t" bIns="34275" lIns="68575" spcFirstLastPara="1" rIns="68575" wrap="square" tIns="34275">
            <a:noAutofit/>
          </a:bodyPr>
          <a:lstStyle/>
          <a:p>
            <a:pPr indent="0" lvl="0" marL="0" marR="0" rtl="0" algn="ctr">
              <a:lnSpc>
                <a:spcPct val="90000"/>
              </a:lnSpc>
              <a:spcBef>
                <a:spcPts val="0"/>
              </a:spcBef>
              <a:spcAft>
                <a:spcPts val="0"/>
              </a:spcAft>
              <a:buClr>
                <a:schemeClr val="lt2"/>
              </a:buClr>
              <a:buSzPts val="2600"/>
              <a:buFont typeface="Arial"/>
              <a:buNone/>
            </a:pPr>
            <a:r>
              <a:rPr lang="en-GB"/>
              <a:t>How can our food choices become more sustainable</a:t>
            </a:r>
            <a:r>
              <a:rPr lang="en-GB"/>
              <a:t>?</a:t>
            </a:r>
            <a:endParaRPr b="0" i="0" sz="2600" u="none" cap="none" strike="noStrike">
              <a:solidFill>
                <a:schemeClr val="lt2"/>
              </a:solidFill>
              <a:latin typeface="Source Sans Pro"/>
              <a:ea typeface="Source Sans Pro"/>
              <a:cs typeface="Source Sans Pro"/>
              <a:sym typeface="Source Sans Pro"/>
            </a:endParaRPr>
          </a:p>
        </p:txBody>
      </p:sp>
      <p:pic>
        <p:nvPicPr>
          <p:cNvPr id="196" name="Google Shape;196;p26"/>
          <p:cNvPicPr preferRelativeResize="0"/>
          <p:nvPr/>
        </p:nvPicPr>
        <p:blipFill>
          <a:blip r:embed="rId3">
            <a:alphaModFix/>
          </a:blip>
          <a:stretch>
            <a:fillRect/>
          </a:stretch>
        </p:blipFill>
        <p:spPr>
          <a:xfrm>
            <a:off x="49688" y="59587"/>
            <a:ext cx="1459555" cy="621451"/>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00" name="Shape 200"/>
        <p:cNvGrpSpPr/>
        <p:nvPr/>
      </p:nvGrpSpPr>
      <p:grpSpPr>
        <a:xfrm>
          <a:off x="0" y="0"/>
          <a:ext cx="0" cy="0"/>
          <a:chOff x="0" y="0"/>
          <a:chExt cx="0" cy="0"/>
        </a:xfrm>
      </p:grpSpPr>
      <p:sp>
        <p:nvSpPr>
          <p:cNvPr id="201" name="Google Shape;201;p27"/>
          <p:cNvSpPr txBox="1"/>
          <p:nvPr>
            <p:ph type="title"/>
          </p:nvPr>
        </p:nvSpPr>
        <p:spPr>
          <a:xfrm>
            <a:off x="628650" y="418222"/>
            <a:ext cx="7886700" cy="994200"/>
          </a:xfrm>
          <a:prstGeom prst="rect">
            <a:avLst/>
          </a:prstGeom>
          <a:noFill/>
          <a:ln>
            <a:noFill/>
          </a:ln>
        </p:spPr>
        <p:txBody>
          <a:bodyPr anchorCtr="0" anchor="ctr" bIns="34275" lIns="0" spcFirstLastPara="1" rIns="0" wrap="square" tIns="34275">
            <a:noAutofit/>
          </a:bodyPr>
          <a:lstStyle/>
          <a:p>
            <a:pPr indent="0" lvl="0" marL="0" marR="0" rtl="0" algn="ctr">
              <a:lnSpc>
                <a:spcPct val="90000"/>
              </a:lnSpc>
              <a:spcBef>
                <a:spcPts val="0"/>
              </a:spcBef>
              <a:spcAft>
                <a:spcPts val="0"/>
              </a:spcAft>
              <a:buClr>
                <a:schemeClr val="lt1"/>
              </a:buClr>
              <a:buSzPts val="3800"/>
              <a:buFont typeface="Cabin"/>
              <a:buNone/>
            </a:pPr>
            <a:r>
              <a:rPr b="0" i="0" lang="en-GB" sz="3800" u="none" cap="none" strike="noStrike">
                <a:solidFill>
                  <a:schemeClr val="lt1"/>
                </a:solidFill>
                <a:latin typeface="Cabin"/>
                <a:ea typeface="Cabin"/>
                <a:cs typeface="Cabin"/>
                <a:sym typeface="Cabin"/>
              </a:rPr>
              <a:t>Learning Intentions:</a:t>
            </a:r>
            <a:endParaRPr b="0" i="0" sz="3800" u="none" cap="none" strike="noStrike">
              <a:solidFill>
                <a:schemeClr val="lt1"/>
              </a:solidFill>
              <a:latin typeface="Cabin"/>
              <a:ea typeface="Cabin"/>
              <a:cs typeface="Cabin"/>
              <a:sym typeface="Cabin"/>
            </a:endParaRPr>
          </a:p>
        </p:txBody>
      </p:sp>
      <p:sp>
        <p:nvSpPr>
          <p:cNvPr id="202" name="Google Shape;202;p27"/>
          <p:cNvSpPr txBox="1"/>
          <p:nvPr>
            <p:ph idx="2" type="body"/>
          </p:nvPr>
        </p:nvSpPr>
        <p:spPr>
          <a:xfrm>
            <a:off x="628651" y="1376433"/>
            <a:ext cx="7886700" cy="471900"/>
          </a:xfrm>
          <a:prstGeom prst="rect">
            <a:avLst/>
          </a:prstGeom>
          <a:noFill/>
          <a:ln>
            <a:noFill/>
          </a:ln>
        </p:spPr>
        <p:txBody>
          <a:bodyPr anchorCtr="0" anchor="t" bIns="34275" lIns="0" spcFirstLastPara="1" rIns="0" wrap="square" tIns="34275">
            <a:noAutofit/>
          </a:bodyPr>
          <a:lstStyle/>
          <a:p>
            <a:pPr indent="0" lvl="0" marL="0" marR="0" rtl="0" algn="ctr">
              <a:lnSpc>
                <a:spcPct val="90000"/>
              </a:lnSpc>
              <a:spcBef>
                <a:spcPts val="0"/>
              </a:spcBef>
              <a:spcAft>
                <a:spcPts val="0"/>
              </a:spcAft>
              <a:buClr>
                <a:schemeClr val="lt2"/>
              </a:buClr>
              <a:buSzPts val="1700"/>
              <a:buFont typeface="Arial"/>
              <a:buNone/>
            </a:pPr>
            <a:r>
              <a:rPr b="0" i="0" lang="en-GB" sz="1700" u="none" cap="none" strike="noStrike">
                <a:solidFill>
                  <a:schemeClr val="lt2"/>
                </a:solidFill>
                <a:latin typeface="Source Sans Pro"/>
                <a:ea typeface="Source Sans Pro"/>
                <a:cs typeface="Source Sans Pro"/>
                <a:sym typeface="Source Sans Pro"/>
              </a:rPr>
              <a:t>By the end of this lesson you will be able to:</a:t>
            </a:r>
            <a:endParaRPr b="0" i="0" sz="1700" u="none" cap="none" strike="noStrike">
              <a:solidFill>
                <a:schemeClr val="lt2"/>
              </a:solidFill>
              <a:latin typeface="Source Sans Pro"/>
              <a:ea typeface="Source Sans Pro"/>
              <a:cs typeface="Source Sans Pro"/>
              <a:sym typeface="Source Sans Pro"/>
            </a:endParaRPr>
          </a:p>
        </p:txBody>
      </p:sp>
      <p:sp>
        <p:nvSpPr>
          <p:cNvPr id="203" name="Google Shape;203;p27"/>
          <p:cNvSpPr txBox="1"/>
          <p:nvPr>
            <p:ph idx="12" type="sldNum"/>
          </p:nvPr>
        </p:nvSpPr>
        <p:spPr>
          <a:xfrm>
            <a:off x="4365959" y="4588863"/>
            <a:ext cx="411900" cy="273900"/>
          </a:xfrm>
          <a:prstGeom prst="rect">
            <a:avLst/>
          </a:prstGeom>
          <a:no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fld id="{00000000-1234-1234-1234-123412341234}" type="slidenum">
              <a:rPr b="1" i="0" lang="en-GB" sz="1200" u="none" cap="none" strike="noStrike">
                <a:solidFill>
                  <a:schemeClr val="lt1"/>
                </a:solidFill>
                <a:latin typeface="Source Sans Pro"/>
                <a:ea typeface="Source Sans Pro"/>
                <a:cs typeface="Source Sans Pro"/>
                <a:sym typeface="Source Sans Pro"/>
              </a:rPr>
              <a:t>‹#›</a:t>
            </a:fld>
            <a:endParaRPr b="1" i="0" sz="1200" u="none" cap="none" strike="noStrike">
              <a:solidFill>
                <a:schemeClr val="lt1"/>
              </a:solidFill>
              <a:latin typeface="Source Sans Pro"/>
              <a:ea typeface="Source Sans Pro"/>
              <a:cs typeface="Source Sans Pro"/>
              <a:sym typeface="Source Sans Pro"/>
            </a:endParaRPr>
          </a:p>
        </p:txBody>
      </p:sp>
      <p:sp>
        <p:nvSpPr>
          <p:cNvPr id="204" name="Google Shape;204;p27"/>
          <p:cNvSpPr txBox="1"/>
          <p:nvPr>
            <p:ph idx="4294967295" type="body"/>
          </p:nvPr>
        </p:nvSpPr>
        <p:spPr>
          <a:xfrm>
            <a:off x="426375" y="1751251"/>
            <a:ext cx="8291100" cy="994200"/>
          </a:xfrm>
          <a:prstGeom prst="rect">
            <a:avLst/>
          </a:prstGeom>
          <a:noFill/>
          <a:ln>
            <a:noFill/>
          </a:ln>
        </p:spPr>
        <p:txBody>
          <a:bodyPr anchorCtr="0" anchor="t" bIns="34275" lIns="68575" spcFirstLastPara="1" rIns="68575" wrap="square" tIns="34275">
            <a:noAutofit/>
          </a:bodyPr>
          <a:lstStyle/>
          <a:p>
            <a:pPr indent="0" lvl="0" marL="0" marR="0" rtl="0" algn="l">
              <a:lnSpc>
                <a:spcPct val="70000"/>
              </a:lnSpc>
              <a:spcBef>
                <a:spcPts val="0"/>
              </a:spcBef>
              <a:spcAft>
                <a:spcPts val="0"/>
              </a:spcAft>
              <a:buClr>
                <a:schemeClr val="dk2"/>
              </a:buClr>
              <a:buSzPts val="1800"/>
              <a:buFont typeface="Arial"/>
              <a:buNone/>
            </a:pPr>
            <a:r>
              <a:t/>
            </a:r>
            <a:endParaRPr b="0" i="0" sz="1800" u="none" cap="none" strike="noStrike">
              <a:solidFill>
                <a:schemeClr val="lt1"/>
              </a:solidFill>
              <a:latin typeface="Source Sans Pro"/>
              <a:ea typeface="Source Sans Pro"/>
              <a:cs typeface="Source Sans Pro"/>
              <a:sym typeface="Source Sans Pro"/>
            </a:endParaRPr>
          </a:p>
          <a:p>
            <a:pPr indent="-342900" lvl="0" marL="342900" marR="0" rtl="0" algn="l">
              <a:lnSpc>
                <a:spcPct val="150000"/>
              </a:lnSpc>
              <a:spcBef>
                <a:spcPts val="800"/>
              </a:spcBef>
              <a:spcAft>
                <a:spcPts val="0"/>
              </a:spcAft>
              <a:buClr>
                <a:schemeClr val="lt1"/>
              </a:buClr>
              <a:buSzPts val="1800"/>
              <a:buFont typeface="Arial"/>
              <a:buChar char="•"/>
            </a:pPr>
            <a:r>
              <a:rPr lang="en-GB" sz="1800">
                <a:solidFill>
                  <a:schemeClr val="lt1"/>
                </a:solidFill>
              </a:rPr>
              <a:t>Describe the life cycle of food and plastics.</a:t>
            </a:r>
            <a:endParaRPr sz="1800">
              <a:solidFill>
                <a:schemeClr val="lt1"/>
              </a:solidFill>
            </a:endParaRPr>
          </a:p>
          <a:p>
            <a:pPr indent="-342900" lvl="0" marL="342900" marR="0" rtl="0" algn="l">
              <a:lnSpc>
                <a:spcPct val="150000"/>
              </a:lnSpc>
              <a:spcBef>
                <a:spcPts val="800"/>
              </a:spcBef>
              <a:spcAft>
                <a:spcPts val="0"/>
              </a:spcAft>
              <a:buClr>
                <a:schemeClr val="lt1"/>
              </a:buClr>
              <a:buSzPts val="1800"/>
              <a:buFont typeface="Arial"/>
              <a:buChar char="•"/>
            </a:pPr>
            <a:r>
              <a:rPr lang="en-GB" sz="1800">
                <a:solidFill>
                  <a:schemeClr val="lt1"/>
                </a:solidFill>
              </a:rPr>
              <a:t>Evaluate sustainable living strategies people can employ to reduce the environmental impact of  their choices.</a:t>
            </a:r>
            <a:endParaRPr b="0" i="0" sz="500" u="none" cap="none" strike="noStrike">
              <a:solidFill>
                <a:schemeClr val="dk2"/>
              </a:solidFill>
              <a:latin typeface="Source Sans Pro"/>
              <a:ea typeface="Source Sans Pro"/>
              <a:cs typeface="Source Sans Pro"/>
              <a:sym typeface="Source Sans Pro"/>
            </a:endParaRPr>
          </a:p>
          <a:p>
            <a:pPr indent="-304800" lvl="0" marL="342900" marR="0" rtl="0" algn="l">
              <a:lnSpc>
                <a:spcPct val="70000"/>
              </a:lnSpc>
              <a:spcBef>
                <a:spcPts val="800"/>
              </a:spcBef>
              <a:spcAft>
                <a:spcPts val="0"/>
              </a:spcAft>
              <a:buClr>
                <a:schemeClr val="dk2"/>
              </a:buClr>
              <a:buSzPts val="500"/>
              <a:buFont typeface="Arial"/>
              <a:buNone/>
            </a:pPr>
            <a:r>
              <a:t/>
            </a:r>
            <a:endParaRPr b="0" i="0" sz="500" u="none" cap="none" strike="noStrike">
              <a:solidFill>
                <a:schemeClr val="dk2"/>
              </a:solidFill>
              <a:latin typeface="Source Sans Pro"/>
              <a:ea typeface="Source Sans Pro"/>
              <a:cs typeface="Source Sans Pro"/>
              <a:sym typeface="Source Sans Pro"/>
            </a:endParaRPr>
          </a:p>
          <a:p>
            <a:pPr indent="-304800" lvl="0" marL="342900" marR="0" rtl="0" algn="l">
              <a:lnSpc>
                <a:spcPct val="70000"/>
              </a:lnSpc>
              <a:spcBef>
                <a:spcPts val="800"/>
              </a:spcBef>
              <a:spcAft>
                <a:spcPts val="0"/>
              </a:spcAft>
              <a:buClr>
                <a:schemeClr val="dk2"/>
              </a:buClr>
              <a:buSzPts val="500"/>
              <a:buFont typeface="Arial"/>
              <a:buNone/>
            </a:pPr>
            <a:r>
              <a:t/>
            </a:r>
            <a:endParaRPr b="0" i="0" sz="500" u="none" cap="none" strike="noStrike">
              <a:solidFill>
                <a:schemeClr val="dk2"/>
              </a:solidFill>
              <a:latin typeface="Source Sans Pro"/>
              <a:ea typeface="Source Sans Pro"/>
              <a:cs typeface="Source Sans Pro"/>
              <a:sym typeface="Source Sans Pro"/>
            </a:endParaRPr>
          </a:p>
        </p:txBody>
      </p:sp>
      <p:sp>
        <p:nvSpPr>
          <p:cNvPr id="205" name="Google Shape;205;p27"/>
          <p:cNvSpPr txBox="1"/>
          <p:nvPr/>
        </p:nvSpPr>
        <p:spPr>
          <a:xfrm>
            <a:off x="6264975" y="4184175"/>
            <a:ext cx="4234200" cy="7101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b="0" i="0" lang="en-GB" sz="1400" u="none" cap="none" strike="noStrike">
                <a:solidFill>
                  <a:srgbClr val="FFFF00"/>
                </a:solidFill>
                <a:latin typeface="Source Sans Pro"/>
                <a:ea typeface="Source Sans Pro"/>
                <a:cs typeface="Source Sans Pro"/>
                <a:sym typeface="Source Sans Pro"/>
              </a:rPr>
              <a:t>Links to</a:t>
            </a:r>
            <a:r>
              <a:rPr lang="en-GB">
                <a:solidFill>
                  <a:srgbClr val="FFFF00"/>
                </a:solidFill>
                <a:latin typeface="Source Sans Pro"/>
                <a:ea typeface="Source Sans Pro"/>
                <a:cs typeface="Source Sans Pro"/>
                <a:sym typeface="Source Sans Pro"/>
              </a:rPr>
              <a:t>: Science C3.10</a:t>
            </a:r>
            <a:br>
              <a:rPr lang="en-GB">
                <a:solidFill>
                  <a:srgbClr val="FFFF00"/>
                </a:solidFill>
                <a:latin typeface="Source Sans Pro"/>
                <a:ea typeface="Source Sans Pro"/>
                <a:cs typeface="Source Sans Pro"/>
                <a:sym typeface="Source Sans Pro"/>
              </a:rPr>
            </a:br>
            <a:r>
              <a:rPr lang="en-GB">
                <a:solidFill>
                  <a:srgbClr val="FFFF00"/>
                </a:solidFill>
                <a:latin typeface="Source Sans Pro"/>
                <a:ea typeface="Source Sans Pro"/>
                <a:cs typeface="Source Sans Pro"/>
                <a:sym typeface="Source Sans Pro"/>
              </a:rPr>
              <a:t>Cross curricular links: </a:t>
            </a:r>
            <a:br>
              <a:rPr lang="en-GB">
                <a:solidFill>
                  <a:srgbClr val="FFFF00"/>
                </a:solidFill>
                <a:latin typeface="Source Sans Pro"/>
                <a:ea typeface="Source Sans Pro"/>
                <a:cs typeface="Source Sans Pro"/>
                <a:sym typeface="Source Sans Pro"/>
              </a:rPr>
            </a:br>
            <a:r>
              <a:rPr lang="en-GB">
                <a:solidFill>
                  <a:srgbClr val="FFFF00"/>
                </a:solidFill>
                <a:latin typeface="Source Sans Pro"/>
                <a:ea typeface="Source Sans Pro"/>
                <a:cs typeface="Source Sans Pro"/>
                <a:sym typeface="Source Sans Pro"/>
              </a:rPr>
              <a:t>Home Ec 1.1 and 1.15 and CSPE 2.4</a:t>
            </a:r>
            <a:endParaRPr>
              <a:solidFill>
                <a:srgbClr val="FFFF00"/>
              </a:solidFill>
              <a:latin typeface="Source Sans Pro"/>
              <a:ea typeface="Source Sans Pro"/>
              <a:cs typeface="Source Sans Pro"/>
              <a:sym typeface="Source Sans Pro"/>
            </a:endParaRPr>
          </a:p>
          <a:p>
            <a:pPr indent="0" lvl="0" marL="0" marR="0" rtl="0" algn="l">
              <a:spcBef>
                <a:spcPts val="0"/>
              </a:spcBef>
              <a:spcAft>
                <a:spcPts val="0"/>
              </a:spcAft>
              <a:buNone/>
            </a:pPr>
            <a:r>
              <a:t/>
            </a:r>
            <a:endParaRPr>
              <a:solidFill>
                <a:srgbClr val="FFFF00"/>
              </a:solidFill>
              <a:latin typeface="Source Sans Pro"/>
              <a:ea typeface="Source Sans Pro"/>
              <a:cs typeface="Source Sans Pro"/>
              <a:sym typeface="Source Sans Pro"/>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09" name="Shape 209"/>
        <p:cNvGrpSpPr/>
        <p:nvPr/>
      </p:nvGrpSpPr>
      <p:grpSpPr>
        <a:xfrm>
          <a:off x="0" y="0"/>
          <a:ext cx="0" cy="0"/>
          <a:chOff x="0" y="0"/>
          <a:chExt cx="0" cy="0"/>
        </a:xfrm>
      </p:grpSpPr>
      <p:sp>
        <p:nvSpPr>
          <p:cNvPr id="210" name="Google Shape;210;p28"/>
          <p:cNvSpPr txBox="1"/>
          <p:nvPr>
            <p:ph idx="1" type="body"/>
          </p:nvPr>
        </p:nvSpPr>
        <p:spPr>
          <a:xfrm>
            <a:off x="630936" y="2519429"/>
            <a:ext cx="3268200" cy="1689600"/>
          </a:xfrm>
          <a:prstGeom prst="rect">
            <a:avLst/>
          </a:prstGeom>
        </p:spPr>
        <p:txBody>
          <a:bodyPr anchorCtr="0" anchor="t" bIns="34275" lIns="0" spcFirstLastPara="1" rIns="0" wrap="square" tIns="34275">
            <a:noAutofit/>
          </a:bodyPr>
          <a:lstStyle/>
          <a:p>
            <a:pPr indent="0" lvl="0" marL="0" rtl="0" algn="l">
              <a:spcBef>
                <a:spcPts val="800"/>
              </a:spcBef>
              <a:spcAft>
                <a:spcPts val="0"/>
              </a:spcAft>
              <a:buNone/>
            </a:pPr>
            <a:r>
              <a:rPr lang="en-GB">
                <a:solidFill>
                  <a:schemeClr val="accent5"/>
                </a:solidFill>
              </a:rPr>
              <a:t>Starter Task:</a:t>
            </a:r>
            <a:br>
              <a:rPr lang="en-GB"/>
            </a:br>
            <a:r>
              <a:rPr lang="en-GB"/>
              <a:t>Watch the video clip and create a flowchart documenting the life cycle of food. </a:t>
            </a:r>
            <a:endParaRPr/>
          </a:p>
        </p:txBody>
      </p:sp>
      <p:sp>
        <p:nvSpPr>
          <p:cNvPr id="211" name="Google Shape;211;p28"/>
          <p:cNvSpPr txBox="1"/>
          <p:nvPr>
            <p:ph type="title"/>
          </p:nvPr>
        </p:nvSpPr>
        <p:spPr>
          <a:xfrm>
            <a:off x="97525" y="1561225"/>
            <a:ext cx="4292700" cy="994200"/>
          </a:xfrm>
          <a:prstGeom prst="rect">
            <a:avLst/>
          </a:prstGeom>
        </p:spPr>
        <p:txBody>
          <a:bodyPr anchorCtr="0" anchor="ctr" bIns="34275" lIns="0" spcFirstLastPara="1" rIns="0" wrap="square" tIns="34275">
            <a:noAutofit/>
          </a:bodyPr>
          <a:lstStyle/>
          <a:p>
            <a:pPr indent="-393700" lvl="0" marL="457200" rtl="0" algn="l">
              <a:spcBef>
                <a:spcPts val="0"/>
              </a:spcBef>
              <a:spcAft>
                <a:spcPts val="0"/>
              </a:spcAft>
              <a:buSzPts val="2600"/>
              <a:buAutoNum type="arabicPeriod"/>
            </a:pPr>
            <a:r>
              <a:rPr lang="en-GB" sz="2600"/>
              <a:t>Life Cycle of a Strawberry</a:t>
            </a:r>
            <a:endParaRPr sz="2600"/>
          </a:p>
        </p:txBody>
      </p:sp>
      <p:pic>
        <p:nvPicPr>
          <p:cNvPr descr="Follow the journey of a strawberry from the farm to the refrigerator to understand all that it takes to bring your food to you. Did you know that 40% of our food ends up wasted? Wasted food is the single largest contributor to landfills in the US—not to mention that it wastes water, labor, fuel, money, &amp; love! &#10;&#10;Learn more about food waste by visiting http://www.savethefood.com.&#10;&#10;Smokey Bear Says Stay Connected:&#10;&#10;Visit Ad Council’s Official Blog: http://po.st/BlogAdCouncil&#10;LIKE Ad Council On Facebook: http://po.st/LikeAdCouncil&#10;Follow Ad Council On Twitter: http://po.st/FollowAdCouncil&#10;Follow Ad Council On Tumblr: http://po.st/TumblrAdCouncil&#10;Follow Ad Council On G+: http://po.st/PlusAdCouncil&#10;Follow Ad Council On Pinterest: http://po.st/PinAdCouncil&#10;Follow Ad Council On Linked In: http://po.st/LinkedinAdCouncil&#10;Sign Up For Newsletters From The Ad Council: http://po.st/SignUpAdCouncil&#10;&#10;About the Ad Council:&#10;&#10;Our mission is to identify a select number of significant public issues and stimulate action on those issues through communications programs that make a measurable difference in our society. For information, news, events, and more, please click here:&#10;http://po.st/AdCouncil" id="212" name="Google Shape;212;p28" title="The Extraordinary Life and Times of Strawberry | Save The Food | Ad Council">
            <a:hlinkClick r:id="rId3"/>
          </p:cNvPr>
          <p:cNvPicPr preferRelativeResize="0"/>
          <p:nvPr/>
        </p:nvPicPr>
        <p:blipFill>
          <a:blip r:embed="rId4">
            <a:alphaModFix/>
          </a:blip>
          <a:stretch>
            <a:fillRect/>
          </a:stretch>
        </p:blipFill>
        <p:spPr>
          <a:xfrm>
            <a:off x="4137911" y="932425"/>
            <a:ext cx="4572000" cy="3429000"/>
          </a:xfrm>
          <a:prstGeom prst="rect">
            <a:avLst/>
          </a:prstGeom>
          <a:noFill/>
          <a:ln>
            <a:noFill/>
          </a:ln>
        </p:spPr>
      </p:pic>
      <p:sp>
        <p:nvSpPr>
          <p:cNvPr id="213" name="Google Shape;213;p28"/>
          <p:cNvSpPr txBox="1"/>
          <p:nvPr/>
        </p:nvSpPr>
        <p:spPr>
          <a:xfrm>
            <a:off x="5432425" y="4453900"/>
            <a:ext cx="3509100" cy="689700"/>
          </a:xfrm>
          <a:prstGeom prst="rect">
            <a:avLst/>
          </a:prstGeom>
          <a:noFill/>
          <a:ln>
            <a:noFill/>
          </a:ln>
        </p:spPr>
        <p:txBody>
          <a:bodyPr anchorCtr="0" anchor="t" bIns="91425" lIns="91425" spcFirstLastPara="1" rIns="91425" wrap="square" tIns="91425">
            <a:noAutofit/>
          </a:bodyPr>
          <a:lstStyle/>
          <a:p>
            <a:pPr indent="-317500" lvl="0" marL="457200" rtl="0" algn="l">
              <a:spcBef>
                <a:spcPts val="0"/>
              </a:spcBef>
              <a:spcAft>
                <a:spcPts val="0"/>
              </a:spcAft>
              <a:buClr>
                <a:schemeClr val="lt1"/>
              </a:buClr>
              <a:buSzPts val="1400"/>
              <a:buChar char="●"/>
            </a:pPr>
            <a:r>
              <a:rPr lang="en-GB">
                <a:solidFill>
                  <a:schemeClr val="lt1"/>
                </a:solidFill>
              </a:rPr>
              <a:t>Play video with no sound</a:t>
            </a:r>
            <a:endParaRPr>
              <a:solidFill>
                <a:schemeClr val="lt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7" name="Shape 217"/>
        <p:cNvGrpSpPr/>
        <p:nvPr/>
      </p:nvGrpSpPr>
      <p:grpSpPr>
        <a:xfrm>
          <a:off x="0" y="0"/>
          <a:ext cx="0" cy="0"/>
          <a:chOff x="0" y="0"/>
          <a:chExt cx="0" cy="0"/>
        </a:xfrm>
      </p:grpSpPr>
      <p:sp>
        <p:nvSpPr>
          <p:cNvPr id="218" name="Google Shape;218;p29"/>
          <p:cNvSpPr/>
          <p:nvPr>
            <p:ph idx="12" type="sldNum"/>
          </p:nvPr>
        </p:nvSpPr>
        <p:spPr>
          <a:xfrm>
            <a:off x="4365959" y="4588863"/>
            <a:ext cx="411900" cy="273900"/>
          </a:xfrm>
          <a:prstGeom prst="rect">
            <a:avLst/>
          </a:prstGeom>
        </p:spPr>
        <p:txBody>
          <a:bodyPr anchorCtr="0" anchor="ctr" bIns="34275" lIns="68575" spcFirstLastPara="1" rIns="68575" wrap="square" tIns="34275">
            <a:noAutofit/>
          </a:bodyPr>
          <a:lstStyle/>
          <a:p>
            <a:pPr indent="0" lvl="0" marL="0" rtl="0" algn="ctr">
              <a:spcBef>
                <a:spcPts val="0"/>
              </a:spcBef>
              <a:spcAft>
                <a:spcPts val="0"/>
              </a:spcAft>
              <a:buNone/>
            </a:pPr>
            <a:r>
              <a:t/>
            </a:r>
            <a:endParaRPr/>
          </a:p>
        </p:txBody>
      </p:sp>
      <p:sp>
        <p:nvSpPr>
          <p:cNvPr id="219" name="Google Shape;219;p29"/>
          <p:cNvSpPr/>
          <p:nvPr/>
        </p:nvSpPr>
        <p:spPr>
          <a:xfrm rot="-2700000">
            <a:off x="3906958" y="1911280"/>
            <a:ext cx="1323704" cy="1320734"/>
          </a:xfrm>
          <a:prstGeom prst="ellipse">
            <a:avLst/>
          </a:prstGeom>
          <a:solidFill>
            <a:srgbClr val="A1C3FA"/>
          </a:solidFill>
          <a:ln>
            <a:noFill/>
          </a:ln>
        </p:spPr>
        <p:txBody>
          <a:bodyPr anchorCtr="0" anchor="ctr" bIns="45700" lIns="91425" spcFirstLastPara="1" rIns="91425" wrap="square" tIns="45700">
            <a:noAutofit/>
          </a:bodyPr>
          <a:lstStyle/>
          <a:p>
            <a:pPr indent="0" lvl="0" marL="0" rtl="0" algn="l">
              <a:spcBef>
                <a:spcPts val="0"/>
              </a:spcBef>
              <a:spcAft>
                <a:spcPts val="0"/>
              </a:spcAft>
              <a:buNone/>
            </a:pPr>
            <a:r>
              <a:t/>
            </a:r>
            <a:endParaRPr/>
          </a:p>
        </p:txBody>
      </p:sp>
      <p:grpSp>
        <p:nvGrpSpPr>
          <p:cNvPr id="220" name="Google Shape;220;p29"/>
          <p:cNvGrpSpPr/>
          <p:nvPr/>
        </p:nvGrpSpPr>
        <p:grpSpPr>
          <a:xfrm>
            <a:off x="1917433" y="1453653"/>
            <a:ext cx="2742176" cy="2667697"/>
            <a:chOff x="1917433" y="1453653"/>
            <a:chExt cx="2742176" cy="2667697"/>
          </a:xfrm>
        </p:grpSpPr>
        <p:sp>
          <p:nvSpPr>
            <p:cNvPr id="221" name="Google Shape;221;p29"/>
            <p:cNvSpPr/>
            <p:nvPr/>
          </p:nvSpPr>
          <p:spPr>
            <a:xfrm rot="-2700000">
              <a:off x="2440767" y="1711670"/>
              <a:ext cx="1621029" cy="2151664"/>
            </a:xfrm>
            <a:custGeom>
              <a:rect b="b" l="l" r="r" t="t"/>
              <a:pathLst>
                <a:path extrusionOk="0" h="332" w="250">
                  <a:moveTo>
                    <a:pt x="32" y="286"/>
                  </a:moveTo>
                  <a:cubicBezTo>
                    <a:pt x="32" y="157"/>
                    <a:pt x="127" y="49"/>
                    <a:pt x="250" y="29"/>
                  </a:cubicBezTo>
                  <a:cubicBezTo>
                    <a:pt x="245" y="19"/>
                    <a:pt x="239" y="9"/>
                    <a:pt x="232" y="0"/>
                  </a:cubicBezTo>
                  <a:cubicBezTo>
                    <a:pt x="100" y="28"/>
                    <a:pt x="0" y="145"/>
                    <a:pt x="0" y="286"/>
                  </a:cubicBezTo>
                  <a:cubicBezTo>
                    <a:pt x="0" y="302"/>
                    <a:pt x="1" y="317"/>
                    <a:pt x="3" y="332"/>
                  </a:cubicBezTo>
                  <a:cubicBezTo>
                    <a:pt x="13" y="325"/>
                    <a:pt x="23" y="319"/>
                    <a:pt x="33" y="314"/>
                  </a:cubicBezTo>
                  <a:cubicBezTo>
                    <a:pt x="33" y="305"/>
                    <a:pt x="32" y="296"/>
                    <a:pt x="32" y="286"/>
                  </a:cubicBezTo>
                  <a:close/>
                </a:path>
              </a:pathLst>
            </a:custGeom>
            <a:solidFill>
              <a:srgbClr val="A1C3FA"/>
            </a:solidFill>
            <a:ln cap="flat" cmpd="sng" w="9525">
              <a:solidFill>
                <a:srgbClr val="FFFFFF"/>
              </a:solidFill>
              <a:prstDash val="solid"/>
              <a:miter lim="8000"/>
              <a:headEnd len="sm" w="sm" type="none"/>
              <a:tailEnd len="sm" w="sm" type="none"/>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2" name="Google Shape;222;p29"/>
            <p:cNvSpPr/>
            <p:nvPr/>
          </p:nvSpPr>
          <p:spPr>
            <a:xfrm rot="-2700000">
              <a:off x="2689034" y="1771298"/>
              <a:ext cx="1575643" cy="1769691"/>
            </a:xfrm>
            <a:custGeom>
              <a:rect b="b" l="l" r="r" t="t"/>
              <a:pathLst>
                <a:path extrusionOk="0" h="285" w="254">
                  <a:moveTo>
                    <a:pt x="200" y="153"/>
                  </a:moveTo>
                  <a:cubicBezTo>
                    <a:pt x="217" y="143"/>
                    <a:pt x="236" y="137"/>
                    <a:pt x="254" y="136"/>
                  </a:cubicBezTo>
                  <a:cubicBezTo>
                    <a:pt x="253" y="87"/>
                    <a:pt x="240" y="41"/>
                    <a:pt x="218" y="0"/>
                  </a:cubicBezTo>
                  <a:cubicBezTo>
                    <a:pt x="95" y="20"/>
                    <a:pt x="0" y="128"/>
                    <a:pt x="0" y="257"/>
                  </a:cubicBezTo>
                  <a:cubicBezTo>
                    <a:pt x="0" y="267"/>
                    <a:pt x="1" y="276"/>
                    <a:pt x="1" y="285"/>
                  </a:cubicBezTo>
                  <a:cubicBezTo>
                    <a:pt x="43" y="263"/>
                    <a:pt x="90" y="251"/>
                    <a:pt x="140" y="250"/>
                  </a:cubicBezTo>
                  <a:cubicBezTo>
                    <a:pt x="142" y="211"/>
                    <a:pt x="164" y="174"/>
                    <a:pt x="200" y="153"/>
                  </a:cubicBezTo>
                  <a:close/>
                </a:path>
              </a:pathLst>
            </a:custGeom>
            <a:solidFill>
              <a:srgbClr val="0C58D3"/>
            </a:solidFill>
            <a:ln cap="flat" cmpd="sng" w="9525">
              <a:solidFill>
                <a:srgbClr val="FFFFFF"/>
              </a:solidFill>
              <a:prstDash val="solid"/>
              <a:miter lim="8000"/>
              <a:headEnd len="sm" w="sm" type="none"/>
              <a:tailEnd len="sm" w="sm" type="none"/>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3" name="Google Shape;223;p29"/>
            <p:cNvSpPr txBox="1"/>
            <p:nvPr/>
          </p:nvSpPr>
          <p:spPr>
            <a:xfrm rot="-5400000">
              <a:off x="2686908" y="2290153"/>
              <a:ext cx="1496100" cy="563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1000">
                  <a:solidFill>
                    <a:srgbClr val="FFFFFF"/>
                  </a:solidFill>
                  <a:latin typeface="Roboto"/>
                  <a:ea typeface="Roboto"/>
                  <a:cs typeface="Roboto"/>
                  <a:sym typeface="Roboto"/>
                </a:rPr>
                <a:t>Vestibulum congue </a:t>
              </a:r>
              <a:endParaRPr sz="1000">
                <a:solidFill>
                  <a:srgbClr val="FFFFFF"/>
                </a:solidFill>
                <a:latin typeface="Roboto"/>
                <a:ea typeface="Roboto"/>
                <a:cs typeface="Roboto"/>
                <a:sym typeface="Roboto"/>
              </a:endParaRPr>
            </a:p>
          </p:txBody>
        </p:sp>
      </p:grpSp>
      <p:grpSp>
        <p:nvGrpSpPr>
          <p:cNvPr id="224" name="Google Shape;224;p29"/>
          <p:cNvGrpSpPr/>
          <p:nvPr/>
        </p:nvGrpSpPr>
        <p:grpSpPr>
          <a:xfrm>
            <a:off x="3451411" y="2479847"/>
            <a:ext cx="2669123" cy="2745704"/>
            <a:chOff x="3451411" y="2479847"/>
            <a:chExt cx="2669123" cy="2745704"/>
          </a:xfrm>
        </p:grpSpPr>
        <p:sp>
          <p:nvSpPr>
            <p:cNvPr id="225" name="Google Shape;225;p29"/>
            <p:cNvSpPr/>
            <p:nvPr/>
          </p:nvSpPr>
          <p:spPr>
            <a:xfrm rot="-2700000">
              <a:off x="3709147" y="3080460"/>
              <a:ext cx="2153650" cy="1621060"/>
            </a:xfrm>
            <a:custGeom>
              <a:rect b="b" l="l" r="r" t="t"/>
              <a:pathLst>
                <a:path extrusionOk="0" h="250" w="333">
                  <a:moveTo>
                    <a:pt x="287" y="218"/>
                  </a:moveTo>
                  <a:cubicBezTo>
                    <a:pt x="157" y="218"/>
                    <a:pt x="50" y="124"/>
                    <a:pt x="30" y="0"/>
                  </a:cubicBezTo>
                  <a:cubicBezTo>
                    <a:pt x="19" y="5"/>
                    <a:pt x="10" y="11"/>
                    <a:pt x="0" y="18"/>
                  </a:cubicBezTo>
                  <a:cubicBezTo>
                    <a:pt x="28" y="151"/>
                    <a:pt x="146" y="250"/>
                    <a:pt x="287" y="250"/>
                  </a:cubicBezTo>
                  <a:cubicBezTo>
                    <a:pt x="302" y="250"/>
                    <a:pt x="318" y="249"/>
                    <a:pt x="333" y="247"/>
                  </a:cubicBezTo>
                  <a:cubicBezTo>
                    <a:pt x="326" y="237"/>
                    <a:pt x="320" y="227"/>
                    <a:pt x="315" y="217"/>
                  </a:cubicBezTo>
                  <a:cubicBezTo>
                    <a:pt x="306" y="218"/>
                    <a:pt x="296" y="218"/>
                    <a:pt x="287" y="218"/>
                  </a:cubicBezTo>
                  <a:close/>
                </a:path>
              </a:pathLst>
            </a:custGeom>
            <a:solidFill>
              <a:srgbClr val="A1C3FA"/>
            </a:solidFill>
            <a:ln cap="flat" cmpd="sng" w="9525">
              <a:solidFill>
                <a:srgbClr val="FFFFFF"/>
              </a:solidFill>
              <a:prstDash val="solid"/>
              <a:miter lim="8000"/>
              <a:headEnd len="sm" w="sm" type="none"/>
              <a:tailEnd len="sm" w="sm" type="none"/>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6" name="Google Shape;226;p29"/>
            <p:cNvSpPr/>
            <p:nvPr/>
          </p:nvSpPr>
          <p:spPr>
            <a:xfrm rot="-2700000">
              <a:off x="3773733" y="2873178"/>
              <a:ext cx="1764275" cy="1573502"/>
            </a:xfrm>
            <a:custGeom>
              <a:rect b="b" l="l" r="r" t="t"/>
              <a:pathLst>
                <a:path extrusionOk="0" h="254" w="285">
                  <a:moveTo>
                    <a:pt x="152" y="54"/>
                  </a:moveTo>
                  <a:cubicBezTo>
                    <a:pt x="142" y="37"/>
                    <a:pt x="137" y="19"/>
                    <a:pt x="136" y="0"/>
                  </a:cubicBezTo>
                  <a:cubicBezTo>
                    <a:pt x="86" y="1"/>
                    <a:pt x="40" y="14"/>
                    <a:pt x="0" y="36"/>
                  </a:cubicBezTo>
                  <a:cubicBezTo>
                    <a:pt x="20" y="160"/>
                    <a:pt x="127" y="254"/>
                    <a:pt x="257" y="254"/>
                  </a:cubicBezTo>
                  <a:cubicBezTo>
                    <a:pt x="266" y="254"/>
                    <a:pt x="276" y="254"/>
                    <a:pt x="285" y="253"/>
                  </a:cubicBezTo>
                  <a:cubicBezTo>
                    <a:pt x="263" y="211"/>
                    <a:pt x="251" y="164"/>
                    <a:pt x="250" y="115"/>
                  </a:cubicBezTo>
                  <a:cubicBezTo>
                    <a:pt x="210" y="112"/>
                    <a:pt x="173" y="91"/>
                    <a:pt x="152" y="54"/>
                  </a:cubicBezTo>
                  <a:close/>
                </a:path>
              </a:pathLst>
            </a:custGeom>
            <a:solidFill>
              <a:srgbClr val="0D5DDF"/>
            </a:solidFill>
            <a:ln cap="flat" cmpd="sng" w="9525">
              <a:solidFill>
                <a:srgbClr val="FFFFFF"/>
              </a:solidFill>
              <a:prstDash val="solid"/>
              <a:miter lim="8000"/>
              <a:headEnd len="sm" w="sm" type="none"/>
              <a:tailEnd len="sm" w="sm" type="none"/>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7" name="Google Shape;227;p29"/>
            <p:cNvSpPr txBox="1"/>
            <p:nvPr/>
          </p:nvSpPr>
          <p:spPr>
            <a:xfrm>
              <a:off x="3823936" y="3427182"/>
              <a:ext cx="1496100" cy="563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1000">
                  <a:solidFill>
                    <a:srgbClr val="FFFFFF"/>
                  </a:solidFill>
                  <a:latin typeface="Roboto"/>
                  <a:ea typeface="Roboto"/>
                  <a:cs typeface="Roboto"/>
                  <a:sym typeface="Roboto"/>
                </a:rPr>
                <a:t>Vestibulum congue </a:t>
              </a:r>
              <a:endParaRPr sz="1000">
                <a:solidFill>
                  <a:srgbClr val="FFFFFF"/>
                </a:solidFill>
                <a:latin typeface="Roboto"/>
                <a:ea typeface="Roboto"/>
                <a:cs typeface="Roboto"/>
                <a:sym typeface="Roboto"/>
              </a:endParaRPr>
            </a:p>
          </p:txBody>
        </p:sp>
      </p:grpSp>
      <p:grpSp>
        <p:nvGrpSpPr>
          <p:cNvPr id="228" name="Google Shape;228;p29"/>
          <p:cNvGrpSpPr/>
          <p:nvPr/>
        </p:nvGrpSpPr>
        <p:grpSpPr>
          <a:xfrm>
            <a:off x="4481729" y="1022053"/>
            <a:ext cx="2744808" cy="2664963"/>
            <a:chOff x="4481729" y="1022053"/>
            <a:chExt cx="2744808" cy="2664963"/>
          </a:xfrm>
        </p:grpSpPr>
        <p:sp>
          <p:nvSpPr>
            <p:cNvPr id="229" name="Google Shape;229;p29"/>
            <p:cNvSpPr/>
            <p:nvPr/>
          </p:nvSpPr>
          <p:spPr>
            <a:xfrm rot="-2700000">
              <a:off x="5085474" y="1278703"/>
              <a:ext cx="1617163" cy="2151664"/>
            </a:xfrm>
            <a:custGeom>
              <a:rect b="b" l="l" r="r" t="t"/>
              <a:pathLst>
                <a:path extrusionOk="0" h="332" w="250">
                  <a:moveTo>
                    <a:pt x="218" y="45"/>
                  </a:moveTo>
                  <a:cubicBezTo>
                    <a:pt x="218" y="175"/>
                    <a:pt x="123" y="282"/>
                    <a:pt x="0" y="303"/>
                  </a:cubicBezTo>
                  <a:cubicBezTo>
                    <a:pt x="5" y="313"/>
                    <a:pt x="11" y="323"/>
                    <a:pt x="18" y="332"/>
                  </a:cubicBezTo>
                  <a:cubicBezTo>
                    <a:pt x="150" y="304"/>
                    <a:pt x="250" y="186"/>
                    <a:pt x="250" y="45"/>
                  </a:cubicBezTo>
                  <a:cubicBezTo>
                    <a:pt x="250" y="30"/>
                    <a:pt x="248" y="15"/>
                    <a:pt x="246" y="0"/>
                  </a:cubicBezTo>
                  <a:cubicBezTo>
                    <a:pt x="237" y="6"/>
                    <a:pt x="226" y="12"/>
                    <a:pt x="216" y="18"/>
                  </a:cubicBezTo>
                  <a:cubicBezTo>
                    <a:pt x="217" y="27"/>
                    <a:pt x="218" y="36"/>
                    <a:pt x="218" y="45"/>
                  </a:cubicBezTo>
                  <a:close/>
                </a:path>
              </a:pathLst>
            </a:custGeom>
            <a:solidFill>
              <a:srgbClr val="A1C3FA"/>
            </a:solidFill>
            <a:ln cap="flat" cmpd="sng" w="9525">
              <a:solidFill>
                <a:srgbClr val="FFFFFF"/>
              </a:solidFill>
              <a:prstDash val="solid"/>
              <a:miter lim="8000"/>
              <a:headEnd len="sm" w="sm" type="none"/>
              <a:tailEnd len="sm" w="sm" type="none"/>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0" name="Google Shape;230;p29"/>
            <p:cNvSpPr/>
            <p:nvPr/>
          </p:nvSpPr>
          <p:spPr>
            <a:xfrm rot="-2700000">
              <a:off x="4874704" y="1604373"/>
              <a:ext cx="1579339" cy="1765685"/>
            </a:xfrm>
            <a:custGeom>
              <a:rect b="b" l="l" r="r" t="t"/>
              <a:pathLst>
                <a:path extrusionOk="0" h="285" w="254">
                  <a:moveTo>
                    <a:pt x="53" y="133"/>
                  </a:moveTo>
                  <a:cubicBezTo>
                    <a:pt x="37" y="142"/>
                    <a:pt x="18" y="148"/>
                    <a:pt x="0" y="149"/>
                  </a:cubicBezTo>
                  <a:cubicBezTo>
                    <a:pt x="1" y="198"/>
                    <a:pt x="14" y="244"/>
                    <a:pt x="36" y="285"/>
                  </a:cubicBezTo>
                  <a:cubicBezTo>
                    <a:pt x="159" y="264"/>
                    <a:pt x="254" y="157"/>
                    <a:pt x="254" y="27"/>
                  </a:cubicBezTo>
                  <a:cubicBezTo>
                    <a:pt x="254" y="18"/>
                    <a:pt x="253" y="9"/>
                    <a:pt x="252" y="0"/>
                  </a:cubicBezTo>
                  <a:cubicBezTo>
                    <a:pt x="211" y="21"/>
                    <a:pt x="164" y="34"/>
                    <a:pt x="114" y="34"/>
                  </a:cubicBezTo>
                  <a:cubicBezTo>
                    <a:pt x="112" y="74"/>
                    <a:pt x="90" y="111"/>
                    <a:pt x="53" y="133"/>
                  </a:cubicBezTo>
                  <a:close/>
                </a:path>
              </a:pathLst>
            </a:custGeom>
            <a:solidFill>
              <a:srgbClr val="0E65F0"/>
            </a:solidFill>
            <a:ln cap="flat" cmpd="sng" w="9525">
              <a:solidFill>
                <a:srgbClr val="FFFFFF"/>
              </a:solidFill>
              <a:prstDash val="solid"/>
              <a:miter lim="8000"/>
              <a:headEnd len="sm" w="sm" type="none"/>
              <a:tailEnd len="sm" w="sm" type="none"/>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1" name="Google Shape;231;p29"/>
            <p:cNvSpPr txBox="1"/>
            <p:nvPr/>
          </p:nvSpPr>
          <p:spPr>
            <a:xfrm rot="5400000">
              <a:off x="4960966" y="2290154"/>
              <a:ext cx="1496100" cy="563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1000">
                  <a:solidFill>
                    <a:srgbClr val="FFFFFF"/>
                  </a:solidFill>
                  <a:latin typeface="Roboto"/>
                  <a:ea typeface="Roboto"/>
                  <a:cs typeface="Roboto"/>
                  <a:sym typeface="Roboto"/>
                </a:rPr>
                <a:t>Vestibulum congue </a:t>
              </a:r>
              <a:endParaRPr sz="1000">
                <a:solidFill>
                  <a:srgbClr val="FFFFFF"/>
                </a:solidFill>
                <a:latin typeface="Roboto"/>
                <a:ea typeface="Roboto"/>
                <a:cs typeface="Roboto"/>
                <a:sym typeface="Roboto"/>
              </a:endParaRPr>
            </a:p>
          </p:txBody>
        </p:sp>
      </p:grpSp>
      <p:grpSp>
        <p:nvGrpSpPr>
          <p:cNvPr id="232" name="Google Shape;232;p29"/>
          <p:cNvGrpSpPr/>
          <p:nvPr/>
        </p:nvGrpSpPr>
        <p:grpSpPr>
          <a:xfrm>
            <a:off x="3026172" y="-76686"/>
            <a:ext cx="2655026" cy="2740082"/>
            <a:chOff x="3026172" y="-76686"/>
            <a:chExt cx="2655026" cy="2740082"/>
          </a:xfrm>
        </p:grpSpPr>
        <p:sp>
          <p:nvSpPr>
            <p:cNvPr id="233" name="Google Shape;233;p29"/>
            <p:cNvSpPr/>
            <p:nvPr/>
          </p:nvSpPr>
          <p:spPr>
            <a:xfrm rot="-2700000">
              <a:off x="3282650" y="444474"/>
              <a:ext cx="2142068" cy="1612705"/>
            </a:xfrm>
            <a:custGeom>
              <a:rect b="b" l="l" r="r" t="t"/>
              <a:pathLst>
                <a:path extrusionOk="0" h="249" w="331">
                  <a:moveTo>
                    <a:pt x="45" y="32"/>
                  </a:moveTo>
                  <a:cubicBezTo>
                    <a:pt x="174" y="32"/>
                    <a:pt x="281" y="126"/>
                    <a:pt x="302" y="249"/>
                  </a:cubicBezTo>
                  <a:cubicBezTo>
                    <a:pt x="312" y="244"/>
                    <a:pt x="322" y="238"/>
                    <a:pt x="331" y="231"/>
                  </a:cubicBezTo>
                  <a:cubicBezTo>
                    <a:pt x="303" y="99"/>
                    <a:pt x="186" y="0"/>
                    <a:pt x="45" y="0"/>
                  </a:cubicBezTo>
                  <a:cubicBezTo>
                    <a:pt x="29" y="0"/>
                    <a:pt x="14" y="1"/>
                    <a:pt x="0" y="3"/>
                  </a:cubicBezTo>
                  <a:cubicBezTo>
                    <a:pt x="6" y="13"/>
                    <a:pt x="12" y="23"/>
                    <a:pt x="17" y="33"/>
                  </a:cubicBezTo>
                  <a:cubicBezTo>
                    <a:pt x="26" y="32"/>
                    <a:pt x="36" y="32"/>
                    <a:pt x="45" y="32"/>
                  </a:cubicBezTo>
                  <a:close/>
                </a:path>
              </a:pathLst>
            </a:custGeom>
            <a:solidFill>
              <a:srgbClr val="A1C3FA"/>
            </a:solidFill>
            <a:ln cap="flat" cmpd="sng" w="9525">
              <a:solidFill>
                <a:srgbClr val="FFFFFF"/>
              </a:solidFill>
              <a:prstDash val="solid"/>
              <a:miter lim="8000"/>
              <a:headEnd len="sm" w="sm" type="none"/>
              <a:tailEnd len="sm" w="sm" type="none"/>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4" name="Google Shape;234;p29"/>
            <p:cNvSpPr/>
            <p:nvPr/>
          </p:nvSpPr>
          <p:spPr>
            <a:xfrm rot="-2700000">
              <a:off x="3599956" y="695260"/>
              <a:ext cx="1767975" cy="1573496"/>
            </a:xfrm>
            <a:custGeom>
              <a:rect b="b" l="l" r="r" t="t"/>
              <a:pathLst>
                <a:path extrusionOk="0" h="253" w="285">
                  <a:moveTo>
                    <a:pt x="28" y="0"/>
                  </a:moveTo>
                  <a:cubicBezTo>
                    <a:pt x="19" y="0"/>
                    <a:pt x="9" y="0"/>
                    <a:pt x="0" y="1"/>
                  </a:cubicBezTo>
                  <a:cubicBezTo>
                    <a:pt x="22" y="43"/>
                    <a:pt x="34" y="90"/>
                    <a:pt x="35" y="140"/>
                  </a:cubicBezTo>
                  <a:cubicBezTo>
                    <a:pt x="74" y="142"/>
                    <a:pt x="112" y="163"/>
                    <a:pt x="133" y="200"/>
                  </a:cubicBezTo>
                  <a:cubicBezTo>
                    <a:pt x="143" y="217"/>
                    <a:pt x="148" y="235"/>
                    <a:pt x="149" y="253"/>
                  </a:cubicBezTo>
                  <a:cubicBezTo>
                    <a:pt x="198" y="252"/>
                    <a:pt x="244" y="239"/>
                    <a:pt x="285" y="217"/>
                  </a:cubicBezTo>
                  <a:cubicBezTo>
                    <a:pt x="264" y="94"/>
                    <a:pt x="157" y="0"/>
                    <a:pt x="28" y="0"/>
                  </a:cubicBezTo>
                  <a:close/>
                </a:path>
              </a:pathLst>
            </a:custGeom>
            <a:solidFill>
              <a:srgbClr val="0944A1"/>
            </a:solidFill>
            <a:ln cap="flat" cmpd="sng" w="9525">
              <a:solidFill>
                <a:srgbClr val="FFFFFF"/>
              </a:solidFill>
              <a:prstDash val="solid"/>
              <a:miter lim="8000"/>
              <a:headEnd len="sm" w="sm" type="none"/>
              <a:tailEnd len="sm" w="sm" type="none"/>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5" name="Google Shape;235;p29"/>
            <p:cNvSpPr txBox="1"/>
            <p:nvPr/>
          </p:nvSpPr>
          <p:spPr>
            <a:xfrm>
              <a:off x="3823913" y="1153125"/>
              <a:ext cx="1496100" cy="563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1000">
                  <a:solidFill>
                    <a:srgbClr val="FFFFFF"/>
                  </a:solidFill>
                  <a:latin typeface="Roboto"/>
                  <a:ea typeface="Roboto"/>
                  <a:cs typeface="Roboto"/>
                  <a:sym typeface="Roboto"/>
                </a:rPr>
                <a:t>Vestibulum congue </a:t>
              </a:r>
              <a:endParaRPr sz="1000">
                <a:solidFill>
                  <a:srgbClr val="FFFFFF"/>
                </a:solidFill>
                <a:latin typeface="Roboto"/>
                <a:ea typeface="Roboto"/>
                <a:cs typeface="Roboto"/>
                <a:sym typeface="Roboto"/>
              </a:endParaRPr>
            </a:p>
          </p:txBody>
        </p:sp>
      </p:grpSp>
      <p:sp>
        <p:nvSpPr>
          <p:cNvPr id="236" name="Google Shape;236;p29"/>
          <p:cNvSpPr/>
          <p:nvPr/>
        </p:nvSpPr>
        <p:spPr>
          <a:xfrm rot="-2700000">
            <a:off x="3906958" y="1911280"/>
            <a:ext cx="1323704" cy="1320734"/>
          </a:xfrm>
          <a:prstGeom prst="ellipse">
            <a:avLst/>
          </a:prstGeom>
          <a:solidFill>
            <a:srgbClr val="A1C3FA"/>
          </a:solid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GB"/>
              <a:t>Life Cycle of Food</a:t>
            </a:r>
            <a:endParaRPr/>
          </a:p>
        </p:txBody>
      </p:sp>
      <p:grpSp>
        <p:nvGrpSpPr>
          <p:cNvPr id="237" name="Google Shape;237;p29"/>
          <p:cNvGrpSpPr/>
          <p:nvPr/>
        </p:nvGrpSpPr>
        <p:grpSpPr>
          <a:xfrm>
            <a:off x="1917433" y="1442653"/>
            <a:ext cx="2742176" cy="2678697"/>
            <a:chOff x="1917433" y="1442653"/>
            <a:chExt cx="2742176" cy="2678697"/>
          </a:xfrm>
        </p:grpSpPr>
        <p:sp>
          <p:nvSpPr>
            <p:cNvPr id="238" name="Google Shape;238;p29"/>
            <p:cNvSpPr/>
            <p:nvPr/>
          </p:nvSpPr>
          <p:spPr>
            <a:xfrm rot="-2700000">
              <a:off x="2440767" y="1711670"/>
              <a:ext cx="1621029" cy="2151664"/>
            </a:xfrm>
            <a:custGeom>
              <a:rect b="b" l="l" r="r" t="t"/>
              <a:pathLst>
                <a:path extrusionOk="0" h="332" w="250">
                  <a:moveTo>
                    <a:pt x="32" y="286"/>
                  </a:moveTo>
                  <a:cubicBezTo>
                    <a:pt x="32" y="157"/>
                    <a:pt x="127" y="49"/>
                    <a:pt x="250" y="29"/>
                  </a:cubicBezTo>
                  <a:cubicBezTo>
                    <a:pt x="245" y="19"/>
                    <a:pt x="239" y="9"/>
                    <a:pt x="232" y="0"/>
                  </a:cubicBezTo>
                  <a:cubicBezTo>
                    <a:pt x="100" y="28"/>
                    <a:pt x="0" y="145"/>
                    <a:pt x="0" y="286"/>
                  </a:cubicBezTo>
                  <a:cubicBezTo>
                    <a:pt x="0" y="302"/>
                    <a:pt x="1" y="317"/>
                    <a:pt x="3" y="332"/>
                  </a:cubicBezTo>
                  <a:cubicBezTo>
                    <a:pt x="13" y="325"/>
                    <a:pt x="23" y="319"/>
                    <a:pt x="33" y="314"/>
                  </a:cubicBezTo>
                  <a:cubicBezTo>
                    <a:pt x="33" y="305"/>
                    <a:pt x="32" y="296"/>
                    <a:pt x="32" y="286"/>
                  </a:cubicBezTo>
                  <a:close/>
                </a:path>
              </a:pathLst>
            </a:custGeom>
            <a:solidFill>
              <a:srgbClr val="A1C3FA"/>
            </a:solidFill>
            <a:ln cap="flat" cmpd="sng" w="9525">
              <a:solidFill>
                <a:srgbClr val="FFFFFF"/>
              </a:solidFill>
              <a:prstDash val="solid"/>
              <a:miter lim="8000"/>
              <a:headEnd len="sm" w="sm" type="none"/>
              <a:tailEnd len="sm" w="sm" type="none"/>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9" name="Google Shape;239;p29"/>
            <p:cNvSpPr/>
            <p:nvPr/>
          </p:nvSpPr>
          <p:spPr>
            <a:xfrm rot="-2700000">
              <a:off x="2689034" y="1771298"/>
              <a:ext cx="1575643" cy="1769691"/>
            </a:xfrm>
            <a:custGeom>
              <a:rect b="b" l="l" r="r" t="t"/>
              <a:pathLst>
                <a:path extrusionOk="0" h="285" w="254">
                  <a:moveTo>
                    <a:pt x="200" y="153"/>
                  </a:moveTo>
                  <a:cubicBezTo>
                    <a:pt x="217" y="143"/>
                    <a:pt x="236" y="137"/>
                    <a:pt x="254" y="136"/>
                  </a:cubicBezTo>
                  <a:cubicBezTo>
                    <a:pt x="253" y="87"/>
                    <a:pt x="240" y="41"/>
                    <a:pt x="218" y="0"/>
                  </a:cubicBezTo>
                  <a:cubicBezTo>
                    <a:pt x="95" y="20"/>
                    <a:pt x="0" y="128"/>
                    <a:pt x="0" y="257"/>
                  </a:cubicBezTo>
                  <a:cubicBezTo>
                    <a:pt x="0" y="267"/>
                    <a:pt x="1" y="276"/>
                    <a:pt x="1" y="285"/>
                  </a:cubicBezTo>
                  <a:cubicBezTo>
                    <a:pt x="43" y="263"/>
                    <a:pt x="90" y="251"/>
                    <a:pt x="140" y="250"/>
                  </a:cubicBezTo>
                  <a:cubicBezTo>
                    <a:pt x="142" y="211"/>
                    <a:pt x="164" y="174"/>
                    <a:pt x="200" y="153"/>
                  </a:cubicBezTo>
                  <a:close/>
                </a:path>
              </a:pathLst>
            </a:custGeom>
            <a:solidFill>
              <a:srgbClr val="0C58D3"/>
            </a:solidFill>
            <a:ln cap="flat" cmpd="sng" w="9525">
              <a:solidFill>
                <a:srgbClr val="FFFFFF"/>
              </a:solidFill>
              <a:prstDash val="solid"/>
              <a:miter lim="8000"/>
              <a:headEnd len="sm" w="sm" type="none"/>
              <a:tailEnd len="sm" w="sm" type="none"/>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0" name="Google Shape;240;p29"/>
            <p:cNvSpPr txBox="1"/>
            <p:nvPr/>
          </p:nvSpPr>
          <p:spPr>
            <a:xfrm rot="-5400000">
              <a:off x="2686908" y="1909153"/>
              <a:ext cx="1496100" cy="563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sz="1000">
                  <a:solidFill>
                    <a:srgbClr val="FFFFFF"/>
                  </a:solidFill>
                  <a:latin typeface="Roboto"/>
                  <a:ea typeface="Roboto"/>
                  <a:cs typeface="Roboto"/>
                  <a:sym typeface="Roboto"/>
                </a:rPr>
                <a:t>DISPOSAL</a:t>
              </a:r>
              <a:r>
                <a:rPr lang="en-GB" sz="1000">
                  <a:solidFill>
                    <a:srgbClr val="FFFFFF"/>
                  </a:solidFill>
                  <a:latin typeface="Roboto"/>
                  <a:ea typeface="Roboto"/>
                  <a:cs typeface="Roboto"/>
                  <a:sym typeface="Roboto"/>
                </a:rPr>
                <a:t> </a:t>
              </a:r>
              <a:endParaRPr sz="1000">
                <a:solidFill>
                  <a:srgbClr val="FFFFFF"/>
                </a:solidFill>
                <a:latin typeface="Roboto"/>
                <a:ea typeface="Roboto"/>
                <a:cs typeface="Roboto"/>
                <a:sym typeface="Roboto"/>
              </a:endParaRPr>
            </a:p>
          </p:txBody>
        </p:sp>
      </p:grpSp>
      <p:grpSp>
        <p:nvGrpSpPr>
          <p:cNvPr id="241" name="Google Shape;241;p29"/>
          <p:cNvGrpSpPr/>
          <p:nvPr/>
        </p:nvGrpSpPr>
        <p:grpSpPr>
          <a:xfrm>
            <a:off x="3451411" y="2479847"/>
            <a:ext cx="2669123" cy="2745704"/>
            <a:chOff x="3451411" y="2479847"/>
            <a:chExt cx="2669123" cy="2745704"/>
          </a:xfrm>
        </p:grpSpPr>
        <p:sp>
          <p:nvSpPr>
            <p:cNvPr id="242" name="Google Shape;242;p29"/>
            <p:cNvSpPr/>
            <p:nvPr/>
          </p:nvSpPr>
          <p:spPr>
            <a:xfrm rot="-2700000">
              <a:off x="3709147" y="3080460"/>
              <a:ext cx="2153650" cy="1621060"/>
            </a:xfrm>
            <a:custGeom>
              <a:rect b="b" l="l" r="r" t="t"/>
              <a:pathLst>
                <a:path extrusionOk="0" h="250" w="333">
                  <a:moveTo>
                    <a:pt x="287" y="218"/>
                  </a:moveTo>
                  <a:cubicBezTo>
                    <a:pt x="157" y="218"/>
                    <a:pt x="50" y="124"/>
                    <a:pt x="30" y="0"/>
                  </a:cubicBezTo>
                  <a:cubicBezTo>
                    <a:pt x="19" y="5"/>
                    <a:pt x="10" y="11"/>
                    <a:pt x="0" y="18"/>
                  </a:cubicBezTo>
                  <a:cubicBezTo>
                    <a:pt x="28" y="151"/>
                    <a:pt x="146" y="250"/>
                    <a:pt x="287" y="250"/>
                  </a:cubicBezTo>
                  <a:cubicBezTo>
                    <a:pt x="302" y="250"/>
                    <a:pt x="318" y="249"/>
                    <a:pt x="333" y="247"/>
                  </a:cubicBezTo>
                  <a:cubicBezTo>
                    <a:pt x="326" y="237"/>
                    <a:pt x="320" y="227"/>
                    <a:pt x="315" y="217"/>
                  </a:cubicBezTo>
                  <a:cubicBezTo>
                    <a:pt x="306" y="218"/>
                    <a:pt x="296" y="218"/>
                    <a:pt x="287" y="218"/>
                  </a:cubicBezTo>
                  <a:close/>
                </a:path>
              </a:pathLst>
            </a:custGeom>
            <a:solidFill>
              <a:srgbClr val="A1C3FA"/>
            </a:solidFill>
            <a:ln cap="flat" cmpd="sng" w="9525">
              <a:solidFill>
                <a:srgbClr val="FFFFFF"/>
              </a:solidFill>
              <a:prstDash val="solid"/>
              <a:miter lim="8000"/>
              <a:headEnd len="sm" w="sm" type="none"/>
              <a:tailEnd len="sm" w="sm" type="none"/>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3" name="Google Shape;243;p29"/>
            <p:cNvSpPr/>
            <p:nvPr/>
          </p:nvSpPr>
          <p:spPr>
            <a:xfrm rot="-2700000">
              <a:off x="3773733" y="2873178"/>
              <a:ext cx="1764275" cy="1573502"/>
            </a:xfrm>
            <a:custGeom>
              <a:rect b="b" l="l" r="r" t="t"/>
              <a:pathLst>
                <a:path extrusionOk="0" h="254" w="285">
                  <a:moveTo>
                    <a:pt x="152" y="54"/>
                  </a:moveTo>
                  <a:cubicBezTo>
                    <a:pt x="142" y="37"/>
                    <a:pt x="137" y="19"/>
                    <a:pt x="136" y="0"/>
                  </a:cubicBezTo>
                  <a:cubicBezTo>
                    <a:pt x="86" y="1"/>
                    <a:pt x="40" y="14"/>
                    <a:pt x="0" y="36"/>
                  </a:cubicBezTo>
                  <a:cubicBezTo>
                    <a:pt x="20" y="160"/>
                    <a:pt x="127" y="254"/>
                    <a:pt x="257" y="254"/>
                  </a:cubicBezTo>
                  <a:cubicBezTo>
                    <a:pt x="266" y="254"/>
                    <a:pt x="276" y="254"/>
                    <a:pt x="285" y="253"/>
                  </a:cubicBezTo>
                  <a:cubicBezTo>
                    <a:pt x="263" y="211"/>
                    <a:pt x="251" y="164"/>
                    <a:pt x="250" y="115"/>
                  </a:cubicBezTo>
                  <a:cubicBezTo>
                    <a:pt x="210" y="112"/>
                    <a:pt x="173" y="91"/>
                    <a:pt x="152" y="54"/>
                  </a:cubicBezTo>
                  <a:close/>
                </a:path>
              </a:pathLst>
            </a:custGeom>
            <a:solidFill>
              <a:srgbClr val="0D5DDF"/>
            </a:solidFill>
            <a:ln cap="flat" cmpd="sng" w="9525">
              <a:solidFill>
                <a:srgbClr val="FFFFFF"/>
              </a:solidFill>
              <a:prstDash val="solid"/>
              <a:miter lim="8000"/>
              <a:headEnd len="sm" w="sm" type="none"/>
              <a:tailEnd len="sm" w="sm" type="none"/>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4" name="Google Shape;244;p29"/>
            <p:cNvSpPr txBox="1"/>
            <p:nvPr/>
          </p:nvSpPr>
          <p:spPr>
            <a:xfrm>
              <a:off x="3823936" y="3427182"/>
              <a:ext cx="1496100" cy="563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1000">
                  <a:solidFill>
                    <a:srgbClr val="FFFFFF"/>
                  </a:solidFill>
                  <a:latin typeface="Roboto"/>
                  <a:ea typeface="Roboto"/>
                  <a:cs typeface="Roboto"/>
                  <a:sym typeface="Roboto"/>
                </a:rPr>
                <a:t>CONSUMPTION</a:t>
              </a:r>
              <a:endParaRPr sz="1000">
                <a:solidFill>
                  <a:srgbClr val="FFFFFF"/>
                </a:solidFill>
                <a:latin typeface="Roboto"/>
                <a:ea typeface="Roboto"/>
                <a:cs typeface="Roboto"/>
                <a:sym typeface="Roboto"/>
              </a:endParaRPr>
            </a:p>
          </p:txBody>
        </p:sp>
      </p:grpSp>
      <p:grpSp>
        <p:nvGrpSpPr>
          <p:cNvPr id="245" name="Google Shape;245;p29"/>
          <p:cNvGrpSpPr/>
          <p:nvPr/>
        </p:nvGrpSpPr>
        <p:grpSpPr>
          <a:xfrm>
            <a:off x="4481729" y="1022053"/>
            <a:ext cx="2744808" cy="2664963"/>
            <a:chOff x="4481729" y="1022053"/>
            <a:chExt cx="2744808" cy="2664963"/>
          </a:xfrm>
        </p:grpSpPr>
        <p:sp>
          <p:nvSpPr>
            <p:cNvPr id="246" name="Google Shape;246;p29"/>
            <p:cNvSpPr/>
            <p:nvPr/>
          </p:nvSpPr>
          <p:spPr>
            <a:xfrm rot="-2700000">
              <a:off x="5085474" y="1278703"/>
              <a:ext cx="1617163" cy="2151664"/>
            </a:xfrm>
            <a:custGeom>
              <a:rect b="b" l="l" r="r" t="t"/>
              <a:pathLst>
                <a:path extrusionOk="0" h="332" w="250">
                  <a:moveTo>
                    <a:pt x="218" y="45"/>
                  </a:moveTo>
                  <a:cubicBezTo>
                    <a:pt x="218" y="175"/>
                    <a:pt x="123" y="282"/>
                    <a:pt x="0" y="303"/>
                  </a:cubicBezTo>
                  <a:cubicBezTo>
                    <a:pt x="5" y="313"/>
                    <a:pt x="11" y="323"/>
                    <a:pt x="18" y="332"/>
                  </a:cubicBezTo>
                  <a:cubicBezTo>
                    <a:pt x="150" y="304"/>
                    <a:pt x="250" y="186"/>
                    <a:pt x="250" y="45"/>
                  </a:cubicBezTo>
                  <a:cubicBezTo>
                    <a:pt x="250" y="30"/>
                    <a:pt x="248" y="15"/>
                    <a:pt x="246" y="0"/>
                  </a:cubicBezTo>
                  <a:cubicBezTo>
                    <a:pt x="237" y="6"/>
                    <a:pt x="226" y="12"/>
                    <a:pt x="216" y="18"/>
                  </a:cubicBezTo>
                  <a:cubicBezTo>
                    <a:pt x="217" y="27"/>
                    <a:pt x="218" y="36"/>
                    <a:pt x="218" y="45"/>
                  </a:cubicBezTo>
                  <a:close/>
                </a:path>
              </a:pathLst>
            </a:custGeom>
            <a:solidFill>
              <a:srgbClr val="A1C3FA"/>
            </a:solidFill>
            <a:ln cap="flat" cmpd="sng" w="9525">
              <a:solidFill>
                <a:srgbClr val="FFFFFF"/>
              </a:solidFill>
              <a:prstDash val="solid"/>
              <a:miter lim="8000"/>
              <a:headEnd len="sm" w="sm" type="none"/>
              <a:tailEnd len="sm" w="sm" type="none"/>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7" name="Google Shape;247;p29"/>
            <p:cNvSpPr/>
            <p:nvPr/>
          </p:nvSpPr>
          <p:spPr>
            <a:xfrm rot="-2700000">
              <a:off x="4874704" y="1604373"/>
              <a:ext cx="1579339" cy="1765685"/>
            </a:xfrm>
            <a:custGeom>
              <a:rect b="b" l="l" r="r" t="t"/>
              <a:pathLst>
                <a:path extrusionOk="0" h="285" w="254">
                  <a:moveTo>
                    <a:pt x="53" y="133"/>
                  </a:moveTo>
                  <a:cubicBezTo>
                    <a:pt x="37" y="142"/>
                    <a:pt x="18" y="148"/>
                    <a:pt x="0" y="149"/>
                  </a:cubicBezTo>
                  <a:cubicBezTo>
                    <a:pt x="1" y="198"/>
                    <a:pt x="14" y="244"/>
                    <a:pt x="36" y="285"/>
                  </a:cubicBezTo>
                  <a:cubicBezTo>
                    <a:pt x="159" y="264"/>
                    <a:pt x="254" y="157"/>
                    <a:pt x="254" y="27"/>
                  </a:cubicBezTo>
                  <a:cubicBezTo>
                    <a:pt x="254" y="18"/>
                    <a:pt x="253" y="9"/>
                    <a:pt x="252" y="0"/>
                  </a:cubicBezTo>
                  <a:cubicBezTo>
                    <a:pt x="211" y="21"/>
                    <a:pt x="164" y="34"/>
                    <a:pt x="114" y="34"/>
                  </a:cubicBezTo>
                  <a:cubicBezTo>
                    <a:pt x="112" y="74"/>
                    <a:pt x="90" y="111"/>
                    <a:pt x="53" y="133"/>
                  </a:cubicBezTo>
                  <a:close/>
                </a:path>
              </a:pathLst>
            </a:custGeom>
            <a:solidFill>
              <a:srgbClr val="0E65F0"/>
            </a:solidFill>
            <a:ln cap="flat" cmpd="sng" w="9525">
              <a:solidFill>
                <a:srgbClr val="FFFFFF"/>
              </a:solidFill>
              <a:prstDash val="solid"/>
              <a:miter lim="8000"/>
              <a:headEnd len="sm" w="sm" type="none"/>
              <a:tailEnd len="sm" w="sm" type="none"/>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8" name="Google Shape;248;p29"/>
            <p:cNvSpPr txBox="1"/>
            <p:nvPr/>
          </p:nvSpPr>
          <p:spPr>
            <a:xfrm rot="5400000">
              <a:off x="4960966" y="2290154"/>
              <a:ext cx="1496100" cy="563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1000">
                  <a:solidFill>
                    <a:srgbClr val="FFFFFF"/>
                  </a:solidFill>
                  <a:latin typeface="Roboto"/>
                  <a:ea typeface="Roboto"/>
                  <a:cs typeface="Roboto"/>
                  <a:sym typeface="Roboto"/>
                </a:rPr>
                <a:t>DISTRIBUTION</a:t>
              </a:r>
              <a:endParaRPr sz="1000">
                <a:solidFill>
                  <a:srgbClr val="FFFFFF"/>
                </a:solidFill>
                <a:latin typeface="Roboto"/>
                <a:ea typeface="Roboto"/>
                <a:cs typeface="Roboto"/>
                <a:sym typeface="Roboto"/>
              </a:endParaRPr>
            </a:p>
          </p:txBody>
        </p:sp>
      </p:grpSp>
      <p:grpSp>
        <p:nvGrpSpPr>
          <p:cNvPr id="249" name="Google Shape;249;p29"/>
          <p:cNvGrpSpPr/>
          <p:nvPr/>
        </p:nvGrpSpPr>
        <p:grpSpPr>
          <a:xfrm>
            <a:off x="3026172" y="-76686"/>
            <a:ext cx="2655026" cy="2740082"/>
            <a:chOff x="3026172" y="-76686"/>
            <a:chExt cx="2655026" cy="2740082"/>
          </a:xfrm>
        </p:grpSpPr>
        <p:sp>
          <p:nvSpPr>
            <p:cNvPr id="250" name="Google Shape;250;p29"/>
            <p:cNvSpPr/>
            <p:nvPr/>
          </p:nvSpPr>
          <p:spPr>
            <a:xfrm rot="-2700000">
              <a:off x="3282650" y="444474"/>
              <a:ext cx="2142068" cy="1612705"/>
            </a:xfrm>
            <a:custGeom>
              <a:rect b="b" l="l" r="r" t="t"/>
              <a:pathLst>
                <a:path extrusionOk="0" h="249" w="331">
                  <a:moveTo>
                    <a:pt x="45" y="32"/>
                  </a:moveTo>
                  <a:cubicBezTo>
                    <a:pt x="174" y="32"/>
                    <a:pt x="281" y="126"/>
                    <a:pt x="302" y="249"/>
                  </a:cubicBezTo>
                  <a:cubicBezTo>
                    <a:pt x="312" y="244"/>
                    <a:pt x="322" y="238"/>
                    <a:pt x="331" y="231"/>
                  </a:cubicBezTo>
                  <a:cubicBezTo>
                    <a:pt x="303" y="99"/>
                    <a:pt x="186" y="0"/>
                    <a:pt x="45" y="0"/>
                  </a:cubicBezTo>
                  <a:cubicBezTo>
                    <a:pt x="29" y="0"/>
                    <a:pt x="14" y="1"/>
                    <a:pt x="0" y="3"/>
                  </a:cubicBezTo>
                  <a:cubicBezTo>
                    <a:pt x="6" y="13"/>
                    <a:pt x="12" y="23"/>
                    <a:pt x="17" y="33"/>
                  </a:cubicBezTo>
                  <a:cubicBezTo>
                    <a:pt x="26" y="32"/>
                    <a:pt x="36" y="32"/>
                    <a:pt x="45" y="32"/>
                  </a:cubicBezTo>
                  <a:close/>
                </a:path>
              </a:pathLst>
            </a:custGeom>
            <a:solidFill>
              <a:srgbClr val="A1C3FA"/>
            </a:solidFill>
            <a:ln cap="flat" cmpd="sng" w="9525">
              <a:solidFill>
                <a:srgbClr val="FFFFFF"/>
              </a:solidFill>
              <a:prstDash val="solid"/>
              <a:miter lim="8000"/>
              <a:headEnd len="sm" w="sm" type="none"/>
              <a:tailEnd len="sm" w="sm" type="none"/>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1" name="Google Shape;251;p29"/>
            <p:cNvSpPr/>
            <p:nvPr/>
          </p:nvSpPr>
          <p:spPr>
            <a:xfrm rot="-2700000">
              <a:off x="3599956" y="695260"/>
              <a:ext cx="1767975" cy="1573496"/>
            </a:xfrm>
            <a:custGeom>
              <a:rect b="b" l="l" r="r" t="t"/>
              <a:pathLst>
                <a:path extrusionOk="0" h="253" w="285">
                  <a:moveTo>
                    <a:pt x="28" y="0"/>
                  </a:moveTo>
                  <a:cubicBezTo>
                    <a:pt x="19" y="0"/>
                    <a:pt x="9" y="0"/>
                    <a:pt x="0" y="1"/>
                  </a:cubicBezTo>
                  <a:cubicBezTo>
                    <a:pt x="22" y="43"/>
                    <a:pt x="34" y="90"/>
                    <a:pt x="35" y="140"/>
                  </a:cubicBezTo>
                  <a:cubicBezTo>
                    <a:pt x="74" y="142"/>
                    <a:pt x="112" y="163"/>
                    <a:pt x="133" y="200"/>
                  </a:cubicBezTo>
                  <a:cubicBezTo>
                    <a:pt x="143" y="217"/>
                    <a:pt x="148" y="235"/>
                    <a:pt x="149" y="253"/>
                  </a:cubicBezTo>
                  <a:cubicBezTo>
                    <a:pt x="198" y="252"/>
                    <a:pt x="244" y="239"/>
                    <a:pt x="285" y="217"/>
                  </a:cubicBezTo>
                  <a:cubicBezTo>
                    <a:pt x="264" y="94"/>
                    <a:pt x="157" y="0"/>
                    <a:pt x="28" y="0"/>
                  </a:cubicBezTo>
                  <a:close/>
                </a:path>
              </a:pathLst>
            </a:custGeom>
            <a:solidFill>
              <a:srgbClr val="0944A1"/>
            </a:solidFill>
            <a:ln cap="flat" cmpd="sng" w="9525">
              <a:solidFill>
                <a:srgbClr val="FFFFFF"/>
              </a:solidFill>
              <a:prstDash val="solid"/>
              <a:miter lim="8000"/>
              <a:headEnd len="sm" w="sm" type="none"/>
              <a:tailEnd len="sm" w="sm" type="none"/>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2" name="Google Shape;252;p29"/>
            <p:cNvSpPr txBox="1"/>
            <p:nvPr/>
          </p:nvSpPr>
          <p:spPr>
            <a:xfrm>
              <a:off x="3823913" y="1153125"/>
              <a:ext cx="1496100" cy="563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sz="1000">
                  <a:solidFill>
                    <a:srgbClr val="FFFFFF"/>
                  </a:solidFill>
                  <a:latin typeface="Roboto"/>
                  <a:ea typeface="Roboto"/>
                  <a:cs typeface="Roboto"/>
                  <a:sym typeface="Roboto"/>
                </a:rPr>
                <a:t>PRODUCTION</a:t>
              </a:r>
              <a:endParaRPr sz="1000">
                <a:solidFill>
                  <a:srgbClr val="FFFFFF"/>
                </a:solidFill>
                <a:latin typeface="Roboto"/>
                <a:ea typeface="Roboto"/>
                <a:cs typeface="Roboto"/>
                <a:sym typeface="Roboto"/>
              </a:endParaRPr>
            </a:p>
          </p:txBody>
        </p:sp>
      </p:grpSp>
      <p:sp>
        <p:nvSpPr>
          <p:cNvPr id="253" name="Google Shape;253;p29"/>
          <p:cNvSpPr/>
          <p:nvPr/>
        </p:nvSpPr>
        <p:spPr>
          <a:xfrm>
            <a:off x="6416500" y="313950"/>
            <a:ext cx="2520300" cy="1569900"/>
          </a:xfrm>
          <a:prstGeom prst="roundRect">
            <a:avLst>
              <a:gd fmla="val 16667" name="adj"/>
            </a:avLst>
          </a:prstGeom>
          <a:solidFill>
            <a:srgbClr val="93C47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GB"/>
              <a:t>PRODUCTION:</a:t>
            </a:r>
            <a:endParaRPr b="1"/>
          </a:p>
          <a:p>
            <a:pPr indent="-317500" lvl="0" marL="457200" rtl="0" algn="l">
              <a:spcBef>
                <a:spcPts val="0"/>
              </a:spcBef>
              <a:spcAft>
                <a:spcPts val="0"/>
              </a:spcAft>
              <a:buSzPts val="1400"/>
              <a:buChar char="-"/>
            </a:pPr>
            <a:r>
              <a:rPr lang="en-GB"/>
              <a:t>Cultivation/Purchase of seeds/fertilizer</a:t>
            </a:r>
            <a:endParaRPr/>
          </a:p>
          <a:p>
            <a:pPr indent="-317500" lvl="0" marL="457200" rtl="0" algn="l">
              <a:spcBef>
                <a:spcPts val="0"/>
              </a:spcBef>
              <a:spcAft>
                <a:spcPts val="0"/>
              </a:spcAft>
              <a:buSzPts val="1400"/>
              <a:buChar char="-"/>
            </a:pPr>
            <a:r>
              <a:rPr lang="en-GB"/>
              <a:t>Planting and growing plants</a:t>
            </a:r>
            <a:endParaRPr/>
          </a:p>
          <a:p>
            <a:pPr indent="-317500" lvl="0" marL="457200" rtl="0" algn="l">
              <a:spcBef>
                <a:spcPts val="0"/>
              </a:spcBef>
              <a:spcAft>
                <a:spcPts val="0"/>
              </a:spcAft>
              <a:buSzPts val="1400"/>
              <a:buChar char="-"/>
            </a:pPr>
            <a:r>
              <a:rPr lang="en-GB"/>
              <a:t>Harvesting plants</a:t>
            </a:r>
            <a:br>
              <a:rPr lang="en-GB"/>
            </a:br>
            <a:endParaRPr/>
          </a:p>
        </p:txBody>
      </p:sp>
      <p:sp>
        <p:nvSpPr>
          <p:cNvPr id="254" name="Google Shape;254;p29"/>
          <p:cNvSpPr/>
          <p:nvPr/>
        </p:nvSpPr>
        <p:spPr>
          <a:xfrm>
            <a:off x="6568900" y="3067750"/>
            <a:ext cx="2367900" cy="1569900"/>
          </a:xfrm>
          <a:prstGeom prst="roundRect">
            <a:avLst>
              <a:gd fmla="val 16667" name="adj"/>
            </a:avLst>
          </a:prstGeom>
          <a:solidFill>
            <a:srgbClr val="93C47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GB"/>
              <a:t>DISTRIBUTION:</a:t>
            </a:r>
            <a:endParaRPr b="1"/>
          </a:p>
          <a:p>
            <a:pPr indent="-317500" lvl="0" marL="457200" rtl="0" algn="l">
              <a:spcBef>
                <a:spcPts val="0"/>
              </a:spcBef>
              <a:spcAft>
                <a:spcPts val="0"/>
              </a:spcAft>
              <a:buSzPts val="1400"/>
              <a:buChar char="-"/>
            </a:pPr>
            <a:r>
              <a:rPr lang="en-GB"/>
              <a:t>Transportation</a:t>
            </a:r>
            <a:endParaRPr/>
          </a:p>
          <a:p>
            <a:pPr indent="-317500" lvl="0" marL="457200" rtl="0" algn="l">
              <a:spcBef>
                <a:spcPts val="0"/>
              </a:spcBef>
              <a:spcAft>
                <a:spcPts val="0"/>
              </a:spcAft>
              <a:buSzPts val="1400"/>
              <a:buChar char="-"/>
            </a:pPr>
            <a:r>
              <a:rPr lang="en-GB"/>
              <a:t>Processing</a:t>
            </a:r>
            <a:endParaRPr/>
          </a:p>
          <a:p>
            <a:pPr indent="-317500" lvl="0" marL="457200" rtl="0" algn="l">
              <a:spcBef>
                <a:spcPts val="0"/>
              </a:spcBef>
              <a:spcAft>
                <a:spcPts val="0"/>
              </a:spcAft>
              <a:buSzPts val="1400"/>
              <a:buChar char="-"/>
            </a:pPr>
            <a:r>
              <a:rPr lang="en-GB"/>
              <a:t>Packaging</a:t>
            </a:r>
            <a:endParaRPr/>
          </a:p>
          <a:p>
            <a:pPr indent="-317500" lvl="0" marL="457200" rtl="0" algn="l">
              <a:spcBef>
                <a:spcPts val="0"/>
              </a:spcBef>
              <a:spcAft>
                <a:spcPts val="0"/>
              </a:spcAft>
              <a:buSzPts val="1400"/>
              <a:buChar char="-"/>
            </a:pPr>
            <a:r>
              <a:rPr lang="en-GB"/>
              <a:t>Distribution to retailer/ consumer</a:t>
            </a:r>
            <a:endParaRPr/>
          </a:p>
        </p:txBody>
      </p:sp>
      <p:sp>
        <p:nvSpPr>
          <p:cNvPr id="255" name="Google Shape;255;p29"/>
          <p:cNvSpPr/>
          <p:nvPr/>
        </p:nvSpPr>
        <p:spPr>
          <a:xfrm>
            <a:off x="226300" y="508425"/>
            <a:ext cx="2367900" cy="2276700"/>
          </a:xfrm>
          <a:prstGeom prst="roundRect">
            <a:avLst>
              <a:gd fmla="val 16667" name="adj"/>
            </a:avLst>
          </a:prstGeom>
          <a:solidFill>
            <a:srgbClr val="93C47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GB"/>
              <a:t>DISPOSAL:</a:t>
            </a:r>
            <a:endParaRPr b="1"/>
          </a:p>
          <a:p>
            <a:pPr indent="-317500" lvl="0" marL="457200" rtl="0" algn="l">
              <a:spcBef>
                <a:spcPts val="0"/>
              </a:spcBef>
              <a:spcAft>
                <a:spcPts val="0"/>
              </a:spcAft>
              <a:buSzPts val="1400"/>
              <a:buChar char="-"/>
            </a:pPr>
            <a:r>
              <a:rPr lang="en-GB"/>
              <a:t>Disposal of food </a:t>
            </a:r>
            <a:r>
              <a:rPr lang="en-GB"/>
              <a:t>scraps in a compost</a:t>
            </a:r>
            <a:endParaRPr/>
          </a:p>
          <a:p>
            <a:pPr indent="-317500" lvl="0" marL="457200" rtl="0" algn="l">
              <a:spcBef>
                <a:spcPts val="0"/>
              </a:spcBef>
              <a:spcAft>
                <a:spcPts val="0"/>
              </a:spcAft>
              <a:buSzPts val="1400"/>
              <a:buChar char="-"/>
            </a:pPr>
            <a:r>
              <a:rPr lang="en-GB"/>
              <a:t>Reuse food and its packaging</a:t>
            </a:r>
            <a:endParaRPr/>
          </a:p>
          <a:p>
            <a:pPr indent="-317500" lvl="0" marL="457200" rtl="0" algn="l">
              <a:spcBef>
                <a:spcPts val="0"/>
              </a:spcBef>
              <a:spcAft>
                <a:spcPts val="0"/>
              </a:spcAft>
              <a:buSzPts val="1400"/>
              <a:buChar char="-"/>
            </a:pPr>
            <a:r>
              <a:rPr lang="en-GB"/>
              <a:t>Recycle packaging</a:t>
            </a:r>
            <a:endParaRPr/>
          </a:p>
          <a:p>
            <a:pPr indent="-317500" lvl="0" marL="457200" rtl="0" algn="l">
              <a:spcBef>
                <a:spcPts val="0"/>
              </a:spcBef>
              <a:spcAft>
                <a:spcPts val="0"/>
              </a:spcAft>
              <a:buSzPts val="1400"/>
              <a:buChar char="-"/>
            </a:pPr>
            <a:r>
              <a:rPr lang="en-GB"/>
              <a:t>Non Recyclable</a:t>
            </a:r>
            <a:r>
              <a:rPr lang="en-GB"/>
              <a:t> packaging goes to landfill site.</a:t>
            </a:r>
            <a:endParaRPr/>
          </a:p>
        </p:txBody>
      </p:sp>
      <p:sp>
        <p:nvSpPr>
          <p:cNvPr id="256" name="Google Shape;256;p29"/>
          <p:cNvSpPr/>
          <p:nvPr/>
        </p:nvSpPr>
        <p:spPr>
          <a:xfrm>
            <a:off x="200800" y="3067738"/>
            <a:ext cx="2367900" cy="1569900"/>
          </a:xfrm>
          <a:prstGeom prst="roundRect">
            <a:avLst>
              <a:gd fmla="val 16667" name="adj"/>
            </a:avLst>
          </a:prstGeom>
          <a:solidFill>
            <a:srgbClr val="93C47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GB"/>
              <a:t>CONSUMPTION</a:t>
            </a:r>
            <a:endParaRPr b="1"/>
          </a:p>
          <a:p>
            <a:pPr indent="-317500" lvl="0" marL="457200" rtl="0" algn="l">
              <a:spcBef>
                <a:spcPts val="0"/>
              </a:spcBef>
              <a:spcAft>
                <a:spcPts val="0"/>
              </a:spcAft>
              <a:buSzPts val="1400"/>
              <a:buChar char="-"/>
            </a:pPr>
            <a:r>
              <a:rPr lang="en-GB"/>
              <a:t>Purchase the food</a:t>
            </a:r>
            <a:endParaRPr/>
          </a:p>
          <a:p>
            <a:pPr indent="-317500" lvl="0" marL="457200" rtl="0" algn="l">
              <a:spcBef>
                <a:spcPts val="0"/>
              </a:spcBef>
              <a:spcAft>
                <a:spcPts val="0"/>
              </a:spcAft>
              <a:buSzPts val="1400"/>
              <a:buChar char="-"/>
            </a:pPr>
            <a:r>
              <a:rPr lang="en-GB"/>
              <a:t>Transport the food home</a:t>
            </a:r>
            <a:endParaRPr/>
          </a:p>
          <a:p>
            <a:pPr indent="-317500" lvl="0" marL="457200" rtl="0" algn="l">
              <a:spcBef>
                <a:spcPts val="0"/>
              </a:spcBef>
              <a:spcAft>
                <a:spcPts val="0"/>
              </a:spcAft>
              <a:buSzPts val="1400"/>
              <a:buChar char="-"/>
            </a:pPr>
            <a:r>
              <a:rPr lang="en-GB"/>
              <a:t>Prepare the food</a:t>
            </a:r>
            <a:endParaRPr/>
          </a:p>
          <a:p>
            <a:pPr indent="-317500" lvl="0" marL="457200" rtl="0" algn="l">
              <a:spcBef>
                <a:spcPts val="0"/>
              </a:spcBef>
              <a:spcAft>
                <a:spcPts val="0"/>
              </a:spcAft>
              <a:buSzPts val="1400"/>
              <a:buChar char="-"/>
            </a:pPr>
            <a:r>
              <a:rPr lang="en-GB"/>
              <a:t>Consume the food</a:t>
            </a:r>
            <a:endParaRPr/>
          </a:p>
        </p:txBody>
      </p:sp>
      <p:sp>
        <p:nvSpPr>
          <p:cNvPr id="257" name="Google Shape;257;p29"/>
          <p:cNvSpPr/>
          <p:nvPr/>
        </p:nvSpPr>
        <p:spPr>
          <a:xfrm>
            <a:off x="6668150" y="3141625"/>
            <a:ext cx="2070000" cy="545400"/>
          </a:xfrm>
          <a:prstGeom prst="roundRect">
            <a:avLst>
              <a:gd fmla="val 16667" name="adj"/>
            </a:avLst>
          </a:prstGeom>
          <a:noFill/>
          <a:ln cap="flat" cmpd="sng" w="7620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58" name="Google Shape;258;p29"/>
          <p:cNvGrpSpPr/>
          <p:nvPr/>
        </p:nvGrpSpPr>
        <p:grpSpPr>
          <a:xfrm>
            <a:off x="4481729" y="1022053"/>
            <a:ext cx="2744808" cy="2664963"/>
            <a:chOff x="4481729" y="1022053"/>
            <a:chExt cx="2744808" cy="2664963"/>
          </a:xfrm>
        </p:grpSpPr>
        <p:sp>
          <p:nvSpPr>
            <p:cNvPr id="259" name="Google Shape;259;p29"/>
            <p:cNvSpPr/>
            <p:nvPr/>
          </p:nvSpPr>
          <p:spPr>
            <a:xfrm rot="-2700000">
              <a:off x="5085474" y="1278703"/>
              <a:ext cx="1617163" cy="2151664"/>
            </a:xfrm>
            <a:custGeom>
              <a:rect b="b" l="l" r="r" t="t"/>
              <a:pathLst>
                <a:path extrusionOk="0" h="332" w="250">
                  <a:moveTo>
                    <a:pt x="218" y="45"/>
                  </a:moveTo>
                  <a:cubicBezTo>
                    <a:pt x="218" y="175"/>
                    <a:pt x="123" y="282"/>
                    <a:pt x="0" y="303"/>
                  </a:cubicBezTo>
                  <a:cubicBezTo>
                    <a:pt x="5" y="313"/>
                    <a:pt x="11" y="323"/>
                    <a:pt x="18" y="332"/>
                  </a:cubicBezTo>
                  <a:cubicBezTo>
                    <a:pt x="150" y="304"/>
                    <a:pt x="250" y="186"/>
                    <a:pt x="250" y="45"/>
                  </a:cubicBezTo>
                  <a:cubicBezTo>
                    <a:pt x="250" y="30"/>
                    <a:pt x="248" y="15"/>
                    <a:pt x="246" y="0"/>
                  </a:cubicBezTo>
                  <a:cubicBezTo>
                    <a:pt x="237" y="6"/>
                    <a:pt x="226" y="12"/>
                    <a:pt x="216" y="18"/>
                  </a:cubicBezTo>
                  <a:cubicBezTo>
                    <a:pt x="217" y="27"/>
                    <a:pt x="218" y="36"/>
                    <a:pt x="218" y="45"/>
                  </a:cubicBezTo>
                  <a:close/>
                </a:path>
              </a:pathLst>
            </a:custGeom>
            <a:solidFill>
              <a:schemeClr val="dk2"/>
            </a:solidFill>
            <a:ln cap="flat" cmpd="sng" w="9525">
              <a:solidFill>
                <a:srgbClr val="FFFFFF"/>
              </a:solidFill>
              <a:prstDash val="solid"/>
              <a:miter lim="8000"/>
              <a:headEnd len="sm" w="sm" type="none"/>
              <a:tailEnd len="sm" w="sm" type="none"/>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0" name="Google Shape;260;p29"/>
            <p:cNvSpPr/>
            <p:nvPr/>
          </p:nvSpPr>
          <p:spPr>
            <a:xfrm rot="-2700000">
              <a:off x="4874704" y="1604373"/>
              <a:ext cx="1579339" cy="1765685"/>
            </a:xfrm>
            <a:custGeom>
              <a:rect b="b" l="l" r="r" t="t"/>
              <a:pathLst>
                <a:path extrusionOk="0" h="285" w="254">
                  <a:moveTo>
                    <a:pt x="53" y="133"/>
                  </a:moveTo>
                  <a:cubicBezTo>
                    <a:pt x="37" y="142"/>
                    <a:pt x="18" y="148"/>
                    <a:pt x="0" y="149"/>
                  </a:cubicBezTo>
                  <a:cubicBezTo>
                    <a:pt x="1" y="198"/>
                    <a:pt x="14" y="244"/>
                    <a:pt x="36" y="285"/>
                  </a:cubicBezTo>
                  <a:cubicBezTo>
                    <a:pt x="159" y="264"/>
                    <a:pt x="254" y="157"/>
                    <a:pt x="254" y="27"/>
                  </a:cubicBezTo>
                  <a:cubicBezTo>
                    <a:pt x="254" y="18"/>
                    <a:pt x="253" y="9"/>
                    <a:pt x="252" y="0"/>
                  </a:cubicBezTo>
                  <a:cubicBezTo>
                    <a:pt x="211" y="21"/>
                    <a:pt x="164" y="34"/>
                    <a:pt x="114" y="34"/>
                  </a:cubicBezTo>
                  <a:cubicBezTo>
                    <a:pt x="112" y="74"/>
                    <a:pt x="90" y="111"/>
                    <a:pt x="53" y="133"/>
                  </a:cubicBezTo>
                  <a:close/>
                </a:path>
              </a:pathLst>
            </a:custGeom>
            <a:solidFill>
              <a:schemeClr val="dk2"/>
            </a:solidFill>
            <a:ln cap="flat" cmpd="sng" w="9525">
              <a:solidFill>
                <a:srgbClr val="FFFFFF"/>
              </a:solidFill>
              <a:prstDash val="solid"/>
              <a:miter lim="8000"/>
              <a:headEnd len="sm" w="sm" type="none"/>
              <a:tailEnd len="sm" w="sm" type="none"/>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1" name="Google Shape;261;p29"/>
            <p:cNvSpPr txBox="1"/>
            <p:nvPr/>
          </p:nvSpPr>
          <p:spPr>
            <a:xfrm rot="5400000">
              <a:off x="4960966" y="2290154"/>
              <a:ext cx="1496100" cy="5631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1000">
                  <a:solidFill>
                    <a:srgbClr val="FFFFFF"/>
                  </a:solidFill>
                  <a:latin typeface="Roboto"/>
                  <a:ea typeface="Roboto"/>
                  <a:cs typeface="Roboto"/>
                  <a:sym typeface="Roboto"/>
                </a:rPr>
                <a:t>DISTRIBUTION</a:t>
              </a:r>
              <a:endParaRPr sz="1000">
                <a:solidFill>
                  <a:srgbClr val="FFFFFF"/>
                </a:solidFill>
                <a:latin typeface="Roboto"/>
                <a:ea typeface="Roboto"/>
                <a:cs typeface="Roboto"/>
                <a:sym typeface="Roboto"/>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3"/>
                                        </p:tgtEl>
                                        <p:attrNameLst>
                                          <p:attrName>style.visibility</p:attrName>
                                        </p:attrNameLst>
                                      </p:cBhvr>
                                      <p:to>
                                        <p:strVal val="visible"/>
                                      </p:to>
                                    </p:set>
                                    <p:animEffect filter="fade" transition="in">
                                      <p:cBhvr>
                                        <p:cTn dur="1000"/>
                                        <p:tgtEl>
                                          <p:spTgt spid="25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4"/>
                                        </p:tgtEl>
                                        <p:attrNameLst>
                                          <p:attrName>style.visibility</p:attrName>
                                        </p:attrNameLst>
                                      </p:cBhvr>
                                      <p:to>
                                        <p:strVal val="visible"/>
                                      </p:to>
                                    </p:set>
                                    <p:animEffect filter="fade" transition="in">
                                      <p:cBhvr>
                                        <p:cTn dur="1000"/>
                                        <p:tgtEl>
                                          <p:spTgt spid="25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6"/>
                                        </p:tgtEl>
                                        <p:attrNameLst>
                                          <p:attrName>style.visibility</p:attrName>
                                        </p:attrNameLst>
                                      </p:cBhvr>
                                      <p:to>
                                        <p:strVal val="visible"/>
                                      </p:to>
                                    </p:set>
                                    <p:animEffect filter="fade" transition="in">
                                      <p:cBhvr>
                                        <p:cTn dur="1000"/>
                                        <p:tgtEl>
                                          <p:spTgt spid="25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5"/>
                                        </p:tgtEl>
                                        <p:attrNameLst>
                                          <p:attrName>style.visibility</p:attrName>
                                        </p:attrNameLst>
                                      </p:cBhvr>
                                      <p:to>
                                        <p:strVal val="visible"/>
                                      </p:to>
                                    </p:set>
                                    <p:animEffect filter="fade" transition="in">
                                      <p:cBhvr>
                                        <p:cTn dur="1000"/>
                                        <p:tgtEl>
                                          <p:spTgt spid="25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8"/>
                                        </p:tgtEl>
                                        <p:attrNameLst>
                                          <p:attrName>style.visibility</p:attrName>
                                        </p:attrNameLst>
                                      </p:cBhvr>
                                      <p:to>
                                        <p:strVal val="visible"/>
                                      </p:to>
                                    </p:set>
                                    <p:animEffect filter="fade" transition="in">
                                      <p:cBhvr>
                                        <p:cTn dur="1000"/>
                                        <p:tgtEl>
                                          <p:spTgt spid="25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7"/>
                                        </p:tgtEl>
                                        <p:attrNameLst>
                                          <p:attrName>style.visibility</p:attrName>
                                        </p:attrNameLst>
                                      </p:cBhvr>
                                      <p:to>
                                        <p:strVal val="visible"/>
                                      </p:to>
                                    </p:set>
                                    <p:animEffect filter="fade" transition="in">
                                      <p:cBhvr>
                                        <p:cTn dur="1000"/>
                                        <p:tgtEl>
                                          <p:spTgt spid="25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66" name="Shape 266"/>
        <p:cNvGrpSpPr/>
        <p:nvPr/>
      </p:nvGrpSpPr>
      <p:grpSpPr>
        <a:xfrm>
          <a:off x="0" y="0"/>
          <a:ext cx="0" cy="0"/>
          <a:chOff x="0" y="0"/>
          <a:chExt cx="0" cy="0"/>
        </a:xfrm>
      </p:grpSpPr>
      <p:sp>
        <p:nvSpPr>
          <p:cNvPr id="267" name="Google Shape;267;p30"/>
          <p:cNvSpPr txBox="1"/>
          <p:nvPr>
            <p:ph idx="12" type="sldNum"/>
          </p:nvPr>
        </p:nvSpPr>
        <p:spPr>
          <a:xfrm>
            <a:off x="4365959" y="4588863"/>
            <a:ext cx="411900" cy="273900"/>
          </a:xfrm>
          <a:prstGeom prst="rect">
            <a:avLst/>
          </a:prstGeom>
        </p:spPr>
        <p:txBody>
          <a:bodyPr anchorCtr="0" anchor="ctr" bIns="34275" lIns="68575" spcFirstLastPara="1" rIns="68575" wrap="square" tIns="34275">
            <a:noAutofit/>
          </a:bodyPr>
          <a:lstStyle/>
          <a:p>
            <a:pPr indent="0" lvl="0" marL="0" rtl="0" algn="ctr">
              <a:spcBef>
                <a:spcPts val="0"/>
              </a:spcBef>
              <a:spcAft>
                <a:spcPts val="0"/>
              </a:spcAft>
              <a:buClr>
                <a:srgbClr val="000000"/>
              </a:buClr>
              <a:buFont typeface="Arial"/>
              <a:buNone/>
            </a:pPr>
            <a:fld id="{00000000-1234-1234-1234-123412341234}" type="slidenum">
              <a:rPr lang="en-GB"/>
              <a:t>‹#›</a:t>
            </a:fld>
            <a:endParaRPr/>
          </a:p>
        </p:txBody>
      </p:sp>
      <p:sp>
        <p:nvSpPr>
          <p:cNvPr id="268" name="Google Shape;268;p30"/>
          <p:cNvSpPr txBox="1"/>
          <p:nvPr>
            <p:ph idx="1" type="body"/>
          </p:nvPr>
        </p:nvSpPr>
        <p:spPr>
          <a:xfrm>
            <a:off x="3852656" y="3293869"/>
            <a:ext cx="5082300" cy="2170500"/>
          </a:xfrm>
          <a:prstGeom prst="rect">
            <a:avLst/>
          </a:prstGeom>
        </p:spPr>
        <p:txBody>
          <a:bodyPr anchorCtr="0" anchor="t" bIns="34275" lIns="0" spcFirstLastPara="1" rIns="0" wrap="square" tIns="34275">
            <a:noAutofit/>
          </a:bodyPr>
          <a:lstStyle/>
          <a:p>
            <a:pPr indent="0" lvl="0" marL="0" rtl="0" algn="l">
              <a:spcBef>
                <a:spcPts val="800"/>
              </a:spcBef>
              <a:spcAft>
                <a:spcPts val="0"/>
              </a:spcAft>
              <a:buNone/>
            </a:pPr>
            <a:r>
              <a:rPr lang="en-GB"/>
              <a:t>Food production has become globalised and with this, our food is traveling a further distance. Calculate the food miles for a selection of food using the World Maps on Scoilnet Maps or Foodmiles.com</a:t>
            </a:r>
            <a:endParaRPr/>
          </a:p>
        </p:txBody>
      </p:sp>
      <p:sp>
        <p:nvSpPr>
          <p:cNvPr id="269" name="Google Shape;269;p30"/>
          <p:cNvSpPr txBox="1"/>
          <p:nvPr>
            <p:ph type="title"/>
          </p:nvPr>
        </p:nvSpPr>
        <p:spPr>
          <a:xfrm>
            <a:off x="688088" y="1446919"/>
            <a:ext cx="4007700" cy="994200"/>
          </a:xfrm>
          <a:prstGeom prst="rect">
            <a:avLst/>
          </a:prstGeom>
        </p:spPr>
        <p:txBody>
          <a:bodyPr anchorCtr="0" anchor="ctr" bIns="34275" lIns="0" spcFirstLastPara="1" rIns="0" wrap="square" tIns="34275">
            <a:noAutofit/>
          </a:bodyPr>
          <a:lstStyle/>
          <a:p>
            <a:pPr indent="0" lvl="0" marL="0" rtl="0" algn="l">
              <a:spcBef>
                <a:spcPts val="0"/>
              </a:spcBef>
              <a:spcAft>
                <a:spcPts val="0"/>
              </a:spcAft>
              <a:buNone/>
            </a:pPr>
            <a:r>
              <a:rPr lang="en-GB"/>
              <a:t>Food Miles	</a:t>
            </a:r>
            <a:endParaRPr/>
          </a:p>
        </p:txBody>
      </p:sp>
      <p:pic>
        <p:nvPicPr>
          <p:cNvPr id="270" name="Google Shape;270;p30"/>
          <p:cNvPicPr preferRelativeResize="0"/>
          <p:nvPr/>
        </p:nvPicPr>
        <p:blipFill>
          <a:blip r:embed="rId3">
            <a:alphaModFix/>
          </a:blip>
          <a:stretch>
            <a:fillRect/>
          </a:stretch>
        </p:blipFill>
        <p:spPr>
          <a:xfrm>
            <a:off x="915750" y="2495850"/>
            <a:ext cx="2156663" cy="2509314"/>
          </a:xfrm>
          <a:prstGeom prst="rect">
            <a:avLst/>
          </a:prstGeom>
          <a:noFill/>
          <a:ln>
            <a:noFill/>
          </a:ln>
        </p:spPr>
      </p:pic>
      <p:sp>
        <p:nvSpPr>
          <p:cNvPr id="271" name="Google Shape;271;p30">
            <a:hlinkClick r:id="rId4"/>
          </p:cNvPr>
          <p:cNvSpPr/>
          <p:nvPr/>
        </p:nvSpPr>
        <p:spPr>
          <a:xfrm>
            <a:off x="2269856" y="4792706"/>
            <a:ext cx="508200" cy="1272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id="272" name="Google Shape;272;p30">
            <a:hlinkClick r:id="rId5"/>
          </p:cNvPr>
          <p:cNvPicPr preferRelativeResize="0"/>
          <p:nvPr/>
        </p:nvPicPr>
        <p:blipFill rotWithShape="1">
          <a:blip r:embed="rId6">
            <a:alphaModFix/>
          </a:blip>
          <a:srcRect b="0" l="0" r="0" t="0"/>
          <a:stretch/>
        </p:blipFill>
        <p:spPr>
          <a:xfrm>
            <a:off x="1331044" y="4668452"/>
            <a:ext cx="1261008" cy="273825"/>
          </a:xfrm>
          <a:prstGeom prst="rect">
            <a:avLst/>
          </a:prstGeom>
          <a:noFill/>
          <a:ln>
            <a:noFill/>
          </a:ln>
        </p:spPr>
      </p:pic>
      <p:sp>
        <p:nvSpPr>
          <p:cNvPr id="273" name="Google Shape;273;p30"/>
          <p:cNvSpPr txBox="1"/>
          <p:nvPr/>
        </p:nvSpPr>
        <p:spPr>
          <a:xfrm>
            <a:off x="989353" y="2988544"/>
            <a:ext cx="2025900" cy="1981200"/>
          </a:xfrm>
          <a:prstGeom prst="rect">
            <a:avLst/>
          </a:prstGeom>
          <a:noFill/>
          <a:ln>
            <a:noFill/>
          </a:ln>
        </p:spPr>
        <p:txBody>
          <a:bodyPr anchorCtr="0" anchor="t" bIns="68575" lIns="68575" spcFirstLastPara="1" rIns="68575" wrap="square" tIns="68575">
            <a:noAutofit/>
          </a:bodyPr>
          <a:lstStyle/>
          <a:p>
            <a:pPr indent="0" lvl="0" marL="0" rtl="0" algn="ctr">
              <a:spcBef>
                <a:spcPts val="0"/>
              </a:spcBef>
              <a:spcAft>
                <a:spcPts val="0"/>
              </a:spcAft>
              <a:buNone/>
            </a:pPr>
            <a:r>
              <a:rPr b="1" lang="en-GB" sz="1400"/>
              <a:t>Food Miles</a:t>
            </a:r>
            <a:r>
              <a:rPr lang="en-GB" sz="1400"/>
              <a:t> is a term which refers to the distance food is transported from the time of production until it reaches the consumer.</a:t>
            </a:r>
            <a:br>
              <a:rPr lang="en-GB" sz="1200"/>
            </a:br>
            <a:br>
              <a:rPr lang="en-GB" sz="1200"/>
            </a:br>
            <a:endParaRPr sz="1200"/>
          </a:p>
        </p:txBody>
      </p:sp>
      <p:sp>
        <p:nvSpPr>
          <p:cNvPr id="274" name="Google Shape;274;p30"/>
          <p:cNvSpPr txBox="1"/>
          <p:nvPr/>
        </p:nvSpPr>
        <p:spPr>
          <a:xfrm>
            <a:off x="1396308" y="2571756"/>
            <a:ext cx="2847600" cy="5310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b="1" lang="en-GB" sz="1400">
                <a:solidFill>
                  <a:srgbClr val="E5F5FF"/>
                </a:solidFill>
                <a:latin typeface="Comic Sans MS"/>
                <a:ea typeface="Comic Sans MS"/>
                <a:cs typeface="Comic Sans MS"/>
                <a:sym typeface="Comic Sans MS"/>
              </a:rPr>
              <a:t>Food Miles</a:t>
            </a:r>
            <a:endParaRPr b="1" sz="1400">
              <a:solidFill>
                <a:srgbClr val="E5F5FF"/>
              </a:solidFill>
              <a:latin typeface="Comic Sans MS"/>
              <a:ea typeface="Comic Sans MS"/>
              <a:cs typeface="Comic Sans MS"/>
              <a:sym typeface="Comic Sans MS"/>
            </a:endParaRPr>
          </a:p>
        </p:txBody>
      </p:sp>
      <p:pic>
        <p:nvPicPr>
          <p:cNvPr id="275" name="Google Shape;275;p30">
            <a:hlinkClick r:id="rId7"/>
          </p:cNvPr>
          <p:cNvPicPr preferRelativeResize="0"/>
          <p:nvPr/>
        </p:nvPicPr>
        <p:blipFill>
          <a:blip r:embed="rId8">
            <a:alphaModFix/>
          </a:blip>
          <a:stretch>
            <a:fillRect/>
          </a:stretch>
        </p:blipFill>
        <p:spPr>
          <a:xfrm>
            <a:off x="3896925" y="549234"/>
            <a:ext cx="4930689" cy="2789645"/>
          </a:xfrm>
          <a:prstGeom prst="rect">
            <a:avLst/>
          </a:prstGeom>
          <a:noFill/>
          <a:ln>
            <a:noFill/>
          </a:ln>
        </p:spPr>
      </p:pic>
      <p:pic>
        <p:nvPicPr>
          <p:cNvPr id="276" name="Google Shape;276;p30"/>
          <p:cNvPicPr preferRelativeResize="0"/>
          <p:nvPr/>
        </p:nvPicPr>
        <p:blipFill>
          <a:blip r:embed="rId9">
            <a:alphaModFix/>
          </a:blip>
          <a:stretch>
            <a:fillRect/>
          </a:stretch>
        </p:blipFill>
        <p:spPr>
          <a:xfrm>
            <a:off x="3896925" y="281250"/>
            <a:ext cx="2579718" cy="273825"/>
          </a:xfrm>
          <a:prstGeom prst="rect">
            <a:avLst/>
          </a:prstGeom>
          <a:noFill/>
          <a:ln>
            <a:noFill/>
          </a:ln>
        </p:spPr>
      </p:pic>
      <p:pic>
        <p:nvPicPr>
          <p:cNvPr id="277" name="Google Shape;277;p30">
            <a:hlinkClick r:id="rId10"/>
          </p:cNvPr>
          <p:cNvPicPr preferRelativeResize="0"/>
          <p:nvPr/>
        </p:nvPicPr>
        <p:blipFill>
          <a:blip r:embed="rId11">
            <a:alphaModFix/>
          </a:blip>
          <a:stretch>
            <a:fillRect/>
          </a:stretch>
        </p:blipFill>
        <p:spPr>
          <a:xfrm>
            <a:off x="6796163" y="4453122"/>
            <a:ext cx="2185707" cy="545291"/>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82" name="Shape 282"/>
        <p:cNvGrpSpPr/>
        <p:nvPr/>
      </p:nvGrpSpPr>
      <p:grpSpPr>
        <a:xfrm>
          <a:off x="0" y="0"/>
          <a:ext cx="0" cy="0"/>
          <a:chOff x="0" y="0"/>
          <a:chExt cx="0" cy="0"/>
        </a:xfrm>
      </p:grpSpPr>
      <p:sp>
        <p:nvSpPr>
          <p:cNvPr id="283" name="Google Shape;283;p31"/>
          <p:cNvSpPr txBox="1"/>
          <p:nvPr>
            <p:ph idx="1" type="body"/>
          </p:nvPr>
        </p:nvSpPr>
        <p:spPr>
          <a:xfrm>
            <a:off x="230887" y="2519438"/>
            <a:ext cx="4135200" cy="1689600"/>
          </a:xfrm>
          <a:prstGeom prst="rect">
            <a:avLst/>
          </a:prstGeom>
        </p:spPr>
        <p:txBody>
          <a:bodyPr anchorCtr="0" anchor="t" bIns="34275" lIns="0" spcFirstLastPara="1" rIns="0" wrap="square" tIns="34275">
            <a:noAutofit/>
          </a:bodyPr>
          <a:lstStyle/>
          <a:p>
            <a:pPr indent="0" lvl="0" marL="0" rtl="0" algn="l">
              <a:spcBef>
                <a:spcPts val="800"/>
              </a:spcBef>
              <a:spcAft>
                <a:spcPts val="0"/>
              </a:spcAft>
              <a:buNone/>
            </a:pPr>
            <a:r>
              <a:rPr lang="en-GB"/>
              <a:t>Calculate the total food miles for shopping using the table to record your findings.</a:t>
            </a:r>
            <a:br>
              <a:rPr lang="en-GB"/>
            </a:br>
            <a:endParaRPr/>
          </a:p>
          <a:p>
            <a:pPr indent="0" lvl="0" marL="0" rtl="0" algn="l">
              <a:spcBef>
                <a:spcPts val="800"/>
              </a:spcBef>
              <a:spcAft>
                <a:spcPts val="0"/>
              </a:spcAft>
              <a:buClr>
                <a:schemeClr val="dk1"/>
              </a:buClr>
              <a:buSzPts val="800"/>
              <a:buFont typeface="Arial"/>
              <a:buNone/>
            </a:pPr>
            <a:r>
              <a:rPr lang="en-GB"/>
              <a:t>You could visit your local store to find the origin of some food. Alternatively, use the photographs of food on the next slides to identify the origin of some food.</a:t>
            </a:r>
            <a:endParaRPr/>
          </a:p>
          <a:p>
            <a:pPr indent="0" lvl="0" marL="0" rtl="0" algn="l">
              <a:spcBef>
                <a:spcPts val="800"/>
              </a:spcBef>
              <a:spcAft>
                <a:spcPts val="0"/>
              </a:spcAft>
              <a:buNone/>
            </a:pPr>
            <a:r>
              <a:t/>
            </a:r>
            <a:endParaRPr/>
          </a:p>
        </p:txBody>
      </p:sp>
      <p:sp>
        <p:nvSpPr>
          <p:cNvPr id="284" name="Google Shape;284;p31"/>
          <p:cNvSpPr txBox="1"/>
          <p:nvPr>
            <p:ph type="title"/>
          </p:nvPr>
        </p:nvSpPr>
        <p:spPr>
          <a:xfrm>
            <a:off x="459487" y="1353563"/>
            <a:ext cx="4364100" cy="994200"/>
          </a:xfrm>
          <a:prstGeom prst="rect">
            <a:avLst/>
          </a:prstGeom>
        </p:spPr>
        <p:txBody>
          <a:bodyPr anchorCtr="0" anchor="ctr" bIns="34275" lIns="0" spcFirstLastPara="1" rIns="0" wrap="square" tIns="34275">
            <a:noAutofit/>
          </a:bodyPr>
          <a:lstStyle/>
          <a:p>
            <a:pPr indent="0" lvl="0" marL="0" rtl="0" algn="l">
              <a:spcBef>
                <a:spcPts val="0"/>
              </a:spcBef>
              <a:spcAft>
                <a:spcPts val="0"/>
              </a:spcAft>
              <a:buNone/>
            </a:pPr>
            <a:r>
              <a:rPr lang="en-GB" sz="2700">
                <a:solidFill>
                  <a:schemeClr val="accent5"/>
                </a:solidFill>
              </a:rPr>
              <a:t>Task:</a:t>
            </a:r>
            <a:br>
              <a:rPr lang="en-GB" sz="2700">
                <a:solidFill>
                  <a:schemeClr val="accent5"/>
                </a:solidFill>
              </a:rPr>
            </a:br>
            <a:r>
              <a:rPr lang="en-GB" sz="2700">
                <a:solidFill>
                  <a:schemeClr val="accent5"/>
                </a:solidFill>
              </a:rPr>
              <a:t>Calculate the Food Miles.</a:t>
            </a:r>
            <a:endParaRPr sz="2300"/>
          </a:p>
        </p:txBody>
      </p:sp>
      <p:sp>
        <p:nvSpPr>
          <p:cNvPr id="285" name="Google Shape;285;p31"/>
          <p:cNvSpPr txBox="1"/>
          <p:nvPr>
            <p:ph idx="12" type="sldNum"/>
          </p:nvPr>
        </p:nvSpPr>
        <p:spPr>
          <a:xfrm>
            <a:off x="4365959" y="4588863"/>
            <a:ext cx="411900" cy="273900"/>
          </a:xfrm>
          <a:prstGeom prst="rect">
            <a:avLst/>
          </a:prstGeom>
        </p:spPr>
        <p:txBody>
          <a:bodyPr anchorCtr="0" anchor="ctr" bIns="34275" lIns="68575" spcFirstLastPara="1" rIns="68575" wrap="square" tIns="34275">
            <a:noAutofit/>
          </a:bodyPr>
          <a:lstStyle/>
          <a:p>
            <a:pPr indent="0" lvl="0" marL="0" rtl="0" algn="ctr">
              <a:spcBef>
                <a:spcPts val="0"/>
              </a:spcBef>
              <a:spcAft>
                <a:spcPts val="0"/>
              </a:spcAft>
              <a:buClr>
                <a:srgbClr val="000000"/>
              </a:buClr>
              <a:buFont typeface="Arial"/>
              <a:buNone/>
            </a:pPr>
            <a:fld id="{00000000-1234-1234-1234-123412341234}" type="slidenum">
              <a:rPr lang="en-GB"/>
              <a:t>‹#›</a:t>
            </a:fld>
            <a:endParaRPr/>
          </a:p>
        </p:txBody>
      </p:sp>
      <p:graphicFrame>
        <p:nvGraphicFramePr>
          <p:cNvPr id="286" name="Google Shape;286;p31"/>
          <p:cNvGraphicFramePr/>
          <p:nvPr/>
        </p:nvGraphicFramePr>
        <p:xfrm>
          <a:off x="4365956" y="386044"/>
          <a:ext cx="3000000" cy="3000000"/>
        </p:xfrm>
        <a:graphic>
          <a:graphicData uri="http://schemas.openxmlformats.org/drawingml/2006/table">
            <a:tbl>
              <a:tblPr>
                <a:noFill/>
                <a:tableStyleId>{8C72AA08-1874-4998-A19F-F2354AB4273B}</a:tableStyleId>
              </a:tblPr>
              <a:tblGrid>
                <a:gridCol w="2164475"/>
                <a:gridCol w="2164475"/>
              </a:tblGrid>
              <a:tr h="753900">
                <a:tc>
                  <a:txBody>
                    <a:bodyPr>
                      <a:noAutofit/>
                    </a:bodyPr>
                    <a:lstStyle/>
                    <a:p>
                      <a:pPr indent="0" lvl="0" marL="0" rtl="0" algn="ctr">
                        <a:spcBef>
                          <a:spcPts val="0"/>
                        </a:spcBef>
                        <a:spcAft>
                          <a:spcPts val="0"/>
                        </a:spcAft>
                        <a:buNone/>
                      </a:pPr>
                      <a:br>
                        <a:rPr b="1" lang="en-GB" sz="1800"/>
                      </a:br>
                      <a:r>
                        <a:rPr b="1" lang="en-GB" sz="1800"/>
                        <a:t>Food</a:t>
                      </a:r>
                      <a:endParaRPr b="1" sz="1800"/>
                    </a:p>
                  </a:txBody>
                  <a:tcPr marT="68575" marB="68575" marR="68575" marL="68575">
                    <a:solidFill>
                      <a:schemeClr val="accent5"/>
                    </a:solidFill>
                  </a:tcPr>
                </a:tc>
                <a:tc>
                  <a:txBody>
                    <a:bodyPr>
                      <a:noAutofit/>
                    </a:bodyPr>
                    <a:lstStyle/>
                    <a:p>
                      <a:pPr indent="0" lvl="0" marL="0" rtl="0" algn="ctr">
                        <a:spcBef>
                          <a:spcPts val="0"/>
                        </a:spcBef>
                        <a:spcAft>
                          <a:spcPts val="0"/>
                        </a:spcAft>
                        <a:buNone/>
                      </a:pPr>
                      <a:br>
                        <a:rPr b="1" lang="en-GB" sz="1800"/>
                      </a:br>
                      <a:r>
                        <a:rPr b="1" lang="en-GB" sz="1800"/>
                        <a:t>Food Miles</a:t>
                      </a:r>
                      <a:endParaRPr b="1" sz="1800"/>
                    </a:p>
                  </a:txBody>
                  <a:tcPr marT="68575" marB="68575" marR="68575" marL="68575">
                    <a:solidFill>
                      <a:schemeClr val="accent5"/>
                    </a:solidFill>
                  </a:tcPr>
                </a:tc>
              </a:tr>
              <a:tr h="473875">
                <a:tc>
                  <a:txBody>
                    <a:bodyPr>
                      <a:noAutofit/>
                    </a:bodyPr>
                    <a:lstStyle/>
                    <a:p>
                      <a:pPr indent="0" lvl="0" marL="0" rtl="0" algn="l">
                        <a:spcBef>
                          <a:spcPts val="0"/>
                        </a:spcBef>
                        <a:spcAft>
                          <a:spcPts val="0"/>
                        </a:spcAft>
                        <a:buNone/>
                      </a:pPr>
                      <a:r>
                        <a:rPr b="1" lang="en-GB" sz="1400"/>
                        <a:t>Bananas</a:t>
                      </a:r>
                      <a:endParaRPr b="1" sz="1400"/>
                    </a:p>
                  </a:txBody>
                  <a:tcPr marT="68575" marB="68575" marR="68575" marL="68575">
                    <a:solidFill>
                      <a:srgbClr val="CFE2F3"/>
                    </a:solidFill>
                  </a:tcPr>
                </a:tc>
                <a:tc>
                  <a:txBody>
                    <a:bodyPr>
                      <a:noAutofit/>
                    </a:bodyPr>
                    <a:lstStyle/>
                    <a:p>
                      <a:pPr indent="0" lvl="0" marL="0" rtl="0" algn="l">
                        <a:spcBef>
                          <a:spcPts val="0"/>
                        </a:spcBef>
                        <a:spcAft>
                          <a:spcPts val="0"/>
                        </a:spcAft>
                        <a:buNone/>
                      </a:pPr>
                      <a:r>
                        <a:t/>
                      </a:r>
                      <a:endParaRPr/>
                    </a:p>
                  </a:txBody>
                  <a:tcPr marT="68575" marB="68575" marR="68575" marL="68575">
                    <a:solidFill>
                      <a:srgbClr val="CFE2F3"/>
                    </a:solidFill>
                  </a:tcPr>
                </a:tc>
              </a:tr>
              <a:tr h="473875">
                <a:tc>
                  <a:txBody>
                    <a:bodyPr>
                      <a:noAutofit/>
                    </a:bodyPr>
                    <a:lstStyle/>
                    <a:p>
                      <a:pPr indent="0" lvl="0" marL="0" rtl="0" algn="l">
                        <a:spcBef>
                          <a:spcPts val="0"/>
                        </a:spcBef>
                        <a:spcAft>
                          <a:spcPts val="0"/>
                        </a:spcAft>
                        <a:buNone/>
                      </a:pPr>
                      <a:r>
                        <a:rPr b="1" lang="en-GB" sz="1400"/>
                        <a:t>Peppers</a:t>
                      </a:r>
                      <a:endParaRPr b="1" sz="1400"/>
                    </a:p>
                  </a:txBody>
                  <a:tcPr marT="68575" marB="68575" marR="68575" marL="68575">
                    <a:solidFill>
                      <a:srgbClr val="CFE2F3"/>
                    </a:solidFill>
                  </a:tcPr>
                </a:tc>
                <a:tc>
                  <a:txBody>
                    <a:bodyPr>
                      <a:noAutofit/>
                    </a:bodyPr>
                    <a:lstStyle/>
                    <a:p>
                      <a:pPr indent="0" lvl="0" marL="0" rtl="0" algn="l">
                        <a:spcBef>
                          <a:spcPts val="0"/>
                        </a:spcBef>
                        <a:spcAft>
                          <a:spcPts val="0"/>
                        </a:spcAft>
                        <a:buNone/>
                      </a:pPr>
                      <a:r>
                        <a:t/>
                      </a:r>
                      <a:endParaRPr/>
                    </a:p>
                  </a:txBody>
                  <a:tcPr marT="68575" marB="68575" marR="68575" marL="68575">
                    <a:solidFill>
                      <a:srgbClr val="CFE2F3"/>
                    </a:solidFill>
                  </a:tcPr>
                </a:tc>
              </a:tr>
              <a:tr h="473875">
                <a:tc>
                  <a:txBody>
                    <a:bodyPr>
                      <a:noAutofit/>
                    </a:bodyPr>
                    <a:lstStyle/>
                    <a:p>
                      <a:pPr indent="0" lvl="0" marL="0" rtl="0" algn="l">
                        <a:spcBef>
                          <a:spcPts val="0"/>
                        </a:spcBef>
                        <a:spcAft>
                          <a:spcPts val="0"/>
                        </a:spcAft>
                        <a:buNone/>
                      </a:pPr>
                      <a:r>
                        <a:rPr b="1" lang="en-GB" sz="1400"/>
                        <a:t>Tomatoes</a:t>
                      </a:r>
                      <a:endParaRPr b="1" sz="1400"/>
                    </a:p>
                  </a:txBody>
                  <a:tcPr marT="68575" marB="68575" marR="68575" marL="68575">
                    <a:solidFill>
                      <a:srgbClr val="CFE2F3"/>
                    </a:solidFill>
                  </a:tcPr>
                </a:tc>
                <a:tc>
                  <a:txBody>
                    <a:bodyPr>
                      <a:noAutofit/>
                    </a:bodyPr>
                    <a:lstStyle/>
                    <a:p>
                      <a:pPr indent="0" lvl="0" marL="0" rtl="0" algn="l">
                        <a:spcBef>
                          <a:spcPts val="0"/>
                        </a:spcBef>
                        <a:spcAft>
                          <a:spcPts val="0"/>
                        </a:spcAft>
                        <a:buNone/>
                      </a:pPr>
                      <a:r>
                        <a:t/>
                      </a:r>
                      <a:endParaRPr/>
                    </a:p>
                  </a:txBody>
                  <a:tcPr marT="68575" marB="68575" marR="68575" marL="68575">
                    <a:solidFill>
                      <a:srgbClr val="CFE2F3"/>
                    </a:solidFill>
                  </a:tcPr>
                </a:tc>
              </a:tr>
              <a:tr h="473875">
                <a:tc>
                  <a:txBody>
                    <a:bodyPr>
                      <a:noAutofit/>
                    </a:bodyPr>
                    <a:lstStyle/>
                    <a:p>
                      <a:pPr indent="0" lvl="0" marL="0" rtl="0" algn="l">
                        <a:spcBef>
                          <a:spcPts val="0"/>
                        </a:spcBef>
                        <a:spcAft>
                          <a:spcPts val="0"/>
                        </a:spcAft>
                        <a:buNone/>
                      </a:pPr>
                      <a:r>
                        <a:rPr b="1" lang="en-GB" sz="1400"/>
                        <a:t>Carrots</a:t>
                      </a:r>
                      <a:endParaRPr b="1" sz="1400"/>
                    </a:p>
                  </a:txBody>
                  <a:tcPr marT="68575" marB="68575" marR="68575" marL="68575">
                    <a:solidFill>
                      <a:srgbClr val="CFE2F3"/>
                    </a:solidFill>
                  </a:tcPr>
                </a:tc>
                <a:tc>
                  <a:txBody>
                    <a:bodyPr>
                      <a:noAutofit/>
                    </a:bodyPr>
                    <a:lstStyle/>
                    <a:p>
                      <a:pPr indent="0" lvl="0" marL="0" rtl="0" algn="l">
                        <a:spcBef>
                          <a:spcPts val="0"/>
                        </a:spcBef>
                        <a:spcAft>
                          <a:spcPts val="0"/>
                        </a:spcAft>
                        <a:buNone/>
                      </a:pPr>
                      <a:r>
                        <a:t/>
                      </a:r>
                      <a:endParaRPr/>
                    </a:p>
                  </a:txBody>
                  <a:tcPr marT="68575" marB="68575" marR="68575" marL="68575">
                    <a:solidFill>
                      <a:srgbClr val="CFE2F3"/>
                    </a:solidFill>
                  </a:tcPr>
                </a:tc>
              </a:tr>
              <a:tr h="473875">
                <a:tc>
                  <a:txBody>
                    <a:bodyPr>
                      <a:noAutofit/>
                    </a:bodyPr>
                    <a:lstStyle/>
                    <a:p>
                      <a:pPr indent="0" lvl="0" marL="0" rtl="0" algn="l">
                        <a:spcBef>
                          <a:spcPts val="0"/>
                        </a:spcBef>
                        <a:spcAft>
                          <a:spcPts val="0"/>
                        </a:spcAft>
                        <a:buNone/>
                      </a:pPr>
                      <a:r>
                        <a:rPr b="1" lang="en-GB" sz="1400"/>
                        <a:t>Avocados</a:t>
                      </a:r>
                      <a:endParaRPr b="1" sz="1400"/>
                    </a:p>
                  </a:txBody>
                  <a:tcPr marT="68575" marB="68575" marR="68575" marL="68575">
                    <a:solidFill>
                      <a:srgbClr val="CFE2F3"/>
                    </a:solidFill>
                  </a:tcPr>
                </a:tc>
                <a:tc>
                  <a:txBody>
                    <a:bodyPr>
                      <a:noAutofit/>
                    </a:bodyPr>
                    <a:lstStyle/>
                    <a:p>
                      <a:pPr indent="0" lvl="0" marL="0" rtl="0" algn="l">
                        <a:spcBef>
                          <a:spcPts val="0"/>
                        </a:spcBef>
                        <a:spcAft>
                          <a:spcPts val="0"/>
                        </a:spcAft>
                        <a:buNone/>
                      </a:pPr>
                      <a:r>
                        <a:t/>
                      </a:r>
                      <a:endParaRPr/>
                    </a:p>
                  </a:txBody>
                  <a:tcPr marT="68575" marB="68575" marR="68575" marL="68575">
                    <a:solidFill>
                      <a:srgbClr val="CFE2F3"/>
                    </a:solidFill>
                  </a:tcPr>
                </a:tc>
              </a:tr>
              <a:tr h="473875">
                <a:tc>
                  <a:txBody>
                    <a:bodyPr>
                      <a:noAutofit/>
                    </a:bodyPr>
                    <a:lstStyle/>
                    <a:p>
                      <a:pPr indent="0" lvl="0" marL="0" rtl="0" algn="l">
                        <a:spcBef>
                          <a:spcPts val="0"/>
                        </a:spcBef>
                        <a:spcAft>
                          <a:spcPts val="0"/>
                        </a:spcAft>
                        <a:buNone/>
                      </a:pPr>
                      <a:r>
                        <a:rPr b="1" lang="en-GB" sz="1400"/>
                        <a:t>Mangetouts</a:t>
                      </a:r>
                      <a:endParaRPr b="1" sz="1400"/>
                    </a:p>
                  </a:txBody>
                  <a:tcPr marT="68575" marB="68575" marR="68575" marL="68575">
                    <a:solidFill>
                      <a:srgbClr val="CFE2F3"/>
                    </a:solidFill>
                  </a:tcPr>
                </a:tc>
                <a:tc>
                  <a:txBody>
                    <a:bodyPr>
                      <a:noAutofit/>
                    </a:bodyPr>
                    <a:lstStyle/>
                    <a:p>
                      <a:pPr indent="0" lvl="0" marL="0" rtl="0" algn="l">
                        <a:spcBef>
                          <a:spcPts val="0"/>
                        </a:spcBef>
                        <a:spcAft>
                          <a:spcPts val="0"/>
                        </a:spcAft>
                        <a:buNone/>
                      </a:pPr>
                      <a:r>
                        <a:t/>
                      </a:r>
                      <a:endParaRPr sz="1100"/>
                    </a:p>
                  </a:txBody>
                  <a:tcPr marT="68575" marB="68575" marR="68575" marL="68575">
                    <a:solidFill>
                      <a:srgbClr val="CFE2F3"/>
                    </a:solidFill>
                  </a:tcPr>
                </a:tc>
              </a:tr>
              <a:tr h="521950">
                <a:tc gridSpan="2">
                  <a:txBody>
                    <a:bodyPr>
                      <a:noAutofit/>
                    </a:bodyPr>
                    <a:lstStyle/>
                    <a:p>
                      <a:pPr indent="0" lvl="0" marL="0" rtl="0" algn="l">
                        <a:spcBef>
                          <a:spcPts val="0"/>
                        </a:spcBef>
                        <a:spcAft>
                          <a:spcPts val="0"/>
                        </a:spcAft>
                        <a:buNone/>
                      </a:pPr>
                      <a:r>
                        <a:rPr b="1" lang="en-GB" sz="1100"/>
                        <a:t>      </a:t>
                      </a:r>
                      <a:r>
                        <a:rPr b="1" lang="en-GB" sz="1800"/>
                        <a:t>Total Food Miles </a:t>
                      </a:r>
                      <a:endParaRPr b="1" sz="1800"/>
                    </a:p>
                  </a:txBody>
                  <a:tcPr marT="68575" marB="68575" marR="68575" marL="68575">
                    <a:solidFill>
                      <a:srgbClr val="CFE2F3"/>
                    </a:solidFill>
                  </a:tcPr>
                </a:tc>
                <a:tc hMerge="1"/>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91" name="Shape 291"/>
        <p:cNvGrpSpPr/>
        <p:nvPr/>
      </p:nvGrpSpPr>
      <p:grpSpPr>
        <a:xfrm>
          <a:off x="0" y="0"/>
          <a:ext cx="0" cy="0"/>
          <a:chOff x="0" y="0"/>
          <a:chExt cx="0" cy="0"/>
        </a:xfrm>
      </p:grpSpPr>
      <p:sp>
        <p:nvSpPr>
          <p:cNvPr id="292" name="Google Shape;292;p32"/>
          <p:cNvSpPr txBox="1"/>
          <p:nvPr>
            <p:ph idx="12" type="sldNum"/>
          </p:nvPr>
        </p:nvSpPr>
        <p:spPr>
          <a:xfrm>
            <a:off x="4365959" y="4588863"/>
            <a:ext cx="411900" cy="273900"/>
          </a:xfrm>
          <a:prstGeom prst="rect">
            <a:avLst/>
          </a:prstGeom>
        </p:spPr>
        <p:txBody>
          <a:bodyPr anchorCtr="0" anchor="ctr" bIns="34275" lIns="68575" spcFirstLastPara="1" rIns="68575" wrap="square" tIns="34275">
            <a:noAutofit/>
          </a:bodyPr>
          <a:lstStyle/>
          <a:p>
            <a:pPr indent="0" lvl="0" marL="0" rtl="0" algn="ctr">
              <a:spcBef>
                <a:spcPts val="0"/>
              </a:spcBef>
              <a:spcAft>
                <a:spcPts val="0"/>
              </a:spcAft>
              <a:buClr>
                <a:srgbClr val="000000"/>
              </a:buClr>
              <a:buFont typeface="Arial"/>
              <a:buNone/>
            </a:pPr>
            <a:fld id="{00000000-1234-1234-1234-123412341234}" type="slidenum">
              <a:rPr lang="en-GB"/>
              <a:t>‹#›</a:t>
            </a:fld>
            <a:endParaRPr/>
          </a:p>
        </p:txBody>
      </p:sp>
      <p:pic>
        <p:nvPicPr>
          <p:cNvPr id="293" name="Google Shape;293;p32"/>
          <p:cNvPicPr preferRelativeResize="0"/>
          <p:nvPr/>
        </p:nvPicPr>
        <p:blipFill>
          <a:blip r:embed="rId3">
            <a:alphaModFix/>
          </a:blip>
          <a:stretch>
            <a:fillRect/>
          </a:stretch>
        </p:blipFill>
        <p:spPr>
          <a:xfrm>
            <a:off x="473625" y="243019"/>
            <a:ext cx="3683869" cy="4657462"/>
          </a:xfrm>
          <a:prstGeom prst="rect">
            <a:avLst/>
          </a:prstGeom>
          <a:noFill/>
          <a:ln>
            <a:noFill/>
          </a:ln>
        </p:spPr>
      </p:pic>
      <p:pic>
        <p:nvPicPr>
          <p:cNvPr id="294" name="Google Shape;294;p32"/>
          <p:cNvPicPr preferRelativeResize="0"/>
          <p:nvPr/>
        </p:nvPicPr>
        <p:blipFill>
          <a:blip r:embed="rId4">
            <a:alphaModFix/>
          </a:blip>
          <a:stretch>
            <a:fillRect/>
          </a:stretch>
        </p:blipFill>
        <p:spPr>
          <a:xfrm rot="-5400000">
            <a:off x="4572028" y="685209"/>
            <a:ext cx="4651725" cy="3773082"/>
          </a:xfrm>
          <a:prstGeom prst="rect">
            <a:avLst/>
          </a:prstGeom>
          <a:noFill/>
          <a:ln>
            <a:noFill/>
          </a:ln>
        </p:spPr>
      </p:pic>
      <p:sp>
        <p:nvSpPr>
          <p:cNvPr id="295" name="Google Shape;295;p32"/>
          <p:cNvSpPr/>
          <p:nvPr/>
        </p:nvSpPr>
        <p:spPr>
          <a:xfrm>
            <a:off x="7488450" y="3680800"/>
            <a:ext cx="1352400" cy="545400"/>
          </a:xfrm>
          <a:prstGeom prst="roundRect">
            <a:avLst>
              <a:gd fmla="val 16667" name="adj"/>
            </a:avLst>
          </a:prstGeom>
          <a:noFill/>
          <a:ln cap="flat" cmpd="sng" w="7620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 name="Google Shape;296;p32"/>
          <p:cNvSpPr/>
          <p:nvPr/>
        </p:nvSpPr>
        <p:spPr>
          <a:xfrm>
            <a:off x="1831475" y="3850325"/>
            <a:ext cx="761700" cy="545400"/>
          </a:xfrm>
          <a:prstGeom prst="roundRect">
            <a:avLst>
              <a:gd fmla="val 16667" name="adj"/>
            </a:avLst>
          </a:prstGeom>
          <a:noFill/>
          <a:ln cap="flat" cmpd="sng" w="7620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6"/>
                                        </p:tgtEl>
                                        <p:attrNameLst>
                                          <p:attrName>style.visibility</p:attrName>
                                        </p:attrNameLst>
                                      </p:cBhvr>
                                      <p:to>
                                        <p:strVal val="visible"/>
                                      </p:to>
                                    </p:set>
                                    <p:animEffect filter="fade" transition="in">
                                      <p:cBhvr>
                                        <p:cTn dur="1000"/>
                                        <p:tgtEl>
                                          <p:spTgt spid="29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5"/>
                                        </p:tgtEl>
                                        <p:attrNameLst>
                                          <p:attrName>style.visibility</p:attrName>
                                        </p:attrNameLst>
                                      </p:cBhvr>
                                      <p:to>
                                        <p:strVal val="visible"/>
                                      </p:to>
                                    </p:set>
                                    <p:animEffect filter="fade" transition="in">
                                      <p:cBhvr>
                                        <p:cTn dur="1000"/>
                                        <p:tgtEl>
                                          <p:spTgt spid="29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01" name="Shape 301"/>
        <p:cNvGrpSpPr/>
        <p:nvPr/>
      </p:nvGrpSpPr>
      <p:grpSpPr>
        <a:xfrm>
          <a:off x="0" y="0"/>
          <a:ext cx="0" cy="0"/>
          <a:chOff x="0" y="0"/>
          <a:chExt cx="0" cy="0"/>
        </a:xfrm>
      </p:grpSpPr>
      <p:sp>
        <p:nvSpPr>
          <p:cNvPr id="302" name="Google Shape;302;p33"/>
          <p:cNvSpPr txBox="1"/>
          <p:nvPr>
            <p:ph idx="12" type="sldNum"/>
          </p:nvPr>
        </p:nvSpPr>
        <p:spPr>
          <a:xfrm>
            <a:off x="4365959" y="4588863"/>
            <a:ext cx="411900" cy="273900"/>
          </a:xfrm>
          <a:prstGeom prst="rect">
            <a:avLst/>
          </a:prstGeom>
        </p:spPr>
        <p:txBody>
          <a:bodyPr anchorCtr="0" anchor="ctr" bIns="34275" lIns="68575" spcFirstLastPara="1" rIns="68575" wrap="square" tIns="34275">
            <a:noAutofit/>
          </a:bodyPr>
          <a:lstStyle/>
          <a:p>
            <a:pPr indent="0" lvl="0" marL="0" rtl="0" algn="ctr">
              <a:spcBef>
                <a:spcPts val="0"/>
              </a:spcBef>
              <a:spcAft>
                <a:spcPts val="0"/>
              </a:spcAft>
              <a:buClr>
                <a:srgbClr val="000000"/>
              </a:buClr>
              <a:buFont typeface="Arial"/>
              <a:buNone/>
            </a:pPr>
            <a:fld id="{00000000-1234-1234-1234-123412341234}" type="slidenum">
              <a:rPr lang="en-GB"/>
              <a:t>‹#›</a:t>
            </a:fld>
            <a:endParaRPr/>
          </a:p>
        </p:txBody>
      </p:sp>
      <p:sp>
        <p:nvSpPr>
          <p:cNvPr id="303" name="Google Shape;303;p33"/>
          <p:cNvSpPr/>
          <p:nvPr>
            <p:ph idx="2" type="chart"/>
          </p:nvPr>
        </p:nvSpPr>
        <p:spPr>
          <a:xfrm>
            <a:off x="5236028" y="934641"/>
            <a:ext cx="3213300" cy="3274200"/>
          </a:xfrm>
          <a:prstGeom prst="rect">
            <a:avLst/>
          </a:prstGeom>
        </p:spPr>
        <p:txBody>
          <a:bodyPr anchorCtr="0" anchor="ctr" bIns="34275" lIns="68575" spcFirstLastPara="1" rIns="68575" wrap="square" tIns="34275">
            <a:noAutofit/>
          </a:bodyPr>
          <a:lstStyle/>
          <a:p>
            <a:pPr indent="0" lvl="0" marL="0" rtl="0" algn="ctr">
              <a:spcBef>
                <a:spcPts val="800"/>
              </a:spcBef>
              <a:spcAft>
                <a:spcPts val="0"/>
              </a:spcAft>
              <a:buNone/>
            </a:pPr>
            <a:r>
              <a:t/>
            </a:r>
            <a:endParaRPr/>
          </a:p>
        </p:txBody>
      </p:sp>
      <p:pic>
        <p:nvPicPr>
          <p:cNvPr id="304" name="Google Shape;304;p33"/>
          <p:cNvPicPr preferRelativeResize="0"/>
          <p:nvPr/>
        </p:nvPicPr>
        <p:blipFill>
          <a:blip r:embed="rId3">
            <a:alphaModFix/>
          </a:blip>
          <a:stretch>
            <a:fillRect/>
          </a:stretch>
        </p:blipFill>
        <p:spPr>
          <a:xfrm rot="-5400000">
            <a:off x="-430285" y="1088840"/>
            <a:ext cx="4705313" cy="2965819"/>
          </a:xfrm>
          <a:prstGeom prst="rect">
            <a:avLst/>
          </a:prstGeom>
          <a:noFill/>
          <a:ln>
            <a:noFill/>
          </a:ln>
        </p:spPr>
      </p:pic>
      <p:pic>
        <p:nvPicPr>
          <p:cNvPr id="305" name="Google Shape;305;p33"/>
          <p:cNvPicPr preferRelativeResize="0"/>
          <p:nvPr/>
        </p:nvPicPr>
        <p:blipFill>
          <a:blip r:embed="rId4">
            <a:alphaModFix/>
          </a:blip>
          <a:stretch>
            <a:fillRect/>
          </a:stretch>
        </p:blipFill>
        <p:spPr>
          <a:xfrm rot="-5400000">
            <a:off x="4472146" y="311578"/>
            <a:ext cx="3615338" cy="4861481"/>
          </a:xfrm>
          <a:prstGeom prst="rect">
            <a:avLst/>
          </a:prstGeom>
          <a:noFill/>
          <a:ln>
            <a:noFill/>
          </a:ln>
        </p:spPr>
      </p:pic>
      <p:sp>
        <p:nvSpPr>
          <p:cNvPr id="306" name="Google Shape;306;p33"/>
          <p:cNvSpPr/>
          <p:nvPr/>
        </p:nvSpPr>
        <p:spPr>
          <a:xfrm>
            <a:off x="1307750" y="4189775"/>
            <a:ext cx="1352400" cy="545400"/>
          </a:xfrm>
          <a:prstGeom prst="roundRect">
            <a:avLst>
              <a:gd fmla="val 16667" name="adj"/>
            </a:avLst>
          </a:prstGeom>
          <a:noFill/>
          <a:ln cap="flat" cmpd="sng" w="7620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 name="Google Shape;307;p33"/>
          <p:cNvSpPr/>
          <p:nvPr/>
        </p:nvSpPr>
        <p:spPr>
          <a:xfrm>
            <a:off x="6227075" y="2299050"/>
            <a:ext cx="1352400" cy="545400"/>
          </a:xfrm>
          <a:prstGeom prst="roundRect">
            <a:avLst>
              <a:gd fmla="val 16667" name="adj"/>
            </a:avLst>
          </a:prstGeom>
          <a:noFill/>
          <a:ln cap="flat" cmpd="sng" w="7620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6"/>
                                        </p:tgtEl>
                                        <p:attrNameLst>
                                          <p:attrName>style.visibility</p:attrName>
                                        </p:attrNameLst>
                                      </p:cBhvr>
                                      <p:to>
                                        <p:strVal val="visible"/>
                                      </p:to>
                                    </p:set>
                                    <p:animEffect filter="fade" transition="in">
                                      <p:cBhvr>
                                        <p:cTn dur="1000"/>
                                        <p:tgtEl>
                                          <p:spTgt spid="30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7"/>
                                        </p:tgtEl>
                                        <p:attrNameLst>
                                          <p:attrName>style.visibility</p:attrName>
                                        </p:attrNameLst>
                                      </p:cBhvr>
                                      <p:to>
                                        <p:strVal val="visible"/>
                                      </p:to>
                                    </p:set>
                                    <p:animEffect filter="fade" transition="in">
                                      <p:cBhvr>
                                        <p:cTn dur="1000"/>
                                        <p:tgtEl>
                                          <p:spTgt spid="30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12" name="Shape 312"/>
        <p:cNvGrpSpPr/>
        <p:nvPr/>
      </p:nvGrpSpPr>
      <p:grpSpPr>
        <a:xfrm>
          <a:off x="0" y="0"/>
          <a:ext cx="0" cy="0"/>
          <a:chOff x="0" y="0"/>
          <a:chExt cx="0" cy="0"/>
        </a:xfrm>
      </p:grpSpPr>
      <p:sp>
        <p:nvSpPr>
          <p:cNvPr id="313" name="Google Shape;313;p34"/>
          <p:cNvSpPr txBox="1"/>
          <p:nvPr>
            <p:ph idx="12" type="sldNum"/>
          </p:nvPr>
        </p:nvSpPr>
        <p:spPr>
          <a:xfrm>
            <a:off x="4365959" y="4588863"/>
            <a:ext cx="411900" cy="273900"/>
          </a:xfrm>
          <a:prstGeom prst="rect">
            <a:avLst/>
          </a:prstGeom>
        </p:spPr>
        <p:txBody>
          <a:bodyPr anchorCtr="0" anchor="ctr" bIns="34275" lIns="68575" spcFirstLastPara="1" rIns="68575" wrap="square" tIns="34275">
            <a:noAutofit/>
          </a:bodyPr>
          <a:lstStyle/>
          <a:p>
            <a:pPr indent="0" lvl="0" marL="0" rtl="0" algn="ctr">
              <a:spcBef>
                <a:spcPts val="0"/>
              </a:spcBef>
              <a:spcAft>
                <a:spcPts val="0"/>
              </a:spcAft>
              <a:buClr>
                <a:srgbClr val="000000"/>
              </a:buClr>
              <a:buFont typeface="Arial"/>
              <a:buNone/>
            </a:pPr>
            <a:fld id="{00000000-1234-1234-1234-123412341234}" type="slidenum">
              <a:rPr lang="en-GB"/>
              <a:t>‹#›</a:t>
            </a:fld>
            <a:endParaRPr/>
          </a:p>
        </p:txBody>
      </p:sp>
      <p:pic>
        <p:nvPicPr>
          <p:cNvPr id="314" name="Google Shape;314;p34"/>
          <p:cNvPicPr preferRelativeResize="0"/>
          <p:nvPr/>
        </p:nvPicPr>
        <p:blipFill>
          <a:blip r:embed="rId3">
            <a:alphaModFix/>
          </a:blip>
          <a:stretch>
            <a:fillRect/>
          </a:stretch>
        </p:blipFill>
        <p:spPr>
          <a:xfrm rot="10800000">
            <a:off x="200663" y="548906"/>
            <a:ext cx="4526063" cy="3496762"/>
          </a:xfrm>
          <a:prstGeom prst="rect">
            <a:avLst/>
          </a:prstGeom>
          <a:noFill/>
          <a:ln>
            <a:noFill/>
          </a:ln>
        </p:spPr>
      </p:pic>
      <p:pic>
        <p:nvPicPr>
          <p:cNvPr id="315" name="Google Shape;315;p34"/>
          <p:cNvPicPr preferRelativeResize="0"/>
          <p:nvPr/>
        </p:nvPicPr>
        <p:blipFill>
          <a:blip r:embed="rId4">
            <a:alphaModFix/>
          </a:blip>
          <a:stretch>
            <a:fillRect/>
          </a:stretch>
        </p:blipFill>
        <p:spPr>
          <a:xfrm rot="5400000">
            <a:off x="5139741" y="282047"/>
            <a:ext cx="3476438" cy="4030481"/>
          </a:xfrm>
          <a:prstGeom prst="rect">
            <a:avLst/>
          </a:prstGeom>
          <a:noFill/>
          <a:ln>
            <a:noFill/>
          </a:ln>
        </p:spPr>
      </p:pic>
      <p:sp>
        <p:nvSpPr>
          <p:cNvPr id="316" name="Google Shape;316;p34"/>
          <p:cNvSpPr/>
          <p:nvPr/>
        </p:nvSpPr>
        <p:spPr>
          <a:xfrm>
            <a:off x="3013550" y="3240450"/>
            <a:ext cx="1352400" cy="545400"/>
          </a:xfrm>
          <a:prstGeom prst="roundRect">
            <a:avLst>
              <a:gd fmla="val 16667" name="adj"/>
            </a:avLst>
          </a:prstGeom>
          <a:noFill/>
          <a:ln cap="flat" cmpd="sng" w="7620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 name="Google Shape;317;p34"/>
          <p:cNvSpPr/>
          <p:nvPr/>
        </p:nvSpPr>
        <p:spPr>
          <a:xfrm>
            <a:off x="7265350" y="3341500"/>
            <a:ext cx="1352400" cy="545400"/>
          </a:xfrm>
          <a:prstGeom prst="roundRect">
            <a:avLst>
              <a:gd fmla="val 16667" name="adj"/>
            </a:avLst>
          </a:prstGeom>
          <a:noFill/>
          <a:ln cap="flat" cmpd="sng" w="7620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6"/>
                                        </p:tgtEl>
                                        <p:attrNameLst>
                                          <p:attrName>style.visibility</p:attrName>
                                        </p:attrNameLst>
                                      </p:cBhvr>
                                      <p:to>
                                        <p:strVal val="visible"/>
                                      </p:to>
                                    </p:set>
                                    <p:animEffect filter="fade" transition="in">
                                      <p:cBhvr>
                                        <p:cTn dur="1000"/>
                                        <p:tgtEl>
                                          <p:spTgt spid="31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7"/>
                                        </p:tgtEl>
                                        <p:attrNameLst>
                                          <p:attrName>style.visibility</p:attrName>
                                        </p:attrNameLst>
                                      </p:cBhvr>
                                      <p:to>
                                        <p:strVal val="visible"/>
                                      </p:to>
                                    </p:set>
                                    <p:animEffect filter="fade" transition="in">
                                      <p:cBhvr>
                                        <p:cTn dur="1000"/>
                                        <p:tgtEl>
                                          <p:spTgt spid="31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22" name="Shape 322"/>
        <p:cNvGrpSpPr/>
        <p:nvPr/>
      </p:nvGrpSpPr>
      <p:grpSpPr>
        <a:xfrm>
          <a:off x="0" y="0"/>
          <a:ext cx="0" cy="0"/>
          <a:chOff x="0" y="0"/>
          <a:chExt cx="0" cy="0"/>
        </a:xfrm>
      </p:grpSpPr>
      <p:sp>
        <p:nvSpPr>
          <p:cNvPr id="323" name="Google Shape;323;p35"/>
          <p:cNvSpPr txBox="1"/>
          <p:nvPr>
            <p:ph idx="12" type="sldNum"/>
          </p:nvPr>
        </p:nvSpPr>
        <p:spPr>
          <a:xfrm>
            <a:off x="4365959" y="4588863"/>
            <a:ext cx="411900" cy="273900"/>
          </a:xfrm>
          <a:prstGeom prst="rect">
            <a:avLst/>
          </a:prstGeom>
        </p:spPr>
        <p:txBody>
          <a:bodyPr anchorCtr="0" anchor="ctr" bIns="34275" lIns="68575" spcFirstLastPara="1" rIns="68575" wrap="square" tIns="34275">
            <a:noAutofit/>
          </a:bodyPr>
          <a:lstStyle/>
          <a:p>
            <a:pPr indent="0" lvl="0" marL="0" rtl="0" algn="ctr">
              <a:spcBef>
                <a:spcPts val="0"/>
              </a:spcBef>
              <a:spcAft>
                <a:spcPts val="0"/>
              </a:spcAft>
              <a:buClr>
                <a:srgbClr val="000000"/>
              </a:buClr>
              <a:buFont typeface="Arial"/>
              <a:buNone/>
            </a:pPr>
            <a:fld id="{00000000-1234-1234-1234-123412341234}" type="slidenum">
              <a:rPr lang="en-GB"/>
              <a:t>‹#›</a:t>
            </a:fld>
            <a:endParaRPr/>
          </a:p>
        </p:txBody>
      </p:sp>
      <p:sp>
        <p:nvSpPr>
          <p:cNvPr id="324" name="Google Shape;324;p35"/>
          <p:cNvSpPr/>
          <p:nvPr/>
        </p:nvSpPr>
        <p:spPr>
          <a:xfrm>
            <a:off x="4755675" y="621300"/>
            <a:ext cx="4237500" cy="625200"/>
          </a:xfrm>
          <a:prstGeom prst="wedgeRectCallout">
            <a:avLst>
              <a:gd fmla="val 1155" name="adj1"/>
              <a:gd fmla="val 49998" name="adj2"/>
            </a:avLst>
          </a:prstGeom>
          <a:solidFill>
            <a:schemeClr val="lt2"/>
          </a:solidFill>
          <a:ln cap="flat" cmpd="sng" w="9525">
            <a:solidFill>
              <a:srgbClr val="000000"/>
            </a:solidFill>
            <a:prstDash val="solid"/>
            <a:round/>
            <a:headEnd len="sm" w="sm" type="none"/>
            <a:tailEnd len="sm" w="sm" type="none"/>
          </a:ln>
        </p:spPr>
        <p:txBody>
          <a:bodyPr anchorCtr="0" anchor="ctr" bIns="68575" lIns="68575" spcFirstLastPara="1" rIns="68575" wrap="square" tIns="68575">
            <a:noAutofit/>
          </a:bodyPr>
          <a:lstStyle/>
          <a:p>
            <a:pPr indent="0" lvl="0" marL="0" rtl="0" algn="ctr">
              <a:spcBef>
                <a:spcPts val="0"/>
              </a:spcBef>
              <a:spcAft>
                <a:spcPts val="0"/>
              </a:spcAft>
              <a:buNone/>
            </a:pPr>
            <a:br>
              <a:rPr b="1" lang="en-GB" sz="1600">
                <a:solidFill>
                  <a:schemeClr val="dk1"/>
                </a:solidFill>
                <a:latin typeface="Source Sans Pro"/>
                <a:ea typeface="Source Sans Pro"/>
                <a:cs typeface="Source Sans Pro"/>
                <a:sym typeface="Source Sans Pro"/>
              </a:rPr>
            </a:br>
            <a:r>
              <a:rPr b="1" lang="en-GB" sz="1600">
                <a:solidFill>
                  <a:schemeClr val="dk1"/>
                </a:solidFill>
                <a:latin typeface="Source Sans Pro"/>
                <a:ea typeface="Source Sans Pro"/>
                <a:cs typeface="Source Sans Pro"/>
                <a:sym typeface="Source Sans Pro"/>
              </a:rPr>
              <a:t>What can we do to reduce food miles?</a:t>
            </a:r>
            <a:endParaRPr b="1" sz="1600">
              <a:solidFill>
                <a:schemeClr val="dk1"/>
              </a:solidFill>
              <a:latin typeface="Source Sans Pro"/>
              <a:ea typeface="Source Sans Pro"/>
              <a:cs typeface="Source Sans Pro"/>
              <a:sym typeface="Source Sans Pro"/>
            </a:endParaRPr>
          </a:p>
          <a:p>
            <a:pPr indent="0" lvl="0" marL="0" rtl="0" algn="l">
              <a:spcBef>
                <a:spcPts val="0"/>
              </a:spcBef>
              <a:spcAft>
                <a:spcPts val="0"/>
              </a:spcAft>
              <a:buNone/>
            </a:pPr>
            <a:r>
              <a:t/>
            </a:r>
            <a:endParaRPr sz="1500">
              <a:latin typeface="Source Sans Pro"/>
              <a:ea typeface="Source Sans Pro"/>
              <a:cs typeface="Source Sans Pro"/>
              <a:sym typeface="Source Sans Pro"/>
            </a:endParaRPr>
          </a:p>
        </p:txBody>
      </p:sp>
      <p:graphicFrame>
        <p:nvGraphicFramePr>
          <p:cNvPr id="325" name="Google Shape;325;p35"/>
          <p:cNvGraphicFramePr/>
          <p:nvPr/>
        </p:nvGraphicFramePr>
        <p:xfrm>
          <a:off x="207169" y="584231"/>
          <a:ext cx="3000000" cy="3000000"/>
        </p:xfrm>
        <a:graphic>
          <a:graphicData uri="http://schemas.openxmlformats.org/drawingml/2006/table">
            <a:tbl>
              <a:tblPr>
                <a:noFill/>
                <a:tableStyleId>{8C72AA08-1874-4998-A19F-F2354AB4273B}</a:tableStyleId>
              </a:tblPr>
              <a:tblGrid>
                <a:gridCol w="2073050"/>
                <a:gridCol w="2073050"/>
              </a:tblGrid>
              <a:tr h="765050">
                <a:tc>
                  <a:txBody>
                    <a:bodyPr>
                      <a:noAutofit/>
                    </a:bodyPr>
                    <a:lstStyle/>
                    <a:p>
                      <a:pPr indent="0" lvl="0" marL="0" rtl="0" algn="ctr">
                        <a:spcBef>
                          <a:spcPts val="0"/>
                        </a:spcBef>
                        <a:spcAft>
                          <a:spcPts val="0"/>
                        </a:spcAft>
                        <a:buNone/>
                      </a:pPr>
                      <a:r>
                        <a:rPr b="1" lang="en-GB" sz="1800"/>
                        <a:t>Food</a:t>
                      </a:r>
                      <a:endParaRPr b="1" sz="1800"/>
                    </a:p>
                  </a:txBody>
                  <a:tcPr marT="68575" marB="68575" marR="68575" marL="68575">
                    <a:solidFill>
                      <a:schemeClr val="accent5"/>
                    </a:solidFill>
                  </a:tcPr>
                </a:tc>
                <a:tc>
                  <a:txBody>
                    <a:bodyPr>
                      <a:noAutofit/>
                    </a:bodyPr>
                    <a:lstStyle/>
                    <a:p>
                      <a:pPr indent="0" lvl="0" marL="0" rtl="0" algn="ctr">
                        <a:spcBef>
                          <a:spcPts val="0"/>
                        </a:spcBef>
                        <a:spcAft>
                          <a:spcPts val="0"/>
                        </a:spcAft>
                        <a:buNone/>
                      </a:pPr>
                      <a:r>
                        <a:rPr b="1" lang="en-GB" sz="1800"/>
                        <a:t>Food Miles</a:t>
                      </a:r>
                      <a:endParaRPr b="1" sz="1800"/>
                    </a:p>
                    <a:p>
                      <a:pPr indent="0" lvl="0" marL="0" rtl="0" algn="ctr">
                        <a:spcBef>
                          <a:spcPts val="0"/>
                        </a:spcBef>
                        <a:spcAft>
                          <a:spcPts val="0"/>
                        </a:spcAft>
                        <a:buNone/>
                      </a:pPr>
                      <a:r>
                        <a:rPr b="1" lang="en-GB" sz="1200"/>
                        <a:t>(approx)</a:t>
                      </a:r>
                      <a:endParaRPr b="1" sz="1200"/>
                    </a:p>
                  </a:txBody>
                  <a:tcPr marT="68575" marB="68575" marR="68575" marL="68575">
                    <a:solidFill>
                      <a:schemeClr val="accent5"/>
                    </a:solidFill>
                  </a:tcPr>
                </a:tc>
              </a:tr>
              <a:tr h="480875">
                <a:tc>
                  <a:txBody>
                    <a:bodyPr>
                      <a:noAutofit/>
                    </a:bodyPr>
                    <a:lstStyle/>
                    <a:p>
                      <a:pPr indent="0" lvl="0" marL="0" rtl="0" algn="l">
                        <a:spcBef>
                          <a:spcPts val="0"/>
                        </a:spcBef>
                        <a:spcAft>
                          <a:spcPts val="0"/>
                        </a:spcAft>
                        <a:buNone/>
                      </a:pPr>
                      <a:r>
                        <a:rPr b="1" lang="en-GB" sz="1400"/>
                        <a:t>Bananas</a:t>
                      </a:r>
                      <a:endParaRPr b="1" sz="1400"/>
                    </a:p>
                  </a:txBody>
                  <a:tcPr marT="68575" marB="68575" marR="68575" marL="68575">
                    <a:solidFill>
                      <a:srgbClr val="CFE2F3"/>
                    </a:solidFill>
                  </a:tcPr>
                </a:tc>
                <a:tc>
                  <a:txBody>
                    <a:bodyPr>
                      <a:noAutofit/>
                    </a:bodyPr>
                    <a:lstStyle/>
                    <a:p>
                      <a:pPr indent="0" lvl="0" marL="0" rtl="0" algn="l">
                        <a:spcBef>
                          <a:spcPts val="0"/>
                        </a:spcBef>
                        <a:spcAft>
                          <a:spcPts val="0"/>
                        </a:spcAft>
                        <a:buNone/>
                      </a:pPr>
                      <a:r>
                        <a:rPr lang="en-GB" sz="1100"/>
                        <a:t>5,167</a:t>
                      </a:r>
                      <a:endParaRPr sz="1100"/>
                    </a:p>
                  </a:txBody>
                  <a:tcPr marT="68575" marB="68575" marR="68575" marL="68575">
                    <a:solidFill>
                      <a:srgbClr val="CFE2F3"/>
                    </a:solidFill>
                  </a:tcPr>
                </a:tc>
              </a:tr>
              <a:tr h="480875">
                <a:tc>
                  <a:txBody>
                    <a:bodyPr>
                      <a:noAutofit/>
                    </a:bodyPr>
                    <a:lstStyle/>
                    <a:p>
                      <a:pPr indent="0" lvl="0" marL="0" rtl="0" algn="l">
                        <a:spcBef>
                          <a:spcPts val="0"/>
                        </a:spcBef>
                        <a:spcAft>
                          <a:spcPts val="0"/>
                        </a:spcAft>
                        <a:buNone/>
                      </a:pPr>
                      <a:r>
                        <a:rPr b="1" lang="en-GB" sz="1400"/>
                        <a:t>Peppers</a:t>
                      </a:r>
                      <a:endParaRPr b="1" sz="1400"/>
                    </a:p>
                  </a:txBody>
                  <a:tcPr marT="68575" marB="68575" marR="68575" marL="68575">
                    <a:solidFill>
                      <a:srgbClr val="CFE2F3"/>
                    </a:solidFill>
                  </a:tcPr>
                </a:tc>
                <a:tc>
                  <a:txBody>
                    <a:bodyPr>
                      <a:noAutofit/>
                    </a:bodyPr>
                    <a:lstStyle/>
                    <a:p>
                      <a:pPr indent="0" lvl="0" marL="0" rtl="0" algn="l">
                        <a:spcBef>
                          <a:spcPts val="0"/>
                        </a:spcBef>
                        <a:spcAft>
                          <a:spcPts val="0"/>
                        </a:spcAft>
                        <a:buNone/>
                      </a:pPr>
                      <a:r>
                        <a:rPr lang="en-GB" sz="1100"/>
                        <a:t>470</a:t>
                      </a:r>
                      <a:endParaRPr sz="1100"/>
                    </a:p>
                  </a:txBody>
                  <a:tcPr marT="68575" marB="68575" marR="68575" marL="68575">
                    <a:solidFill>
                      <a:srgbClr val="CFE2F3"/>
                    </a:solidFill>
                  </a:tcPr>
                </a:tc>
              </a:tr>
              <a:tr h="480875">
                <a:tc>
                  <a:txBody>
                    <a:bodyPr>
                      <a:noAutofit/>
                    </a:bodyPr>
                    <a:lstStyle/>
                    <a:p>
                      <a:pPr indent="0" lvl="0" marL="0" rtl="0" algn="l">
                        <a:spcBef>
                          <a:spcPts val="0"/>
                        </a:spcBef>
                        <a:spcAft>
                          <a:spcPts val="0"/>
                        </a:spcAft>
                        <a:buNone/>
                      </a:pPr>
                      <a:r>
                        <a:rPr b="1" lang="en-GB" sz="1400"/>
                        <a:t>Tomatoes</a:t>
                      </a:r>
                      <a:endParaRPr b="1" sz="1400"/>
                    </a:p>
                  </a:txBody>
                  <a:tcPr marT="68575" marB="68575" marR="68575" marL="68575">
                    <a:solidFill>
                      <a:srgbClr val="CFE2F3"/>
                    </a:solidFill>
                  </a:tcPr>
                </a:tc>
                <a:tc>
                  <a:txBody>
                    <a:bodyPr>
                      <a:noAutofit/>
                    </a:bodyPr>
                    <a:lstStyle/>
                    <a:p>
                      <a:pPr indent="0" lvl="0" marL="0" rtl="0" algn="l">
                        <a:spcBef>
                          <a:spcPts val="0"/>
                        </a:spcBef>
                        <a:spcAft>
                          <a:spcPts val="0"/>
                        </a:spcAft>
                        <a:buNone/>
                      </a:pPr>
                      <a:r>
                        <a:rPr lang="en-GB" sz="1100"/>
                        <a:t>470</a:t>
                      </a:r>
                      <a:endParaRPr sz="1100"/>
                    </a:p>
                  </a:txBody>
                  <a:tcPr marT="68575" marB="68575" marR="68575" marL="68575">
                    <a:solidFill>
                      <a:srgbClr val="CFE2F3"/>
                    </a:solidFill>
                  </a:tcPr>
                </a:tc>
              </a:tr>
              <a:tr h="480875">
                <a:tc>
                  <a:txBody>
                    <a:bodyPr>
                      <a:noAutofit/>
                    </a:bodyPr>
                    <a:lstStyle/>
                    <a:p>
                      <a:pPr indent="0" lvl="0" marL="0" rtl="0" algn="l">
                        <a:spcBef>
                          <a:spcPts val="0"/>
                        </a:spcBef>
                        <a:spcAft>
                          <a:spcPts val="0"/>
                        </a:spcAft>
                        <a:buNone/>
                      </a:pPr>
                      <a:r>
                        <a:rPr b="1" lang="en-GB" sz="1400"/>
                        <a:t>Carrots</a:t>
                      </a:r>
                      <a:endParaRPr b="1" sz="1400"/>
                    </a:p>
                  </a:txBody>
                  <a:tcPr marT="68575" marB="68575" marR="68575" marL="68575">
                    <a:solidFill>
                      <a:srgbClr val="CFE2F3"/>
                    </a:solidFill>
                  </a:tcPr>
                </a:tc>
                <a:tc>
                  <a:txBody>
                    <a:bodyPr>
                      <a:noAutofit/>
                    </a:bodyPr>
                    <a:lstStyle/>
                    <a:p>
                      <a:pPr indent="0" lvl="0" marL="0" rtl="0" algn="l">
                        <a:spcBef>
                          <a:spcPts val="0"/>
                        </a:spcBef>
                        <a:spcAft>
                          <a:spcPts val="0"/>
                        </a:spcAft>
                        <a:buNone/>
                      </a:pPr>
                      <a:r>
                        <a:rPr lang="en-GB" sz="1100"/>
                        <a:t>1,170</a:t>
                      </a:r>
                      <a:endParaRPr sz="1100"/>
                    </a:p>
                  </a:txBody>
                  <a:tcPr marT="68575" marB="68575" marR="68575" marL="68575">
                    <a:solidFill>
                      <a:srgbClr val="CFE2F3"/>
                    </a:solidFill>
                  </a:tcPr>
                </a:tc>
              </a:tr>
              <a:tr h="480875">
                <a:tc>
                  <a:txBody>
                    <a:bodyPr>
                      <a:noAutofit/>
                    </a:bodyPr>
                    <a:lstStyle/>
                    <a:p>
                      <a:pPr indent="0" lvl="0" marL="0" rtl="0" algn="l">
                        <a:spcBef>
                          <a:spcPts val="0"/>
                        </a:spcBef>
                        <a:spcAft>
                          <a:spcPts val="0"/>
                        </a:spcAft>
                        <a:buNone/>
                      </a:pPr>
                      <a:r>
                        <a:rPr b="1" lang="en-GB" sz="1400"/>
                        <a:t>Avocados</a:t>
                      </a:r>
                      <a:endParaRPr b="1" sz="1400"/>
                    </a:p>
                  </a:txBody>
                  <a:tcPr marT="68575" marB="68575" marR="68575" marL="68575">
                    <a:solidFill>
                      <a:srgbClr val="CFE2F3"/>
                    </a:solidFill>
                  </a:tcPr>
                </a:tc>
                <a:tc>
                  <a:txBody>
                    <a:bodyPr>
                      <a:noAutofit/>
                    </a:bodyPr>
                    <a:lstStyle/>
                    <a:p>
                      <a:pPr indent="0" lvl="0" marL="0" rtl="0" algn="l">
                        <a:spcBef>
                          <a:spcPts val="0"/>
                        </a:spcBef>
                        <a:spcAft>
                          <a:spcPts val="0"/>
                        </a:spcAft>
                        <a:buNone/>
                      </a:pPr>
                      <a:r>
                        <a:rPr lang="en-GB" sz="1100"/>
                        <a:t>6,121</a:t>
                      </a:r>
                      <a:endParaRPr sz="1100"/>
                    </a:p>
                  </a:txBody>
                  <a:tcPr marT="68575" marB="68575" marR="68575" marL="68575">
                    <a:solidFill>
                      <a:srgbClr val="CFE2F3"/>
                    </a:solidFill>
                  </a:tcPr>
                </a:tc>
              </a:tr>
              <a:tr h="480875">
                <a:tc>
                  <a:txBody>
                    <a:bodyPr>
                      <a:noAutofit/>
                    </a:bodyPr>
                    <a:lstStyle/>
                    <a:p>
                      <a:pPr indent="0" lvl="0" marL="0" rtl="0" algn="l">
                        <a:spcBef>
                          <a:spcPts val="0"/>
                        </a:spcBef>
                        <a:spcAft>
                          <a:spcPts val="0"/>
                        </a:spcAft>
                        <a:buNone/>
                      </a:pPr>
                      <a:r>
                        <a:rPr b="1" lang="en-GB" sz="1400"/>
                        <a:t>Mangetouts</a:t>
                      </a:r>
                      <a:endParaRPr b="1" sz="1400"/>
                    </a:p>
                  </a:txBody>
                  <a:tcPr marT="68575" marB="68575" marR="68575" marL="68575">
                    <a:solidFill>
                      <a:srgbClr val="CFE2F3"/>
                    </a:solidFill>
                  </a:tcPr>
                </a:tc>
                <a:tc>
                  <a:txBody>
                    <a:bodyPr>
                      <a:noAutofit/>
                    </a:bodyPr>
                    <a:lstStyle/>
                    <a:p>
                      <a:pPr indent="0" lvl="0" marL="0" rtl="0" algn="l">
                        <a:spcBef>
                          <a:spcPts val="0"/>
                        </a:spcBef>
                        <a:spcAft>
                          <a:spcPts val="0"/>
                        </a:spcAft>
                        <a:buNone/>
                      </a:pPr>
                      <a:r>
                        <a:rPr lang="en-GB" sz="1100"/>
                        <a:t>5,173</a:t>
                      </a:r>
                      <a:endParaRPr sz="1100"/>
                    </a:p>
                  </a:txBody>
                  <a:tcPr marT="68575" marB="68575" marR="68575" marL="68575">
                    <a:solidFill>
                      <a:srgbClr val="CFE2F3"/>
                    </a:solidFill>
                  </a:tcPr>
                </a:tc>
              </a:tr>
              <a:tr h="529675">
                <a:tc gridSpan="2">
                  <a:txBody>
                    <a:bodyPr>
                      <a:noAutofit/>
                    </a:bodyPr>
                    <a:lstStyle/>
                    <a:p>
                      <a:pPr indent="0" lvl="0" marL="0" rtl="0" algn="l">
                        <a:spcBef>
                          <a:spcPts val="0"/>
                        </a:spcBef>
                        <a:spcAft>
                          <a:spcPts val="0"/>
                        </a:spcAft>
                        <a:buNone/>
                      </a:pPr>
                      <a:r>
                        <a:rPr b="1" lang="en-GB" sz="1100"/>
                        <a:t> </a:t>
                      </a:r>
                      <a:r>
                        <a:rPr b="1" lang="en-GB" sz="1800"/>
                        <a:t>Total Food Miles =   18,571</a:t>
                      </a:r>
                      <a:endParaRPr b="1" sz="1800"/>
                    </a:p>
                  </a:txBody>
                  <a:tcPr marT="68575" marB="68575" marR="68575" marL="68575">
                    <a:solidFill>
                      <a:srgbClr val="CFE2F3"/>
                    </a:solidFill>
                  </a:tcPr>
                </a:tc>
                <a:tc hMerge="1"/>
              </a:tr>
            </a:tbl>
          </a:graphicData>
        </a:graphic>
      </p:graphicFrame>
      <p:pic>
        <p:nvPicPr>
          <p:cNvPr id="326" name="Google Shape;326;p35">
            <a:hlinkClick r:id="rId3"/>
          </p:cNvPr>
          <p:cNvPicPr preferRelativeResize="0"/>
          <p:nvPr/>
        </p:nvPicPr>
        <p:blipFill>
          <a:blip r:embed="rId4">
            <a:alphaModFix/>
          </a:blip>
          <a:stretch>
            <a:fillRect/>
          </a:stretch>
        </p:blipFill>
        <p:spPr>
          <a:xfrm>
            <a:off x="5446192" y="1432624"/>
            <a:ext cx="2704070" cy="2268700"/>
          </a:xfrm>
          <a:prstGeom prst="rect">
            <a:avLst/>
          </a:prstGeom>
          <a:noFill/>
          <a:ln>
            <a:noFill/>
          </a:ln>
        </p:spPr>
      </p:pic>
      <p:sp>
        <p:nvSpPr>
          <p:cNvPr id="327" name="Google Shape;327;p35"/>
          <p:cNvSpPr/>
          <p:nvPr/>
        </p:nvSpPr>
        <p:spPr>
          <a:xfrm>
            <a:off x="4777850" y="3887350"/>
            <a:ext cx="4237500" cy="953700"/>
          </a:xfrm>
          <a:prstGeom prst="wedgeRectCallout">
            <a:avLst>
              <a:gd fmla="val 1155" name="adj1"/>
              <a:gd fmla="val 49998" name="adj2"/>
            </a:avLst>
          </a:prstGeom>
          <a:solidFill>
            <a:schemeClr val="lt2"/>
          </a:solidFill>
          <a:ln cap="flat" cmpd="sng" w="9525">
            <a:solidFill>
              <a:srgbClr val="000000"/>
            </a:solidFill>
            <a:prstDash val="solid"/>
            <a:round/>
            <a:headEnd len="sm" w="sm" type="none"/>
            <a:tailEnd len="sm" w="sm" type="none"/>
          </a:ln>
        </p:spPr>
        <p:txBody>
          <a:bodyPr anchorCtr="0" anchor="ctr" bIns="68575" lIns="68575" spcFirstLastPara="1" rIns="68575" wrap="square" tIns="68575">
            <a:noAutofit/>
          </a:bodyPr>
          <a:lstStyle/>
          <a:p>
            <a:pPr indent="0" lvl="0" marL="0" rtl="0" algn="ctr">
              <a:spcBef>
                <a:spcPts val="0"/>
              </a:spcBef>
              <a:spcAft>
                <a:spcPts val="0"/>
              </a:spcAft>
              <a:buNone/>
            </a:pPr>
            <a:r>
              <a:rPr lang="en-GB" sz="1600">
                <a:solidFill>
                  <a:schemeClr val="dk1"/>
                </a:solidFill>
                <a:latin typeface="Source Sans Pro"/>
                <a:ea typeface="Source Sans Pro"/>
                <a:cs typeface="Source Sans Pro"/>
                <a:sym typeface="Source Sans Pro"/>
              </a:rPr>
              <a:t>Have a look at the </a:t>
            </a:r>
            <a:r>
              <a:rPr lang="en-GB" sz="1600" u="sng">
                <a:latin typeface="Source Sans Pro"/>
                <a:ea typeface="Source Sans Pro"/>
                <a:cs typeface="Source Sans Pro"/>
                <a:sym typeface="Source Sans Pro"/>
                <a:hlinkClick r:id="rId5"/>
              </a:rPr>
              <a:t>seasonal calendar </a:t>
            </a:r>
            <a:r>
              <a:rPr lang="en-GB" sz="1600">
                <a:solidFill>
                  <a:schemeClr val="dk1"/>
                </a:solidFill>
                <a:latin typeface="Source Sans Pro"/>
                <a:ea typeface="Source Sans Pro"/>
                <a:cs typeface="Source Sans Pro"/>
                <a:sym typeface="Source Sans Pro"/>
              </a:rPr>
              <a:t>by Bord Bia. Should we always buy locally grown food over imported food? Explain your reasoning...</a:t>
            </a:r>
            <a:endParaRPr sz="1500">
              <a:latin typeface="Source Sans Pro"/>
              <a:ea typeface="Source Sans Pro"/>
              <a:cs typeface="Source Sans Pro"/>
              <a:sym typeface="Source Sans Pro"/>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31" name="Shape 331"/>
        <p:cNvGrpSpPr/>
        <p:nvPr/>
      </p:nvGrpSpPr>
      <p:grpSpPr>
        <a:xfrm>
          <a:off x="0" y="0"/>
          <a:ext cx="0" cy="0"/>
          <a:chOff x="0" y="0"/>
          <a:chExt cx="0" cy="0"/>
        </a:xfrm>
      </p:grpSpPr>
      <p:sp>
        <p:nvSpPr>
          <p:cNvPr id="332" name="Google Shape;332;p36"/>
          <p:cNvSpPr/>
          <p:nvPr>
            <p:ph idx="12" type="sldNum"/>
          </p:nvPr>
        </p:nvSpPr>
        <p:spPr>
          <a:xfrm>
            <a:off x="4365959" y="4588863"/>
            <a:ext cx="411900" cy="273900"/>
          </a:xfrm>
          <a:prstGeom prst="rect">
            <a:avLst/>
          </a:prstGeom>
        </p:spPr>
        <p:txBody>
          <a:bodyPr anchorCtr="0" anchor="ctr" bIns="34275" lIns="68575" spcFirstLastPara="1" rIns="68575" wrap="square" tIns="34275">
            <a:noAutofit/>
          </a:bodyPr>
          <a:lstStyle/>
          <a:p>
            <a:pPr indent="0" lvl="0" marL="0" rtl="0" algn="ctr">
              <a:spcBef>
                <a:spcPts val="0"/>
              </a:spcBef>
              <a:spcAft>
                <a:spcPts val="0"/>
              </a:spcAft>
              <a:buNone/>
            </a:pPr>
            <a:r>
              <a:t/>
            </a:r>
            <a:endParaRPr/>
          </a:p>
        </p:txBody>
      </p:sp>
      <p:sp>
        <p:nvSpPr>
          <p:cNvPr id="333" name="Google Shape;333;p36"/>
          <p:cNvSpPr/>
          <p:nvPr/>
        </p:nvSpPr>
        <p:spPr>
          <a:xfrm rot="-2700000">
            <a:off x="3906958" y="1911280"/>
            <a:ext cx="1323704" cy="1320734"/>
          </a:xfrm>
          <a:prstGeom prst="ellipse">
            <a:avLst/>
          </a:prstGeom>
          <a:solidFill>
            <a:srgbClr val="A1C3FA"/>
          </a:solidFill>
          <a:ln>
            <a:noFill/>
          </a:ln>
        </p:spPr>
        <p:txBody>
          <a:bodyPr anchorCtr="0" anchor="ctr" bIns="45700" lIns="91425" spcFirstLastPara="1" rIns="91425" wrap="square" tIns="45700">
            <a:noAutofit/>
          </a:bodyPr>
          <a:lstStyle/>
          <a:p>
            <a:pPr indent="0" lvl="0" marL="0" rtl="0" algn="l">
              <a:spcBef>
                <a:spcPts val="0"/>
              </a:spcBef>
              <a:spcAft>
                <a:spcPts val="0"/>
              </a:spcAft>
              <a:buNone/>
            </a:pPr>
            <a:r>
              <a:t/>
            </a:r>
            <a:endParaRPr/>
          </a:p>
        </p:txBody>
      </p:sp>
      <p:grpSp>
        <p:nvGrpSpPr>
          <p:cNvPr id="334" name="Google Shape;334;p36"/>
          <p:cNvGrpSpPr/>
          <p:nvPr/>
        </p:nvGrpSpPr>
        <p:grpSpPr>
          <a:xfrm>
            <a:off x="1917433" y="1453653"/>
            <a:ext cx="2742176" cy="2667697"/>
            <a:chOff x="1917433" y="1453653"/>
            <a:chExt cx="2742176" cy="2667697"/>
          </a:xfrm>
        </p:grpSpPr>
        <p:sp>
          <p:nvSpPr>
            <p:cNvPr id="335" name="Google Shape;335;p36"/>
            <p:cNvSpPr/>
            <p:nvPr/>
          </p:nvSpPr>
          <p:spPr>
            <a:xfrm rot="-2700000">
              <a:off x="2440767" y="1711670"/>
              <a:ext cx="1621029" cy="2151664"/>
            </a:xfrm>
            <a:custGeom>
              <a:rect b="b" l="l" r="r" t="t"/>
              <a:pathLst>
                <a:path extrusionOk="0" h="332" w="250">
                  <a:moveTo>
                    <a:pt x="32" y="286"/>
                  </a:moveTo>
                  <a:cubicBezTo>
                    <a:pt x="32" y="157"/>
                    <a:pt x="127" y="49"/>
                    <a:pt x="250" y="29"/>
                  </a:cubicBezTo>
                  <a:cubicBezTo>
                    <a:pt x="245" y="19"/>
                    <a:pt x="239" y="9"/>
                    <a:pt x="232" y="0"/>
                  </a:cubicBezTo>
                  <a:cubicBezTo>
                    <a:pt x="100" y="28"/>
                    <a:pt x="0" y="145"/>
                    <a:pt x="0" y="286"/>
                  </a:cubicBezTo>
                  <a:cubicBezTo>
                    <a:pt x="0" y="302"/>
                    <a:pt x="1" y="317"/>
                    <a:pt x="3" y="332"/>
                  </a:cubicBezTo>
                  <a:cubicBezTo>
                    <a:pt x="13" y="325"/>
                    <a:pt x="23" y="319"/>
                    <a:pt x="33" y="314"/>
                  </a:cubicBezTo>
                  <a:cubicBezTo>
                    <a:pt x="33" y="305"/>
                    <a:pt x="32" y="296"/>
                    <a:pt x="32" y="286"/>
                  </a:cubicBezTo>
                  <a:close/>
                </a:path>
              </a:pathLst>
            </a:custGeom>
            <a:solidFill>
              <a:srgbClr val="A1C3FA"/>
            </a:solidFill>
            <a:ln cap="flat" cmpd="sng" w="9525">
              <a:solidFill>
                <a:srgbClr val="FFFFFF"/>
              </a:solidFill>
              <a:prstDash val="solid"/>
              <a:miter lim="8000"/>
              <a:headEnd len="sm" w="sm" type="none"/>
              <a:tailEnd len="sm" w="sm" type="none"/>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6" name="Google Shape;336;p36"/>
            <p:cNvSpPr/>
            <p:nvPr/>
          </p:nvSpPr>
          <p:spPr>
            <a:xfrm rot="-2700000">
              <a:off x="2689034" y="1771298"/>
              <a:ext cx="1575643" cy="1769691"/>
            </a:xfrm>
            <a:custGeom>
              <a:rect b="b" l="l" r="r" t="t"/>
              <a:pathLst>
                <a:path extrusionOk="0" h="285" w="254">
                  <a:moveTo>
                    <a:pt x="200" y="153"/>
                  </a:moveTo>
                  <a:cubicBezTo>
                    <a:pt x="217" y="143"/>
                    <a:pt x="236" y="137"/>
                    <a:pt x="254" y="136"/>
                  </a:cubicBezTo>
                  <a:cubicBezTo>
                    <a:pt x="253" y="87"/>
                    <a:pt x="240" y="41"/>
                    <a:pt x="218" y="0"/>
                  </a:cubicBezTo>
                  <a:cubicBezTo>
                    <a:pt x="95" y="20"/>
                    <a:pt x="0" y="128"/>
                    <a:pt x="0" y="257"/>
                  </a:cubicBezTo>
                  <a:cubicBezTo>
                    <a:pt x="0" y="267"/>
                    <a:pt x="1" y="276"/>
                    <a:pt x="1" y="285"/>
                  </a:cubicBezTo>
                  <a:cubicBezTo>
                    <a:pt x="43" y="263"/>
                    <a:pt x="90" y="251"/>
                    <a:pt x="140" y="250"/>
                  </a:cubicBezTo>
                  <a:cubicBezTo>
                    <a:pt x="142" y="211"/>
                    <a:pt x="164" y="174"/>
                    <a:pt x="200" y="153"/>
                  </a:cubicBezTo>
                  <a:close/>
                </a:path>
              </a:pathLst>
            </a:custGeom>
            <a:solidFill>
              <a:srgbClr val="0C58D3"/>
            </a:solidFill>
            <a:ln cap="flat" cmpd="sng" w="9525">
              <a:solidFill>
                <a:srgbClr val="FFFFFF"/>
              </a:solidFill>
              <a:prstDash val="solid"/>
              <a:miter lim="8000"/>
              <a:headEnd len="sm" w="sm" type="none"/>
              <a:tailEnd len="sm" w="sm" type="none"/>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7" name="Google Shape;337;p36"/>
            <p:cNvSpPr txBox="1"/>
            <p:nvPr/>
          </p:nvSpPr>
          <p:spPr>
            <a:xfrm rot="-5400000">
              <a:off x="2686908" y="2290153"/>
              <a:ext cx="1496100" cy="563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1000">
                  <a:solidFill>
                    <a:srgbClr val="FFFFFF"/>
                  </a:solidFill>
                  <a:latin typeface="Roboto"/>
                  <a:ea typeface="Roboto"/>
                  <a:cs typeface="Roboto"/>
                  <a:sym typeface="Roboto"/>
                </a:rPr>
                <a:t>Vestibulum congue </a:t>
              </a:r>
              <a:endParaRPr sz="1000">
                <a:solidFill>
                  <a:srgbClr val="FFFFFF"/>
                </a:solidFill>
                <a:latin typeface="Roboto"/>
                <a:ea typeface="Roboto"/>
                <a:cs typeface="Roboto"/>
                <a:sym typeface="Roboto"/>
              </a:endParaRPr>
            </a:p>
          </p:txBody>
        </p:sp>
      </p:grpSp>
      <p:grpSp>
        <p:nvGrpSpPr>
          <p:cNvPr id="338" name="Google Shape;338;p36"/>
          <p:cNvGrpSpPr/>
          <p:nvPr/>
        </p:nvGrpSpPr>
        <p:grpSpPr>
          <a:xfrm>
            <a:off x="3451411" y="2479847"/>
            <a:ext cx="2669123" cy="2745704"/>
            <a:chOff x="3451411" y="2479847"/>
            <a:chExt cx="2669123" cy="2745704"/>
          </a:xfrm>
        </p:grpSpPr>
        <p:sp>
          <p:nvSpPr>
            <p:cNvPr id="339" name="Google Shape;339;p36"/>
            <p:cNvSpPr/>
            <p:nvPr/>
          </p:nvSpPr>
          <p:spPr>
            <a:xfrm rot="-2700000">
              <a:off x="3709147" y="3080460"/>
              <a:ext cx="2153650" cy="1621060"/>
            </a:xfrm>
            <a:custGeom>
              <a:rect b="b" l="l" r="r" t="t"/>
              <a:pathLst>
                <a:path extrusionOk="0" h="250" w="333">
                  <a:moveTo>
                    <a:pt x="287" y="218"/>
                  </a:moveTo>
                  <a:cubicBezTo>
                    <a:pt x="157" y="218"/>
                    <a:pt x="50" y="124"/>
                    <a:pt x="30" y="0"/>
                  </a:cubicBezTo>
                  <a:cubicBezTo>
                    <a:pt x="19" y="5"/>
                    <a:pt x="10" y="11"/>
                    <a:pt x="0" y="18"/>
                  </a:cubicBezTo>
                  <a:cubicBezTo>
                    <a:pt x="28" y="151"/>
                    <a:pt x="146" y="250"/>
                    <a:pt x="287" y="250"/>
                  </a:cubicBezTo>
                  <a:cubicBezTo>
                    <a:pt x="302" y="250"/>
                    <a:pt x="318" y="249"/>
                    <a:pt x="333" y="247"/>
                  </a:cubicBezTo>
                  <a:cubicBezTo>
                    <a:pt x="326" y="237"/>
                    <a:pt x="320" y="227"/>
                    <a:pt x="315" y="217"/>
                  </a:cubicBezTo>
                  <a:cubicBezTo>
                    <a:pt x="306" y="218"/>
                    <a:pt x="296" y="218"/>
                    <a:pt x="287" y="218"/>
                  </a:cubicBezTo>
                  <a:close/>
                </a:path>
              </a:pathLst>
            </a:custGeom>
            <a:solidFill>
              <a:srgbClr val="A1C3FA"/>
            </a:solidFill>
            <a:ln cap="flat" cmpd="sng" w="9525">
              <a:solidFill>
                <a:srgbClr val="FFFFFF"/>
              </a:solidFill>
              <a:prstDash val="solid"/>
              <a:miter lim="8000"/>
              <a:headEnd len="sm" w="sm" type="none"/>
              <a:tailEnd len="sm" w="sm" type="none"/>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0" name="Google Shape;340;p36"/>
            <p:cNvSpPr/>
            <p:nvPr/>
          </p:nvSpPr>
          <p:spPr>
            <a:xfrm rot="-2700000">
              <a:off x="3773733" y="2873178"/>
              <a:ext cx="1764275" cy="1573502"/>
            </a:xfrm>
            <a:custGeom>
              <a:rect b="b" l="l" r="r" t="t"/>
              <a:pathLst>
                <a:path extrusionOk="0" h="254" w="285">
                  <a:moveTo>
                    <a:pt x="152" y="54"/>
                  </a:moveTo>
                  <a:cubicBezTo>
                    <a:pt x="142" y="37"/>
                    <a:pt x="137" y="19"/>
                    <a:pt x="136" y="0"/>
                  </a:cubicBezTo>
                  <a:cubicBezTo>
                    <a:pt x="86" y="1"/>
                    <a:pt x="40" y="14"/>
                    <a:pt x="0" y="36"/>
                  </a:cubicBezTo>
                  <a:cubicBezTo>
                    <a:pt x="20" y="160"/>
                    <a:pt x="127" y="254"/>
                    <a:pt x="257" y="254"/>
                  </a:cubicBezTo>
                  <a:cubicBezTo>
                    <a:pt x="266" y="254"/>
                    <a:pt x="276" y="254"/>
                    <a:pt x="285" y="253"/>
                  </a:cubicBezTo>
                  <a:cubicBezTo>
                    <a:pt x="263" y="211"/>
                    <a:pt x="251" y="164"/>
                    <a:pt x="250" y="115"/>
                  </a:cubicBezTo>
                  <a:cubicBezTo>
                    <a:pt x="210" y="112"/>
                    <a:pt x="173" y="91"/>
                    <a:pt x="152" y="54"/>
                  </a:cubicBezTo>
                  <a:close/>
                </a:path>
              </a:pathLst>
            </a:custGeom>
            <a:solidFill>
              <a:srgbClr val="0D5DDF"/>
            </a:solidFill>
            <a:ln cap="flat" cmpd="sng" w="9525">
              <a:solidFill>
                <a:srgbClr val="FFFFFF"/>
              </a:solidFill>
              <a:prstDash val="solid"/>
              <a:miter lim="8000"/>
              <a:headEnd len="sm" w="sm" type="none"/>
              <a:tailEnd len="sm" w="sm" type="none"/>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1" name="Google Shape;341;p36"/>
            <p:cNvSpPr txBox="1"/>
            <p:nvPr/>
          </p:nvSpPr>
          <p:spPr>
            <a:xfrm>
              <a:off x="3823936" y="3427182"/>
              <a:ext cx="1496100" cy="563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1000">
                  <a:solidFill>
                    <a:srgbClr val="FFFFFF"/>
                  </a:solidFill>
                  <a:latin typeface="Roboto"/>
                  <a:ea typeface="Roboto"/>
                  <a:cs typeface="Roboto"/>
                  <a:sym typeface="Roboto"/>
                </a:rPr>
                <a:t>Vestibulum congue </a:t>
              </a:r>
              <a:endParaRPr sz="1000">
                <a:solidFill>
                  <a:srgbClr val="FFFFFF"/>
                </a:solidFill>
                <a:latin typeface="Roboto"/>
                <a:ea typeface="Roboto"/>
                <a:cs typeface="Roboto"/>
                <a:sym typeface="Roboto"/>
              </a:endParaRPr>
            </a:p>
          </p:txBody>
        </p:sp>
      </p:grpSp>
      <p:grpSp>
        <p:nvGrpSpPr>
          <p:cNvPr id="342" name="Google Shape;342;p36"/>
          <p:cNvGrpSpPr/>
          <p:nvPr/>
        </p:nvGrpSpPr>
        <p:grpSpPr>
          <a:xfrm>
            <a:off x="4481729" y="1022053"/>
            <a:ext cx="2744808" cy="2664963"/>
            <a:chOff x="4481729" y="1022053"/>
            <a:chExt cx="2744808" cy="2664963"/>
          </a:xfrm>
        </p:grpSpPr>
        <p:sp>
          <p:nvSpPr>
            <p:cNvPr id="343" name="Google Shape;343;p36"/>
            <p:cNvSpPr/>
            <p:nvPr/>
          </p:nvSpPr>
          <p:spPr>
            <a:xfrm rot="-2700000">
              <a:off x="5085474" y="1278703"/>
              <a:ext cx="1617163" cy="2151664"/>
            </a:xfrm>
            <a:custGeom>
              <a:rect b="b" l="l" r="r" t="t"/>
              <a:pathLst>
                <a:path extrusionOk="0" h="332" w="250">
                  <a:moveTo>
                    <a:pt x="218" y="45"/>
                  </a:moveTo>
                  <a:cubicBezTo>
                    <a:pt x="218" y="175"/>
                    <a:pt x="123" y="282"/>
                    <a:pt x="0" y="303"/>
                  </a:cubicBezTo>
                  <a:cubicBezTo>
                    <a:pt x="5" y="313"/>
                    <a:pt x="11" y="323"/>
                    <a:pt x="18" y="332"/>
                  </a:cubicBezTo>
                  <a:cubicBezTo>
                    <a:pt x="150" y="304"/>
                    <a:pt x="250" y="186"/>
                    <a:pt x="250" y="45"/>
                  </a:cubicBezTo>
                  <a:cubicBezTo>
                    <a:pt x="250" y="30"/>
                    <a:pt x="248" y="15"/>
                    <a:pt x="246" y="0"/>
                  </a:cubicBezTo>
                  <a:cubicBezTo>
                    <a:pt x="237" y="6"/>
                    <a:pt x="226" y="12"/>
                    <a:pt x="216" y="18"/>
                  </a:cubicBezTo>
                  <a:cubicBezTo>
                    <a:pt x="217" y="27"/>
                    <a:pt x="218" y="36"/>
                    <a:pt x="218" y="45"/>
                  </a:cubicBezTo>
                  <a:close/>
                </a:path>
              </a:pathLst>
            </a:custGeom>
            <a:solidFill>
              <a:srgbClr val="A1C3FA"/>
            </a:solidFill>
            <a:ln cap="flat" cmpd="sng" w="9525">
              <a:solidFill>
                <a:srgbClr val="FFFFFF"/>
              </a:solidFill>
              <a:prstDash val="solid"/>
              <a:miter lim="8000"/>
              <a:headEnd len="sm" w="sm" type="none"/>
              <a:tailEnd len="sm" w="sm" type="none"/>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4" name="Google Shape;344;p36"/>
            <p:cNvSpPr/>
            <p:nvPr/>
          </p:nvSpPr>
          <p:spPr>
            <a:xfrm rot="-2700000">
              <a:off x="4874704" y="1604373"/>
              <a:ext cx="1579339" cy="1765685"/>
            </a:xfrm>
            <a:custGeom>
              <a:rect b="b" l="l" r="r" t="t"/>
              <a:pathLst>
                <a:path extrusionOk="0" h="285" w="254">
                  <a:moveTo>
                    <a:pt x="53" y="133"/>
                  </a:moveTo>
                  <a:cubicBezTo>
                    <a:pt x="37" y="142"/>
                    <a:pt x="18" y="148"/>
                    <a:pt x="0" y="149"/>
                  </a:cubicBezTo>
                  <a:cubicBezTo>
                    <a:pt x="1" y="198"/>
                    <a:pt x="14" y="244"/>
                    <a:pt x="36" y="285"/>
                  </a:cubicBezTo>
                  <a:cubicBezTo>
                    <a:pt x="159" y="264"/>
                    <a:pt x="254" y="157"/>
                    <a:pt x="254" y="27"/>
                  </a:cubicBezTo>
                  <a:cubicBezTo>
                    <a:pt x="254" y="18"/>
                    <a:pt x="253" y="9"/>
                    <a:pt x="252" y="0"/>
                  </a:cubicBezTo>
                  <a:cubicBezTo>
                    <a:pt x="211" y="21"/>
                    <a:pt x="164" y="34"/>
                    <a:pt x="114" y="34"/>
                  </a:cubicBezTo>
                  <a:cubicBezTo>
                    <a:pt x="112" y="74"/>
                    <a:pt x="90" y="111"/>
                    <a:pt x="53" y="133"/>
                  </a:cubicBezTo>
                  <a:close/>
                </a:path>
              </a:pathLst>
            </a:custGeom>
            <a:solidFill>
              <a:srgbClr val="0E65F0"/>
            </a:solidFill>
            <a:ln cap="flat" cmpd="sng" w="9525">
              <a:solidFill>
                <a:srgbClr val="FFFFFF"/>
              </a:solidFill>
              <a:prstDash val="solid"/>
              <a:miter lim="8000"/>
              <a:headEnd len="sm" w="sm" type="none"/>
              <a:tailEnd len="sm" w="sm" type="none"/>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5" name="Google Shape;345;p36"/>
            <p:cNvSpPr txBox="1"/>
            <p:nvPr/>
          </p:nvSpPr>
          <p:spPr>
            <a:xfrm rot="5400000">
              <a:off x="4960966" y="2290154"/>
              <a:ext cx="1496100" cy="563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1000">
                  <a:solidFill>
                    <a:srgbClr val="FFFFFF"/>
                  </a:solidFill>
                  <a:latin typeface="Roboto"/>
                  <a:ea typeface="Roboto"/>
                  <a:cs typeface="Roboto"/>
                  <a:sym typeface="Roboto"/>
                </a:rPr>
                <a:t>Vestibulum congue </a:t>
              </a:r>
              <a:endParaRPr sz="1000">
                <a:solidFill>
                  <a:srgbClr val="FFFFFF"/>
                </a:solidFill>
                <a:latin typeface="Roboto"/>
                <a:ea typeface="Roboto"/>
                <a:cs typeface="Roboto"/>
                <a:sym typeface="Roboto"/>
              </a:endParaRPr>
            </a:p>
          </p:txBody>
        </p:sp>
      </p:grpSp>
      <p:grpSp>
        <p:nvGrpSpPr>
          <p:cNvPr id="346" name="Google Shape;346;p36"/>
          <p:cNvGrpSpPr/>
          <p:nvPr/>
        </p:nvGrpSpPr>
        <p:grpSpPr>
          <a:xfrm>
            <a:off x="3026172" y="-76686"/>
            <a:ext cx="2655026" cy="2740082"/>
            <a:chOff x="3026172" y="-76686"/>
            <a:chExt cx="2655026" cy="2740082"/>
          </a:xfrm>
        </p:grpSpPr>
        <p:sp>
          <p:nvSpPr>
            <p:cNvPr id="347" name="Google Shape;347;p36"/>
            <p:cNvSpPr/>
            <p:nvPr/>
          </p:nvSpPr>
          <p:spPr>
            <a:xfrm rot="-2700000">
              <a:off x="3282650" y="444474"/>
              <a:ext cx="2142068" cy="1612705"/>
            </a:xfrm>
            <a:custGeom>
              <a:rect b="b" l="l" r="r" t="t"/>
              <a:pathLst>
                <a:path extrusionOk="0" h="249" w="331">
                  <a:moveTo>
                    <a:pt x="45" y="32"/>
                  </a:moveTo>
                  <a:cubicBezTo>
                    <a:pt x="174" y="32"/>
                    <a:pt x="281" y="126"/>
                    <a:pt x="302" y="249"/>
                  </a:cubicBezTo>
                  <a:cubicBezTo>
                    <a:pt x="312" y="244"/>
                    <a:pt x="322" y="238"/>
                    <a:pt x="331" y="231"/>
                  </a:cubicBezTo>
                  <a:cubicBezTo>
                    <a:pt x="303" y="99"/>
                    <a:pt x="186" y="0"/>
                    <a:pt x="45" y="0"/>
                  </a:cubicBezTo>
                  <a:cubicBezTo>
                    <a:pt x="29" y="0"/>
                    <a:pt x="14" y="1"/>
                    <a:pt x="0" y="3"/>
                  </a:cubicBezTo>
                  <a:cubicBezTo>
                    <a:pt x="6" y="13"/>
                    <a:pt x="12" y="23"/>
                    <a:pt x="17" y="33"/>
                  </a:cubicBezTo>
                  <a:cubicBezTo>
                    <a:pt x="26" y="32"/>
                    <a:pt x="36" y="32"/>
                    <a:pt x="45" y="32"/>
                  </a:cubicBezTo>
                  <a:close/>
                </a:path>
              </a:pathLst>
            </a:custGeom>
            <a:solidFill>
              <a:srgbClr val="A1C3FA"/>
            </a:solidFill>
            <a:ln cap="flat" cmpd="sng" w="9525">
              <a:solidFill>
                <a:srgbClr val="FFFFFF"/>
              </a:solidFill>
              <a:prstDash val="solid"/>
              <a:miter lim="8000"/>
              <a:headEnd len="sm" w="sm" type="none"/>
              <a:tailEnd len="sm" w="sm" type="none"/>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8" name="Google Shape;348;p36"/>
            <p:cNvSpPr/>
            <p:nvPr/>
          </p:nvSpPr>
          <p:spPr>
            <a:xfrm rot="-2700000">
              <a:off x="3599956" y="695260"/>
              <a:ext cx="1767975" cy="1573496"/>
            </a:xfrm>
            <a:custGeom>
              <a:rect b="b" l="l" r="r" t="t"/>
              <a:pathLst>
                <a:path extrusionOk="0" h="253" w="285">
                  <a:moveTo>
                    <a:pt x="28" y="0"/>
                  </a:moveTo>
                  <a:cubicBezTo>
                    <a:pt x="19" y="0"/>
                    <a:pt x="9" y="0"/>
                    <a:pt x="0" y="1"/>
                  </a:cubicBezTo>
                  <a:cubicBezTo>
                    <a:pt x="22" y="43"/>
                    <a:pt x="34" y="90"/>
                    <a:pt x="35" y="140"/>
                  </a:cubicBezTo>
                  <a:cubicBezTo>
                    <a:pt x="74" y="142"/>
                    <a:pt x="112" y="163"/>
                    <a:pt x="133" y="200"/>
                  </a:cubicBezTo>
                  <a:cubicBezTo>
                    <a:pt x="143" y="217"/>
                    <a:pt x="148" y="235"/>
                    <a:pt x="149" y="253"/>
                  </a:cubicBezTo>
                  <a:cubicBezTo>
                    <a:pt x="198" y="252"/>
                    <a:pt x="244" y="239"/>
                    <a:pt x="285" y="217"/>
                  </a:cubicBezTo>
                  <a:cubicBezTo>
                    <a:pt x="264" y="94"/>
                    <a:pt x="157" y="0"/>
                    <a:pt x="28" y="0"/>
                  </a:cubicBezTo>
                  <a:close/>
                </a:path>
              </a:pathLst>
            </a:custGeom>
            <a:solidFill>
              <a:srgbClr val="0944A1"/>
            </a:solidFill>
            <a:ln cap="flat" cmpd="sng" w="9525">
              <a:solidFill>
                <a:srgbClr val="FFFFFF"/>
              </a:solidFill>
              <a:prstDash val="solid"/>
              <a:miter lim="8000"/>
              <a:headEnd len="sm" w="sm" type="none"/>
              <a:tailEnd len="sm" w="sm" type="none"/>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9" name="Google Shape;349;p36"/>
            <p:cNvSpPr txBox="1"/>
            <p:nvPr/>
          </p:nvSpPr>
          <p:spPr>
            <a:xfrm>
              <a:off x="3823913" y="1153125"/>
              <a:ext cx="1496100" cy="563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1000">
                  <a:solidFill>
                    <a:srgbClr val="FFFFFF"/>
                  </a:solidFill>
                  <a:latin typeface="Roboto"/>
                  <a:ea typeface="Roboto"/>
                  <a:cs typeface="Roboto"/>
                  <a:sym typeface="Roboto"/>
                </a:rPr>
                <a:t>Vestibulum congue </a:t>
              </a:r>
              <a:endParaRPr sz="1000">
                <a:solidFill>
                  <a:srgbClr val="FFFFFF"/>
                </a:solidFill>
                <a:latin typeface="Roboto"/>
                <a:ea typeface="Roboto"/>
                <a:cs typeface="Roboto"/>
                <a:sym typeface="Roboto"/>
              </a:endParaRPr>
            </a:p>
          </p:txBody>
        </p:sp>
      </p:grpSp>
      <p:sp>
        <p:nvSpPr>
          <p:cNvPr id="350" name="Google Shape;350;p36"/>
          <p:cNvSpPr/>
          <p:nvPr/>
        </p:nvSpPr>
        <p:spPr>
          <a:xfrm rot="-2700000">
            <a:off x="3906958" y="1911280"/>
            <a:ext cx="1323704" cy="1320734"/>
          </a:xfrm>
          <a:prstGeom prst="ellipse">
            <a:avLst/>
          </a:prstGeom>
          <a:solidFill>
            <a:srgbClr val="A1C3FA"/>
          </a:solid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GB"/>
              <a:t>Life Cycle of Food</a:t>
            </a:r>
            <a:endParaRPr/>
          </a:p>
        </p:txBody>
      </p:sp>
      <p:grpSp>
        <p:nvGrpSpPr>
          <p:cNvPr id="351" name="Google Shape;351;p36"/>
          <p:cNvGrpSpPr/>
          <p:nvPr/>
        </p:nvGrpSpPr>
        <p:grpSpPr>
          <a:xfrm>
            <a:off x="1917433" y="1453653"/>
            <a:ext cx="2742176" cy="2667697"/>
            <a:chOff x="1917433" y="1453653"/>
            <a:chExt cx="2742176" cy="2667697"/>
          </a:xfrm>
        </p:grpSpPr>
        <p:sp>
          <p:nvSpPr>
            <p:cNvPr id="352" name="Google Shape;352;p36"/>
            <p:cNvSpPr/>
            <p:nvPr/>
          </p:nvSpPr>
          <p:spPr>
            <a:xfrm rot="-2700000">
              <a:off x="2440767" y="1711670"/>
              <a:ext cx="1621029" cy="2151664"/>
            </a:xfrm>
            <a:custGeom>
              <a:rect b="b" l="l" r="r" t="t"/>
              <a:pathLst>
                <a:path extrusionOk="0" h="332" w="250">
                  <a:moveTo>
                    <a:pt x="32" y="286"/>
                  </a:moveTo>
                  <a:cubicBezTo>
                    <a:pt x="32" y="157"/>
                    <a:pt x="127" y="49"/>
                    <a:pt x="250" y="29"/>
                  </a:cubicBezTo>
                  <a:cubicBezTo>
                    <a:pt x="245" y="19"/>
                    <a:pt x="239" y="9"/>
                    <a:pt x="232" y="0"/>
                  </a:cubicBezTo>
                  <a:cubicBezTo>
                    <a:pt x="100" y="28"/>
                    <a:pt x="0" y="145"/>
                    <a:pt x="0" y="286"/>
                  </a:cubicBezTo>
                  <a:cubicBezTo>
                    <a:pt x="0" y="302"/>
                    <a:pt x="1" y="317"/>
                    <a:pt x="3" y="332"/>
                  </a:cubicBezTo>
                  <a:cubicBezTo>
                    <a:pt x="13" y="325"/>
                    <a:pt x="23" y="319"/>
                    <a:pt x="33" y="314"/>
                  </a:cubicBezTo>
                  <a:cubicBezTo>
                    <a:pt x="33" y="305"/>
                    <a:pt x="32" y="296"/>
                    <a:pt x="32" y="286"/>
                  </a:cubicBezTo>
                  <a:close/>
                </a:path>
              </a:pathLst>
            </a:custGeom>
            <a:solidFill>
              <a:srgbClr val="A1C3FA"/>
            </a:solidFill>
            <a:ln cap="flat" cmpd="sng" w="9525">
              <a:solidFill>
                <a:srgbClr val="FFFFFF"/>
              </a:solidFill>
              <a:prstDash val="solid"/>
              <a:miter lim="8000"/>
              <a:headEnd len="sm" w="sm" type="none"/>
              <a:tailEnd len="sm" w="sm" type="none"/>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3" name="Google Shape;353;p36"/>
            <p:cNvSpPr/>
            <p:nvPr/>
          </p:nvSpPr>
          <p:spPr>
            <a:xfrm rot="-2700000">
              <a:off x="2689034" y="1771298"/>
              <a:ext cx="1575643" cy="1769691"/>
            </a:xfrm>
            <a:custGeom>
              <a:rect b="b" l="l" r="r" t="t"/>
              <a:pathLst>
                <a:path extrusionOk="0" h="285" w="254">
                  <a:moveTo>
                    <a:pt x="200" y="153"/>
                  </a:moveTo>
                  <a:cubicBezTo>
                    <a:pt x="217" y="143"/>
                    <a:pt x="236" y="137"/>
                    <a:pt x="254" y="136"/>
                  </a:cubicBezTo>
                  <a:cubicBezTo>
                    <a:pt x="253" y="87"/>
                    <a:pt x="240" y="41"/>
                    <a:pt x="218" y="0"/>
                  </a:cubicBezTo>
                  <a:cubicBezTo>
                    <a:pt x="95" y="20"/>
                    <a:pt x="0" y="128"/>
                    <a:pt x="0" y="257"/>
                  </a:cubicBezTo>
                  <a:cubicBezTo>
                    <a:pt x="0" y="267"/>
                    <a:pt x="1" y="276"/>
                    <a:pt x="1" y="285"/>
                  </a:cubicBezTo>
                  <a:cubicBezTo>
                    <a:pt x="43" y="263"/>
                    <a:pt x="90" y="251"/>
                    <a:pt x="140" y="250"/>
                  </a:cubicBezTo>
                  <a:cubicBezTo>
                    <a:pt x="142" y="211"/>
                    <a:pt x="164" y="174"/>
                    <a:pt x="200" y="153"/>
                  </a:cubicBezTo>
                  <a:close/>
                </a:path>
              </a:pathLst>
            </a:custGeom>
            <a:solidFill>
              <a:srgbClr val="0C58D3"/>
            </a:solidFill>
            <a:ln cap="flat" cmpd="sng" w="9525">
              <a:solidFill>
                <a:srgbClr val="FFFFFF"/>
              </a:solidFill>
              <a:prstDash val="solid"/>
              <a:miter lim="8000"/>
              <a:headEnd len="sm" w="sm" type="none"/>
              <a:tailEnd len="sm" w="sm" type="none"/>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4" name="Google Shape;354;p36"/>
            <p:cNvSpPr txBox="1"/>
            <p:nvPr/>
          </p:nvSpPr>
          <p:spPr>
            <a:xfrm rot="-5400000">
              <a:off x="2686908" y="2061553"/>
              <a:ext cx="1496100" cy="563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sz="1000">
                  <a:solidFill>
                    <a:srgbClr val="FFFFFF"/>
                  </a:solidFill>
                  <a:latin typeface="Roboto"/>
                  <a:ea typeface="Roboto"/>
                  <a:cs typeface="Roboto"/>
                  <a:sym typeface="Roboto"/>
                </a:rPr>
                <a:t>DISPOSAL </a:t>
              </a:r>
              <a:endParaRPr sz="1000">
                <a:solidFill>
                  <a:srgbClr val="FFFFFF"/>
                </a:solidFill>
                <a:latin typeface="Roboto"/>
                <a:ea typeface="Roboto"/>
                <a:cs typeface="Roboto"/>
                <a:sym typeface="Roboto"/>
              </a:endParaRPr>
            </a:p>
          </p:txBody>
        </p:sp>
      </p:grpSp>
      <p:grpSp>
        <p:nvGrpSpPr>
          <p:cNvPr id="355" name="Google Shape;355;p36"/>
          <p:cNvGrpSpPr/>
          <p:nvPr/>
        </p:nvGrpSpPr>
        <p:grpSpPr>
          <a:xfrm>
            <a:off x="3451411" y="2479847"/>
            <a:ext cx="2669123" cy="2745704"/>
            <a:chOff x="3451411" y="2479847"/>
            <a:chExt cx="2669123" cy="2745704"/>
          </a:xfrm>
        </p:grpSpPr>
        <p:sp>
          <p:nvSpPr>
            <p:cNvPr id="356" name="Google Shape;356;p36"/>
            <p:cNvSpPr/>
            <p:nvPr/>
          </p:nvSpPr>
          <p:spPr>
            <a:xfrm rot="-2700000">
              <a:off x="3709147" y="3080460"/>
              <a:ext cx="2153650" cy="1621060"/>
            </a:xfrm>
            <a:custGeom>
              <a:rect b="b" l="l" r="r" t="t"/>
              <a:pathLst>
                <a:path extrusionOk="0" h="250" w="333">
                  <a:moveTo>
                    <a:pt x="287" y="218"/>
                  </a:moveTo>
                  <a:cubicBezTo>
                    <a:pt x="157" y="218"/>
                    <a:pt x="50" y="124"/>
                    <a:pt x="30" y="0"/>
                  </a:cubicBezTo>
                  <a:cubicBezTo>
                    <a:pt x="19" y="5"/>
                    <a:pt x="10" y="11"/>
                    <a:pt x="0" y="18"/>
                  </a:cubicBezTo>
                  <a:cubicBezTo>
                    <a:pt x="28" y="151"/>
                    <a:pt x="146" y="250"/>
                    <a:pt x="287" y="250"/>
                  </a:cubicBezTo>
                  <a:cubicBezTo>
                    <a:pt x="302" y="250"/>
                    <a:pt x="318" y="249"/>
                    <a:pt x="333" y="247"/>
                  </a:cubicBezTo>
                  <a:cubicBezTo>
                    <a:pt x="326" y="237"/>
                    <a:pt x="320" y="227"/>
                    <a:pt x="315" y="217"/>
                  </a:cubicBezTo>
                  <a:cubicBezTo>
                    <a:pt x="306" y="218"/>
                    <a:pt x="296" y="218"/>
                    <a:pt x="287" y="218"/>
                  </a:cubicBezTo>
                  <a:close/>
                </a:path>
              </a:pathLst>
            </a:custGeom>
            <a:solidFill>
              <a:srgbClr val="A1C3FA"/>
            </a:solidFill>
            <a:ln cap="flat" cmpd="sng" w="9525">
              <a:solidFill>
                <a:srgbClr val="FFFFFF"/>
              </a:solidFill>
              <a:prstDash val="solid"/>
              <a:miter lim="8000"/>
              <a:headEnd len="sm" w="sm" type="none"/>
              <a:tailEnd len="sm" w="sm" type="none"/>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7" name="Google Shape;357;p36"/>
            <p:cNvSpPr/>
            <p:nvPr/>
          </p:nvSpPr>
          <p:spPr>
            <a:xfrm rot="-2700000">
              <a:off x="3773733" y="2873178"/>
              <a:ext cx="1764275" cy="1573502"/>
            </a:xfrm>
            <a:custGeom>
              <a:rect b="b" l="l" r="r" t="t"/>
              <a:pathLst>
                <a:path extrusionOk="0" h="254" w="285">
                  <a:moveTo>
                    <a:pt x="152" y="54"/>
                  </a:moveTo>
                  <a:cubicBezTo>
                    <a:pt x="142" y="37"/>
                    <a:pt x="137" y="19"/>
                    <a:pt x="136" y="0"/>
                  </a:cubicBezTo>
                  <a:cubicBezTo>
                    <a:pt x="86" y="1"/>
                    <a:pt x="40" y="14"/>
                    <a:pt x="0" y="36"/>
                  </a:cubicBezTo>
                  <a:cubicBezTo>
                    <a:pt x="20" y="160"/>
                    <a:pt x="127" y="254"/>
                    <a:pt x="257" y="254"/>
                  </a:cubicBezTo>
                  <a:cubicBezTo>
                    <a:pt x="266" y="254"/>
                    <a:pt x="276" y="254"/>
                    <a:pt x="285" y="253"/>
                  </a:cubicBezTo>
                  <a:cubicBezTo>
                    <a:pt x="263" y="211"/>
                    <a:pt x="251" y="164"/>
                    <a:pt x="250" y="115"/>
                  </a:cubicBezTo>
                  <a:cubicBezTo>
                    <a:pt x="210" y="112"/>
                    <a:pt x="173" y="91"/>
                    <a:pt x="152" y="54"/>
                  </a:cubicBezTo>
                  <a:close/>
                </a:path>
              </a:pathLst>
            </a:custGeom>
            <a:solidFill>
              <a:srgbClr val="0D5DDF"/>
            </a:solidFill>
            <a:ln cap="flat" cmpd="sng" w="9525">
              <a:solidFill>
                <a:srgbClr val="FFFFFF"/>
              </a:solidFill>
              <a:prstDash val="solid"/>
              <a:miter lim="8000"/>
              <a:headEnd len="sm" w="sm" type="none"/>
              <a:tailEnd len="sm" w="sm" type="none"/>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8" name="Google Shape;358;p36"/>
            <p:cNvSpPr txBox="1"/>
            <p:nvPr/>
          </p:nvSpPr>
          <p:spPr>
            <a:xfrm>
              <a:off x="3823936" y="3427182"/>
              <a:ext cx="1496100" cy="563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1000">
                  <a:solidFill>
                    <a:srgbClr val="FFFFFF"/>
                  </a:solidFill>
                  <a:latin typeface="Roboto"/>
                  <a:ea typeface="Roboto"/>
                  <a:cs typeface="Roboto"/>
                  <a:sym typeface="Roboto"/>
                </a:rPr>
                <a:t>CONSUMPTION</a:t>
              </a:r>
              <a:endParaRPr sz="1000">
                <a:solidFill>
                  <a:srgbClr val="FFFFFF"/>
                </a:solidFill>
                <a:latin typeface="Roboto"/>
                <a:ea typeface="Roboto"/>
                <a:cs typeface="Roboto"/>
                <a:sym typeface="Roboto"/>
              </a:endParaRPr>
            </a:p>
          </p:txBody>
        </p:sp>
      </p:grpSp>
      <p:grpSp>
        <p:nvGrpSpPr>
          <p:cNvPr id="359" name="Google Shape;359;p36"/>
          <p:cNvGrpSpPr/>
          <p:nvPr/>
        </p:nvGrpSpPr>
        <p:grpSpPr>
          <a:xfrm>
            <a:off x="4481729" y="1022053"/>
            <a:ext cx="2744808" cy="2664963"/>
            <a:chOff x="4481729" y="1022053"/>
            <a:chExt cx="2744808" cy="2664963"/>
          </a:xfrm>
        </p:grpSpPr>
        <p:sp>
          <p:nvSpPr>
            <p:cNvPr id="360" name="Google Shape;360;p36"/>
            <p:cNvSpPr/>
            <p:nvPr/>
          </p:nvSpPr>
          <p:spPr>
            <a:xfrm rot="-2700000">
              <a:off x="5085474" y="1278703"/>
              <a:ext cx="1617163" cy="2151664"/>
            </a:xfrm>
            <a:custGeom>
              <a:rect b="b" l="l" r="r" t="t"/>
              <a:pathLst>
                <a:path extrusionOk="0" h="332" w="250">
                  <a:moveTo>
                    <a:pt x="218" y="45"/>
                  </a:moveTo>
                  <a:cubicBezTo>
                    <a:pt x="218" y="175"/>
                    <a:pt x="123" y="282"/>
                    <a:pt x="0" y="303"/>
                  </a:cubicBezTo>
                  <a:cubicBezTo>
                    <a:pt x="5" y="313"/>
                    <a:pt x="11" y="323"/>
                    <a:pt x="18" y="332"/>
                  </a:cubicBezTo>
                  <a:cubicBezTo>
                    <a:pt x="150" y="304"/>
                    <a:pt x="250" y="186"/>
                    <a:pt x="250" y="45"/>
                  </a:cubicBezTo>
                  <a:cubicBezTo>
                    <a:pt x="250" y="30"/>
                    <a:pt x="248" y="15"/>
                    <a:pt x="246" y="0"/>
                  </a:cubicBezTo>
                  <a:cubicBezTo>
                    <a:pt x="237" y="6"/>
                    <a:pt x="226" y="12"/>
                    <a:pt x="216" y="18"/>
                  </a:cubicBezTo>
                  <a:cubicBezTo>
                    <a:pt x="217" y="27"/>
                    <a:pt x="218" y="36"/>
                    <a:pt x="218" y="45"/>
                  </a:cubicBezTo>
                  <a:close/>
                </a:path>
              </a:pathLst>
            </a:custGeom>
            <a:solidFill>
              <a:srgbClr val="A1C3FA"/>
            </a:solidFill>
            <a:ln cap="flat" cmpd="sng" w="9525">
              <a:solidFill>
                <a:srgbClr val="FFFFFF"/>
              </a:solidFill>
              <a:prstDash val="solid"/>
              <a:miter lim="8000"/>
              <a:headEnd len="sm" w="sm" type="none"/>
              <a:tailEnd len="sm" w="sm" type="none"/>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1" name="Google Shape;361;p36"/>
            <p:cNvSpPr/>
            <p:nvPr/>
          </p:nvSpPr>
          <p:spPr>
            <a:xfrm rot="-2700000">
              <a:off x="4874704" y="1604373"/>
              <a:ext cx="1579339" cy="1765685"/>
            </a:xfrm>
            <a:custGeom>
              <a:rect b="b" l="l" r="r" t="t"/>
              <a:pathLst>
                <a:path extrusionOk="0" h="285" w="254">
                  <a:moveTo>
                    <a:pt x="53" y="133"/>
                  </a:moveTo>
                  <a:cubicBezTo>
                    <a:pt x="37" y="142"/>
                    <a:pt x="18" y="148"/>
                    <a:pt x="0" y="149"/>
                  </a:cubicBezTo>
                  <a:cubicBezTo>
                    <a:pt x="1" y="198"/>
                    <a:pt x="14" y="244"/>
                    <a:pt x="36" y="285"/>
                  </a:cubicBezTo>
                  <a:cubicBezTo>
                    <a:pt x="159" y="264"/>
                    <a:pt x="254" y="157"/>
                    <a:pt x="254" y="27"/>
                  </a:cubicBezTo>
                  <a:cubicBezTo>
                    <a:pt x="254" y="18"/>
                    <a:pt x="253" y="9"/>
                    <a:pt x="252" y="0"/>
                  </a:cubicBezTo>
                  <a:cubicBezTo>
                    <a:pt x="211" y="21"/>
                    <a:pt x="164" y="34"/>
                    <a:pt x="114" y="34"/>
                  </a:cubicBezTo>
                  <a:cubicBezTo>
                    <a:pt x="112" y="74"/>
                    <a:pt x="90" y="111"/>
                    <a:pt x="53" y="133"/>
                  </a:cubicBezTo>
                  <a:close/>
                </a:path>
              </a:pathLst>
            </a:custGeom>
            <a:solidFill>
              <a:srgbClr val="0E65F0"/>
            </a:solidFill>
            <a:ln cap="flat" cmpd="sng" w="9525">
              <a:solidFill>
                <a:srgbClr val="FFFFFF"/>
              </a:solidFill>
              <a:prstDash val="solid"/>
              <a:miter lim="8000"/>
              <a:headEnd len="sm" w="sm" type="none"/>
              <a:tailEnd len="sm" w="sm" type="none"/>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2" name="Google Shape;362;p36"/>
            <p:cNvSpPr txBox="1"/>
            <p:nvPr/>
          </p:nvSpPr>
          <p:spPr>
            <a:xfrm rot="5400000">
              <a:off x="4960966" y="2290154"/>
              <a:ext cx="1496100" cy="563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1000">
                  <a:solidFill>
                    <a:srgbClr val="FFFFFF"/>
                  </a:solidFill>
                  <a:latin typeface="Roboto"/>
                  <a:ea typeface="Roboto"/>
                  <a:cs typeface="Roboto"/>
                  <a:sym typeface="Roboto"/>
                </a:rPr>
                <a:t>DISTRIBUTION</a:t>
              </a:r>
              <a:endParaRPr sz="1000">
                <a:solidFill>
                  <a:srgbClr val="FFFFFF"/>
                </a:solidFill>
                <a:latin typeface="Roboto"/>
                <a:ea typeface="Roboto"/>
                <a:cs typeface="Roboto"/>
                <a:sym typeface="Roboto"/>
              </a:endParaRPr>
            </a:p>
          </p:txBody>
        </p:sp>
      </p:grpSp>
      <p:grpSp>
        <p:nvGrpSpPr>
          <p:cNvPr id="363" name="Google Shape;363;p36"/>
          <p:cNvGrpSpPr/>
          <p:nvPr/>
        </p:nvGrpSpPr>
        <p:grpSpPr>
          <a:xfrm>
            <a:off x="3026172" y="-76686"/>
            <a:ext cx="2655026" cy="2740082"/>
            <a:chOff x="3026172" y="-76686"/>
            <a:chExt cx="2655026" cy="2740082"/>
          </a:xfrm>
        </p:grpSpPr>
        <p:sp>
          <p:nvSpPr>
            <p:cNvPr id="364" name="Google Shape;364;p36"/>
            <p:cNvSpPr/>
            <p:nvPr/>
          </p:nvSpPr>
          <p:spPr>
            <a:xfrm rot="-2700000">
              <a:off x="3282650" y="444474"/>
              <a:ext cx="2142068" cy="1612705"/>
            </a:xfrm>
            <a:custGeom>
              <a:rect b="b" l="l" r="r" t="t"/>
              <a:pathLst>
                <a:path extrusionOk="0" h="249" w="331">
                  <a:moveTo>
                    <a:pt x="45" y="32"/>
                  </a:moveTo>
                  <a:cubicBezTo>
                    <a:pt x="174" y="32"/>
                    <a:pt x="281" y="126"/>
                    <a:pt x="302" y="249"/>
                  </a:cubicBezTo>
                  <a:cubicBezTo>
                    <a:pt x="312" y="244"/>
                    <a:pt x="322" y="238"/>
                    <a:pt x="331" y="231"/>
                  </a:cubicBezTo>
                  <a:cubicBezTo>
                    <a:pt x="303" y="99"/>
                    <a:pt x="186" y="0"/>
                    <a:pt x="45" y="0"/>
                  </a:cubicBezTo>
                  <a:cubicBezTo>
                    <a:pt x="29" y="0"/>
                    <a:pt x="14" y="1"/>
                    <a:pt x="0" y="3"/>
                  </a:cubicBezTo>
                  <a:cubicBezTo>
                    <a:pt x="6" y="13"/>
                    <a:pt x="12" y="23"/>
                    <a:pt x="17" y="33"/>
                  </a:cubicBezTo>
                  <a:cubicBezTo>
                    <a:pt x="26" y="32"/>
                    <a:pt x="36" y="32"/>
                    <a:pt x="45" y="32"/>
                  </a:cubicBezTo>
                  <a:close/>
                </a:path>
              </a:pathLst>
            </a:custGeom>
            <a:solidFill>
              <a:srgbClr val="A1C3FA"/>
            </a:solidFill>
            <a:ln cap="flat" cmpd="sng" w="9525">
              <a:solidFill>
                <a:srgbClr val="FFFFFF"/>
              </a:solidFill>
              <a:prstDash val="solid"/>
              <a:miter lim="8000"/>
              <a:headEnd len="sm" w="sm" type="none"/>
              <a:tailEnd len="sm" w="sm" type="none"/>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5" name="Google Shape;365;p36"/>
            <p:cNvSpPr/>
            <p:nvPr/>
          </p:nvSpPr>
          <p:spPr>
            <a:xfrm rot="-2700000">
              <a:off x="3599956" y="695260"/>
              <a:ext cx="1767975" cy="1573496"/>
            </a:xfrm>
            <a:custGeom>
              <a:rect b="b" l="l" r="r" t="t"/>
              <a:pathLst>
                <a:path extrusionOk="0" h="253" w="285">
                  <a:moveTo>
                    <a:pt x="28" y="0"/>
                  </a:moveTo>
                  <a:cubicBezTo>
                    <a:pt x="19" y="0"/>
                    <a:pt x="9" y="0"/>
                    <a:pt x="0" y="1"/>
                  </a:cubicBezTo>
                  <a:cubicBezTo>
                    <a:pt x="22" y="43"/>
                    <a:pt x="34" y="90"/>
                    <a:pt x="35" y="140"/>
                  </a:cubicBezTo>
                  <a:cubicBezTo>
                    <a:pt x="74" y="142"/>
                    <a:pt x="112" y="163"/>
                    <a:pt x="133" y="200"/>
                  </a:cubicBezTo>
                  <a:cubicBezTo>
                    <a:pt x="143" y="217"/>
                    <a:pt x="148" y="235"/>
                    <a:pt x="149" y="253"/>
                  </a:cubicBezTo>
                  <a:cubicBezTo>
                    <a:pt x="198" y="252"/>
                    <a:pt x="244" y="239"/>
                    <a:pt x="285" y="217"/>
                  </a:cubicBezTo>
                  <a:cubicBezTo>
                    <a:pt x="264" y="94"/>
                    <a:pt x="157" y="0"/>
                    <a:pt x="28" y="0"/>
                  </a:cubicBezTo>
                  <a:close/>
                </a:path>
              </a:pathLst>
            </a:custGeom>
            <a:solidFill>
              <a:srgbClr val="0944A1"/>
            </a:solidFill>
            <a:ln cap="flat" cmpd="sng" w="9525">
              <a:solidFill>
                <a:srgbClr val="FFFFFF"/>
              </a:solidFill>
              <a:prstDash val="solid"/>
              <a:miter lim="8000"/>
              <a:headEnd len="sm" w="sm" type="none"/>
              <a:tailEnd len="sm" w="sm" type="none"/>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6" name="Google Shape;366;p36"/>
            <p:cNvSpPr txBox="1"/>
            <p:nvPr/>
          </p:nvSpPr>
          <p:spPr>
            <a:xfrm>
              <a:off x="3823913" y="1153125"/>
              <a:ext cx="1496100" cy="563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sz="1000">
                  <a:solidFill>
                    <a:srgbClr val="FFFFFF"/>
                  </a:solidFill>
                  <a:latin typeface="Roboto"/>
                  <a:ea typeface="Roboto"/>
                  <a:cs typeface="Roboto"/>
                  <a:sym typeface="Roboto"/>
                </a:rPr>
                <a:t>PRODUCTION</a:t>
              </a:r>
              <a:endParaRPr sz="1000">
                <a:solidFill>
                  <a:srgbClr val="FFFFFF"/>
                </a:solidFill>
                <a:latin typeface="Roboto"/>
                <a:ea typeface="Roboto"/>
                <a:cs typeface="Roboto"/>
                <a:sym typeface="Roboto"/>
              </a:endParaRPr>
            </a:p>
          </p:txBody>
        </p:sp>
      </p:grpSp>
      <p:sp>
        <p:nvSpPr>
          <p:cNvPr id="367" name="Google Shape;367;p36"/>
          <p:cNvSpPr/>
          <p:nvPr/>
        </p:nvSpPr>
        <p:spPr>
          <a:xfrm>
            <a:off x="6416500" y="313950"/>
            <a:ext cx="2520300" cy="1569900"/>
          </a:xfrm>
          <a:prstGeom prst="roundRect">
            <a:avLst>
              <a:gd fmla="val 16667" name="adj"/>
            </a:avLst>
          </a:prstGeom>
          <a:solidFill>
            <a:srgbClr val="93C47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GB"/>
              <a:t>PRODUCTION:</a:t>
            </a:r>
            <a:endParaRPr b="1"/>
          </a:p>
          <a:p>
            <a:pPr indent="-317500" lvl="0" marL="457200" rtl="0" algn="l">
              <a:spcBef>
                <a:spcPts val="0"/>
              </a:spcBef>
              <a:spcAft>
                <a:spcPts val="0"/>
              </a:spcAft>
              <a:buSzPts val="1400"/>
              <a:buChar char="-"/>
            </a:pPr>
            <a:r>
              <a:rPr lang="en-GB"/>
              <a:t>Cultivation/Purchase of seeds/fertilizer</a:t>
            </a:r>
            <a:endParaRPr/>
          </a:p>
          <a:p>
            <a:pPr indent="-317500" lvl="0" marL="457200" rtl="0" algn="l">
              <a:spcBef>
                <a:spcPts val="0"/>
              </a:spcBef>
              <a:spcAft>
                <a:spcPts val="0"/>
              </a:spcAft>
              <a:buSzPts val="1400"/>
              <a:buChar char="-"/>
            </a:pPr>
            <a:r>
              <a:rPr lang="en-GB"/>
              <a:t>Planting and growing plants</a:t>
            </a:r>
            <a:endParaRPr/>
          </a:p>
          <a:p>
            <a:pPr indent="-317500" lvl="0" marL="457200" rtl="0" algn="l">
              <a:spcBef>
                <a:spcPts val="0"/>
              </a:spcBef>
              <a:spcAft>
                <a:spcPts val="0"/>
              </a:spcAft>
              <a:buSzPts val="1400"/>
              <a:buChar char="-"/>
            </a:pPr>
            <a:r>
              <a:rPr lang="en-GB"/>
              <a:t>Harvesting plants</a:t>
            </a:r>
            <a:br>
              <a:rPr lang="en-GB"/>
            </a:br>
            <a:endParaRPr/>
          </a:p>
        </p:txBody>
      </p:sp>
      <p:sp>
        <p:nvSpPr>
          <p:cNvPr id="368" name="Google Shape;368;p36"/>
          <p:cNvSpPr/>
          <p:nvPr/>
        </p:nvSpPr>
        <p:spPr>
          <a:xfrm>
            <a:off x="6568900" y="3067750"/>
            <a:ext cx="2367900" cy="1569900"/>
          </a:xfrm>
          <a:prstGeom prst="roundRect">
            <a:avLst>
              <a:gd fmla="val 16667" name="adj"/>
            </a:avLst>
          </a:prstGeom>
          <a:solidFill>
            <a:srgbClr val="93C47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GB"/>
              <a:t>DISTRIBUTION:</a:t>
            </a:r>
            <a:endParaRPr b="1"/>
          </a:p>
          <a:p>
            <a:pPr indent="-317500" lvl="0" marL="457200" rtl="0" algn="l">
              <a:spcBef>
                <a:spcPts val="0"/>
              </a:spcBef>
              <a:spcAft>
                <a:spcPts val="0"/>
              </a:spcAft>
              <a:buSzPts val="1400"/>
              <a:buChar char="-"/>
            </a:pPr>
            <a:r>
              <a:rPr lang="en-GB"/>
              <a:t>Transportation</a:t>
            </a:r>
            <a:endParaRPr/>
          </a:p>
          <a:p>
            <a:pPr indent="-317500" lvl="0" marL="457200" rtl="0" algn="l">
              <a:spcBef>
                <a:spcPts val="0"/>
              </a:spcBef>
              <a:spcAft>
                <a:spcPts val="0"/>
              </a:spcAft>
              <a:buSzPts val="1400"/>
              <a:buChar char="-"/>
            </a:pPr>
            <a:r>
              <a:rPr lang="en-GB"/>
              <a:t>Processing</a:t>
            </a:r>
            <a:endParaRPr/>
          </a:p>
          <a:p>
            <a:pPr indent="-317500" lvl="0" marL="457200" rtl="0" algn="l">
              <a:spcBef>
                <a:spcPts val="0"/>
              </a:spcBef>
              <a:spcAft>
                <a:spcPts val="0"/>
              </a:spcAft>
              <a:buSzPts val="1400"/>
              <a:buChar char="-"/>
            </a:pPr>
            <a:r>
              <a:rPr lang="en-GB"/>
              <a:t>Packaging</a:t>
            </a:r>
            <a:endParaRPr/>
          </a:p>
          <a:p>
            <a:pPr indent="-317500" lvl="0" marL="457200" rtl="0" algn="l">
              <a:spcBef>
                <a:spcPts val="0"/>
              </a:spcBef>
              <a:spcAft>
                <a:spcPts val="0"/>
              </a:spcAft>
              <a:buSzPts val="1400"/>
              <a:buChar char="-"/>
            </a:pPr>
            <a:r>
              <a:rPr lang="en-GB"/>
              <a:t>Distribution to retailer/ consumer</a:t>
            </a:r>
            <a:endParaRPr/>
          </a:p>
        </p:txBody>
      </p:sp>
      <p:sp>
        <p:nvSpPr>
          <p:cNvPr id="369" name="Google Shape;369;p36"/>
          <p:cNvSpPr/>
          <p:nvPr/>
        </p:nvSpPr>
        <p:spPr>
          <a:xfrm>
            <a:off x="226300" y="508425"/>
            <a:ext cx="2367900" cy="2276700"/>
          </a:xfrm>
          <a:prstGeom prst="roundRect">
            <a:avLst>
              <a:gd fmla="val 16667" name="adj"/>
            </a:avLst>
          </a:prstGeom>
          <a:solidFill>
            <a:srgbClr val="93C47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GB"/>
              <a:t>DISPOSAL:</a:t>
            </a:r>
            <a:endParaRPr b="1"/>
          </a:p>
          <a:p>
            <a:pPr indent="-317500" lvl="0" marL="457200" rtl="0" algn="l">
              <a:spcBef>
                <a:spcPts val="0"/>
              </a:spcBef>
              <a:spcAft>
                <a:spcPts val="0"/>
              </a:spcAft>
              <a:buSzPts val="1400"/>
              <a:buChar char="-"/>
            </a:pPr>
            <a:r>
              <a:rPr lang="en-GB"/>
              <a:t>Disposal of food scraps in a compost</a:t>
            </a:r>
            <a:endParaRPr/>
          </a:p>
          <a:p>
            <a:pPr indent="-317500" lvl="0" marL="457200" rtl="0" algn="l">
              <a:spcBef>
                <a:spcPts val="0"/>
              </a:spcBef>
              <a:spcAft>
                <a:spcPts val="0"/>
              </a:spcAft>
              <a:buSzPts val="1400"/>
              <a:buChar char="-"/>
            </a:pPr>
            <a:r>
              <a:rPr lang="en-GB"/>
              <a:t>Reuse food and its packaging</a:t>
            </a:r>
            <a:endParaRPr/>
          </a:p>
          <a:p>
            <a:pPr indent="-317500" lvl="0" marL="457200" rtl="0" algn="l">
              <a:spcBef>
                <a:spcPts val="0"/>
              </a:spcBef>
              <a:spcAft>
                <a:spcPts val="0"/>
              </a:spcAft>
              <a:buSzPts val="1400"/>
              <a:buChar char="-"/>
            </a:pPr>
            <a:r>
              <a:rPr lang="en-GB"/>
              <a:t>Recycle packaging</a:t>
            </a:r>
            <a:endParaRPr/>
          </a:p>
          <a:p>
            <a:pPr indent="-317500" lvl="0" marL="457200" rtl="0" algn="l">
              <a:spcBef>
                <a:spcPts val="0"/>
              </a:spcBef>
              <a:spcAft>
                <a:spcPts val="0"/>
              </a:spcAft>
              <a:buSzPts val="1400"/>
              <a:buChar char="-"/>
            </a:pPr>
            <a:r>
              <a:rPr lang="en-GB"/>
              <a:t>Non Recyclable packaging goes to landfill site.</a:t>
            </a:r>
            <a:endParaRPr/>
          </a:p>
        </p:txBody>
      </p:sp>
      <p:sp>
        <p:nvSpPr>
          <p:cNvPr id="370" name="Google Shape;370;p36"/>
          <p:cNvSpPr/>
          <p:nvPr/>
        </p:nvSpPr>
        <p:spPr>
          <a:xfrm>
            <a:off x="200800" y="3067738"/>
            <a:ext cx="2367900" cy="1569900"/>
          </a:xfrm>
          <a:prstGeom prst="roundRect">
            <a:avLst>
              <a:gd fmla="val 16667" name="adj"/>
            </a:avLst>
          </a:prstGeom>
          <a:solidFill>
            <a:srgbClr val="93C47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GB"/>
              <a:t>CONSUMPTION:</a:t>
            </a:r>
            <a:endParaRPr b="1"/>
          </a:p>
          <a:p>
            <a:pPr indent="-317500" lvl="0" marL="457200" rtl="0" algn="l">
              <a:spcBef>
                <a:spcPts val="0"/>
              </a:spcBef>
              <a:spcAft>
                <a:spcPts val="0"/>
              </a:spcAft>
              <a:buSzPts val="1400"/>
              <a:buChar char="-"/>
            </a:pPr>
            <a:r>
              <a:rPr lang="en-GB"/>
              <a:t>Purchase the:food</a:t>
            </a:r>
            <a:endParaRPr/>
          </a:p>
          <a:p>
            <a:pPr indent="-317500" lvl="0" marL="457200" rtl="0" algn="l">
              <a:spcBef>
                <a:spcPts val="0"/>
              </a:spcBef>
              <a:spcAft>
                <a:spcPts val="0"/>
              </a:spcAft>
              <a:buSzPts val="1400"/>
              <a:buChar char="-"/>
            </a:pPr>
            <a:r>
              <a:rPr lang="en-GB"/>
              <a:t>Transport the food home</a:t>
            </a:r>
            <a:endParaRPr/>
          </a:p>
          <a:p>
            <a:pPr indent="-317500" lvl="0" marL="457200" rtl="0" algn="l">
              <a:spcBef>
                <a:spcPts val="0"/>
              </a:spcBef>
              <a:spcAft>
                <a:spcPts val="0"/>
              </a:spcAft>
              <a:buSzPts val="1400"/>
              <a:buChar char="-"/>
            </a:pPr>
            <a:r>
              <a:rPr lang="en-GB"/>
              <a:t>Prepare the food</a:t>
            </a:r>
            <a:endParaRPr/>
          </a:p>
          <a:p>
            <a:pPr indent="-317500" lvl="0" marL="457200" rtl="0" algn="l">
              <a:spcBef>
                <a:spcPts val="0"/>
              </a:spcBef>
              <a:spcAft>
                <a:spcPts val="0"/>
              </a:spcAft>
              <a:buSzPts val="1400"/>
              <a:buChar char="-"/>
            </a:pPr>
            <a:r>
              <a:rPr lang="en-GB"/>
              <a:t>Consume the food</a:t>
            </a:r>
            <a:endParaRPr/>
          </a:p>
        </p:txBody>
      </p:sp>
      <p:sp>
        <p:nvSpPr>
          <p:cNvPr id="371" name="Google Shape;371;p36"/>
          <p:cNvSpPr/>
          <p:nvPr/>
        </p:nvSpPr>
        <p:spPr>
          <a:xfrm>
            <a:off x="471700" y="797550"/>
            <a:ext cx="1994100" cy="656100"/>
          </a:xfrm>
          <a:prstGeom prst="roundRect">
            <a:avLst>
              <a:gd fmla="val 16667" name="adj"/>
            </a:avLst>
          </a:prstGeom>
          <a:noFill/>
          <a:ln cap="flat" cmpd="sng" w="7620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72" name="Google Shape;372;p36"/>
          <p:cNvGrpSpPr/>
          <p:nvPr/>
        </p:nvGrpSpPr>
        <p:grpSpPr>
          <a:xfrm>
            <a:off x="1917433" y="1453653"/>
            <a:ext cx="2742176" cy="2667697"/>
            <a:chOff x="1917433" y="1453653"/>
            <a:chExt cx="2742176" cy="2667697"/>
          </a:xfrm>
        </p:grpSpPr>
        <p:sp>
          <p:nvSpPr>
            <p:cNvPr id="373" name="Google Shape;373;p36"/>
            <p:cNvSpPr/>
            <p:nvPr/>
          </p:nvSpPr>
          <p:spPr>
            <a:xfrm rot="-2700000">
              <a:off x="2440767" y="1711670"/>
              <a:ext cx="1621029" cy="2151664"/>
            </a:xfrm>
            <a:custGeom>
              <a:rect b="b" l="l" r="r" t="t"/>
              <a:pathLst>
                <a:path extrusionOk="0" h="332" w="250">
                  <a:moveTo>
                    <a:pt x="32" y="286"/>
                  </a:moveTo>
                  <a:cubicBezTo>
                    <a:pt x="32" y="157"/>
                    <a:pt x="127" y="49"/>
                    <a:pt x="250" y="29"/>
                  </a:cubicBezTo>
                  <a:cubicBezTo>
                    <a:pt x="245" y="19"/>
                    <a:pt x="239" y="9"/>
                    <a:pt x="232" y="0"/>
                  </a:cubicBezTo>
                  <a:cubicBezTo>
                    <a:pt x="100" y="28"/>
                    <a:pt x="0" y="145"/>
                    <a:pt x="0" y="286"/>
                  </a:cubicBezTo>
                  <a:cubicBezTo>
                    <a:pt x="0" y="302"/>
                    <a:pt x="1" y="317"/>
                    <a:pt x="3" y="332"/>
                  </a:cubicBezTo>
                  <a:cubicBezTo>
                    <a:pt x="13" y="325"/>
                    <a:pt x="23" y="319"/>
                    <a:pt x="33" y="314"/>
                  </a:cubicBezTo>
                  <a:cubicBezTo>
                    <a:pt x="33" y="305"/>
                    <a:pt x="32" y="296"/>
                    <a:pt x="32" y="286"/>
                  </a:cubicBezTo>
                  <a:close/>
                </a:path>
              </a:pathLst>
            </a:custGeom>
            <a:solidFill>
              <a:schemeClr val="dk2"/>
            </a:solidFill>
            <a:ln cap="flat" cmpd="sng" w="9525">
              <a:solidFill>
                <a:srgbClr val="FFFFFF"/>
              </a:solidFill>
              <a:prstDash val="solid"/>
              <a:miter lim="8000"/>
              <a:headEnd len="sm" w="sm" type="none"/>
              <a:tailEnd len="sm" w="sm" type="none"/>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4" name="Google Shape;374;p36"/>
            <p:cNvSpPr/>
            <p:nvPr/>
          </p:nvSpPr>
          <p:spPr>
            <a:xfrm rot="-2700000">
              <a:off x="2689034" y="1771298"/>
              <a:ext cx="1575643" cy="1769691"/>
            </a:xfrm>
            <a:custGeom>
              <a:rect b="b" l="l" r="r" t="t"/>
              <a:pathLst>
                <a:path extrusionOk="0" h="285" w="254">
                  <a:moveTo>
                    <a:pt x="200" y="153"/>
                  </a:moveTo>
                  <a:cubicBezTo>
                    <a:pt x="217" y="143"/>
                    <a:pt x="236" y="137"/>
                    <a:pt x="254" y="136"/>
                  </a:cubicBezTo>
                  <a:cubicBezTo>
                    <a:pt x="253" y="87"/>
                    <a:pt x="240" y="41"/>
                    <a:pt x="218" y="0"/>
                  </a:cubicBezTo>
                  <a:cubicBezTo>
                    <a:pt x="95" y="20"/>
                    <a:pt x="0" y="128"/>
                    <a:pt x="0" y="257"/>
                  </a:cubicBezTo>
                  <a:cubicBezTo>
                    <a:pt x="0" y="267"/>
                    <a:pt x="1" y="276"/>
                    <a:pt x="1" y="285"/>
                  </a:cubicBezTo>
                  <a:cubicBezTo>
                    <a:pt x="43" y="263"/>
                    <a:pt x="90" y="251"/>
                    <a:pt x="140" y="250"/>
                  </a:cubicBezTo>
                  <a:cubicBezTo>
                    <a:pt x="142" y="211"/>
                    <a:pt x="164" y="174"/>
                    <a:pt x="200" y="153"/>
                  </a:cubicBezTo>
                  <a:close/>
                </a:path>
              </a:pathLst>
            </a:custGeom>
            <a:solidFill>
              <a:schemeClr val="dk2"/>
            </a:solidFill>
            <a:ln cap="flat" cmpd="sng" w="9525">
              <a:solidFill>
                <a:srgbClr val="FFFFFF"/>
              </a:solidFill>
              <a:prstDash val="solid"/>
              <a:miter lim="8000"/>
              <a:headEnd len="sm" w="sm" type="none"/>
              <a:tailEnd len="sm" w="sm" type="none"/>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5" name="Google Shape;375;p36"/>
            <p:cNvSpPr txBox="1"/>
            <p:nvPr/>
          </p:nvSpPr>
          <p:spPr>
            <a:xfrm rot="-5400000">
              <a:off x="2686908" y="2290153"/>
              <a:ext cx="1496100" cy="5631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sz="1000">
                  <a:solidFill>
                    <a:srgbClr val="FFFFFF"/>
                  </a:solidFill>
                  <a:latin typeface="Roboto"/>
                  <a:ea typeface="Roboto"/>
                  <a:cs typeface="Roboto"/>
                  <a:sym typeface="Roboto"/>
                </a:rPr>
                <a:t>DISPOSAL </a:t>
              </a:r>
              <a:endParaRPr sz="1000">
                <a:solidFill>
                  <a:srgbClr val="FFFFFF"/>
                </a:solidFill>
                <a:latin typeface="Roboto"/>
                <a:ea typeface="Roboto"/>
                <a:cs typeface="Roboto"/>
                <a:sym typeface="Roboto"/>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71"/>
                                        </p:tgtEl>
                                        <p:attrNameLst>
                                          <p:attrName>style.visibility</p:attrName>
                                        </p:attrNameLst>
                                      </p:cBhvr>
                                      <p:to>
                                        <p:strVal val="visible"/>
                                      </p:to>
                                    </p:set>
                                    <p:animEffect filter="fade" transition="in">
                                      <p:cBhvr>
                                        <p:cTn dur="1000"/>
                                        <p:tgtEl>
                                          <p:spTgt spid="37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72"/>
                                        </p:tgtEl>
                                        <p:attrNameLst>
                                          <p:attrName>style.visibility</p:attrName>
                                        </p:attrNameLst>
                                      </p:cBhvr>
                                      <p:to>
                                        <p:strVal val="visible"/>
                                      </p:to>
                                    </p:set>
                                    <p:animEffect filter="fade" transition="in">
                                      <p:cBhvr>
                                        <p:cTn dur="1000"/>
                                        <p:tgtEl>
                                          <p:spTgt spid="37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79" name="Shape 379"/>
        <p:cNvGrpSpPr/>
        <p:nvPr/>
      </p:nvGrpSpPr>
      <p:grpSpPr>
        <a:xfrm>
          <a:off x="0" y="0"/>
          <a:ext cx="0" cy="0"/>
          <a:chOff x="0" y="0"/>
          <a:chExt cx="0" cy="0"/>
        </a:xfrm>
      </p:grpSpPr>
      <p:sp>
        <p:nvSpPr>
          <p:cNvPr id="380" name="Google Shape;380;p37"/>
          <p:cNvSpPr txBox="1"/>
          <p:nvPr>
            <p:ph idx="1" type="body"/>
          </p:nvPr>
        </p:nvSpPr>
        <p:spPr>
          <a:xfrm>
            <a:off x="359578" y="1407599"/>
            <a:ext cx="4102200" cy="1901700"/>
          </a:xfrm>
          <a:prstGeom prst="rect">
            <a:avLst/>
          </a:prstGeom>
        </p:spPr>
        <p:txBody>
          <a:bodyPr anchorCtr="0" anchor="t" bIns="34275" lIns="0" spcFirstLastPara="1" rIns="0" wrap="square" tIns="34275">
            <a:noAutofit/>
          </a:bodyPr>
          <a:lstStyle/>
          <a:p>
            <a:pPr indent="0" lvl="0" marL="0" rtl="0" algn="l">
              <a:spcBef>
                <a:spcPts val="800"/>
              </a:spcBef>
              <a:spcAft>
                <a:spcPts val="0"/>
              </a:spcAft>
              <a:buNone/>
            </a:pPr>
            <a:r>
              <a:rPr lang="en-GB"/>
              <a:t>Composting is the natural process of decomposition that turns organic materials like garden waste and vegetable food scraps into material called compost.</a:t>
            </a:r>
            <a:endParaRPr/>
          </a:p>
          <a:p>
            <a:pPr indent="0" lvl="0" marL="0" rtl="0" algn="l">
              <a:spcBef>
                <a:spcPts val="800"/>
              </a:spcBef>
              <a:spcAft>
                <a:spcPts val="0"/>
              </a:spcAft>
              <a:buNone/>
            </a:pPr>
            <a:r>
              <a:rPr lang="en-GB"/>
              <a:t>Compost provides nutrients to the soil.</a:t>
            </a:r>
            <a:br>
              <a:rPr lang="en-GB"/>
            </a:br>
            <a:endParaRPr/>
          </a:p>
          <a:p>
            <a:pPr indent="0" lvl="0" marL="0" rtl="0" algn="l">
              <a:spcBef>
                <a:spcPts val="800"/>
              </a:spcBef>
              <a:spcAft>
                <a:spcPts val="0"/>
              </a:spcAft>
              <a:buNone/>
            </a:pPr>
            <a:r>
              <a:rPr b="1" lang="en-GB">
                <a:solidFill>
                  <a:schemeClr val="accent5"/>
                </a:solidFill>
              </a:rPr>
              <a:t>Task: </a:t>
            </a:r>
            <a:r>
              <a:rPr lang="en-GB">
                <a:solidFill>
                  <a:schemeClr val="accent5"/>
                </a:solidFill>
              </a:rPr>
              <a:t>Read the </a:t>
            </a:r>
            <a:r>
              <a:rPr lang="en-GB" u="sng">
                <a:solidFill>
                  <a:schemeClr val="accent5"/>
                </a:solidFill>
                <a:hlinkClick r:id="rId3"/>
              </a:rPr>
              <a:t>World Book Online article</a:t>
            </a:r>
            <a:r>
              <a:rPr lang="en-GB">
                <a:solidFill>
                  <a:schemeClr val="accent5"/>
                </a:solidFill>
              </a:rPr>
              <a:t> about how to make compost. Represent the stages of making compost by filling the compost bin with creative illustrations.</a:t>
            </a:r>
            <a:endParaRPr>
              <a:solidFill>
                <a:schemeClr val="accent5"/>
              </a:solidFill>
            </a:endParaRPr>
          </a:p>
        </p:txBody>
      </p:sp>
      <p:sp>
        <p:nvSpPr>
          <p:cNvPr id="381" name="Google Shape;381;p37"/>
          <p:cNvSpPr txBox="1"/>
          <p:nvPr>
            <p:ph type="title"/>
          </p:nvPr>
        </p:nvSpPr>
        <p:spPr>
          <a:xfrm>
            <a:off x="359576" y="598500"/>
            <a:ext cx="2721300" cy="994200"/>
          </a:xfrm>
          <a:prstGeom prst="rect">
            <a:avLst/>
          </a:prstGeom>
        </p:spPr>
        <p:txBody>
          <a:bodyPr anchorCtr="0" anchor="ctr" bIns="34275" lIns="0" spcFirstLastPara="1" rIns="0" wrap="square" tIns="34275">
            <a:noAutofit/>
          </a:bodyPr>
          <a:lstStyle/>
          <a:p>
            <a:pPr indent="0" lvl="0" marL="0" rtl="0" algn="l">
              <a:spcBef>
                <a:spcPts val="0"/>
              </a:spcBef>
              <a:spcAft>
                <a:spcPts val="0"/>
              </a:spcAft>
              <a:buNone/>
            </a:pPr>
            <a:r>
              <a:rPr lang="en-GB"/>
              <a:t>Composting</a:t>
            </a:r>
            <a:endParaRPr/>
          </a:p>
        </p:txBody>
      </p:sp>
      <p:pic>
        <p:nvPicPr>
          <p:cNvPr id="382" name="Google Shape;382;p37"/>
          <p:cNvPicPr preferRelativeResize="0"/>
          <p:nvPr/>
        </p:nvPicPr>
        <p:blipFill>
          <a:blip r:embed="rId4">
            <a:alphaModFix/>
          </a:blip>
          <a:stretch>
            <a:fillRect/>
          </a:stretch>
        </p:blipFill>
        <p:spPr>
          <a:xfrm>
            <a:off x="4518900" y="246050"/>
            <a:ext cx="4479124" cy="4532175"/>
          </a:xfrm>
          <a:prstGeom prst="rect">
            <a:avLst/>
          </a:prstGeom>
          <a:noFill/>
          <a:ln>
            <a:noFill/>
          </a:ln>
        </p:spPr>
      </p:pic>
      <p:sp>
        <p:nvSpPr>
          <p:cNvPr id="383" name="Google Shape;383;p37"/>
          <p:cNvSpPr txBox="1"/>
          <p:nvPr/>
        </p:nvSpPr>
        <p:spPr>
          <a:xfrm>
            <a:off x="4899200" y="4711300"/>
            <a:ext cx="4061400" cy="28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900">
                <a:solidFill>
                  <a:srgbClr val="FFFFFF"/>
                </a:solidFill>
              </a:rPr>
              <a:t>Image Source: </a:t>
            </a:r>
            <a:r>
              <a:rPr lang="en-GB" sz="900" u="sng">
                <a:solidFill>
                  <a:srgbClr val="FFFFFF"/>
                </a:solidFill>
                <a:latin typeface="Calibri"/>
                <a:ea typeface="Calibri"/>
                <a:cs typeface="Calibri"/>
                <a:sym typeface="Calibri"/>
                <a:hlinkClick r:id="rId5"/>
              </a:rPr>
              <a:t>This Photo</a:t>
            </a:r>
            <a:r>
              <a:rPr lang="en-GB" sz="900">
                <a:solidFill>
                  <a:srgbClr val="FFFFFF"/>
                </a:solidFill>
                <a:latin typeface="Calibri"/>
                <a:ea typeface="Calibri"/>
                <a:cs typeface="Calibri"/>
                <a:sym typeface="Calibri"/>
              </a:rPr>
              <a:t> by Unknown is in the </a:t>
            </a:r>
            <a:r>
              <a:rPr lang="en-GB" sz="900" u="sng">
                <a:solidFill>
                  <a:schemeClr val="hlink"/>
                </a:solidFill>
                <a:latin typeface="Calibri"/>
                <a:ea typeface="Calibri"/>
                <a:cs typeface="Calibri"/>
                <a:sym typeface="Calibri"/>
                <a:hlinkClick r:id="rId6"/>
              </a:rPr>
              <a:t>Creative Commons CCO</a:t>
            </a:r>
            <a:r>
              <a:rPr lang="en-GB" sz="900" u="sng">
                <a:solidFill>
                  <a:schemeClr val="hlink"/>
                </a:solidFill>
                <a:hlinkClick r:id="rId7"/>
              </a:rPr>
              <a:t> </a:t>
            </a:r>
            <a:endParaRPr sz="900">
              <a:solidFill>
                <a:srgbClr val="FFFFFF"/>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87" name="Shape 387"/>
        <p:cNvGrpSpPr/>
        <p:nvPr/>
      </p:nvGrpSpPr>
      <p:grpSpPr>
        <a:xfrm>
          <a:off x="0" y="0"/>
          <a:ext cx="0" cy="0"/>
          <a:chOff x="0" y="0"/>
          <a:chExt cx="0" cy="0"/>
        </a:xfrm>
      </p:grpSpPr>
      <p:sp>
        <p:nvSpPr>
          <p:cNvPr id="388" name="Google Shape;388;p38"/>
          <p:cNvSpPr txBox="1"/>
          <p:nvPr>
            <p:ph idx="1" type="body"/>
          </p:nvPr>
        </p:nvSpPr>
        <p:spPr>
          <a:xfrm>
            <a:off x="630936" y="2519429"/>
            <a:ext cx="3268200" cy="1689600"/>
          </a:xfrm>
          <a:prstGeom prst="rect">
            <a:avLst/>
          </a:prstGeom>
        </p:spPr>
        <p:txBody>
          <a:bodyPr anchorCtr="0" anchor="t" bIns="34275" lIns="0" spcFirstLastPara="1" rIns="0" wrap="square" tIns="34275">
            <a:noAutofit/>
          </a:bodyPr>
          <a:lstStyle/>
          <a:p>
            <a:pPr indent="0" lvl="0" marL="0" rtl="0" algn="l">
              <a:spcBef>
                <a:spcPts val="800"/>
              </a:spcBef>
              <a:spcAft>
                <a:spcPts val="0"/>
              </a:spcAft>
              <a:buNone/>
            </a:pPr>
            <a:r>
              <a:rPr lang="en-GB">
                <a:solidFill>
                  <a:schemeClr val="accent5"/>
                </a:solidFill>
              </a:rPr>
              <a:t>Starter Task:</a:t>
            </a:r>
            <a:br>
              <a:rPr lang="en-GB"/>
            </a:br>
            <a:r>
              <a:rPr lang="en-GB"/>
              <a:t>Plastics have many uses but one example is for packaging food.</a:t>
            </a:r>
            <a:endParaRPr/>
          </a:p>
          <a:p>
            <a:pPr indent="0" lvl="0" marL="0" rtl="0" algn="l">
              <a:spcBef>
                <a:spcPts val="800"/>
              </a:spcBef>
              <a:spcAft>
                <a:spcPts val="0"/>
              </a:spcAft>
              <a:buNone/>
            </a:pPr>
            <a:r>
              <a:rPr lang="en-GB"/>
              <a:t>Watch the video clip and create a flowchart documenting the life cycle of plastic</a:t>
            </a:r>
            <a:endParaRPr/>
          </a:p>
        </p:txBody>
      </p:sp>
      <p:sp>
        <p:nvSpPr>
          <p:cNvPr id="389" name="Google Shape;389;p38"/>
          <p:cNvSpPr txBox="1"/>
          <p:nvPr>
            <p:ph type="title"/>
          </p:nvPr>
        </p:nvSpPr>
        <p:spPr>
          <a:xfrm>
            <a:off x="326124" y="1561225"/>
            <a:ext cx="3699300" cy="994200"/>
          </a:xfrm>
          <a:prstGeom prst="rect">
            <a:avLst/>
          </a:prstGeom>
        </p:spPr>
        <p:txBody>
          <a:bodyPr anchorCtr="0" anchor="ctr" bIns="34275" lIns="0" spcFirstLastPara="1" rIns="0" wrap="square" tIns="34275">
            <a:noAutofit/>
          </a:bodyPr>
          <a:lstStyle/>
          <a:p>
            <a:pPr indent="0" lvl="0" marL="0" rtl="0" algn="l">
              <a:spcBef>
                <a:spcPts val="0"/>
              </a:spcBef>
              <a:spcAft>
                <a:spcPts val="0"/>
              </a:spcAft>
              <a:buNone/>
            </a:pPr>
            <a:r>
              <a:rPr lang="en-GB" sz="2600"/>
              <a:t>2.  </a:t>
            </a:r>
            <a:r>
              <a:rPr lang="en-GB" sz="2600"/>
              <a:t>Life Cycle of Plastics</a:t>
            </a:r>
            <a:endParaRPr sz="2600"/>
          </a:p>
        </p:txBody>
      </p:sp>
      <p:sp>
        <p:nvSpPr>
          <p:cNvPr id="390" name="Google Shape;390;p38"/>
          <p:cNvSpPr txBox="1"/>
          <p:nvPr/>
        </p:nvSpPr>
        <p:spPr>
          <a:xfrm>
            <a:off x="5432425" y="4453900"/>
            <a:ext cx="3509100" cy="68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chemeClr val="lt1"/>
              </a:solidFill>
            </a:endParaRPr>
          </a:p>
        </p:txBody>
      </p:sp>
      <p:pic>
        <p:nvPicPr>
          <p:cNvPr descr="View full lesson: http://ed.ted.com/lessons/what-really-happens-to-the-plastic-you-throw-away-emma-bryce&#10;&#10;We’ve all been told that we should recycle plastic bottles and containers. But what actually happens to the plastic if we just throw it away? Emma Bryce traces the life cycles of three different plastic bottles, shedding light on the dangers these disposables present to our world. &#10;&#10;Lesson by Emma Bryce, animation by Sharon Colman." id="391" name="Google Shape;391;p38" title="What really happens to the plastic you throw away - Emma Bryce">
            <a:hlinkClick r:id="rId3"/>
          </p:cNvPr>
          <p:cNvPicPr preferRelativeResize="0"/>
          <p:nvPr/>
        </p:nvPicPr>
        <p:blipFill>
          <a:blip r:embed="rId4">
            <a:alphaModFix/>
          </a:blip>
          <a:stretch>
            <a:fillRect/>
          </a:stretch>
        </p:blipFill>
        <p:spPr>
          <a:xfrm>
            <a:off x="4212424" y="780025"/>
            <a:ext cx="4572000" cy="34290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95" name="Shape 395"/>
        <p:cNvGrpSpPr/>
        <p:nvPr/>
      </p:nvGrpSpPr>
      <p:grpSpPr>
        <a:xfrm>
          <a:off x="0" y="0"/>
          <a:ext cx="0" cy="0"/>
          <a:chOff x="0" y="0"/>
          <a:chExt cx="0" cy="0"/>
        </a:xfrm>
      </p:grpSpPr>
      <p:sp>
        <p:nvSpPr>
          <p:cNvPr id="396" name="Google Shape;396;p39"/>
          <p:cNvSpPr/>
          <p:nvPr/>
        </p:nvSpPr>
        <p:spPr>
          <a:xfrm rot="-2081266">
            <a:off x="3913420" y="1905189"/>
            <a:ext cx="1323660" cy="1321079"/>
          </a:xfrm>
          <a:prstGeom prst="ellipse">
            <a:avLst/>
          </a:prstGeom>
          <a:solidFill>
            <a:srgbClr val="65F0AD"/>
          </a:solid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GB"/>
              <a:t>Life Cycle of Plastic</a:t>
            </a:r>
            <a:endParaRPr/>
          </a:p>
        </p:txBody>
      </p:sp>
      <p:grpSp>
        <p:nvGrpSpPr>
          <p:cNvPr id="397" name="Google Shape;397;p39"/>
          <p:cNvGrpSpPr/>
          <p:nvPr/>
        </p:nvGrpSpPr>
        <p:grpSpPr>
          <a:xfrm>
            <a:off x="1978637" y="1202068"/>
            <a:ext cx="2407147" cy="2190413"/>
            <a:chOff x="1978637" y="1202068"/>
            <a:chExt cx="2407147" cy="2190413"/>
          </a:xfrm>
        </p:grpSpPr>
        <p:sp>
          <p:nvSpPr>
            <p:cNvPr id="398" name="Google Shape;398;p39"/>
            <p:cNvSpPr/>
            <p:nvPr/>
          </p:nvSpPr>
          <p:spPr>
            <a:xfrm rot="-2081187">
              <a:off x="2278971" y="1519484"/>
              <a:ext cx="1601327" cy="1555582"/>
            </a:xfrm>
            <a:custGeom>
              <a:rect b="b" l="l" r="r" t="t"/>
              <a:pathLst>
                <a:path extrusionOk="0" h="240" w="246">
                  <a:moveTo>
                    <a:pt x="246" y="29"/>
                  </a:moveTo>
                  <a:cubicBezTo>
                    <a:pt x="241" y="19"/>
                    <a:pt x="235" y="9"/>
                    <a:pt x="228" y="0"/>
                  </a:cubicBezTo>
                  <a:cubicBezTo>
                    <a:pt x="111" y="25"/>
                    <a:pt x="19" y="120"/>
                    <a:pt x="0" y="240"/>
                  </a:cubicBezTo>
                  <a:cubicBezTo>
                    <a:pt x="11" y="237"/>
                    <a:pt x="22" y="234"/>
                    <a:pt x="34" y="232"/>
                  </a:cubicBezTo>
                  <a:cubicBezTo>
                    <a:pt x="56" y="128"/>
                    <a:pt x="140" y="46"/>
                    <a:pt x="246" y="29"/>
                  </a:cubicBezTo>
                  <a:close/>
                </a:path>
              </a:pathLst>
            </a:custGeom>
            <a:solidFill>
              <a:srgbClr val="65F0AD"/>
            </a:solidFill>
            <a:ln cap="flat" cmpd="sng" w="9525">
              <a:solidFill>
                <a:srgbClr val="FFFFFF"/>
              </a:solidFill>
              <a:prstDash val="solid"/>
              <a:miter lim="8000"/>
              <a:headEnd len="sm" w="sm" type="none"/>
              <a:tailEnd len="sm" w="sm" type="none"/>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9" name="Google Shape;399;p39"/>
            <p:cNvSpPr/>
            <p:nvPr/>
          </p:nvSpPr>
          <p:spPr>
            <a:xfrm rot="-2081188">
              <a:off x="2605674" y="1601249"/>
              <a:ext cx="1541190" cy="1320966"/>
            </a:xfrm>
            <a:custGeom>
              <a:rect b="b" l="l" r="r" t="t"/>
              <a:pathLst>
                <a:path extrusionOk="0" h="213" w="248">
                  <a:moveTo>
                    <a:pt x="142" y="213"/>
                  </a:moveTo>
                  <a:cubicBezTo>
                    <a:pt x="152" y="188"/>
                    <a:pt x="170" y="167"/>
                    <a:pt x="194" y="153"/>
                  </a:cubicBezTo>
                  <a:cubicBezTo>
                    <a:pt x="211" y="143"/>
                    <a:pt x="230" y="137"/>
                    <a:pt x="248" y="136"/>
                  </a:cubicBezTo>
                  <a:cubicBezTo>
                    <a:pt x="247" y="87"/>
                    <a:pt x="234" y="41"/>
                    <a:pt x="212" y="0"/>
                  </a:cubicBezTo>
                  <a:cubicBezTo>
                    <a:pt x="106" y="17"/>
                    <a:pt x="22" y="99"/>
                    <a:pt x="0" y="203"/>
                  </a:cubicBezTo>
                  <a:cubicBezTo>
                    <a:pt x="46" y="195"/>
                    <a:pt x="95" y="198"/>
                    <a:pt x="142" y="213"/>
                  </a:cubicBezTo>
                  <a:close/>
                </a:path>
              </a:pathLst>
            </a:custGeom>
            <a:solidFill>
              <a:srgbClr val="0B7140"/>
            </a:solidFill>
            <a:ln cap="flat" cmpd="sng" w="12700">
              <a:solidFill>
                <a:srgbClr val="FFFFFF"/>
              </a:solidFill>
              <a:prstDash val="solid"/>
              <a:miter lim="8000"/>
              <a:headEnd len="sm" w="sm" type="none"/>
              <a:tailEnd len="sm" w="sm" type="none"/>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0" name="Google Shape;400;p39"/>
            <p:cNvSpPr txBox="1"/>
            <p:nvPr/>
          </p:nvSpPr>
          <p:spPr>
            <a:xfrm rot="-4432199">
              <a:off x="2798390" y="1964894"/>
              <a:ext cx="1304451" cy="562537"/>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1000">
                  <a:solidFill>
                    <a:srgbClr val="FFFFFF"/>
                  </a:solidFill>
                  <a:latin typeface="Roboto"/>
                  <a:ea typeface="Roboto"/>
                  <a:cs typeface="Roboto"/>
                  <a:sym typeface="Roboto"/>
                </a:rPr>
                <a:t>DISPOSAL</a:t>
              </a:r>
              <a:endParaRPr sz="1000">
                <a:solidFill>
                  <a:srgbClr val="FFFFFF"/>
                </a:solidFill>
                <a:latin typeface="Roboto"/>
                <a:ea typeface="Roboto"/>
                <a:cs typeface="Roboto"/>
                <a:sym typeface="Roboto"/>
              </a:endParaRPr>
            </a:p>
          </p:txBody>
        </p:sp>
      </p:grpSp>
      <p:grpSp>
        <p:nvGrpSpPr>
          <p:cNvPr id="401" name="Google Shape;401;p39"/>
          <p:cNvGrpSpPr/>
          <p:nvPr/>
        </p:nvGrpSpPr>
        <p:grpSpPr>
          <a:xfrm>
            <a:off x="2867112" y="2599927"/>
            <a:ext cx="2108006" cy="2437164"/>
            <a:chOff x="2867112" y="2599927"/>
            <a:chExt cx="2108006" cy="2437164"/>
          </a:xfrm>
        </p:grpSpPr>
        <p:sp>
          <p:nvSpPr>
            <p:cNvPr id="402" name="Google Shape;402;p39"/>
            <p:cNvSpPr/>
            <p:nvPr/>
          </p:nvSpPr>
          <p:spPr>
            <a:xfrm rot="-2081188">
              <a:off x="3325156" y="2966530"/>
              <a:ext cx="1061085" cy="1941128"/>
            </a:xfrm>
            <a:custGeom>
              <a:rect b="b" l="l" r="r" t="t"/>
              <a:pathLst>
                <a:path extrusionOk="0" h="300" w="163">
                  <a:moveTo>
                    <a:pt x="32" y="39"/>
                  </a:moveTo>
                  <a:cubicBezTo>
                    <a:pt x="32" y="26"/>
                    <a:pt x="33" y="13"/>
                    <a:pt x="35" y="0"/>
                  </a:cubicBezTo>
                  <a:cubicBezTo>
                    <a:pt x="24" y="2"/>
                    <a:pt x="13" y="5"/>
                    <a:pt x="2" y="8"/>
                  </a:cubicBezTo>
                  <a:cubicBezTo>
                    <a:pt x="1" y="19"/>
                    <a:pt x="0" y="29"/>
                    <a:pt x="0" y="39"/>
                  </a:cubicBezTo>
                  <a:cubicBezTo>
                    <a:pt x="0" y="153"/>
                    <a:pt x="65" y="252"/>
                    <a:pt x="160" y="300"/>
                  </a:cubicBezTo>
                  <a:cubicBezTo>
                    <a:pt x="160" y="289"/>
                    <a:pt x="161" y="277"/>
                    <a:pt x="163" y="265"/>
                  </a:cubicBezTo>
                  <a:cubicBezTo>
                    <a:pt x="85" y="220"/>
                    <a:pt x="32" y="136"/>
                    <a:pt x="32" y="39"/>
                  </a:cubicBezTo>
                  <a:close/>
                </a:path>
              </a:pathLst>
            </a:custGeom>
            <a:solidFill>
              <a:srgbClr val="65F0AD"/>
            </a:solidFill>
            <a:ln cap="flat" cmpd="sng" w="9525">
              <a:solidFill>
                <a:srgbClr val="FFFFFF"/>
              </a:solidFill>
              <a:prstDash val="solid"/>
              <a:miter lim="8000"/>
              <a:headEnd len="sm" w="sm" type="none"/>
              <a:tailEnd len="sm" w="sm" type="none"/>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3" name="Google Shape;403;p39"/>
            <p:cNvSpPr/>
            <p:nvPr/>
          </p:nvSpPr>
          <p:spPr>
            <a:xfrm rot="-2081187">
              <a:off x="3456358" y="2773799"/>
              <a:ext cx="1138968" cy="1690435"/>
            </a:xfrm>
            <a:custGeom>
              <a:rect b="b" l="l" r="r" t="t"/>
              <a:pathLst>
                <a:path extrusionOk="0" h="273" w="183">
                  <a:moveTo>
                    <a:pt x="156" y="108"/>
                  </a:moveTo>
                  <a:cubicBezTo>
                    <a:pt x="139" y="79"/>
                    <a:pt x="136" y="46"/>
                    <a:pt x="144" y="16"/>
                  </a:cubicBezTo>
                  <a:cubicBezTo>
                    <a:pt x="97" y="2"/>
                    <a:pt x="48" y="0"/>
                    <a:pt x="3" y="8"/>
                  </a:cubicBezTo>
                  <a:cubicBezTo>
                    <a:pt x="1" y="21"/>
                    <a:pt x="0" y="34"/>
                    <a:pt x="0" y="47"/>
                  </a:cubicBezTo>
                  <a:cubicBezTo>
                    <a:pt x="0" y="144"/>
                    <a:pt x="53" y="228"/>
                    <a:pt x="131" y="273"/>
                  </a:cubicBezTo>
                  <a:cubicBezTo>
                    <a:pt x="138" y="227"/>
                    <a:pt x="155" y="182"/>
                    <a:pt x="183" y="141"/>
                  </a:cubicBezTo>
                  <a:cubicBezTo>
                    <a:pt x="173" y="132"/>
                    <a:pt x="163" y="121"/>
                    <a:pt x="156" y="108"/>
                  </a:cubicBezTo>
                  <a:close/>
                </a:path>
              </a:pathLst>
            </a:custGeom>
            <a:solidFill>
              <a:srgbClr val="0B7743"/>
            </a:solidFill>
            <a:ln cap="flat" cmpd="sng" w="12700">
              <a:solidFill>
                <a:srgbClr val="FFFFFF"/>
              </a:solidFill>
              <a:prstDash val="solid"/>
              <a:miter lim="8000"/>
              <a:headEnd len="sm" w="sm" type="none"/>
              <a:tailEnd len="sm" w="sm" type="none"/>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4" name="Google Shape;404;p39"/>
            <p:cNvSpPr txBox="1"/>
            <p:nvPr/>
          </p:nvSpPr>
          <p:spPr>
            <a:xfrm rot="2156063">
              <a:off x="3231785" y="3231412"/>
              <a:ext cx="1304574" cy="562882"/>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1000">
                  <a:solidFill>
                    <a:srgbClr val="FFFFFF"/>
                  </a:solidFill>
                  <a:latin typeface="Roboto"/>
                  <a:ea typeface="Roboto"/>
                  <a:cs typeface="Roboto"/>
                  <a:sym typeface="Roboto"/>
                </a:rPr>
                <a:t>USAGE</a:t>
              </a:r>
              <a:endParaRPr sz="1000">
                <a:solidFill>
                  <a:srgbClr val="FFFFFF"/>
                </a:solidFill>
                <a:latin typeface="Roboto"/>
                <a:ea typeface="Roboto"/>
                <a:cs typeface="Roboto"/>
                <a:sym typeface="Roboto"/>
              </a:endParaRPr>
            </a:p>
          </p:txBody>
        </p:sp>
      </p:grpSp>
      <p:grpSp>
        <p:nvGrpSpPr>
          <p:cNvPr id="405" name="Google Shape;405;p39"/>
          <p:cNvGrpSpPr/>
          <p:nvPr/>
        </p:nvGrpSpPr>
        <p:grpSpPr>
          <a:xfrm>
            <a:off x="4337515" y="2464414"/>
            <a:ext cx="2424506" cy="2097542"/>
            <a:chOff x="4337515" y="2464414"/>
            <a:chExt cx="2424506" cy="2097542"/>
          </a:xfrm>
        </p:grpSpPr>
        <p:sp>
          <p:nvSpPr>
            <p:cNvPr id="406" name="Google Shape;406;p39"/>
            <p:cNvSpPr/>
            <p:nvPr/>
          </p:nvSpPr>
          <p:spPr>
            <a:xfrm rot="-2081187">
              <a:off x="4648818" y="3375680"/>
              <a:ext cx="2119401" cy="640096"/>
            </a:xfrm>
            <a:custGeom>
              <a:rect b="b" l="l" r="r" t="t"/>
              <a:pathLst>
                <a:path extrusionOk="0" h="99" w="326">
                  <a:moveTo>
                    <a:pt x="119" y="67"/>
                  </a:moveTo>
                  <a:cubicBezTo>
                    <a:pt x="77" y="67"/>
                    <a:pt x="37" y="57"/>
                    <a:pt x="2" y="40"/>
                  </a:cubicBezTo>
                  <a:cubicBezTo>
                    <a:pt x="1" y="51"/>
                    <a:pt x="0" y="63"/>
                    <a:pt x="0" y="74"/>
                  </a:cubicBezTo>
                  <a:cubicBezTo>
                    <a:pt x="36" y="90"/>
                    <a:pt x="76" y="99"/>
                    <a:pt x="119" y="99"/>
                  </a:cubicBezTo>
                  <a:cubicBezTo>
                    <a:pt x="200" y="99"/>
                    <a:pt x="273" y="67"/>
                    <a:pt x="326" y="14"/>
                  </a:cubicBezTo>
                  <a:cubicBezTo>
                    <a:pt x="315" y="10"/>
                    <a:pt x="304" y="5"/>
                    <a:pt x="294" y="0"/>
                  </a:cubicBezTo>
                  <a:cubicBezTo>
                    <a:pt x="247" y="42"/>
                    <a:pt x="186" y="67"/>
                    <a:pt x="119" y="67"/>
                  </a:cubicBezTo>
                  <a:close/>
                </a:path>
              </a:pathLst>
            </a:custGeom>
            <a:solidFill>
              <a:srgbClr val="65F0AD"/>
            </a:solidFill>
            <a:ln cap="flat" cmpd="sng" w="9525">
              <a:solidFill>
                <a:srgbClr val="FFFFFF"/>
              </a:solidFill>
              <a:prstDash val="solid"/>
              <a:miter lim="8000"/>
              <a:headEnd len="sm" w="sm" type="none"/>
              <a:tailEnd len="sm" w="sm" type="none"/>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7" name="Google Shape;407;p39"/>
            <p:cNvSpPr/>
            <p:nvPr/>
          </p:nvSpPr>
          <p:spPr>
            <a:xfrm rot="-2081187">
              <a:off x="4457034" y="2893418"/>
              <a:ext cx="1815979" cy="987157"/>
            </a:xfrm>
            <a:custGeom>
              <a:rect b="b" l="l" r="r" t="t"/>
              <a:pathLst>
                <a:path extrusionOk="0" h="159" w="292">
                  <a:moveTo>
                    <a:pt x="182" y="1"/>
                  </a:moveTo>
                  <a:cubicBezTo>
                    <a:pt x="181" y="2"/>
                    <a:pt x="179" y="3"/>
                    <a:pt x="177" y="4"/>
                  </a:cubicBezTo>
                  <a:cubicBezTo>
                    <a:pt x="137" y="27"/>
                    <a:pt x="88" y="24"/>
                    <a:pt x="51" y="0"/>
                  </a:cubicBezTo>
                  <a:cubicBezTo>
                    <a:pt x="23" y="41"/>
                    <a:pt x="6" y="86"/>
                    <a:pt x="0" y="132"/>
                  </a:cubicBezTo>
                  <a:cubicBezTo>
                    <a:pt x="35" y="149"/>
                    <a:pt x="75" y="159"/>
                    <a:pt x="117" y="159"/>
                  </a:cubicBezTo>
                  <a:cubicBezTo>
                    <a:pt x="184" y="159"/>
                    <a:pt x="245" y="134"/>
                    <a:pt x="292" y="92"/>
                  </a:cubicBezTo>
                  <a:cubicBezTo>
                    <a:pt x="250" y="71"/>
                    <a:pt x="212" y="41"/>
                    <a:pt x="182" y="1"/>
                  </a:cubicBezTo>
                  <a:close/>
                </a:path>
              </a:pathLst>
            </a:custGeom>
            <a:solidFill>
              <a:srgbClr val="0C8148"/>
            </a:solidFill>
            <a:ln cap="flat" cmpd="sng" w="12700">
              <a:solidFill>
                <a:srgbClr val="FFFFFF"/>
              </a:solidFill>
              <a:prstDash val="solid"/>
              <a:miter lim="8000"/>
              <a:headEnd len="sm" w="sm" type="none"/>
              <a:tailEnd len="sm" w="sm" type="none"/>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8" name="Google Shape;408;p39"/>
            <p:cNvSpPr txBox="1"/>
            <p:nvPr/>
          </p:nvSpPr>
          <p:spPr>
            <a:xfrm rot="-2245873">
              <a:off x="4639442" y="3207930"/>
              <a:ext cx="1304523" cy="563064"/>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1000">
                  <a:solidFill>
                    <a:srgbClr val="FFFFFF"/>
                  </a:solidFill>
                  <a:latin typeface="Roboto"/>
                  <a:ea typeface="Roboto"/>
                  <a:cs typeface="Roboto"/>
                  <a:sym typeface="Roboto"/>
                </a:rPr>
                <a:t>DISTRIBUTION</a:t>
              </a:r>
              <a:endParaRPr sz="1000">
                <a:solidFill>
                  <a:srgbClr val="FFFFFF"/>
                </a:solidFill>
                <a:latin typeface="Roboto"/>
                <a:ea typeface="Roboto"/>
                <a:cs typeface="Roboto"/>
                <a:sym typeface="Roboto"/>
              </a:endParaRPr>
            </a:p>
          </p:txBody>
        </p:sp>
      </p:grpSp>
      <p:grpSp>
        <p:nvGrpSpPr>
          <p:cNvPr id="409" name="Google Shape;409;p39"/>
          <p:cNvGrpSpPr/>
          <p:nvPr/>
        </p:nvGrpSpPr>
        <p:grpSpPr>
          <a:xfrm>
            <a:off x="3263096" y="93758"/>
            <a:ext cx="2344104" cy="2370669"/>
            <a:chOff x="3263096" y="71333"/>
            <a:chExt cx="2344104" cy="2370669"/>
          </a:xfrm>
        </p:grpSpPr>
        <p:sp>
          <p:nvSpPr>
            <p:cNvPr id="410" name="Google Shape;410;p39"/>
            <p:cNvSpPr/>
            <p:nvPr/>
          </p:nvSpPr>
          <p:spPr>
            <a:xfrm rot="-2081187">
              <a:off x="3407226" y="525393"/>
              <a:ext cx="1943480" cy="1113468"/>
            </a:xfrm>
            <a:custGeom>
              <a:rect b="b" l="l" r="r" t="t"/>
              <a:pathLst>
                <a:path extrusionOk="0" h="172" w="299">
                  <a:moveTo>
                    <a:pt x="45" y="32"/>
                  </a:moveTo>
                  <a:cubicBezTo>
                    <a:pt x="146" y="32"/>
                    <a:pt x="233" y="89"/>
                    <a:pt x="276" y="172"/>
                  </a:cubicBezTo>
                  <a:cubicBezTo>
                    <a:pt x="284" y="164"/>
                    <a:pt x="292" y="155"/>
                    <a:pt x="299" y="146"/>
                  </a:cubicBezTo>
                  <a:cubicBezTo>
                    <a:pt x="248" y="59"/>
                    <a:pt x="153" y="0"/>
                    <a:pt x="45" y="0"/>
                  </a:cubicBezTo>
                  <a:cubicBezTo>
                    <a:pt x="30" y="0"/>
                    <a:pt x="14" y="1"/>
                    <a:pt x="0" y="3"/>
                  </a:cubicBezTo>
                  <a:cubicBezTo>
                    <a:pt x="6" y="13"/>
                    <a:pt x="12" y="23"/>
                    <a:pt x="18" y="33"/>
                  </a:cubicBezTo>
                  <a:cubicBezTo>
                    <a:pt x="27" y="32"/>
                    <a:pt x="36" y="32"/>
                    <a:pt x="45" y="32"/>
                  </a:cubicBezTo>
                  <a:close/>
                </a:path>
              </a:pathLst>
            </a:custGeom>
            <a:solidFill>
              <a:srgbClr val="65F0AD"/>
            </a:solidFill>
            <a:ln cap="flat" cmpd="sng" w="9525">
              <a:solidFill>
                <a:srgbClr val="FFFFFF"/>
              </a:solidFill>
              <a:prstDash val="solid"/>
              <a:miter lim="8000"/>
              <a:headEnd len="sm" w="sm" type="none"/>
              <a:tailEnd len="sm" w="sm" type="none"/>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1" name="Google Shape;411;p39"/>
            <p:cNvSpPr/>
            <p:nvPr/>
          </p:nvSpPr>
          <p:spPr>
            <a:xfrm rot="-2081187">
              <a:off x="3761328" y="760580"/>
              <a:ext cx="1606237" cy="1343790"/>
            </a:xfrm>
            <a:custGeom>
              <a:rect b="b" l="l" r="r" t="t"/>
              <a:pathLst>
                <a:path extrusionOk="0" h="217" w="258">
                  <a:moveTo>
                    <a:pt x="132" y="200"/>
                  </a:moveTo>
                  <a:cubicBezTo>
                    <a:pt x="135" y="205"/>
                    <a:pt x="138" y="211"/>
                    <a:pt x="140" y="217"/>
                  </a:cubicBezTo>
                  <a:cubicBezTo>
                    <a:pt x="186" y="200"/>
                    <a:pt x="227" y="174"/>
                    <a:pt x="258" y="140"/>
                  </a:cubicBezTo>
                  <a:cubicBezTo>
                    <a:pt x="215" y="57"/>
                    <a:pt x="128" y="0"/>
                    <a:pt x="27" y="0"/>
                  </a:cubicBezTo>
                  <a:cubicBezTo>
                    <a:pt x="18" y="0"/>
                    <a:pt x="9" y="0"/>
                    <a:pt x="0" y="1"/>
                  </a:cubicBezTo>
                  <a:cubicBezTo>
                    <a:pt x="21" y="43"/>
                    <a:pt x="34" y="90"/>
                    <a:pt x="34" y="140"/>
                  </a:cubicBezTo>
                  <a:cubicBezTo>
                    <a:pt x="74" y="142"/>
                    <a:pt x="111" y="163"/>
                    <a:pt x="132" y="200"/>
                  </a:cubicBezTo>
                  <a:close/>
                </a:path>
              </a:pathLst>
            </a:custGeom>
            <a:solidFill>
              <a:srgbClr val="085631"/>
            </a:solidFill>
            <a:ln cap="flat" cmpd="sng" w="12700">
              <a:solidFill>
                <a:srgbClr val="FFFFFF"/>
              </a:solidFill>
              <a:prstDash val="solid"/>
              <a:miter lim="8000"/>
              <a:headEnd len="sm" w="sm" type="none"/>
              <a:tailEnd len="sm" w="sm" type="none"/>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2" name="Google Shape;412;p39"/>
            <p:cNvSpPr txBox="1"/>
            <p:nvPr/>
          </p:nvSpPr>
          <p:spPr>
            <a:xfrm>
              <a:off x="3919788" y="1123225"/>
              <a:ext cx="1304400" cy="563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sz="1000">
                  <a:solidFill>
                    <a:srgbClr val="FFFFFF"/>
                  </a:solidFill>
                  <a:latin typeface="Roboto"/>
                  <a:ea typeface="Roboto"/>
                  <a:cs typeface="Roboto"/>
                  <a:sym typeface="Roboto"/>
                </a:rPr>
                <a:t>EXTRACTION OF RAW MATERIALS</a:t>
              </a:r>
              <a:endParaRPr sz="1000">
                <a:solidFill>
                  <a:srgbClr val="FFFFFF"/>
                </a:solidFill>
                <a:latin typeface="Roboto"/>
                <a:ea typeface="Roboto"/>
                <a:cs typeface="Roboto"/>
                <a:sym typeface="Roboto"/>
              </a:endParaRPr>
            </a:p>
          </p:txBody>
        </p:sp>
      </p:grpSp>
      <p:sp>
        <p:nvSpPr>
          <p:cNvPr id="413" name="Google Shape;413;p39"/>
          <p:cNvSpPr txBox="1"/>
          <p:nvPr/>
        </p:nvSpPr>
        <p:spPr>
          <a:xfrm>
            <a:off x="5508800" y="4711300"/>
            <a:ext cx="4061400" cy="28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900">
                <a:solidFill>
                  <a:srgbClr val="FFFFFF"/>
                </a:solidFill>
              </a:rPr>
              <a:t>Read about each stage using </a:t>
            </a:r>
            <a:r>
              <a:rPr lang="en-GB" sz="900" u="sng">
                <a:solidFill>
                  <a:schemeClr val="hlink"/>
                </a:solidFill>
                <a:hlinkClick r:id="rId3"/>
              </a:rPr>
              <a:t>World Book Online article HERE</a:t>
            </a:r>
            <a:r>
              <a:rPr lang="en-GB" sz="900" u="sng">
                <a:solidFill>
                  <a:schemeClr val="hlink"/>
                </a:solidFill>
                <a:hlinkClick r:id="rId4"/>
              </a:rPr>
              <a:t> </a:t>
            </a:r>
            <a:endParaRPr sz="900">
              <a:solidFill>
                <a:srgbClr val="FFFFFF"/>
              </a:solidFill>
            </a:endParaRPr>
          </a:p>
        </p:txBody>
      </p:sp>
      <p:sp>
        <p:nvSpPr>
          <p:cNvPr id="414" name="Google Shape;414;p39"/>
          <p:cNvSpPr/>
          <p:nvPr/>
        </p:nvSpPr>
        <p:spPr>
          <a:xfrm rot="-2081266">
            <a:off x="3913420" y="1905189"/>
            <a:ext cx="1323660" cy="1321079"/>
          </a:xfrm>
          <a:prstGeom prst="ellipse">
            <a:avLst/>
          </a:prstGeom>
          <a:solidFill>
            <a:srgbClr val="65F0AD"/>
          </a:solidFill>
          <a:ln>
            <a:noFill/>
          </a:ln>
        </p:spPr>
        <p:txBody>
          <a:bodyPr anchorCtr="0" anchor="ctr" bIns="45700" lIns="91425" spcFirstLastPara="1" rIns="91425" wrap="square" tIns="45700">
            <a:noAutofit/>
          </a:bodyPr>
          <a:lstStyle/>
          <a:p>
            <a:pPr indent="0" lvl="0" marL="0" rtl="0" algn="l">
              <a:spcBef>
                <a:spcPts val="0"/>
              </a:spcBef>
              <a:spcAft>
                <a:spcPts val="0"/>
              </a:spcAft>
              <a:buNone/>
            </a:pPr>
            <a:r>
              <a:t/>
            </a:r>
            <a:endParaRPr/>
          </a:p>
        </p:txBody>
      </p:sp>
      <p:grpSp>
        <p:nvGrpSpPr>
          <p:cNvPr id="415" name="Google Shape;415;p39"/>
          <p:cNvGrpSpPr/>
          <p:nvPr/>
        </p:nvGrpSpPr>
        <p:grpSpPr>
          <a:xfrm>
            <a:off x="4620532" y="804376"/>
            <a:ext cx="2268741" cy="2444000"/>
            <a:chOff x="4593307" y="804376"/>
            <a:chExt cx="2268741" cy="2444000"/>
          </a:xfrm>
        </p:grpSpPr>
        <p:sp>
          <p:nvSpPr>
            <p:cNvPr id="416" name="Google Shape;416;p39"/>
            <p:cNvSpPr/>
            <p:nvPr/>
          </p:nvSpPr>
          <p:spPr>
            <a:xfrm rot="-2081188">
              <a:off x="5623193" y="814800"/>
              <a:ext cx="698156" cy="2118270"/>
            </a:xfrm>
            <a:custGeom>
              <a:rect b="b" l="l" r="r" t="t"/>
              <a:pathLst>
                <a:path extrusionOk="0" h="328" w="107">
                  <a:moveTo>
                    <a:pt x="52" y="26"/>
                  </a:moveTo>
                  <a:cubicBezTo>
                    <a:pt x="67" y="59"/>
                    <a:pt x="75" y="95"/>
                    <a:pt x="75" y="132"/>
                  </a:cubicBezTo>
                  <a:cubicBezTo>
                    <a:pt x="75" y="204"/>
                    <a:pt x="46" y="268"/>
                    <a:pt x="0" y="315"/>
                  </a:cubicBezTo>
                  <a:cubicBezTo>
                    <a:pt x="10" y="320"/>
                    <a:pt x="21" y="325"/>
                    <a:pt x="32" y="328"/>
                  </a:cubicBezTo>
                  <a:cubicBezTo>
                    <a:pt x="78" y="276"/>
                    <a:pt x="107" y="208"/>
                    <a:pt x="107" y="132"/>
                  </a:cubicBezTo>
                  <a:cubicBezTo>
                    <a:pt x="107" y="85"/>
                    <a:pt x="95" y="40"/>
                    <a:pt x="75" y="0"/>
                  </a:cubicBezTo>
                  <a:cubicBezTo>
                    <a:pt x="68" y="9"/>
                    <a:pt x="60" y="18"/>
                    <a:pt x="52" y="26"/>
                  </a:cubicBezTo>
                  <a:close/>
                </a:path>
              </a:pathLst>
            </a:custGeom>
            <a:solidFill>
              <a:srgbClr val="65F0AD"/>
            </a:solidFill>
            <a:ln cap="flat" cmpd="sng" w="9525">
              <a:solidFill>
                <a:srgbClr val="FFFFFF"/>
              </a:solidFill>
              <a:prstDash val="solid"/>
              <a:miter lim="8000"/>
              <a:headEnd len="sm" w="sm" type="none"/>
              <a:tailEnd len="sm" w="sm" type="none"/>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7" name="Google Shape;417;p39"/>
            <p:cNvSpPr/>
            <p:nvPr/>
          </p:nvSpPr>
          <p:spPr>
            <a:xfrm rot="-2081187">
              <a:off x="5001092" y="1289142"/>
              <a:ext cx="1148261" cy="1791718"/>
            </a:xfrm>
            <a:custGeom>
              <a:rect b="b" l="l" r="r" t="t"/>
              <a:pathLst>
                <a:path extrusionOk="0" h="289" w="184">
                  <a:moveTo>
                    <a:pt x="161" y="0"/>
                  </a:moveTo>
                  <a:cubicBezTo>
                    <a:pt x="128" y="34"/>
                    <a:pt x="87" y="60"/>
                    <a:pt x="40" y="76"/>
                  </a:cubicBezTo>
                  <a:cubicBezTo>
                    <a:pt x="52" y="121"/>
                    <a:pt x="36" y="170"/>
                    <a:pt x="0" y="200"/>
                  </a:cubicBezTo>
                  <a:cubicBezTo>
                    <a:pt x="29" y="240"/>
                    <a:pt x="67" y="270"/>
                    <a:pt x="109" y="289"/>
                  </a:cubicBezTo>
                  <a:cubicBezTo>
                    <a:pt x="155" y="242"/>
                    <a:pt x="184" y="178"/>
                    <a:pt x="184" y="106"/>
                  </a:cubicBezTo>
                  <a:cubicBezTo>
                    <a:pt x="184" y="69"/>
                    <a:pt x="176" y="33"/>
                    <a:pt x="161" y="0"/>
                  </a:cubicBezTo>
                  <a:close/>
                </a:path>
              </a:pathLst>
            </a:custGeom>
            <a:solidFill>
              <a:srgbClr val="0E9453"/>
            </a:solidFill>
            <a:ln cap="flat" cmpd="sng" w="12700">
              <a:solidFill>
                <a:srgbClr val="FFFFFF"/>
              </a:solidFill>
              <a:prstDash val="solid"/>
              <a:miter lim="8000"/>
              <a:headEnd len="sm" w="sm" type="none"/>
              <a:tailEnd len="sm" w="sm" type="none"/>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8" name="Google Shape;418;p39"/>
            <p:cNvSpPr txBox="1"/>
            <p:nvPr/>
          </p:nvSpPr>
          <p:spPr>
            <a:xfrm rot="4352156">
              <a:off x="5032997" y="1939707"/>
              <a:ext cx="1304532" cy="562935"/>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1000">
                  <a:solidFill>
                    <a:srgbClr val="FFFFFF"/>
                  </a:solidFill>
                  <a:latin typeface="Roboto"/>
                  <a:ea typeface="Roboto"/>
                  <a:cs typeface="Roboto"/>
                  <a:sym typeface="Roboto"/>
                </a:rPr>
                <a:t>MANUFACTURING</a:t>
              </a:r>
              <a:endParaRPr sz="1000">
                <a:solidFill>
                  <a:srgbClr val="FFFFFF"/>
                </a:solidFill>
                <a:latin typeface="Roboto"/>
                <a:ea typeface="Roboto"/>
                <a:cs typeface="Roboto"/>
                <a:sym typeface="Roboto"/>
              </a:endParaRPr>
            </a:p>
          </p:txBody>
        </p:sp>
      </p:grpSp>
      <p:grpSp>
        <p:nvGrpSpPr>
          <p:cNvPr id="419" name="Google Shape;419;p39"/>
          <p:cNvGrpSpPr/>
          <p:nvPr/>
        </p:nvGrpSpPr>
        <p:grpSpPr>
          <a:xfrm>
            <a:off x="4593307" y="804376"/>
            <a:ext cx="2268741" cy="2444000"/>
            <a:chOff x="4593307" y="804376"/>
            <a:chExt cx="2268741" cy="2444000"/>
          </a:xfrm>
        </p:grpSpPr>
        <p:sp>
          <p:nvSpPr>
            <p:cNvPr id="420" name="Google Shape;420;p39"/>
            <p:cNvSpPr/>
            <p:nvPr/>
          </p:nvSpPr>
          <p:spPr>
            <a:xfrm rot="-2081188">
              <a:off x="5623193" y="814800"/>
              <a:ext cx="698156" cy="2118270"/>
            </a:xfrm>
            <a:custGeom>
              <a:rect b="b" l="l" r="r" t="t"/>
              <a:pathLst>
                <a:path extrusionOk="0" h="328" w="107">
                  <a:moveTo>
                    <a:pt x="52" y="26"/>
                  </a:moveTo>
                  <a:cubicBezTo>
                    <a:pt x="67" y="59"/>
                    <a:pt x="75" y="95"/>
                    <a:pt x="75" y="132"/>
                  </a:cubicBezTo>
                  <a:cubicBezTo>
                    <a:pt x="75" y="204"/>
                    <a:pt x="46" y="268"/>
                    <a:pt x="0" y="315"/>
                  </a:cubicBezTo>
                  <a:cubicBezTo>
                    <a:pt x="10" y="320"/>
                    <a:pt x="21" y="325"/>
                    <a:pt x="32" y="328"/>
                  </a:cubicBezTo>
                  <a:cubicBezTo>
                    <a:pt x="78" y="276"/>
                    <a:pt x="107" y="208"/>
                    <a:pt x="107" y="132"/>
                  </a:cubicBezTo>
                  <a:cubicBezTo>
                    <a:pt x="107" y="85"/>
                    <a:pt x="95" y="40"/>
                    <a:pt x="75" y="0"/>
                  </a:cubicBezTo>
                  <a:cubicBezTo>
                    <a:pt x="68" y="9"/>
                    <a:pt x="60" y="18"/>
                    <a:pt x="52" y="26"/>
                  </a:cubicBezTo>
                  <a:close/>
                </a:path>
              </a:pathLst>
            </a:custGeom>
            <a:solidFill>
              <a:srgbClr val="0C58D3"/>
            </a:solidFill>
            <a:ln cap="flat" cmpd="sng" w="9525">
              <a:solidFill>
                <a:srgbClr val="FFFFFF"/>
              </a:solidFill>
              <a:prstDash val="solid"/>
              <a:miter lim="8000"/>
              <a:headEnd len="sm" w="sm" type="none"/>
              <a:tailEnd len="sm" w="sm" type="none"/>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1" name="Google Shape;421;p39"/>
            <p:cNvSpPr/>
            <p:nvPr/>
          </p:nvSpPr>
          <p:spPr>
            <a:xfrm rot="-2081187">
              <a:off x="5001092" y="1289142"/>
              <a:ext cx="1148261" cy="1791718"/>
            </a:xfrm>
            <a:custGeom>
              <a:rect b="b" l="l" r="r" t="t"/>
              <a:pathLst>
                <a:path extrusionOk="0" h="289" w="184">
                  <a:moveTo>
                    <a:pt x="161" y="0"/>
                  </a:moveTo>
                  <a:cubicBezTo>
                    <a:pt x="128" y="34"/>
                    <a:pt x="87" y="60"/>
                    <a:pt x="40" y="76"/>
                  </a:cubicBezTo>
                  <a:cubicBezTo>
                    <a:pt x="52" y="121"/>
                    <a:pt x="36" y="170"/>
                    <a:pt x="0" y="200"/>
                  </a:cubicBezTo>
                  <a:cubicBezTo>
                    <a:pt x="29" y="240"/>
                    <a:pt x="67" y="270"/>
                    <a:pt x="109" y="289"/>
                  </a:cubicBezTo>
                  <a:cubicBezTo>
                    <a:pt x="155" y="242"/>
                    <a:pt x="184" y="178"/>
                    <a:pt x="184" y="106"/>
                  </a:cubicBezTo>
                  <a:cubicBezTo>
                    <a:pt x="184" y="69"/>
                    <a:pt x="176" y="33"/>
                    <a:pt x="161" y="0"/>
                  </a:cubicBezTo>
                  <a:close/>
                </a:path>
              </a:pathLst>
            </a:custGeom>
            <a:solidFill>
              <a:srgbClr val="0C58D3"/>
            </a:solidFill>
            <a:ln cap="flat" cmpd="sng" w="12700">
              <a:solidFill>
                <a:srgbClr val="FFFFFF"/>
              </a:solidFill>
              <a:prstDash val="solid"/>
              <a:miter lim="8000"/>
              <a:headEnd len="sm" w="sm" type="none"/>
              <a:tailEnd len="sm" w="sm" type="none"/>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2" name="Google Shape;422;p39"/>
            <p:cNvSpPr txBox="1"/>
            <p:nvPr/>
          </p:nvSpPr>
          <p:spPr>
            <a:xfrm rot="4352156">
              <a:off x="5032997" y="1939707"/>
              <a:ext cx="1304532" cy="562935"/>
            </a:xfrm>
            <a:prstGeom prst="rect">
              <a:avLst/>
            </a:prstGeom>
            <a:solidFill>
              <a:srgbClr val="0C58D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1000">
                  <a:solidFill>
                    <a:srgbClr val="FFFFFF"/>
                  </a:solidFill>
                  <a:latin typeface="Roboto"/>
                  <a:ea typeface="Roboto"/>
                  <a:cs typeface="Roboto"/>
                  <a:sym typeface="Roboto"/>
                </a:rPr>
                <a:t>MANUFACTURING</a:t>
              </a:r>
              <a:endParaRPr sz="1000">
                <a:solidFill>
                  <a:srgbClr val="FFFFFF"/>
                </a:solidFill>
                <a:latin typeface="Roboto"/>
                <a:ea typeface="Roboto"/>
                <a:cs typeface="Roboto"/>
                <a:sym typeface="Roboto"/>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19"/>
                                        </p:tgtEl>
                                        <p:attrNameLst>
                                          <p:attrName>style.visibility</p:attrName>
                                        </p:attrNameLst>
                                      </p:cBhvr>
                                      <p:to>
                                        <p:strVal val="visible"/>
                                      </p:to>
                                    </p:set>
                                    <p:animEffect filter="fade" transition="in">
                                      <p:cBhvr>
                                        <p:cTn dur="1000"/>
                                        <p:tgtEl>
                                          <p:spTgt spid="41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27" name="Shape 427"/>
        <p:cNvGrpSpPr/>
        <p:nvPr/>
      </p:nvGrpSpPr>
      <p:grpSpPr>
        <a:xfrm>
          <a:off x="0" y="0"/>
          <a:ext cx="0" cy="0"/>
          <a:chOff x="0" y="0"/>
          <a:chExt cx="0" cy="0"/>
        </a:xfrm>
      </p:grpSpPr>
      <p:sp>
        <p:nvSpPr>
          <p:cNvPr id="428" name="Google Shape;428;p40"/>
          <p:cNvSpPr/>
          <p:nvPr/>
        </p:nvSpPr>
        <p:spPr>
          <a:xfrm>
            <a:off x="256750" y="1865700"/>
            <a:ext cx="4315200" cy="2622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 name="Google Shape;429;p40"/>
          <p:cNvSpPr txBox="1"/>
          <p:nvPr>
            <p:ph idx="12" type="sldNum"/>
          </p:nvPr>
        </p:nvSpPr>
        <p:spPr>
          <a:xfrm>
            <a:off x="4365959" y="4588863"/>
            <a:ext cx="411900" cy="273900"/>
          </a:xfrm>
          <a:prstGeom prst="rect">
            <a:avLst/>
          </a:prstGeom>
        </p:spPr>
        <p:txBody>
          <a:bodyPr anchorCtr="0" anchor="ctr" bIns="34275" lIns="68575" spcFirstLastPara="1" rIns="68575" wrap="square" tIns="34275">
            <a:noAutofit/>
          </a:bodyPr>
          <a:lstStyle/>
          <a:p>
            <a:pPr indent="0" lvl="0" marL="0" rtl="0" algn="ctr">
              <a:spcBef>
                <a:spcPts val="0"/>
              </a:spcBef>
              <a:spcAft>
                <a:spcPts val="0"/>
              </a:spcAft>
              <a:buClr>
                <a:srgbClr val="000000"/>
              </a:buClr>
              <a:buFont typeface="Arial"/>
              <a:buNone/>
            </a:pPr>
            <a:fld id="{00000000-1234-1234-1234-123412341234}" type="slidenum">
              <a:rPr lang="en-GB"/>
              <a:t>‹#›</a:t>
            </a:fld>
            <a:endParaRPr/>
          </a:p>
        </p:txBody>
      </p:sp>
      <p:sp>
        <p:nvSpPr>
          <p:cNvPr id="430" name="Google Shape;430;p40"/>
          <p:cNvSpPr txBox="1"/>
          <p:nvPr>
            <p:ph idx="1" type="body"/>
          </p:nvPr>
        </p:nvSpPr>
        <p:spPr>
          <a:xfrm>
            <a:off x="45150" y="1300225"/>
            <a:ext cx="9144000" cy="471900"/>
          </a:xfrm>
          <a:prstGeom prst="rect">
            <a:avLst/>
          </a:prstGeom>
        </p:spPr>
        <p:txBody>
          <a:bodyPr anchorCtr="0" anchor="t" bIns="34275" lIns="0" spcFirstLastPara="1" rIns="0" wrap="square" tIns="34275">
            <a:noAutofit/>
          </a:bodyPr>
          <a:lstStyle/>
          <a:p>
            <a:pPr indent="0" lvl="0" marL="0" rtl="0" algn="ctr">
              <a:spcBef>
                <a:spcPts val="800"/>
              </a:spcBef>
              <a:spcAft>
                <a:spcPts val="0"/>
              </a:spcAft>
              <a:buNone/>
            </a:pPr>
            <a:r>
              <a:rPr lang="en-GB"/>
              <a:t>As more and more plastic packaging materials are used by consumers, more plastic is generated.</a:t>
            </a:r>
            <a:endParaRPr/>
          </a:p>
        </p:txBody>
      </p:sp>
      <p:sp>
        <p:nvSpPr>
          <p:cNvPr id="431" name="Google Shape;431;p40"/>
          <p:cNvSpPr txBox="1"/>
          <p:nvPr>
            <p:ph type="title"/>
          </p:nvPr>
        </p:nvSpPr>
        <p:spPr>
          <a:xfrm>
            <a:off x="552450" y="418222"/>
            <a:ext cx="7886700" cy="994200"/>
          </a:xfrm>
          <a:prstGeom prst="rect">
            <a:avLst/>
          </a:prstGeom>
        </p:spPr>
        <p:txBody>
          <a:bodyPr anchorCtr="0" anchor="ctr" bIns="34275" lIns="0" spcFirstLastPara="1" rIns="0" wrap="square" tIns="34275">
            <a:noAutofit/>
          </a:bodyPr>
          <a:lstStyle/>
          <a:p>
            <a:pPr indent="0" lvl="0" marL="0" rtl="0" algn="ctr">
              <a:spcBef>
                <a:spcPts val="0"/>
              </a:spcBef>
              <a:spcAft>
                <a:spcPts val="0"/>
              </a:spcAft>
              <a:buNone/>
            </a:pPr>
            <a:r>
              <a:rPr lang="en-GB"/>
              <a:t>Manufacturing Plastics</a:t>
            </a:r>
            <a:endParaRPr/>
          </a:p>
        </p:txBody>
      </p:sp>
      <p:pic>
        <p:nvPicPr>
          <p:cNvPr id="432" name="Google Shape;432;p40"/>
          <p:cNvPicPr preferRelativeResize="0"/>
          <p:nvPr/>
        </p:nvPicPr>
        <p:blipFill>
          <a:blip r:embed="rId3">
            <a:alphaModFix/>
          </a:blip>
          <a:stretch>
            <a:fillRect/>
          </a:stretch>
        </p:blipFill>
        <p:spPr>
          <a:xfrm>
            <a:off x="4899059" y="1848333"/>
            <a:ext cx="4061342" cy="2656795"/>
          </a:xfrm>
          <a:prstGeom prst="rect">
            <a:avLst/>
          </a:prstGeom>
          <a:noFill/>
          <a:ln>
            <a:noFill/>
          </a:ln>
        </p:spPr>
      </p:pic>
      <p:sp>
        <p:nvSpPr>
          <p:cNvPr id="433" name="Google Shape;433;p40"/>
          <p:cNvSpPr txBox="1"/>
          <p:nvPr/>
        </p:nvSpPr>
        <p:spPr>
          <a:xfrm>
            <a:off x="4899200" y="4635100"/>
            <a:ext cx="4061400" cy="28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900">
                <a:solidFill>
                  <a:srgbClr val="FFFFFF"/>
                </a:solidFill>
              </a:rPr>
              <a:t>Image Source: </a:t>
            </a:r>
            <a:r>
              <a:rPr lang="en-GB" sz="900" u="sng">
                <a:solidFill>
                  <a:srgbClr val="FFFFFF"/>
                </a:solidFill>
                <a:latin typeface="Calibri"/>
                <a:ea typeface="Calibri"/>
                <a:cs typeface="Calibri"/>
                <a:sym typeface="Calibri"/>
                <a:hlinkClick r:id="rId4"/>
              </a:rPr>
              <a:t>This Photo</a:t>
            </a:r>
            <a:r>
              <a:rPr lang="en-GB" sz="900">
                <a:solidFill>
                  <a:srgbClr val="FFFFFF"/>
                </a:solidFill>
                <a:latin typeface="Calibri"/>
                <a:ea typeface="Calibri"/>
                <a:cs typeface="Calibri"/>
                <a:sym typeface="Calibri"/>
              </a:rPr>
              <a:t> by  RitaE is in the </a:t>
            </a:r>
            <a:r>
              <a:rPr lang="en-GB" sz="900" u="sng">
                <a:solidFill>
                  <a:schemeClr val="hlink"/>
                </a:solidFill>
                <a:latin typeface="Calibri"/>
                <a:ea typeface="Calibri"/>
                <a:cs typeface="Calibri"/>
                <a:sym typeface="Calibri"/>
                <a:hlinkClick r:id="rId5"/>
              </a:rPr>
              <a:t>Creative Commons CCO</a:t>
            </a:r>
            <a:r>
              <a:rPr lang="en-GB" sz="900" u="sng">
                <a:solidFill>
                  <a:schemeClr val="hlink"/>
                </a:solidFill>
                <a:hlinkClick r:id="rId6"/>
              </a:rPr>
              <a:t> </a:t>
            </a:r>
            <a:endParaRPr sz="900">
              <a:solidFill>
                <a:srgbClr val="FFFFFF"/>
              </a:solidFill>
            </a:endParaRPr>
          </a:p>
        </p:txBody>
      </p:sp>
      <p:sp>
        <p:nvSpPr>
          <p:cNvPr id="434" name="Google Shape;434;p40"/>
          <p:cNvSpPr txBox="1"/>
          <p:nvPr/>
        </p:nvSpPr>
        <p:spPr>
          <a:xfrm>
            <a:off x="342325" y="1814350"/>
            <a:ext cx="2790000" cy="1617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35" name="Google Shape;435;p40"/>
          <p:cNvSpPr txBox="1"/>
          <p:nvPr/>
        </p:nvSpPr>
        <p:spPr>
          <a:xfrm>
            <a:off x="325225" y="1840025"/>
            <a:ext cx="4246800" cy="2622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a:t>Plastics consist of long chains of molecules called polymers. Polymers are made of smaller molecules called monomers.</a:t>
            </a:r>
            <a:endParaRPr/>
          </a:p>
        </p:txBody>
      </p:sp>
      <p:sp>
        <p:nvSpPr>
          <p:cNvPr id="436" name="Google Shape;436;p40"/>
          <p:cNvSpPr/>
          <p:nvPr/>
        </p:nvSpPr>
        <p:spPr>
          <a:xfrm>
            <a:off x="2183075" y="2884400"/>
            <a:ext cx="599100" cy="287400"/>
          </a:xfrm>
          <a:prstGeom prst="rightArrow">
            <a:avLst>
              <a:gd fmla="val 50000" name="adj1"/>
              <a:gd fmla="val 50000" name="adj2"/>
            </a:avLst>
          </a:prstGeom>
          <a:solidFill>
            <a:srgbClr val="CC0000"/>
          </a:solidFill>
          <a:ln cap="flat" cmpd="sng" w="9525">
            <a:solidFill>
              <a:srgbClr val="85200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 name="Google Shape;437;p40"/>
          <p:cNvSpPr txBox="1"/>
          <p:nvPr/>
        </p:nvSpPr>
        <p:spPr>
          <a:xfrm>
            <a:off x="778800" y="3297400"/>
            <a:ext cx="1181100" cy="28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GB"/>
              <a:t>Monomers</a:t>
            </a:r>
            <a:endParaRPr b="1"/>
          </a:p>
        </p:txBody>
      </p:sp>
      <p:sp>
        <p:nvSpPr>
          <p:cNvPr id="438" name="Google Shape;438;p40"/>
          <p:cNvSpPr txBox="1"/>
          <p:nvPr/>
        </p:nvSpPr>
        <p:spPr>
          <a:xfrm>
            <a:off x="3378675" y="3298175"/>
            <a:ext cx="1181100" cy="28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GB"/>
              <a:t>Polymer</a:t>
            </a:r>
            <a:endParaRPr b="1"/>
          </a:p>
        </p:txBody>
      </p:sp>
      <p:sp>
        <p:nvSpPr>
          <p:cNvPr id="439" name="Google Shape;439;p40"/>
          <p:cNvSpPr txBox="1"/>
          <p:nvPr/>
        </p:nvSpPr>
        <p:spPr>
          <a:xfrm>
            <a:off x="325225" y="3592625"/>
            <a:ext cx="4246800" cy="90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a:t>The properties of plastics depend on the types of monomers in their polymer chains, the length of the chain, and the arrangement of the chains.</a:t>
            </a:r>
            <a:endParaRPr/>
          </a:p>
        </p:txBody>
      </p:sp>
      <p:pic>
        <p:nvPicPr>
          <p:cNvPr id="440" name="Google Shape;440;p40"/>
          <p:cNvPicPr preferRelativeResize="0"/>
          <p:nvPr/>
        </p:nvPicPr>
        <p:blipFill>
          <a:blip r:embed="rId7">
            <a:alphaModFix/>
          </a:blip>
          <a:stretch>
            <a:fillRect/>
          </a:stretch>
        </p:blipFill>
        <p:spPr>
          <a:xfrm>
            <a:off x="325225" y="2701100"/>
            <a:ext cx="599100" cy="599100"/>
          </a:xfrm>
          <a:prstGeom prst="rect">
            <a:avLst/>
          </a:prstGeom>
          <a:noFill/>
          <a:ln>
            <a:noFill/>
          </a:ln>
        </p:spPr>
      </p:pic>
      <p:pic>
        <p:nvPicPr>
          <p:cNvPr id="441" name="Google Shape;441;p40"/>
          <p:cNvPicPr preferRelativeResize="0"/>
          <p:nvPr/>
        </p:nvPicPr>
        <p:blipFill>
          <a:blip r:embed="rId7">
            <a:alphaModFix/>
          </a:blip>
          <a:stretch>
            <a:fillRect/>
          </a:stretch>
        </p:blipFill>
        <p:spPr>
          <a:xfrm>
            <a:off x="906125" y="2728550"/>
            <a:ext cx="599100" cy="599100"/>
          </a:xfrm>
          <a:prstGeom prst="rect">
            <a:avLst/>
          </a:prstGeom>
          <a:noFill/>
          <a:ln>
            <a:noFill/>
          </a:ln>
        </p:spPr>
      </p:pic>
      <p:pic>
        <p:nvPicPr>
          <p:cNvPr id="442" name="Google Shape;442;p40"/>
          <p:cNvPicPr preferRelativeResize="0"/>
          <p:nvPr/>
        </p:nvPicPr>
        <p:blipFill>
          <a:blip r:embed="rId7">
            <a:alphaModFix/>
          </a:blip>
          <a:stretch>
            <a:fillRect/>
          </a:stretch>
        </p:blipFill>
        <p:spPr>
          <a:xfrm>
            <a:off x="1625263" y="2724775"/>
            <a:ext cx="599100" cy="599100"/>
          </a:xfrm>
          <a:prstGeom prst="rect">
            <a:avLst/>
          </a:prstGeom>
          <a:noFill/>
          <a:ln>
            <a:noFill/>
          </a:ln>
        </p:spPr>
      </p:pic>
      <p:pic>
        <p:nvPicPr>
          <p:cNvPr id="443" name="Google Shape;443;p40"/>
          <p:cNvPicPr preferRelativeResize="0"/>
          <p:nvPr/>
        </p:nvPicPr>
        <p:blipFill>
          <a:blip r:embed="rId7">
            <a:alphaModFix/>
          </a:blip>
          <a:stretch>
            <a:fillRect/>
          </a:stretch>
        </p:blipFill>
        <p:spPr>
          <a:xfrm rot="-8269598">
            <a:off x="2902588" y="2724775"/>
            <a:ext cx="599100" cy="599100"/>
          </a:xfrm>
          <a:prstGeom prst="rect">
            <a:avLst/>
          </a:prstGeom>
          <a:noFill/>
          <a:ln>
            <a:noFill/>
          </a:ln>
        </p:spPr>
      </p:pic>
      <p:pic>
        <p:nvPicPr>
          <p:cNvPr id="444" name="Google Shape;444;p40"/>
          <p:cNvPicPr preferRelativeResize="0"/>
          <p:nvPr/>
        </p:nvPicPr>
        <p:blipFill>
          <a:blip r:embed="rId7">
            <a:alphaModFix/>
          </a:blip>
          <a:stretch>
            <a:fillRect/>
          </a:stretch>
        </p:blipFill>
        <p:spPr>
          <a:xfrm rot="-8269598">
            <a:off x="3427813" y="2701100"/>
            <a:ext cx="599100" cy="599100"/>
          </a:xfrm>
          <a:prstGeom prst="rect">
            <a:avLst/>
          </a:prstGeom>
          <a:noFill/>
          <a:ln>
            <a:noFill/>
          </a:ln>
        </p:spPr>
      </p:pic>
      <p:pic>
        <p:nvPicPr>
          <p:cNvPr id="445" name="Google Shape;445;p40"/>
          <p:cNvPicPr preferRelativeResize="0"/>
          <p:nvPr/>
        </p:nvPicPr>
        <p:blipFill>
          <a:blip r:embed="rId7">
            <a:alphaModFix/>
          </a:blip>
          <a:stretch>
            <a:fillRect/>
          </a:stretch>
        </p:blipFill>
        <p:spPr>
          <a:xfrm rot="-8269598">
            <a:off x="3944288" y="2649200"/>
            <a:ext cx="599100" cy="5991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49" name="Shape 449"/>
        <p:cNvGrpSpPr/>
        <p:nvPr/>
      </p:nvGrpSpPr>
      <p:grpSpPr>
        <a:xfrm>
          <a:off x="0" y="0"/>
          <a:ext cx="0" cy="0"/>
          <a:chOff x="0" y="0"/>
          <a:chExt cx="0" cy="0"/>
        </a:xfrm>
      </p:grpSpPr>
      <p:sp>
        <p:nvSpPr>
          <p:cNvPr id="450" name="Google Shape;450;p41"/>
          <p:cNvSpPr txBox="1"/>
          <p:nvPr>
            <p:ph idx="1" type="body"/>
          </p:nvPr>
        </p:nvSpPr>
        <p:spPr>
          <a:xfrm>
            <a:off x="207875" y="1224025"/>
            <a:ext cx="8787000" cy="471900"/>
          </a:xfrm>
          <a:prstGeom prst="rect">
            <a:avLst/>
          </a:prstGeom>
        </p:spPr>
        <p:txBody>
          <a:bodyPr anchorCtr="0" anchor="t" bIns="34275" lIns="0" spcFirstLastPara="1" rIns="0" wrap="square" tIns="34275">
            <a:noAutofit/>
          </a:bodyPr>
          <a:lstStyle/>
          <a:p>
            <a:pPr indent="0" lvl="0" marL="0" rtl="0" algn="ctr">
              <a:spcBef>
                <a:spcPts val="800"/>
              </a:spcBef>
              <a:spcAft>
                <a:spcPts val="0"/>
              </a:spcAft>
              <a:buNone/>
            </a:pPr>
            <a:r>
              <a:rPr lang="en-GB" sz="1400"/>
              <a:t>Engineers have created hundreds of different plastics, each with their own properties. Evaluate the properties of the following plastics using the keywords strength, stiffness, hardness, density, melting point, stiffness, and conductivity.</a:t>
            </a:r>
            <a:endParaRPr sz="1400"/>
          </a:p>
        </p:txBody>
      </p:sp>
      <p:sp>
        <p:nvSpPr>
          <p:cNvPr id="451" name="Google Shape;451;p41"/>
          <p:cNvSpPr txBox="1"/>
          <p:nvPr>
            <p:ph type="title"/>
          </p:nvPr>
        </p:nvSpPr>
        <p:spPr>
          <a:xfrm>
            <a:off x="628650" y="418222"/>
            <a:ext cx="7886700" cy="994200"/>
          </a:xfrm>
          <a:prstGeom prst="rect">
            <a:avLst/>
          </a:prstGeom>
        </p:spPr>
        <p:txBody>
          <a:bodyPr anchorCtr="0" anchor="ctr" bIns="34275" lIns="0" spcFirstLastPara="1" rIns="0" wrap="square" tIns="34275">
            <a:noAutofit/>
          </a:bodyPr>
          <a:lstStyle/>
          <a:p>
            <a:pPr indent="0" lvl="0" marL="0" rtl="0" algn="ctr">
              <a:spcBef>
                <a:spcPts val="0"/>
              </a:spcBef>
              <a:spcAft>
                <a:spcPts val="0"/>
              </a:spcAft>
              <a:buNone/>
            </a:pPr>
            <a:r>
              <a:rPr lang="en-GB"/>
              <a:t>Become a Polymer Engineer</a:t>
            </a:r>
            <a:endParaRPr/>
          </a:p>
        </p:txBody>
      </p:sp>
      <p:pic>
        <p:nvPicPr>
          <p:cNvPr id="452" name="Google Shape;452;p41"/>
          <p:cNvPicPr preferRelativeResize="0"/>
          <p:nvPr/>
        </p:nvPicPr>
        <p:blipFill>
          <a:blip r:embed="rId3">
            <a:alphaModFix/>
          </a:blip>
          <a:stretch>
            <a:fillRect/>
          </a:stretch>
        </p:blipFill>
        <p:spPr>
          <a:xfrm>
            <a:off x="155150" y="2367700"/>
            <a:ext cx="2369875" cy="2670275"/>
          </a:xfrm>
          <a:prstGeom prst="rect">
            <a:avLst/>
          </a:prstGeom>
          <a:noFill/>
          <a:ln>
            <a:noFill/>
          </a:ln>
        </p:spPr>
      </p:pic>
      <p:graphicFrame>
        <p:nvGraphicFramePr>
          <p:cNvPr id="453" name="Google Shape;453;p41"/>
          <p:cNvGraphicFramePr/>
          <p:nvPr/>
        </p:nvGraphicFramePr>
        <p:xfrm>
          <a:off x="3008300" y="1906100"/>
          <a:ext cx="3000000" cy="3000000"/>
        </p:xfrm>
        <a:graphic>
          <a:graphicData uri="http://schemas.openxmlformats.org/drawingml/2006/table">
            <a:tbl>
              <a:tblPr>
                <a:noFill/>
                <a:tableStyleId>{8C72AA08-1874-4998-A19F-F2354AB4273B}</a:tableStyleId>
              </a:tblPr>
              <a:tblGrid>
                <a:gridCol w="1478950"/>
                <a:gridCol w="1780900"/>
                <a:gridCol w="2644025"/>
              </a:tblGrid>
              <a:tr h="465025">
                <a:tc>
                  <a:txBody>
                    <a:bodyPr>
                      <a:noAutofit/>
                    </a:bodyPr>
                    <a:lstStyle/>
                    <a:p>
                      <a:pPr indent="0" lvl="0" marL="0" rtl="0" algn="ctr">
                        <a:spcBef>
                          <a:spcPts val="0"/>
                        </a:spcBef>
                        <a:spcAft>
                          <a:spcPts val="0"/>
                        </a:spcAft>
                        <a:buNone/>
                      </a:pPr>
                      <a:r>
                        <a:rPr lang="en-GB">
                          <a:latin typeface="Bree Serif"/>
                          <a:ea typeface="Bree Serif"/>
                          <a:cs typeface="Bree Serif"/>
                          <a:sym typeface="Bree Serif"/>
                        </a:rPr>
                        <a:t>Plastic</a:t>
                      </a:r>
                      <a:endParaRPr>
                        <a:latin typeface="Bree Serif"/>
                        <a:ea typeface="Bree Serif"/>
                        <a:cs typeface="Bree Serif"/>
                        <a:sym typeface="Bree Serif"/>
                      </a:endParaRPr>
                    </a:p>
                  </a:txBody>
                  <a:tcPr marT="91425" marB="91425" marR="91425" marL="91425">
                    <a:solidFill>
                      <a:schemeClr val="accent5"/>
                    </a:solidFill>
                  </a:tcPr>
                </a:tc>
                <a:tc>
                  <a:txBody>
                    <a:bodyPr>
                      <a:noAutofit/>
                    </a:bodyPr>
                    <a:lstStyle/>
                    <a:p>
                      <a:pPr indent="0" lvl="0" marL="0" rtl="0" algn="ctr">
                        <a:spcBef>
                          <a:spcPts val="0"/>
                        </a:spcBef>
                        <a:spcAft>
                          <a:spcPts val="0"/>
                        </a:spcAft>
                        <a:buNone/>
                      </a:pPr>
                      <a:r>
                        <a:rPr lang="en-GB">
                          <a:latin typeface="Bree Serif"/>
                          <a:ea typeface="Bree Serif"/>
                          <a:cs typeface="Bree Serif"/>
                          <a:sym typeface="Bree Serif"/>
                        </a:rPr>
                        <a:t>Sample Products</a:t>
                      </a:r>
                      <a:endParaRPr>
                        <a:latin typeface="Bree Serif"/>
                        <a:ea typeface="Bree Serif"/>
                        <a:cs typeface="Bree Serif"/>
                        <a:sym typeface="Bree Serif"/>
                      </a:endParaRPr>
                    </a:p>
                  </a:txBody>
                  <a:tcPr marT="91425" marB="91425" marR="91425" marL="91425">
                    <a:solidFill>
                      <a:schemeClr val="accent5"/>
                    </a:solidFill>
                  </a:tcPr>
                </a:tc>
                <a:tc>
                  <a:txBody>
                    <a:bodyPr>
                      <a:noAutofit/>
                    </a:bodyPr>
                    <a:lstStyle/>
                    <a:p>
                      <a:pPr indent="0" lvl="0" marL="0" rtl="0" algn="ctr">
                        <a:spcBef>
                          <a:spcPts val="0"/>
                        </a:spcBef>
                        <a:spcAft>
                          <a:spcPts val="0"/>
                        </a:spcAft>
                        <a:buNone/>
                      </a:pPr>
                      <a:r>
                        <a:rPr lang="en-GB">
                          <a:latin typeface="Bree Serif"/>
                          <a:ea typeface="Bree Serif"/>
                          <a:cs typeface="Bree Serif"/>
                          <a:sym typeface="Bree Serif"/>
                        </a:rPr>
                        <a:t>Properties</a:t>
                      </a:r>
                      <a:endParaRPr>
                        <a:latin typeface="Bree Serif"/>
                        <a:ea typeface="Bree Serif"/>
                        <a:cs typeface="Bree Serif"/>
                        <a:sym typeface="Bree Serif"/>
                      </a:endParaRPr>
                    </a:p>
                  </a:txBody>
                  <a:tcPr marT="91425" marB="91425" marR="91425" marL="91425">
                    <a:solidFill>
                      <a:schemeClr val="accent5"/>
                    </a:solidFill>
                  </a:tcPr>
                </a:tc>
              </a:tr>
              <a:tr h="465025">
                <a:tc>
                  <a:txBody>
                    <a:bodyPr>
                      <a:noAutofit/>
                    </a:bodyPr>
                    <a:lstStyle/>
                    <a:p>
                      <a:pPr indent="0" lvl="0" marL="0" rtl="0" algn="l">
                        <a:spcBef>
                          <a:spcPts val="0"/>
                        </a:spcBef>
                        <a:spcAft>
                          <a:spcPts val="0"/>
                        </a:spcAft>
                        <a:buNone/>
                      </a:pPr>
                      <a:r>
                        <a:rPr lang="en-GB" sz="1000"/>
                        <a:t>Polyvinylidene chloride</a:t>
                      </a:r>
                      <a:endParaRPr sz="1000"/>
                    </a:p>
                  </a:txBody>
                  <a:tcPr marT="91425" marB="91425" marR="91425" marL="91425">
                    <a:solidFill>
                      <a:srgbClr val="D9EAD3"/>
                    </a:solidFill>
                  </a:tcPr>
                </a:tc>
                <a:tc>
                  <a:txBody>
                    <a:bodyPr>
                      <a:noAutofit/>
                    </a:bodyPr>
                    <a:lstStyle/>
                    <a:p>
                      <a:pPr indent="0" lvl="0" marL="0" rtl="0" algn="l">
                        <a:spcBef>
                          <a:spcPts val="0"/>
                        </a:spcBef>
                        <a:spcAft>
                          <a:spcPts val="0"/>
                        </a:spcAft>
                        <a:buNone/>
                      </a:pPr>
                      <a:r>
                        <a:rPr lang="en-GB" sz="1000"/>
                        <a:t>Used for packages for meat and other foods</a:t>
                      </a:r>
                      <a:endParaRPr sz="1000"/>
                    </a:p>
                  </a:txBody>
                  <a:tcPr marT="91425" marB="91425" marR="91425" marL="91425">
                    <a:solidFill>
                      <a:srgbClr val="D9EAD3"/>
                    </a:solidFill>
                  </a:tcPr>
                </a:tc>
                <a:tc>
                  <a:txBody>
                    <a:bodyPr>
                      <a:noAutofit/>
                    </a:bodyPr>
                    <a:lstStyle/>
                    <a:p>
                      <a:pPr indent="0" lvl="0" marL="0" rtl="0" algn="l">
                        <a:spcBef>
                          <a:spcPts val="0"/>
                        </a:spcBef>
                        <a:spcAft>
                          <a:spcPts val="0"/>
                        </a:spcAft>
                        <a:buNone/>
                      </a:pPr>
                      <a:r>
                        <a:t/>
                      </a:r>
                      <a:endParaRPr/>
                    </a:p>
                  </a:txBody>
                  <a:tcPr marT="91425" marB="91425" marR="91425" marL="91425">
                    <a:solidFill>
                      <a:srgbClr val="D9EAD3"/>
                    </a:solidFill>
                  </a:tcPr>
                </a:tc>
              </a:tr>
              <a:tr h="465025">
                <a:tc>
                  <a:txBody>
                    <a:bodyPr>
                      <a:noAutofit/>
                    </a:bodyPr>
                    <a:lstStyle/>
                    <a:p>
                      <a:pPr indent="0" lvl="0" marL="0" rtl="0" algn="l">
                        <a:spcBef>
                          <a:spcPts val="0"/>
                        </a:spcBef>
                        <a:spcAft>
                          <a:spcPts val="0"/>
                        </a:spcAft>
                        <a:buNone/>
                      </a:pPr>
                      <a:r>
                        <a:rPr lang="en-GB" sz="1000"/>
                        <a:t>Polyethylene</a:t>
                      </a:r>
                      <a:endParaRPr sz="1000"/>
                    </a:p>
                  </a:txBody>
                  <a:tcPr marT="91425" marB="91425" marR="91425" marL="91425">
                    <a:solidFill>
                      <a:srgbClr val="D9EAD3"/>
                    </a:solidFill>
                  </a:tcPr>
                </a:tc>
                <a:tc>
                  <a:txBody>
                    <a:bodyPr>
                      <a:noAutofit/>
                    </a:bodyPr>
                    <a:lstStyle/>
                    <a:p>
                      <a:pPr indent="0" lvl="0" marL="0" rtl="0" algn="l">
                        <a:spcBef>
                          <a:spcPts val="0"/>
                        </a:spcBef>
                        <a:spcAft>
                          <a:spcPts val="0"/>
                        </a:spcAft>
                        <a:buNone/>
                      </a:pPr>
                      <a:r>
                        <a:rPr lang="en-GB" sz="1000"/>
                        <a:t>Used for bottles, packaging, electrical insulation</a:t>
                      </a:r>
                      <a:endParaRPr sz="1000"/>
                    </a:p>
                  </a:txBody>
                  <a:tcPr marT="91425" marB="91425" marR="91425" marL="91425">
                    <a:solidFill>
                      <a:srgbClr val="D9EAD3"/>
                    </a:solidFill>
                  </a:tcPr>
                </a:tc>
                <a:tc>
                  <a:txBody>
                    <a:bodyPr>
                      <a:noAutofit/>
                    </a:bodyPr>
                    <a:lstStyle/>
                    <a:p>
                      <a:pPr indent="0" lvl="0" marL="0" rtl="0" algn="l">
                        <a:spcBef>
                          <a:spcPts val="0"/>
                        </a:spcBef>
                        <a:spcAft>
                          <a:spcPts val="0"/>
                        </a:spcAft>
                        <a:buNone/>
                      </a:pPr>
                      <a:r>
                        <a:t/>
                      </a:r>
                      <a:endParaRPr/>
                    </a:p>
                  </a:txBody>
                  <a:tcPr marT="91425" marB="91425" marR="91425" marL="91425">
                    <a:solidFill>
                      <a:srgbClr val="D9EAD3"/>
                    </a:solidFill>
                  </a:tcPr>
                </a:tc>
              </a:tr>
              <a:tr h="465025">
                <a:tc>
                  <a:txBody>
                    <a:bodyPr>
                      <a:noAutofit/>
                    </a:bodyPr>
                    <a:lstStyle/>
                    <a:p>
                      <a:pPr indent="0" lvl="0" marL="0" rtl="0" algn="l">
                        <a:spcBef>
                          <a:spcPts val="0"/>
                        </a:spcBef>
                        <a:spcAft>
                          <a:spcPts val="0"/>
                        </a:spcAft>
                        <a:buNone/>
                      </a:pPr>
                      <a:r>
                        <a:rPr lang="en-GB" sz="1000"/>
                        <a:t>Nylon Plastic</a:t>
                      </a:r>
                      <a:endParaRPr sz="1000"/>
                    </a:p>
                  </a:txBody>
                  <a:tcPr marT="91425" marB="91425" marR="91425" marL="91425">
                    <a:solidFill>
                      <a:srgbClr val="D9EAD3"/>
                    </a:solidFill>
                  </a:tcPr>
                </a:tc>
                <a:tc>
                  <a:txBody>
                    <a:bodyPr>
                      <a:noAutofit/>
                    </a:bodyPr>
                    <a:lstStyle/>
                    <a:p>
                      <a:pPr indent="0" lvl="0" marL="0" rtl="0" algn="l">
                        <a:spcBef>
                          <a:spcPts val="0"/>
                        </a:spcBef>
                        <a:spcAft>
                          <a:spcPts val="0"/>
                        </a:spcAft>
                        <a:buNone/>
                      </a:pPr>
                      <a:r>
                        <a:rPr lang="en-GB" sz="1000"/>
                        <a:t>Used for fabrics, gears, brush bristles, electrical appliances, carpeting.</a:t>
                      </a:r>
                      <a:endParaRPr sz="1000"/>
                    </a:p>
                  </a:txBody>
                  <a:tcPr marT="91425" marB="91425" marR="91425" marL="91425">
                    <a:solidFill>
                      <a:srgbClr val="D9EAD3"/>
                    </a:solidFill>
                  </a:tcPr>
                </a:tc>
                <a:tc>
                  <a:txBody>
                    <a:bodyPr>
                      <a:noAutofit/>
                    </a:bodyPr>
                    <a:lstStyle/>
                    <a:p>
                      <a:pPr indent="0" lvl="0" marL="0" rtl="0" algn="l">
                        <a:spcBef>
                          <a:spcPts val="0"/>
                        </a:spcBef>
                        <a:spcAft>
                          <a:spcPts val="0"/>
                        </a:spcAft>
                        <a:buNone/>
                      </a:pPr>
                      <a:r>
                        <a:t/>
                      </a:r>
                      <a:endParaRPr/>
                    </a:p>
                  </a:txBody>
                  <a:tcPr marT="91425" marB="91425" marR="91425" marL="91425">
                    <a:solidFill>
                      <a:srgbClr val="D9EAD3"/>
                    </a:solidFill>
                  </a:tcPr>
                </a:tc>
              </a:tr>
              <a:tr h="465025">
                <a:tc>
                  <a:txBody>
                    <a:bodyPr>
                      <a:noAutofit/>
                    </a:bodyPr>
                    <a:lstStyle/>
                    <a:p>
                      <a:pPr indent="0" lvl="0" marL="0" rtl="0" algn="l">
                        <a:spcBef>
                          <a:spcPts val="0"/>
                        </a:spcBef>
                        <a:spcAft>
                          <a:spcPts val="0"/>
                        </a:spcAft>
                        <a:buNone/>
                      </a:pPr>
                      <a:r>
                        <a:rPr lang="en-GB" sz="1000"/>
                        <a:t>Polystyrene</a:t>
                      </a:r>
                      <a:endParaRPr sz="1000"/>
                    </a:p>
                  </a:txBody>
                  <a:tcPr marT="91425" marB="91425" marR="91425" marL="91425">
                    <a:solidFill>
                      <a:srgbClr val="D9EAD3"/>
                    </a:solidFill>
                  </a:tcPr>
                </a:tc>
                <a:tc>
                  <a:txBody>
                    <a:bodyPr>
                      <a:noAutofit/>
                    </a:bodyPr>
                    <a:lstStyle/>
                    <a:p>
                      <a:pPr indent="0" lvl="0" marL="0" rtl="0" algn="l">
                        <a:spcBef>
                          <a:spcPts val="0"/>
                        </a:spcBef>
                        <a:spcAft>
                          <a:spcPts val="0"/>
                        </a:spcAft>
                        <a:buNone/>
                      </a:pPr>
                      <a:r>
                        <a:rPr lang="en-GB" sz="1000"/>
                        <a:t>Used for housewares, toys, electrical insulation.</a:t>
                      </a:r>
                      <a:endParaRPr sz="1000"/>
                    </a:p>
                  </a:txBody>
                  <a:tcPr marT="91425" marB="91425" marR="91425" marL="91425">
                    <a:solidFill>
                      <a:srgbClr val="D9EAD3"/>
                    </a:solidFill>
                  </a:tcPr>
                </a:tc>
                <a:tc>
                  <a:txBody>
                    <a:bodyPr>
                      <a:noAutofit/>
                    </a:bodyPr>
                    <a:lstStyle/>
                    <a:p>
                      <a:pPr indent="0" lvl="0" marL="0" rtl="0" algn="l">
                        <a:spcBef>
                          <a:spcPts val="0"/>
                        </a:spcBef>
                        <a:spcAft>
                          <a:spcPts val="0"/>
                        </a:spcAft>
                        <a:buNone/>
                      </a:pPr>
                      <a:r>
                        <a:t/>
                      </a:r>
                      <a:endParaRPr/>
                    </a:p>
                  </a:txBody>
                  <a:tcPr marT="91425" marB="91425" marR="91425" marL="91425">
                    <a:solidFill>
                      <a:srgbClr val="D9EAD3"/>
                    </a:solidFill>
                  </a:tcPr>
                </a:tc>
              </a:tr>
              <a:tr h="465025">
                <a:tc>
                  <a:txBody>
                    <a:bodyPr>
                      <a:noAutofit/>
                    </a:bodyPr>
                    <a:lstStyle/>
                    <a:p>
                      <a:pPr indent="0" lvl="0" marL="0" rtl="0" algn="l">
                        <a:spcBef>
                          <a:spcPts val="0"/>
                        </a:spcBef>
                        <a:spcAft>
                          <a:spcPts val="0"/>
                        </a:spcAft>
                        <a:buNone/>
                      </a:pPr>
                      <a:r>
                        <a:rPr lang="en-GB" sz="1000"/>
                        <a:t>Unsaturated polyester</a:t>
                      </a:r>
                      <a:endParaRPr sz="1000"/>
                    </a:p>
                  </a:txBody>
                  <a:tcPr marT="91425" marB="91425" marR="91425" marL="91425">
                    <a:solidFill>
                      <a:srgbClr val="D9EAD3"/>
                    </a:solidFill>
                  </a:tcPr>
                </a:tc>
                <a:tc>
                  <a:txBody>
                    <a:bodyPr>
                      <a:noAutofit/>
                    </a:bodyPr>
                    <a:lstStyle/>
                    <a:p>
                      <a:pPr indent="0" lvl="0" marL="0" rtl="0" algn="l">
                        <a:spcBef>
                          <a:spcPts val="0"/>
                        </a:spcBef>
                        <a:spcAft>
                          <a:spcPts val="0"/>
                        </a:spcAft>
                        <a:buNone/>
                      </a:pPr>
                      <a:r>
                        <a:rPr lang="en-GB" sz="1000"/>
                        <a:t>Used for automobile parts, boats, bowling balls.</a:t>
                      </a:r>
                      <a:endParaRPr sz="1000"/>
                    </a:p>
                  </a:txBody>
                  <a:tcPr marT="91425" marB="91425" marR="91425" marL="91425">
                    <a:solidFill>
                      <a:srgbClr val="D9EAD3"/>
                    </a:solidFill>
                  </a:tcPr>
                </a:tc>
                <a:tc>
                  <a:txBody>
                    <a:bodyPr>
                      <a:noAutofit/>
                    </a:bodyPr>
                    <a:lstStyle/>
                    <a:p>
                      <a:pPr indent="0" lvl="0" marL="0" rtl="0" algn="l">
                        <a:spcBef>
                          <a:spcPts val="0"/>
                        </a:spcBef>
                        <a:spcAft>
                          <a:spcPts val="0"/>
                        </a:spcAft>
                        <a:buNone/>
                      </a:pPr>
                      <a:r>
                        <a:t/>
                      </a:r>
                      <a:endParaRPr/>
                    </a:p>
                  </a:txBody>
                  <a:tcPr marT="91425" marB="91425" marR="91425" marL="91425">
                    <a:solidFill>
                      <a:srgbClr val="D9EAD3"/>
                    </a:solidFill>
                  </a:tcPr>
                </a:tc>
              </a:tr>
            </a:tbl>
          </a:graphicData>
        </a:graphic>
      </p:graphicFrame>
      <p:sp>
        <p:nvSpPr>
          <p:cNvPr id="454" name="Google Shape;454;p41"/>
          <p:cNvSpPr/>
          <p:nvPr/>
        </p:nvSpPr>
        <p:spPr>
          <a:xfrm>
            <a:off x="1717000" y="1837500"/>
            <a:ext cx="1197400" cy="956400"/>
          </a:xfrm>
          <a:prstGeom prst="flowChartOffpageConnector">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a:t>Check your properties </a:t>
            </a:r>
            <a:r>
              <a:rPr lang="en-GB" u="sng">
                <a:solidFill>
                  <a:schemeClr val="accent3"/>
                </a:solidFill>
                <a:hlinkClick r:id="rId4"/>
              </a:rPr>
              <a:t>here.</a:t>
            </a:r>
            <a:endParaRPr>
              <a:solidFill>
                <a:schemeClr val="accent3"/>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54"/>
                                        </p:tgtEl>
                                        <p:attrNameLst>
                                          <p:attrName>style.visibility</p:attrName>
                                        </p:attrNameLst>
                                      </p:cBhvr>
                                      <p:to>
                                        <p:strVal val="visible"/>
                                      </p:to>
                                    </p:set>
                                    <p:animEffect filter="fade" transition="in">
                                      <p:cBhvr>
                                        <p:cTn dur="1000"/>
                                        <p:tgtEl>
                                          <p:spTgt spid="45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58" name="Shape 458"/>
        <p:cNvGrpSpPr/>
        <p:nvPr/>
      </p:nvGrpSpPr>
      <p:grpSpPr>
        <a:xfrm>
          <a:off x="0" y="0"/>
          <a:ext cx="0" cy="0"/>
          <a:chOff x="0" y="0"/>
          <a:chExt cx="0" cy="0"/>
        </a:xfrm>
      </p:grpSpPr>
      <p:sp>
        <p:nvSpPr>
          <p:cNvPr id="459" name="Google Shape;459;p42"/>
          <p:cNvSpPr/>
          <p:nvPr/>
        </p:nvSpPr>
        <p:spPr>
          <a:xfrm rot="-2081266">
            <a:off x="3913420" y="1905189"/>
            <a:ext cx="1323660" cy="1321079"/>
          </a:xfrm>
          <a:prstGeom prst="ellipse">
            <a:avLst/>
          </a:prstGeom>
          <a:solidFill>
            <a:srgbClr val="65F0AD"/>
          </a:solid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GB"/>
              <a:t>Life Cycle of Plastic</a:t>
            </a:r>
            <a:endParaRPr/>
          </a:p>
        </p:txBody>
      </p:sp>
      <p:grpSp>
        <p:nvGrpSpPr>
          <p:cNvPr id="460" name="Google Shape;460;p42"/>
          <p:cNvGrpSpPr/>
          <p:nvPr/>
        </p:nvGrpSpPr>
        <p:grpSpPr>
          <a:xfrm>
            <a:off x="1978637" y="1202068"/>
            <a:ext cx="2407147" cy="2190413"/>
            <a:chOff x="1978637" y="1202068"/>
            <a:chExt cx="2407147" cy="2190413"/>
          </a:xfrm>
        </p:grpSpPr>
        <p:sp>
          <p:nvSpPr>
            <p:cNvPr id="461" name="Google Shape;461;p42"/>
            <p:cNvSpPr/>
            <p:nvPr/>
          </p:nvSpPr>
          <p:spPr>
            <a:xfrm rot="-2081187">
              <a:off x="2278971" y="1519484"/>
              <a:ext cx="1601327" cy="1555582"/>
            </a:xfrm>
            <a:custGeom>
              <a:rect b="b" l="l" r="r" t="t"/>
              <a:pathLst>
                <a:path extrusionOk="0" h="240" w="246">
                  <a:moveTo>
                    <a:pt x="246" y="29"/>
                  </a:moveTo>
                  <a:cubicBezTo>
                    <a:pt x="241" y="19"/>
                    <a:pt x="235" y="9"/>
                    <a:pt x="228" y="0"/>
                  </a:cubicBezTo>
                  <a:cubicBezTo>
                    <a:pt x="111" y="25"/>
                    <a:pt x="19" y="120"/>
                    <a:pt x="0" y="240"/>
                  </a:cubicBezTo>
                  <a:cubicBezTo>
                    <a:pt x="11" y="237"/>
                    <a:pt x="22" y="234"/>
                    <a:pt x="34" y="232"/>
                  </a:cubicBezTo>
                  <a:cubicBezTo>
                    <a:pt x="56" y="128"/>
                    <a:pt x="140" y="46"/>
                    <a:pt x="246" y="29"/>
                  </a:cubicBezTo>
                  <a:close/>
                </a:path>
              </a:pathLst>
            </a:custGeom>
            <a:solidFill>
              <a:srgbClr val="65F0AD"/>
            </a:solidFill>
            <a:ln cap="flat" cmpd="sng" w="9525">
              <a:solidFill>
                <a:srgbClr val="FFFFFF"/>
              </a:solidFill>
              <a:prstDash val="solid"/>
              <a:miter lim="8000"/>
              <a:headEnd len="sm" w="sm" type="none"/>
              <a:tailEnd len="sm" w="sm" type="none"/>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2" name="Google Shape;462;p42"/>
            <p:cNvSpPr/>
            <p:nvPr/>
          </p:nvSpPr>
          <p:spPr>
            <a:xfrm rot="-2081188">
              <a:off x="2605674" y="1601249"/>
              <a:ext cx="1541190" cy="1320966"/>
            </a:xfrm>
            <a:custGeom>
              <a:rect b="b" l="l" r="r" t="t"/>
              <a:pathLst>
                <a:path extrusionOk="0" h="213" w="248">
                  <a:moveTo>
                    <a:pt x="142" y="213"/>
                  </a:moveTo>
                  <a:cubicBezTo>
                    <a:pt x="152" y="188"/>
                    <a:pt x="170" y="167"/>
                    <a:pt x="194" y="153"/>
                  </a:cubicBezTo>
                  <a:cubicBezTo>
                    <a:pt x="211" y="143"/>
                    <a:pt x="230" y="137"/>
                    <a:pt x="248" y="136"/>
                  </a:cubicBezTo>
                  <a:cubicBezTo>
                    <a:pt x="247" y="87"/>
                    <a:pt x="234" y="41"/>
                    <a:pt x="212" y="0"/>
                  </a:cubicBezTo>
                  <a:cubicBezTo>
                    <a:pt x="106" y="17"/>
                    <a:pt x="22" y="99"/>
                    <a:pt x="0" y="203"/>
                  </a:cubicBezTo>
                  <a:cubicBezTo>
                    <a:pt x="46" y="195"/>
                    <a:pt x="95" y="198"/>
                    <a:pt x="142" y="213"/>
                  </a:cubicBezTo>
                  <a:close/>
                </a:path>
              </a:pathLst>
            </a:custGeom>
            <a:solidFill>
              <a:srgbClr val="0B7140"/>
            </a:solidFill>
            <a:ln cap="flat" cmpd="sng" w="12700">
              <a:solidFill>
                <a:srgbClr val="FFFFFF"/>
              </a:solidFill>
              <a:prstDash val="solid"/>
              <a:miter lim="8000"/>
              <a:headEnd len="sm" w="sm" type="none"/>
              <a:tailEnd len="sm" w="sm" type="none"/>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3" name="Google Shape;463;p42"/>
            <p:cNvSpPr txBox="1"/>
            <p:nvPr/>
          </p:nvSpPr>
          <p:spPr>
            <a:xfrm rot="-4432199">
              <a:off x="2798390" y="1964894"/>
              <a:ext cx="1304451" cy="562537"/>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1000">
                  <a:solidFill>
                    <a:srgbClr val="FFFFFF"/>
                  </a:solidFill>
                  <a:latin typeface="Roboto"/>
                  <a:ea typeface="Roboto"/>
                  <a:cs typeface="Roboto"/>
                  <a:sym typeface="Roboto"/>
                </a:rPr>
                <a:t>DISPOSAL</a:t>
              </a:r>
              <a:endParaRPr sz="1000">
                <a:solidFill>
                  <a:srgbClr val="FFFFFF"/>
                </a:solidFill>
                <a:latin typeface="Roboto"/>
                <a:ea typeface="Roboto"/>
                <a:cs typeface="Roboto"/>
                <a:sym typeface="Roboto"/>
              </a:endParaRPr>
            </a:p>
          </p:txBody>
        </p:sp>
      </p:grpSp>
      <p:grpSp>
        <p:nvGrpSpPr>
          <p:cNvPr id="464" name="Google Shape;464;p42"/>
          <p:cNvGrpSpPr/>
          <p:nvPr/>
        </p:nvGrpSpPr>
        <p:grpSpPr>
          <a:xfrm>
            <a:off x="2867112" y="2599927"/>
            <a:ext cx="2108006" cy="2437164"/>
            <a:chOff x="2867112" y="2599927"/>
            <a:chExt cx="2108006" cy="2437164"/>
          </a:xfrm>
        </p:grpSpPr>
        <p:sp>
          <p:nvSpPr>
            <p:cNvPr id="465" name="Google Shape;465;p42"/>
            <p:cNvSpPr/>
            <p:nvPr/>
          </p:nvSpPr>
          <p:spPr>
            <a:xfrm rot="-2081188">
              <a:off x="3325156" y="2966530"/>
              <a:ext cx="1061085" cy="1941128"/>
            </a:xfrm>
            <a:custGeom>
              <a:rect b="b" l="l" r="r" t="t"/>
              <a:pathLst>
                <a:path extrusionOk="0" h="300" w="163">
                  <a:moveTo>
                    <a:pt x="32" y="39"/>
                  </a:moveTo>
                  <a:cubicBezTo>
                    <a:pt x="32" y="26"/>
                    <a:pt x="33" y="13"/>
                    <a:pt x="35" y="0"/>
                  </a:cubicBezTo>
                  <a:cubicBezTo>
                    <a:pt x="24" y="2"/>
                    <a:pt x="13" y="5"/>
                    <a:pt x="2" y="8"/>
                  </a:cubicBezTo>
                  <a:cubicBezTo>
                    <a:pt x="1" y="19"/>
                    <a:pt x="0" y="29"/>
                    <a:pt x="0" y="39"/>
                  </a:cubicBezTo>
                  <a:cubicBezTo>
                    <a:pt x="0" y="153"/>
                    <a:pt x="65" y="252"/>
                    <a:pt x="160" y="300"/>
                  </a:cubicBezTo>
                  <a:cubicBezTo>
                    <a:pt x="160" y="289"/>
                    <a:pt x="161" y="277"/>
                    <a:pt x="163" y="265"/>
                  </a:cubicBezTo>
                  <a:cubicBezTo>
                    <a:pt x="85" y="220"/>
                    <a:pt x="32" y="136"/>
                    <a:pt x="32" y="39"/>
                  </a:cubicBezTo>
                  <a:close/>
                </a:path>
              </a:pathLst>
            </a:custGeom>
            <a:solidFill>
              <a:srgbClr val="65F0AD"/>
            </a:solidFill>
            <a:ln cap="flat" cmpd="sng" w="9525">
              <a:solidFill>
                <a:srgbClr val="FFFFFF"/>
              </a:solidFill>
              <a:prstDash val="solid"/>
              <a:miter lim="8000"/>
              <a:headEnd len="sm" w="sm" type="none"/>
              <a:tailEnd len="sm" w="sm" type="none"/>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6" name="Google Shape;466;p42"/>
            <p:cNvSpPr/>
            <p:nvPr/>
          </p:nvSpPr>
          <p:spPr>
            <a:xfrm rot="-2081187">
              <a:off x="3456358" y="2773799"/>
              <a:ext cx="1138968" cy="1690435"/>
            </a:xfrm>
            <a:custGeom>
              <a:rect b="b" l="l" r="r" t="t"/>
              <a:pathLst>
                <a:path extrusionOk="0" h="273" w="183">
                  <a:moveTo>
                    <a:pt x="156" y="108"/>
                  </a:moveTo>
                  <a:cubicBezTo>
                    <a:pt x="139" y="79"/>
                    <a:pt x="136" y="46"/>
                    <a:pt x="144" y="16"/>
                  </a:cubicBezTo>
                  <a:cubicBezTo>
                    <a:pt x="97" y="2"/>
                    <a:pt x="48" y="0"/>
                    <a:pt x="3" y="8"/>
                  </a:cubicBezTo>
                  <a:cubicBezTo>
                    <a:pt x="1" y="21"/>
                    <a:pt x="0" y="34"/>
                    <a:pt x="0" y="47"/>
                  </a:cubicBezTo>
                  <a:cubicBezTo>
                    <a:pt x="0" y="144"/>
                    <a:pt x="53" y="228"/>
                    <a:pt x="131" y="273"/>
                  </a:cubicBezTo>
                  <a:cubicBezTo>
                    <a:pt x="138" y="227"/>
                    <a:pt x="155" y="182"/>
                    <a:pt x="183" y="141"/>
                  </a:cubicBezTo>
                  <a:cubicBezTo>
                    <a:pt x="173" y="132"/>
                    <a:pt x="163" y="121"/>
                    <a:pt x="156" y="108"/>
                  </a:cubicBezTo>
                  <a:close/>
                </a:path>
              </a:pathLst>
            </a:custGeom>
            <a:solidFill>
              <a:srgbClr val="0B7743"/>
            </a:solidFill>
            <a:ln cap="flat" cmpd="sng" w="12700">
              <a:solidFill>
                <a:srgbClr val="FFFFFF"/>
              </a:solidFill>
              <a:prstDash val="solid"/>
              <a:miter lim="8000"/>
              <a:headEnd len="sm" w="sm" type="none"/>
              <a:tailEnd len="sm" w="sm" type="none"/>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7" name="Google Shape;467;p42"/>
            <p:cNvSpPr txBox="1"/>
            <p:nvPr/>
          </p:nvSpPr>
          <p:spPr>
            <a:xfrm rot="2156063">
              <a:off x="3231785" y="3231412"/>
              <a:ext cx="1304574" cy="562882"/>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1000">
                  <a:solidFill>
                    <a:srgbClr val="FFFFFF"/>
                  </a:solidFill>
                  <a:latin typeface="Roboto"/>
                  <a:ea typeface="Roboto"/>
                  <a:cs typeface="Roboto"/>
                  <a:sym typeface="Roboto"/>
                </a:rPr>
                <a:t>USAGE</a:t>
              </a:r>
              <a:endParaRPr sz="1000">
                <a:solidFill>
                  <a:srgbClr val="FFFFFF"/>
                </a:solidFill>
                <a:latin typeface="Roboto"/>
                <a:ea typeface="Roboto"/>
                <a:cs typeface="Roboto"/>
                <a:sym typeface="Roboto"/>
              </a:endParaRPr>
            </a:p>
          </p:txBody>
        </p:sp>
      </p:grpSp>
      <p:grpSp>
        <p:nvGrpSpPr>
          <p:cNvPr id="468" name="Google Shape;468;p42"/>
          <p:cNvGrpSpPr/>
          <p:nvPr/>
        </p:nvGrpSpPr>
        <p:grpSpPr>
          <a:xfrm>
            <a:off x="4337515" y="2464414"/>
            <a:ext cx="2424506" cy="2097542"/>
            <a:chOff x="4337515" y="2464414"/>
            <a:chExt cx="2424506" cy="2097542"/>
          </a:xfrm>
        </p:grpSpPr>
        <p:sp>
          <p:nvSpPr>
            <p:cNvPr id="469" name="Google Shape;469;p42"/>
            <p:cNvSpPr/>
            <p:nvPr/>
          </p:nvSpPr>
          <p:spPr>
            <a:xfrm rot="-2081187">
              <a:off x="4648818" y="3375680"/>
              <a:ext cx="2119401" cy="640096"/>
            </a:xfrm>
            <a:custGeom>
              <a:rect b="b" l="l" r="r" t="t"/>
              <a:pathLst>
                <a:path extrusionOk="0" h="99" w="326">
                  <a:moveTo>
                    <a:pt x="119" y="67"/>
                  </a:moveTo>
                  <a:cubicBezTo>
                    <a:pt x="77" y="67"/>
                    <a:pt x="37" y="57"/>
                    <a:pt x="2" y="40"/>
                  </a:cubicBezTo>
                  <a:cubicBezTo>
                    <a:pt x="1" y="51"/>
                    <a:pt x="0" y="63"/>
                    <a:pt x="0" y="74"/>
                  </a:cubicBezTo>
                  <a:cubicBezTo>
                    <a:pt x="36" y="90"/>
                    <a:pt x="76" y="99"/>
                    <a:pt x="119" y="99"/>
                  </a:cubicBezTo>
                  <a:cubicBezTo>
                    <a:pt x="200" y="99"/>
                    <a:pt x="273" y="67"/>
                    <a:pt x="326" y="14"/>
                  </a:cubicBezTo>
                  <a:cubicBezTo>
                    <a:pt x="315" y="10"/>
                    <a:pt x="304" y="5"/>
                    <a:pt x="294" y="0"/>
                  </a:cubicBezTo>
                  <a:cubicBezTo>
                    <a:pt x="247" y="42"/>
                    <a:pt x="186" y="67"/>
                    <a:pt x="119" y="67"/>
                  </a:cubicBezTo>
                  <a:close/>
                </a:path>
              </a:pathLst>
            </a:custGeom>
            <a:solidFill>
              <a:srgbClr val="65F0AD"/>
            </a:solidFill>
            <a:ln cap="flat" cmpd="sng" w="9525">
              <a:solidFill>
                <a:srgbClr val="FFFFFF"/>
              </a:solidFill>
              <a:prstDash val="solid"/>
              <a:miter lim="8000"/>
              <a:headEnd len="sm" w="sm" type="none"/>
              <a:tailEnd len="sm" w="sm" type="none"/>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0" name="Google Shape;470;p42"/>
            <p:cNvSpPr/>
            <p:nvPr/>
          </p:nvSpPr>
          <p:spPr>
            <a:xfrm rot="-2081187">
              <a:off x="4457034" y="2893418"/>
              <a:ext cx="1815979" cy="987157"/>
            </a:xfrm>
            <a:custGeom>
              <a:rect b="b" l="l" r="r" t="t"/>
              <a:pathLst>
                <a:path extrusionOk="0" h="159" w="292">
                  <a:moveTo>
                    <a:pt x="182" y="1"/>
                  </a:moveTo>
                  <a:cubicBezTo>
                    <a:pt x="181" y="2"/>
                    <a:pt x="179" y="3"/>
                    <a:pt x="177" y="4"/>
                  </a:cubicBezTo>
                  <a:cubicBezTo>
                    <a:pt x="137" y="27"/>
                    <a:pt x="88" y="24"/>
                    <a:pt x="51" y="0"/>
                  </a:cubicBezTo>
                  <a:cubicBezTo>
                    <a:pt x="23" y="41"/>
                    <a:pt x="6" y="86"/>
                    <a:pt x="0" y="132"/>
                  </a:cubicBezTo>
                  <a:cubicBezTo>
                    <a:pt x="35" y="149"/>
                    <a:pt x="75" y="159"/>
                    <a:pt x="117" y="159"/>
                  </a:cubicBezTo>
                  <a:cubicBezTo>
                    <a:pt x="184" y="159"/>
                    <a:pt x="245" y="134"/>
                    <a:pt x="292" y="92"/>
                  </a:cubicBezTo>
                  <a:cubicBezTo>
                    <a:pt x="250" y="71"/>
                    <a:pt x="212" y="41"/>
                    <a:pt x="182" y="1"/>
                  </a:cubicBezTo>
                  <a:close/>
                </a:path>
              </a:pathLst>
            </a:custGeom>
            <a:solidFill>
              <a:srgbClr val="0C8148"/>
            </a:solidFill>
            <a:ln cap="flat" cmpd="sng" w="12700">
              <a:solidFill>
                <a:srgbClr val="FFFFFF"/>
              </a:solidFill>
              <a:prstDash val="solid"/>
              <a:miter lim="8000"/>
              <a:headEnd len="sm" w="sm" type="none"/>
              <a:tailEnd len="sm" w="sm" type="none"/>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1" name="Google Shape;471;p42"/>
            <p:cNvSpPr txBox="1"/>
            <p:nvPr/>
          </p:nvSpPr>
          <p:spPr>
            <a:xfrm rot="-2245873">
              <a:off x="4639442" y="3207930"/>
              <a:ext cx="1304523" cy="563064"/>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1000">
                  <a:solidFill>
                    <a:srgbClr val="FFFFFF"/>
                  </a:solidFill>
                  <a:latin typeface="Roboto"/>
                  <a:ea typeface="Roboto"/>
                  <a:cs typeface="Roboto"/>
                  <a:sym typeface="Roboto"/>
                </a:rPr>
                <a:t>DISTRIBUTION</a:t>
              </a:r>
              <a:endParaRPr sz="1000">
                <a:solidFill>
                  <a:srgbClr val="FFFFFF"/>
                </a:solidFill>
                <a:latin typeface="Roboto"/>
                <a:ea typeface="Roboto"/>
                <a:cs typeface="Roboto"/>
                <a:sym typeface="Roboto"/>
              </a:endParaRPr>
            </a:p>
          </p:txBody>
        </p:sp>
      </p:grpSp>
      <p:grpSp>
        <p:nvGrpSpPr>
          <p:cNvPr id="472" name="Google Shape;472;p42"/>
          <p:cNvGrpSpPr/>
          <p:nvPr/>
        </p:nvGrpSpPr>
        <p:grpSpPr>
          <a:xfrm>
            <a:off x="3263096" y="93758"/>
            <a:ext cx="2344104" cy="2370669"/>
            <a:chOff x="3263096" y="71333"/>
            <a:chExt cx="2344104" cy="2370669"/>
          </a:xfrm>
        </p:grpSpPr>
        <p:sp>
          <p:nvSpPr>
            <p:cNvPr id="473" name="Google Shape;473;p42"/>
            <p:cNvSpPr/>
            <p:nvPr/>
          </p:nvSpPr>
          <p:spPr>
            <a:xfrm rot="-2081187">
              <a:off x="3407226" y="525393"/>
              <a:ext cx="1943480" cy="1113468"/>
            </a:xfrm>
            <a:custGeom>
              <a:rect b="b" l="l" r="r" t="t"/>
              <a:pathLst>
                <a:path extrusionOk="0" h="172" w="299">
                  <a:moveTo>
                    <a:pt x="45" y="32"/>
                  </a:moveTo>
                  <a:cubicBezTo>
                    <a:pt x="146" y="32"/>
                    <a:pt x="233" y="89"/>
                    <a:pt x="276" y="172"/>
                  </a:cubicBezTo>
                  <a:cubicBezTo>
                    <a:pt x="284" y="164"/>
                    <a:pt x="292" y="155"/>
                    <a:pt x="299" y="146"/>
                  </a:cubicBezTo>
                  <a:cubicBezTo>
                    <a:pt x="248" y="59"/>
                    <a:pt x="153" y="0"/>
                    <a:pt x="45" y="0"/>
                  </a:cubicBezTo>
                  <a:cubicBezTo>
                    <a:pt x="30" y="0"/>
                    <a:pt x="14" y="1"/>
                    <a:pt x="0" y="3"/>
                  </a:cubicBezTo>
                  <a:cubicBezTo>
                    <a:pt x="6" y="13"/>
                    <a:pt x="12" y="23"/>
                    <a:pt x="18" y="33"/>
                  </a:cubicBezTo>
                  <a:cubicBezTo>
                    <a:pt x="27" y="32"/>
                    <a:pt x="36" y="32"/>
                    <a:pt x="45" y="32"/>
                  </a:cubicBezTo>
                  <a:close/>
                </a:path>
              </a:pathLst>
            </a:custGeom>
            <a:solidFill>
              <a:srgbClr val="65F0AD"/>
            </a:solidFill>
            <a:ln cap="flat" cmpd="sng" w="9525">
              <a:solidFill>
                <a:srgbClr val="FFFFFF"/>
              </a:solidFill>
              <a:prstDash val="solid"/>
              <a:miter lim="8000"/>
              <a:headEnd len="sm" w="sm" type="none"/>
              <a:tailEnd len="sm" w="sm" type="none"/>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4" name="Google Shape;474;p42"/>
            <p:cNvSpPr/>
            <p:nvPr/>
          </p:nvSpPr>
          <p:spPr>
            <a:xfrm rot="-2081187">
              <a:off x="3761328" y="760580"/>
              <a:ext cx="1606237" cy="1343790"/>
            </a:xfrm>
            <a:custGeom>
              <a:rect b="b" l="l" r="r" t="t"/>
              <a:pathLst>
                <a:path extrusionOk="0" h="217" w="258">
                  <a:moveTo>
                    <a:pt x="132" y="200"/>
                  </a:moveTo>
                  <a:cubicBezTo>
                    <a:pt x="135" y="205"/>
                    <a:pt x="138" y="211"/>
                    <a:pt x="140" y="217"/>
                  </a:cubicBezTo>
                  <a:cubicBezTo>
                    <a:pt x="186" y="200"/>
                    <a:pt x="227" y="174"/>
                    <a:pt x="258" y="140"/>
                  </a:cubicBezTo>
                  <a:cubicBezTo>
                    <a:pt x="215" y="57"/>
                    <a:pt x="128" y="0"/>
                    <a:pt x="27" y="0"/>
                  </a:cubicBezTo>
                  <a:cubicBezTo>
                    <a:pt x="18" y="0"/>
                    <a:pt x="9" y="0"/>
                    <a:pt x="0" y="1"/>
                  </a:cubicBezTo>
                  <a:cubicBezTo>
                    <a:pt x="21" y="43"/>
                    <a:pt x="34" y="90"/>
                    <a:pt x="34" y="140"/>
                  </a:cubicBezTo>
                  <a:cubicBezTo>
                    <a:pt x="74" y="142"/>
                    <a:pt x="111" y="163"/>
                    <a:pt x="132" y="200"/>
                  </a:cubicBezTo>
                  <a:close/>
                </a:path>
              </a:pathLst>
            </a:custGeom>
            <a:solidFill>
              <a:srgbClr val="085631"/>
            </a:solidFill>
            <a:ln cap="flat" cmpd="sng" w="12700">
              <a:solidFill>
                <a:srgbClr val="FFFFFF"/>
              </a:solidFill>
              <a:prstDash val="solid"/>
              <a:miter lim="8000"/>
              <a:headEnd len="sm" w="sm" type="none"/>
              <a:tailEnd len="sm" w="sm" type="none"/>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5" name="Google Shape;475;p42"/>
            <p:cNvSpPr txBox="1"/>
            <p:nvPr/>
          </p:nvSpPr>
          <p:spPr>
            <a:xfrm>
              <a:off x="3919788" y="1123225"/>
              <a:ext cx="1304400" cy="563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sz="1000">
                  <a:solidFill>
                    <a:srgbClr val="FFFFFF"/>
                  </a:solidFill>
                  <a:latin typeface="Roboto"/>
                  <a:ea typeface="Roboto"/>
                  <a:cs typeface="Roboto"/>
                  <a:sym typeface="Roboto"/>
                </a:rPr>
                <a:t>EXTRACTION OF RAW MATERIALS</a:t>
              </a:r>
              <a:endParaRPr sz="1000">
                <a:solidFill>
                  <a:srgbClr val="FFFFFF"/>
                </a:solidFill>
                <a:latin typeface="Roboto"/>
                <a:ea typeface="Roboto"/>
                <a:cs typeface="Roboto"/>
                <a:sym typeface="Roboto"/>
              </a:endParaRPr>
            </a:p>
          </p:txBody>
        </p:sp>
      </p:grpSp>
      <p:sp>
        <p:nvSpPr>
          <p:cNvPr id="476" name="Google Shape;476;p42"/>
          <p:cNvSpPr txBox="1"/>
          <p:nvPr/>
        </p:nvSpPr>
        <p:spPr>
          <a:xfrm>
            <a:off x="5508800" y="4711300"/>
            <a:ext cx="4061400" cy="28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900">
                <a:solidFill>
                  <a:srgbClr val="FFFFFF"/>
                </a:solidFill>
              </a:rPr>
              <a:t>Read about each stage using </a:t>
            </a:r>
            <a:r>
              <a:rPr lang="en-GB" sz="900" u="sng">
                <a:solidFill>
                  <a:schemeClr val="hlink"/>
                </a:solidFill>
                <a:hlinkClick r:id="rId3"/>
              </a:rPr>
              <a:t>World Book Online article HERE </a:t>
            </a:r>
            <a:endParaRPr sz="900">
              <a:solidFill>
                <a:srgbClr val="FFFFFF"/>
              </a:solidFill>
            </a:endParaRPr>
          </a:p>
        </p:txBody>
      </p:sp>
      <p:sp>
        <p:nvSpPr>
          <p:cNvPr id="477" name="Google Shape;477;p42"/>
          <p:cNvSpPr/>
          <p:nvPr/>
        </p:nvSpPr>
        <p:spPr>
          <a:xfrm rot="-2081266">
            <a:off x="3913420" y="1905189"/>
            <a:ext cx="1323660" cy="1321079"/>
          </a:xfrm>
          <a:prstGeom prst="ellipse">
            <a:avLst/>
          </a:prstGeom>
          <a:solidFill>
            <a:srgbClr val="65F0AD"/>
          </a:solidFill>
          <a:ln>
            <a:noFill/>
          </a:ln>
        </p:spPr>
        <p:txBody>
          <a:bodyPr anchorCtr="0" anchor="ctr" bIns="45700" lIns="91425" spcFirstLastPara="1" rIns="91425" wrap="square" tIns="45700">
            <a:noAutofit/>
          </a:bodyPr>
          <a:lstStyle/>
          <a:p>
            <a:pPr indent="0" lvl="0" marL="0" rtl="0" algn="l">
              <a:spcBef>
                <a:spcPts val="0"/>
              </a:spcBef>
              <a:spcAft>
                <a:spcPts val="0"/>
              </a:spcAft>
              <a:buNone/>
            </a:pPr>
            <a:r>
              <a:t/>
            </a:r>
            <a:endParaRPr/>
          </a:p>
        </p:txBody>
      </p:sp>
      <p:grpSp>
        <p:nvGrpSpPr>
          <p:cNvPr id="478" name="Google Shape;478;p42"/>
          <p:cNvGrpSpPr/>
          <p:nvPr/>
        </p:nvGrpSpPr>
        <p:grpSpPr>
          <a:xfrm>
            <a:off x="4620532" y="804376"/>
            <a:ext cx="2268741" cy="2444000"/>
            <a:chOff x="4593307" y="804376"/>
            <a:chExt cx="2268741" cy="2444000"/>
          </a:xfrm>
        </p:grpSpPr>
        <p:sp>
          <p:nvSpPr>
            <p:cNvPr id="479" name="Google Shape;479;p42"/>
            <p:cNvSpPr/>
            <p:nvPr/>
          </p:nvSpPr>
          <p:spPr>
            <a:xfrm rot="-2081188">
              <a:off x="5623193" y="814800"/>
              <a:ext cx="698156" cy="2118270"/>
            </a:xfrm>
            <a:custGeom>
              <a:rect b="b" l="l" r="r" t="t"/>
              <a:pathLst>
                <a:path extrusionOk="0" h="328" w="107">
                  <a:moveTo>
                    <a:pt x="52" y="26"/>
                  </a:moveTo>
                  <a:cubicBezTo>
                    <a:pt x="67" y="59"/>
                    <a:pt x="75" y="95"/>
                    <a:pt x="75" y="132"/>
                  </a:cubicBezTo>
                  <a:cubicBezTo>
                    <a:pt x="75" y="204"/>
                    <a:pt x="46" y="268"/>
                    <a:pt x="0" y="315"/>
                  </a:cubicBezTo>
                  <a:cubicBezTo>
                    <a:pt x="10" y="320"/>
                    <a:pt x="21" y="325"/>
                    <a:pt x="32" y="328"/>
                  </a:cubicBezTo>
                  <a:cubicBezTo>
                    <a:pt x="78" y="276"/>
                    <a:pt x="107" y="208"/>
                    <a:pt x="107" y="132"/>
                  </a:cubicBezTo>
                  <a:cubicBezTo>
                    <a:pt x="107" y="85"/>
                    <a:pt x="95" y="40"/>
                    <a:pt x="75" y="0"/>
                  </a:cubicBezTo>
                  <a:cubicBezTo>
                    <a:pt x="68" y="9"/>
                    <a:pt x="60" y="18"/>
                    <a:pt x="52" y="26"/>
                  </a:cubicBezTo>
                  <a:close/>
                </a:path>
              </a:pathLst>
            </a:custGeom>
            <a:solidFill>
              <a:srgbClr val="65F0AD"/>
            </a:solidFill>
            <a:ln cap="flat" cmpd="sng" w="9525">
              <a:solidFill>
                <a:srgbClr val="FFFFFF"/>
              </a:solidFill>
              <a:prstDash val="solid"/>
              <a:miter lim="8000"/>
              <a:headEnd len="sm" w="sm" type="none"/>
              <a:tailEnd len="sm" w="sm" type="none"/>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80" name="Google Shape;480;p42"/>
            <p:cNvSpPr/>
            <p:nvPr/>
          </p:nvSpPr>
          <p:spPr>
            <a:xfrm rot="-2081187">
              <a:off x="5001092" y="1289142"/>
              <a:ext cx="1148261" cy="1791718"/>
            </a:xfrm>
            <a:custGeom>
              <a:rect b="b" l="l" r="r" t="t"/>
              <a:pathLst>
                <a:path extrusionOk="0" h="289" w="184">
                  <a:moveTo>
                    <a:pt x="161" y="0"/>
                  </a:moveTo>
                  <a:cubicBezTo>
                    <a:pt x="128" y="34"/>
                    <a:pt x="87" y="60"/>
                    <a:pt x="40" y="76"/>
                  </a:cubicBezTo>
                  <a:cubicBezTo>
                    <a:pt x="52" y="121"/>
                    <a:pt x="36" y="170"/>
                    <a:pt x="0" y="200"/>
                  </a:cubicBezTo>
                  <a:cubicBezTo>
                    <a:pt x="29" y="240"/>
                    <a:pt x="67" y="270"/>
                    <a:pt x="109" y="289"/>
                  </a:cubicBezTo>
                  <a:cubicBezTo>
                    <a:pt x="155" y="242"/>
                    <a:pt x="184" y="178"/>
                    <a:pt x="184" y="106"/>
                  </a:cubicBezTo>
                  <a:cubicBezTo>
                    <a:pt x="184" y="69"/>
                    <a:pt x="176" y="33"/>
                    <a:pt x="161" y="0"/>
                  </a:cubicBezTo>
                  <a:close/>
                </a:path>
              </a:pathLst>
            </a:custGeom>
            <a:solidFill>
              <a:srgbClr val="0E9453"/>
            </a:solidFill>
            <a:ln cap="flat" cmpd="sng" w="12700">
              <a:solidFill>
                <a:srgbClr val="FFFFFF"/>
              </a:solidFill>
              <a:prstDash val="solid"/>
              <a:miter lim="8000"/>
              <a:headEnd len="sm" w="sm" type="none"/>
              <a:tailEnd len="sm" w="sm" type="none"/>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81" name="Google Shape;481;p42"/>
            <p:cNvSpPr txBox="1"/>
            <p:nvPr/>
          </p:nvSpPr>
          <p:spPr>
            <a:xfrm rot="4352156">
              <a:off x="5032997" y="1939707"/>
              <a:ext cx="1304532" cy="562935"/>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1000">
                  <a:solidFill>
                    <a:srgbClr val="FFFFFF"/>
                  </a:solidFill>
                  <a:latin typeface="Roboto"/>
                  <a:ea typeface="Roboto"/>
                  <a:cs typeface="Roboto"/>
                  <a:sym typeface="Roboto"/>
                </a:rPr>
                <a:t>MANUFACTURING</a:t>
              </a:r>
              <a:endParaRPr sz="1000">
                <a:solidFill>
                  <a:srgbClr val="FFFFFF"/>
                </a:solidFill>
                <a:latin typeface="Roboto"/>
                <a:ea typeface="Roboto"/>
                <a:cs typeface="Roboto"/>
                <a:sym typeface="Roboto"/>
              </a:endParaRPr>
            </a:p>
          </p:txBody>
        </p:sp>
      </p:grpSp>
      <p:grpSp>
        <p:nvGrpSpPr>
          <p:cNvPr id="482" name="Google Shape;482;p42"/>
          <p:cNvGrpSpPr/>
          <p:nvPr/>
        </p:nvGrpSpPr>
        <p:grpSpPr>
          <a:xfrm>
            <a:off x="1978637" y="1202068"/>
            <a:ext cx="2407147" cy="2190413"/>
            <a:chOff x="1978637" y="1202068"/>
            <a:chExt cx="2407147" cy="2190413"/>
          </a:xfrm>
        </p:grpSpPr>
        <p:sp>
          <p:nvSpPr>
            <p:cNvPr id="483" name="Google Shape;483;p42"/>
            <p:cNvSpPr/>
            <p:nvPr/>
          </p:nvSpPr>
          <p:spPr>
            <a:xfrm rot="-2081187">
              <a:off x="2278971" y="1519484"/>
              <a:ext cx="1601327" cy="1555582"/>
            </a:xfrm>
            <a:custGeom>
              <a:rect b="b" l="l" r="r" t="t"/>
              <a:pathLst>
                <a:path extrusionOk="0" h="240" w="246">
                  <a:moveTo>
                    <a:pt x="246" y="29"/>
                  </a:moveTo>
                  <a:cubicBezTo>
                    <a:pt x="241" y="19"/>
                    <a:pt x="235" y="9"/>
                    <a:pt x="228" y="0"/>
                  </a:cubicBezTo>
                  <a:cubicBezTo>
                    <a:pt x="111" y="25"/>
                    <a:pt x="19" y="120"/>
                    <a:pt x="0" y="240"/>
                  </a:cubicBezTo>
                  <a:cubicBezTo>
                    <a:pt x="11" y="237"/>
                    <a:pt x="22" y="234"/>
                    <a:pt x="34" y="232"/>
                  </a:cubicBezTo>
                  <a:cubicBezTo>
                    <a:pt x="56" y="128"/>
                    <a:pt x="140" y="46"/>
                    <a:pt x="246" y="29"/>
                  </a:cubicBezTo>
                  <a:close/>
                </a:path>
              </a:pathLst>
            </a:custGeom>
            <a:solidFill>
              <a:srgbClr val="0C58D3"/>
            </a:solidFill>
            <a:ln cap="flat" cmpd="sng" w="9525">
              <a:solidFill>
                <a:srgbClr val="FFFFFF"/>
              </a:solidFill>
              <a:prstDash val="solid"/>
              <a:miter lim="8000"/>
              <a:headEnd len="sm" w="sm" type="none"/>
              <a:tailEnd len="sm" w="sm" type="none"/>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84" name="Google Shape;484;p42"/>
            <p:cNvSpPr/>
            <p:nvPr/>
          </p:nvSpPr>
          <p:spPr>
            <a:xfrm rot="-2081188">
              <a:off x="2605674" y="1601249"/>
              <a:ext cx="1541190" cy="1320966"/>
            </a:xfrm>
            <a:custGeom>
              <a:rect b="b" l="l" r="r" t="t"/>
              <a:pathLst>
                <a:path extrusionOk="0" h="213" w="248">
                  <a:moveTo>
                    <a:pt x="142" y="213"/>
                  </a:moveTo>
                  <a:cubicBezTo>
                    <a:pt x="152" y="188"/>
                    <a:pt x="170" y="167"/>
                    <a:pt x="194" y="153"/>
                  </a:cubicBezTo>
                  <a:cubicBezTo>
                    <a:pt x="211" y="143"/>
                    <a:pt x="230" y="137"/>
                    <a:pt x="248" y="136"/>
                  </a:cubicBezTo>
                  <a:cubicBezTo>
                    <a:pt x="247" y="87"/>
                    <a:pt x="234" y="41"/>
                    <a:pt x="212" y="0"/>
                  </a:cubicBezTo>
                  <a:cubicBezTo>
                    <a:pt x="106" y="17"/>
                    <a:pt x="22" y="99"/>
                    <a:pt x="0" y="203"/>
                  </a:cubicBezTo>
                  <a:cubicBezTo>
                    <a:pt x="46" y="195"/>
                    <a:pt x="95" y="198"/>
                    <a:pt x="142" y="213"/>
                  </a:cubicBezTo>
                  <a:close/>
                </a:path>
              </a:pathLst>
            </a:custGeom>
            <a:solidFill>
              <a:srgbClr val="0C58D3"/>
            </a:solidFill>
            <a:ln cap="flat" cmpd="sng" w="12700">
              <a:solidFill>
                <a:srgbClr val="FFFFFF"/>
              </a:solidFill>
              <a:prstDash val="solid"/>
              <a:miter lim="8000"/>
              <a:headEnd len="sm" w="sm" type="none"/>
              <a:tailEnd len="sm" w="sm" type="none"/>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85" name="Google Shape;485;p42"/>
            <p:cNvSpPr txBox="1"/>
            <p:nvPr/>
          </p:nvSpPr>
          <p:spPr>
            <a:xfrm rot="-4432199">
              <a:off x="2798390" y="1964894"/>
              <a:ext cx="1304451" cy="562537"/>
            </a:xfrm>
            <a:prstGeom prst="rect">
              <a:avLst/>
            </a:prstGeom>
            <a:solidFill>
              <a:srgbClr val="0C58D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1000">
                  <a:solidFill>
                    <a:srgbClr val="FFFFFF"/>
                  </a:solidFill>
                  <a:latin typeface="Roboto"/>
                  <a:ea typeface="Roboto"/>
                  <a:cs typeface="Roboto"/>
                  <a:sym typeface="Roboto"/>
                </a:rPr>
                <a:t>DISPOSAL</a:t>
              </a:r>
              <a:endParaRPr sz="1000">
                <a:solidFill>
                  <a:srgbClr val="FFFFFF"/>
                </a:solidFill>
                <a:latin typeface="Roboto"/>
                <a:ea typeface="Roboto"/>
                <a:cs typeface="Roboto"/>
                <a:sym typeface="Roboto"/>
              </a:endParaRPr>
            </a:p>
          </p:txBody>
        </p:sp>
      </p:grpSp>
      <p:pic>
        <p:nvPicPr>
          <p:cNvPr id="486" name="Google Shape;486;p42"/>
          <p:cNvPicPr preferRelativeResize="0"/>
          <p:nvPr/>
        </p:nvPicPr>
        <p:blipFill>
          <a:blip r:embed="rId4">
            <a:alphaModFix/>
          </a:blip>
          <a:stretch>
            <a:fillRect/>
          </a:stretch>
        </p:blipFill>
        <p:spPr>
          <a:xfrm>
            <a:off x="6259938" y="3340050"/>
            <a:ext cx="2559125" cy="127957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82"/>
                                        </p:tgtEl>
                                        <p:attrNameLst>
                                          <p:attrName>style.visibility</p:attrName>
                                        </p:attrNameLst>
                                      </p:cBhvr>
                                      <p:to>
                                        <p:strVal val="visible"/>
                                      </p:to>
                                    </p:set>
                                    <p:animEffect filter="fade" transition="in">
                                      <p:cBhvr>
                                        <p:cTn dur="1000"/>
                                        <p:tgtEl>
                                          <p:spTgt spid="48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90" name="Shape 490"/>
        <p:cNvGrpSpPr/>
        <p:nvPr/>
      </p:nvGrpSpPr>
      <p:grpSpPr>
        <a:xfrm>
          <a:off x="0" y="0"/>
          <a:ext cx="0" cy="0"/>
          <a:chOff x="0" y="0"/>
          <a:chExt cx="0" cy="0"/>
        </a:xfrm>
      </p:grpSpPr>
      <p:sp>
        <p:nvSpPr>
          <p:cNvPr id="491" name="Google Shape;491;p43"/>
          <p:cNvSpPr txBox="1"/>
          <p:nvPr>
            <p:ph idx="1" type="body"/>
          </p:nvPr>
        </p:nvSpPr>
        <p:spPr>
          <a:xfrm>
            <a:off x="179775" y="1224025"/>
            <a:ext cx="8768100" cy="471900"/>
          </a:xfrm>
          <a:prstGeom prst="rect">
            <a:avLst/>
          </a:prstGeom>
        </p:spPr>
        <p:txBody>
          <a:bodyPr anchorCtr="0" anchor="t" bIns="34275" lIns="0" spcFirstLastPara="1" rIns="0" wrap="square" tIns="34275">
            <a:noAutofit/>
          </a:bodyPr>
          <a:lstStyle/>
          <a:p>
            <a:pPr indent="0" lvl="0" marL="0" rtl="0" algn="ctr">
              <a:spcBef>
                <a:spcPts val="800"/>
              </a:spcBef>
              <a:spcAft>
                <a:spcPts val="0"/>
              </a:spcAft>
              <a:buNone/>
            </a:pPr>
            <a:r>
              <a:rPr lang="en-GB" sz="1500"/>
              <a:t>As a consumer, how do you dispose of your plastic waste? Research the different ways in which plastic waste can be disposed of. Use the table to guide your research. Students can use </a:t>
            </a:r>
            <a:r>
              <a:rPr lang="en-GB" sz="1500" u="sng">
                <a:solidFill>
                  <a:schemeClr val="hlink"/>
                </a:solidFill>
                <a:hlinkClick r:id="rId3"/>
              </a:rPr>
              <a:t>World Book Online </a:t>
            </a:r>
            <a:r>
              <a:rPr lang="en-GB" sz="1500"/>
              <a:t>to access reliable sources of information. Remember to reference your sources used.</a:t>
            </a:r>
            <a:br>
              <a:rPr lang="en-GB"/>
            </a:br>
            <a:br>
              <a:rPr lang="en-GB"/>
            </a:br>
            <a:endParaRPr/>
          </a:p>
        </p:txBody>
      </p:sp>
      <p:sp>
        <p:nvSpPr>
          <p:cNvPr id="492" name="Google Shape;492;p43"/>
          <p:cNvSpPr txBox="1"/>
          <p:nvPr>
            <p:ph type="title"/>
          </p:nvPr>
        </p:nvSpPr>
        <p:spPr>
          <a:xfrm>
            <a:off x="628650" y="418222"/>
            <a:ext cx="7886700" cy="994200"/>
          </a:xfrm>
          <a:prstGeom prst="rect">
            <a:avLst/>
          </a:prstGeom>
        </p:spPr>
        <p:txBody>
          <a:bodyPr anchorCtr="0" anchor="ctr" bIns="34275" lIns="0" spcFirstLastPara="1" rIns="0" wrap="square" tIns="34275">
            <a:noAutofit/>
          </a:bodyPr>
          <a:lstStyle/>
          <a:p>
            <a:pPr indent="0" lvl="0" marL="0" rtl="0" algn="ctr">
              <a:spcBef>
                <a:spcPts val="0"/>
              </a:spcBef>
              <a:spcAft>
                <a:spcPts val="0"/>
              </a:spcAft>
              <a:buNone/>
            </a:pPr>
            <a:r>
              <a:rPr lang="en-GB"/>
              <a:t>Disposing of Plastics</a:t>
            </a:r>
            <a:endParaRPr/>
          </a:p>
        </p:txBody>
      </p:sp>
      <p:sp>
        <p:nvSpPr>
          <p:cNvPr id="493" name="Google Shape;493;p43"/>
          <p:cNvSpPr txBox="1"/>
          <p:nvPr/>
        </p:nvSpPr>
        <p:spPr>
          <a:xfrm>
            <a:off x="4723175" y="4635100"/>
            <a:ext cx="4237500" cy="28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900">
              <a:solidFill>
                <a:srgbClr val="FFFFFF"/>
              </a:solidFill>
            </a:endParaRPr>
          </a:p>
        </p:txBody>
      </p:sp>
      <p:graphicFrame>
        <p:nvGraphicFramePr>
          <p:cNvPr id="494" name="Google Shape;494;p43"/>
          <p:cNvGraphicFramePr/>
          <p:nvPr/>
        </p:nvGraphicFramePr>
        <p:xfrm>
          <a:off x="359575" y="2130800"/>
          <a:ext cx="3000000" cy="3000000"/>
        </p:xfrm>
        <a:graphic>
          <a:graphicData uri="http://schemas.openxmlformats.org/drawingml/2006/table">
            <a:tbl>
              <a:tblPr>
                <a:noFill/>
                <a:tableStyleId>{8C72AA08-1874-4998-A19F-F2354AB4273B}</a:tableStyleId>
              </a:tblPr>
              <a:tblGrid>
                <a:gridCol w="1433725"/>
                <a:gridCol w="1726425"/>
                <a:gridCol w="2563200"/>
                <a:gridCol w="2563200"/>
              </a:tblGrid>
              <a:tr h="770925">
                <a:tc>
                  <a:txBody>
                    <a:bodyPr>
                      <a:noAutofit/>
                    </a:bodyPr>
                    <a:lstStyle/>
                    <a:p>
                      <a:pPr indent="0" lvl="0" marL="0" rtl="0" algn="ctr">
                        <a:spcBef>
                          <a:spcPts val="0"/>
                        </a:spcBef>
                        <a:spcAft>
                          <a:spcPts val="0"/>
                        </a:spcAft>
                        <a:buNone/>
                      </a:pPr>
                      <a:r>
                        <a:rPr lang="en-GB">
                          <a:latin typeface="Bree Serif"/>
                          <a:ea typeface="Bree Serif"/>
                          <a:cs typeface="Bree Serif"/>
                          <a:sym typeface="Bree Serif"/>
                        </a:rPr>
                        <a:t>Method of Waste Disposal</a:t>
                      </a:r>
                      <a:endParaRPr>
                        <a:latin typeface="Bree Serif"/>
                        <a:ea typeface="Bree Serif"/>
                        <a:cs typeface="Bree Serif"/>
                        <a:sym typeface="Bree Serif"/>
                      </a:endParaRPr>
                    </a:p>
                  </a:txBody>
                  <a:tcPr marT="91425" marB="91425" marR="91425" marL="91425">
                    <a:solidFill>
                      <a:schemeClr val="accent5"/>
                    </a:solidFill>
                  </a:tcPr>
                </a:tc>
                <a:tc>
                  <a:txBody>
                    <a:bodyPr>
                      <a:noAutofit/>
                    </a:bodyPr>
                    <a:lstStyle/>
                    <a:p>
                      <a:pPr indent="0" lvl="0" marL="0" rtl="0" algn="ctr">
                        <a:spcBef>
                          <a:spcPts val="0"/>
                        </a:spcBef>
                        <a:spcAft>
                          <a:spcPts val="0"/>
                        </a:spcAft>
                        <a:buNone/>
                      </a:pPr>
                      <a:r>
                        <a:rPr lang="en-GB">
                          <a:latin typeface="Bree Serif"/>
                          <a:ea typeface="Bree Serif"/>
                          <a:cs typeface="Bree Serif"/>
                          <a:sym typeface="Bree Serif"/>
                        </a:rPr>
                        <a:t>Description of How the Waste is Disposed</a:t>
                      </a:r>
                      <a:endParaRPr>
                        <a:latin typeface="Bree Serif"/>
                        <a:ea typeface="Bree Serif"/>
                        <a:cs typeface="Bree Serif"/>
                        <a:sym typeface="Bree Serif"/>
                      </a:endParaRPr>
                    </a:p>
                  </a:txBody>
                  <a:tcPr marT="91425" marB="91425" marR="91425" marL="91425">
                    <a:solidFill>
                      <a:schemeClr val="accent5"/>
                    </a:solidFill>
                  </a:tcPr>
                </a:tc>
                <a:tc>
                  <a:txBody>
                    <a:bodyPr>
                      <a:noAutofit/>
                    </a:bodyPr>
                    <a:lstStyle/>
                    <a:p>
                      <a:pPr indent="0" lvl="0" marL="0" rtl="0" algn="ctr">
                        <a:spcBef>
                          <a:spcPts val="0"/>
                        </a:spcBef>
                        <a:spcAft>
                          <a:spcPts val="0"/>
                        </a:spcAft>
                        <a:buNone/>
                      </a:pPr>
                      <a:r>
                        <a:rPr lang="en-GB">
                          <a:latin typeface="Bree Serif"/>
                          <a:ea typeface="Bree Serif"/>
                          <a:cs typeface="Bree Serif"/>
                          <a:sym typeface="Bree Serif"/>
                        </a:rPr>
                        <a:t>Advantages of Using this Method</a:t>
                      </a:r>
                      <a:endParaRPr>
                        <a:latin typeface="Bree Serif"/>
                        <a:ea typeface="Bree Serif"/>
                        <a:cs typeface="Bree Serif"/>
                        <a:sym typeface="Bree Serif"/>
                      </a:endParaRPr>
                    </a:p>
                  </a:txBody>
                  <a:tcPr marT="91425" marB="91425" marR="91425" marL="91425">
                    <a:solidFill>
                      <a:schemeClr val="accent5"/>
                    </a:solidFill>
                  </a:tcPr>
                </a:tc>
                <a:tc>
                  <a:txBody>
                    <a:bodyPr>
                      <a:noAutofit/>
                    </a:bodyPr>
                    <a:lstStyle/>
                    <a:p>
                      <a:pPr indent="0" lvl="0" marL="0" rtl="0" algn="ctr">
                        <a:spcBef>
                          <a:spcPts val="0"/>
                        </a:spcBef>
                        <a:spcAft>
                          <a:spcPts val="0"/>
                        </a:spcAft>
                        <a:buClr>
                          <a:schemeClr val="dk1"/>
                        </a:buClr>
                        <a:buSzPts val="1100"/>
                        <a:buFont typeface="Arial"/>
                        <a:buNone/>
                      </a:pPr>
                      <a:r>
                        <a:rPr lang="en-GB">
                          <a:solidFill>
                            <a:schemeClr val="dk1"/>
                          </a:solidFill>
                          <a:latin typeface="Bree Serif"/>
                          <a:ea typeface="Bree Serif"/>
                          <a:cs typeface="Bree Serif"/>
                          <a:sym typeface="Bree Serif"/>
                        </a:rPr>
                        <a:t>Disadvantages</a:t>
                      </a:r>
                      <a:r>
                        <a:rPr lang="en-GB">
                          <a:solidFill>
                            <a:schemeClr val="dk1"/>
                          </a:solidFill>
                          <a:latin typeface="Bree Serif"/>
                          <a:ea typeface="Bree Serif"/>
                          <a:cs typeface="Bree Serif"/>
                          <a:sym typeface="Bree Serif"/>
                        </a:rPr>
                        <a:t> of Using this Method</a:t>
                      </a:r>
                      <a:endParaRPr>
                        <a:latin typeface="Bree Serif"/>
                        <a:ea typeface="Bree Serif"/>
                        <a:cs typeface="Bree Serif"/>
                        <a:sym typeface="Bree Serif"/>
                      </a:endParaRPr>
                    </a:p>
                  </a:txBody>
                  <a:tcPr marT="91425" marB="91425" marR="91425" marL="91425">
                    <a:solidFill>
                      <a:schemeClr val="accent5"/>
                    </a:solidFill>
                  </a:tcPr>
                </a:tc>
              </a:tr>
              <a:tr h="463275">
                <a:tc>
                  <a:txBody>
                    <a:bodyPr>
                      <a:noAutofit/>
                    </a:bodyPr>
                    <a:lstStyle/>
                    <a:p>
                      <a:pPr indent="0" lvl="0" marL="0" rtl="0" algn="l">
                        <a:spcBef>
                          <a:spcPts val="0"/>
                        </a:spcBef>
                        <a:spcAft>
                          <a:spcPts val="0"/>
                        </a:spcAft>
                        <a:buNone/>
                      </a:pPr>
                      <a:r>
                        <a:rPr lang="en-GB" sz="1000"/>
                        <a:t>Landfills</a:t>
                      </a:r>
                      <a:endParaRPr sz="1000"/>
                    </a:p>
                  </a:txBody>
                  <a:tcPr marT="91425" marB="91425" marR="91425" marL="91425">
                    <a:solidFill>
                      <a:srgbClr val="D9EAD3"/>
                    </a:solidFill>
                  </a:tcPr>
                </a:tc>
                <a:tc>
                  <a:txBody>
                    <a:bodyPr>
                      <a:noAutofit/>
                    </a:bodyPr>
                    <a:lstStyle/>
                    <a:p>
                      <a:pPr indent="0" lvl="0" marL="0" rtl="0" algn="l">
                        <a:spcBef>
                          <a:spcPts val="0"/>
                        </a:spcBef>
                        <a:spcAft>
                          <a:spcPts val="0"/>
                        </a:spcAft>
                        <a:buNone/>
                      </a:pPr>
                      <a:r>
                        <a:t/>
                      </a:r>
                      <a:endParaRPr sz="1000"/>
                    </a:p>
                  </a:txBody>
                  <a:tcPr marT="91425" marB="91425" marR="91425" marL="91425">
                    <a:solidFill>
                      <a:srgbClr val="D9EAD3"/>
                    </a:solidFill>
                  </a:tcPr>
                </a:tc>
                <a:tc>
                  <a:txBody>
                    <a:bodyPr>
                      <a:noAutofit/>
                    </a:bodyPr>
                    <a:lstStyle/>
                    <a:p>
                      <a:pPr indent="0" lvl="0" marL="0" rtl="0" algn="l">
                        <a:spcBef>
                          <a:spcPts val="0"/>
                        </a:spcBef>
                        <a:spcAft>
                          <a:spcPts val="0"/>
                        </a:spcAft>
                        <a:buNone/>
                      </a:pPr>
                      <a:r>
                        <a:t/>
                      </a:r>
                      <a:endParaRPr/>
                    </a:p>
                  </a:txBody>
                  <a:tcPr marT="91425" marB="91425" marR="91425" marL="91425">
                    <a:solidFill>
                      <a:srgbClr val="D9EAD3"/>
                    </a:solidFill>
                  </a:tcPr>
                </a:tc>
                <a:tc>
                  <a:txBody>
                    <a:bodyPr>
                      <a:noAutofit/>
                    </a:bodyPr>
                    <a:lstStyle/>
                    <a:p>
                      <a:pPr indent="0" lvl="0" marL="0" rtl="0" algn="l">
                        <a:spcBef>
                          <a:spcPts val="0"/>
                        </a:spcBef>
                        <a:spcAft>
                          <a:spcPts val="0"/>
                        </a:spcAft>
                        <a:buNone/>
                      </a:pPr>
                      <a:r>
                        <a:t/>
                      </a:r>
                      <a:endParaRPr/>
                    </a:p>
                  </a:txBody>
                  <a:tcPr marT="91425" marB="91425" marR="91425" marL="91425">
                    <a:solidFill>
                      <a:srgbClr val="D9EAD3"/>
                    </a:solidFill>
                  </a:tcPr>
                </a:tc>
              </a:tr>
              <a:tr h="537175">
                <a:tc>
                  <a:txBody>
                    <a:bodyPr>
                      <a:noAutofit/>
                    </a:bodyPr>
                    <a:lstStyle/>
                    <a:p>
                      <a:pPr indent="0" lvl="0" marL="0" rtl="0" algn="l">
                        <a:spcBef>
                          <a:spcPts val="0"/>
                        </a:spcBef>
                        <a:spcAft>
                          <a:spcPts val="0"/>
                        </a:spcAft>
                        <a:buNone/>
                      </a:pPr>
                      <a:r>
                        <a:rPr lang="en-GB" sz="1000"/>
                        <a:t>Incineration</a:t>
                      </a:r>
                      <a:endParaRPr sz="1000"/>
                    </a:p>
                  </a:txBody>
                  <a:tcPr marT="91425" marB="91425" marR="91425" marL="91425">
                    <a:solidFill>
                      <a:srgbClr val="D9EAD3"/>
                    </a:solidFill>
                  </a:tcPr>
                </a:tc>
                <a:tc>
                  <a:txBody>
                    <a:bodyPr>
                      <a:noAutofit/>
                    </a:bodyPr>
                    <a:lstStyle/>
                    <a:p>
                      <a:pPr indent="0" lvl="0" marL="0" rtl="0" algn="l">
                        <a:spcBef>
                          <a:spcPts val="0"/>
                        </a:spcBef>
                        <a:spcAft>
                          <a:spcPts val="0"/>
                        </a:spcAft>
                        <a:buNone/>
                      </a:pPr>
                      <a:r>
                        <a:t/>
                      </a:r>
                      <a:endParaRPr sz="1000"/>
                    </a:p>
                  </a:txBody>
                  <a:tcPr marT="91425" marB="91425" marR="91425" marL="91425">
                    <a:solidFill>
                      <a:srgbClr val="D9EAD3"/>
                    </a:solidFill>
                  </a:tcPr>
                </a:tc>
                <a:tc>
                  <a:txBody>
                    <a:bodyPr>
                      <a:noAutofit/>
                    </a:bodyPr>
                    <a:lstStyle/>
                    <a:p>
                      <a:pPr indent="0" lvl="0" marL="0" rtl="0" algn="l">
                        <a:spcBef>
                          <a:spcPts val="0"/>
                        </a:spcBef>
                        <a:spcAft>
                          <a:spcPts val="0"/>
                        </a:spcAft>
                        <a:buNone/>
                      </a:pPr>
                      <a:r>
                        <a:t/>
                      </a:r>
                      <a:endParaRPr/>
                    </a:p>
                  </a:txBody>
                  <a:tcPr marT="91425" marB="91425" marR="91425" marL="91425">
                    <a:solidFill>
                      <a:srgbClr val="D9EAD3"/>
                    </a:solidFill>
                  </a:tcPr>
                </a:tc>
                <a:tc>
                  <a:txBody>
                    <a:bodyPr>
                      <a:noAutofit/>
                    </a:bodyPr>
                    <a:lstStyle/>
                    <a:p>
                      <a:pPr indent="0" lvl="0" marL="0" rtl="0" algn="l">
                        <a:spcBef>
                          <a:spcPts val="0"/>
                        </a:spcBef>
                        <a:spcAft>
                          <a:spcPts val="0"/>
                        </a:spcAft>
                        <a:buNone/>
                      </a:pPr>
                      <a:r>
                        <a:t/>
                      </a:r>
                      <a:endParaRPr/>
                    </a:p>
                  </a:txBody>
                  <a:tcPr marT="91425" marB="91425" marR="91425" marL="91425">
                    <a:solidFill>
                      <a:srgbClr val="D9EAD3"/>
                    </a:solidFill>
                  </a:tcPr>
                </a:tc>
              </a:tr>
              <a:tr h="537175">
                <a:tc>
                  <a:txBody>
                    <a:bodyPr>
                      <a:noAutofit/>
                    </a:bodyPr>
                    <a:lstStyle/>
                    <a:p>
                      <a:pPr indent="0" lvl="0" marL="0" rtl="0" algn="l">
                        <a:spcBef>
                          <a:spcPts val="0"/>
                        </a:spcBef>
                        <a:spcAft>
                          <a:spcPts val="0"/>
                        </a:spcAft>
                        <a:buNone/>
                      </a:pPr>
                      <a:r>
                        <a:rPr lang="en-GB" sz="1000"/>
                        <a:t>Recycling</a:t>
                      </a:r>
                      <a:endParaRPr sz="1000"/>
                    </a:p>
                  </a:txBody>
                  <a:tcPr marT="91425" marB="91425" marR="91425" marL="91425">
                    <a:solidFill>
                      <a:srgbClr val="D9EAD3"/>
                    </a:solidFill>
                  </a:tcPr>
                </a:tc>
                <a:tc>
                  <a:txBody>
                    <a:bodyPr>
                      <a:noAutofit/>
                    </a:bodyPr>
                    <a:lstStyle/>
                    <a:p>
                      <a:pPr indent="0" lvl="0" marL="0" rtl="0" algn="l">
                        <a:spcBef>
                          <a:spcPts val="0"/>
                        </a:spcBef>
                        <a:spcAft>
                          <a:spcPts val="0"/>
                        </a:spcAft>
                        <a:buNone/>
                      </a:pPr>
                      <a:r>
                        <a:t/>
                      </a:r>
                      <a:endParaRPr sz="1000"/>
                    </a:p>
                  </a:txBody>
                  <a:tcPr marT="91425" marB="91425" marR="91425" marL="91425">
                    <a:solidFill>
                      <a:srgbClr val="D9EAD3"/>
                    </a:solidFill>
                  </a:tcPr>
                </a:tc>
                <a:tc>
                  <a:txBody>
                    <a:bodyPr>
                      <a:noAutofit/>
                    </a:bodyPr>
                    <a:lstStyle/>
                    <a:p>
                      <a:pPr indent="0" lvl="0" marL="0" rtl="0" algn="l">
                        <a:spcBef>
                          <a:spcPts val="0"/>
                        </a:spcBef>
                        <a:spcAft>
                          <a:spcPts val="0"/>
                        </a:spcAft>
                        <a:buNone/>
                      </a:pPr>
                      <a:r>
                        <a:t/>
                      </a:r>
                      <a:endParaRPr/>
                    </a:p>
                  </a:txBody>
                  <a:tcPr marT="91425" marB="91425" marR="91425" marL="91425">
                    <a:solidFill>
                      <a:srgbClr val="D9EAD3"/>
                    </a:solidFill>
                  </a:tcPr>
                </a:tc>
                <a:tc>
                  <a:txBody>
                    <a:bodyPr>
                      <a:noAutofit/>
                    </a:bodyPr>
                    <a:lstStyle/>
                    <a:p>
                      <a:pPr indent="0" lvl="0" marL="0" rtl="0" algn="l">
                        <a:spcBef>
                          <a:spcPts val="0"/>
                        </a:spcBef>
                        <a:spcAft>
                          <a:spcPts val="0"/>
                        </a:spcAft>
                        <a:buNone/>
                      </a:pPr>
                      <a:r>
                        <a:t/>
                      </a:r>
                      <a:endParaRPr/>
                    </a:p>
                  </a:txBody>
                  <a:tcPr marT="91425" marB="91425" marR="91425" marL="91425">
                    <a:solidFill>
                      <a:srgbClr val="D9EAD3"/>
                    </a:solidFill>
                  </a:tcPr>
                </a:tc>
              </a:tr>
              <a:tr h="409275">
                <a:tc>
                  <a:txBody>
                    <a:bodyPr>
                      <a:noAutofit/>
                    </a:bodyPr>
                    <a:lstStyle/>
                    <a:p>
                      <a:pPr indent="0" lvl="0" marL="0" rtl="0" algn="l">
                        <a:spcBef>
                          <a:spcPts val="0"/>
                        </a:spcBef>
                        <a:spcAft>
                          <a:spcPts val="0"/>
                        </a:spcAft>
                        <a:buNone/>
                      </a:pPr>
                      <a:r>
                        <a:rPr lang="en-GB" sz="1000"/>
                        <a:t>Other methods of disposal….</a:t>
                      </a:r>
                      <a:endParaRPr sz="1000"/>
                    </a:p>
                  </a:txBody>
                  <a:tcPr marT="91425" marB="91425" marR="91425" marL="91425">
                    <a:solidFill>
                      <a:srgbClr val="D9EAD3"/>
                    </a:solidFill>
                  </a:tcPr>
                </a:tc>
                <a:tc>
                  <a:txBody>
                    <a:bodyPr>
                      <a:noAutofit/>
                    </a:bodyPr>
                    <a:lstStyle/>
                    <a:p>
                      <a:pPr indent="0" lvl="0" marL="0" rtl="0" algn="l">
                        <a:spcBef>
                          <a:spcPts val="0"/>
                        </a:spcBef>
                        <a:spcAft>
                          <a:spcPts val="0"/>
                        </a:spcAft>
                        <a:buNone/>
                      </a:pPr>
                      <a:r>
                        <a:t/>
                      </a:r>
                      <a:endParaRPr sz="1000"/>
                    </a:p>
                  </a:txBody>
                  <a:tcPr marT="91425" marB="91425" marR="91425" marL="91425">
                    <a:solidFill>
                      <a:srgbClr val="D9EAD3"/>
                    </a:solidFill>
                  </a:tcPr>
                </a:tc>
                <a:tc>
                  <a:txBody>
                    <a:bodyPr>
                      <a:noAutofit/>
                    </a:bodyPr>
                    <a:lstStyle/>
                    <a:p>
                      <a:pPr indent="0" lvl="0" marL="0" rtl="0" algn="l">
                        <a:spcBef>
                          <a:spcPts val="0"/>
                        </a:spcBef>
                        <a:spcAft>
                          <a:spcPts val="0"/>
                        </a:spcAft>
                        <a:buNone/>
                      </a:pPr>
                      <a:r>
                        <a:t/>
                      </a:r>
                      <a:endParaRPr/>
                    </a:p>
                  </a:txBody>
                  <a:tcPr marT="91425" marB="91425" marR="91425" marL="91425">
                    <a:solidFill>
                      <a:srgbClr val="D9EAD3"/>
                    </a:solidFill>
                  </a:tcPr>
                </a:tc>
                <a:tc>
                  <a:txBody>
                    <a:bodyPr>
                      <a:noAutofit/>
                    </a:bodyPr>
                    <a:lstStyle/>
                    <a:p>
                      <a:pPr indent="0" lvl="0" marL="0" rtl="0" algn="l">
                        <a:spcBef>
                          <a:spcPts val="0"/>
                        </a:spcBef>
                        <a:spcAft>
                          <a:spcPts val="0"/>
                        </a:spcAft>
                        <a:buNone/>
                      </a:pPr>
                      <a:r>
                        <a:t/>
                      </a:r>
                      <a:endParaRPr/>
                    </a:p>
                  </a:txBody>
                  <a:tcPr marT="91425" marB="91425" marR="91425" marL="91425">
                    <a:solidFill>
                      <a:srgbClr val="D9EAD3"/>
                    </a:solidFill>
                  </a:tcPr>
                </a:tc>
              </a:tr>
            </a:tbl>
          </a:graphicData>
        </a:graphic>
      </p:graphicFrame>
      <p:pic>
        <p:nvPicPr>
          <p:cNvPr id="495" name="Google Shape;495;p43"/>
          <p:cNvPicPr preferRelativeResize="0"/>
          <p:nvPr/>
        </p:nvPicPr>
        <p:blipFill>
          <a:blip r:embed="rId4">
            <a:alphaModFix/>
          </a:blip>
          <a:stretch>
            <a:fillRect/>
          </a:stretch>
        </p:blipFill>
        <p:spPr>
          <a:xfrm>
            <a:off x="7409300" y="52725"/>
            <a:ext cx="991350" cy="1256625"/>
          </a:xfrm>
          <a:prstGeom prst="rect">
            <a:avLst/>
          </a:prstGeom>
          <a:noFill/>
          <a:ln>
            <a:noFill/>
          </a:ln>
        </p:spPr>
      </p:pic>
      <p:sp>
        <p:nvSpPr>
          <p:cNvPr id="496" name="Google Shape;496;p43"/>
          <p:cNvSpPr/>
          <p:nvPr/>
        </p:nvSpPr>
        <p:spPr>
          <a:xfrm>
            <a:off x="1793300" y="151850"/>
            <a:ext cx="5712000" cy="1058400"/>
          </a:xfrm>
          <a:prstGeom prst="curvedDownArrow">
            <a:avLst>
              <a:gd fmla="val 37964" name="adj1"/>
              <a:gd fmla="val 56677" name="adj2"/>
              <a:gd fmla="val 29422" name="adj3"/>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97" name="Google Shape;497;p43"/>
          <p:cNvPicPr preferRelativeResize="0"/>
          <p:nvPr/>
        </p:nvPicPr>
        <p:blipFill>
          <a:blip r:embed="rId5">
            <a:alphaModFix/>
          </a:blip>
          <a:stretch>
            <a:fillRect/>
          </a:stretch>
        </p:blipFill>
        <p:spPr>
          <a:xfrm>
            <a:off x="1159826" y="278850"/>
            <a:ext cx="1330632" cy="1182599"/>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01" name="Shape 501"/>
        <p:cNvGrpSpPr/>
        <p:nvPr/>
      </p:nvGrpSpPr>
      <p:grpSpPr>
        <a:xfrm>
          <a:off x="0" y="0"/>
          <a:ext cx="0" cy="0"/>
          <a:chOff x="0" y="0"/>
          <a:chExt cx="0" cy="0"/>
        </a:xfrm>
      </p:grpSpPr>
      <p:sp>
        <p:nvSpPr>
          <p:cNvPr id="502" name="Google Shape;502;p44"/>
          <p:cNvSpPr txBox="1"/>
          <p:nvPr>
            <p:ph idx="1" type="body"/>
          </p:nvPr>
        </p:nvSpPr>
        <p:spPr>
          <a:xfrm>
            <a:off x="628651" y="1376433"/>
            <a:ext cx="7886700" cy="471900"/>
          </a:xfrm>
          <a:prstGeom prst="rect">
            <a:avLst/>
          </a:prstGeom>
        </p:spPr>
        <p:txBody>
          <a:bodyPr anchorCtr="0" anchor="t" bIns="34275" lIns="0" spcFirstLastPara="1" rIns="0" wrap="square" tIns="34275">
            <a:noAutofit/>
          </a:bodyPr>
          <a:lstStyle/>
          <a:p>
            <a:pPr indent="0" lvl="0" marL="0" rtl="0" algn="ctr">
              <a:spcBef>
                <a:spcPts val="800"/>
              </a:spcBef>
              <a:spcAft>
                <a:spcPts val="0"/>
              </a:spcAft>
              <a:buNone/>
            </a:pPr>
            <a:r>
              <a:t/>
            </a:r>
            <a:endParaRPr/>
          </a:p>
        </p:txBody>
      </p:sp>
      <p:sp>
        <p:nvSpPr>
          <p:cNvPr id="503" name="Google Shape;503;p44"/>
          <p:cNvSpPr txBox="1"/>
          <p:nvPr>
            <p:ph type="title"/>
          </p:nvPr>
        </p:nvSpPr>
        <p:spPr>
          <a:xfrm>
            <a:off x="628650" y="418222"/>
            <a:ext cx="7886700" cy="994200"/>
          </a:xfrm>
          <a:prstGeom prst="rect">
            <a:avLst/>
          </a:prstGeom>
        </p:spPr>
        <p:txBody>
          <a:bodyPr anchorCtr="0" anchor="ctr" bIns="34275" lIns="0" spcFirstLastPara="1" rIns="0" wrap="square" tIns="34275">
            <a:noAutofit/>
          </a:bodyPr>
          <a:lstStyle/>
          <a:p>
            <a:pPr indent="0" lvl="0" marL="0" rtl="0" algn="ctr">
              <a:spcBef>
                <a:spcPts val="0"/>
              </a:spcBef>
              <a:spcAft>
                <a:spcPts val="0"/>
              </a:spcAft>
              <a:buNone/>
            </a:pPr>
            <a:r>
              <a:t/>
            </a:r>
            <a:endParaRPr/>
          </a:p>
        </p:txBody>
      </p:sp>
      <p:sp>
        <p:nvSpPr>
          <p:cNvPr id="504" name="Google Shape;504;p44"/>
          <p:cNvSpPr/>
          <p:nvPr>
            <p:ph idx="12" type="sldNum"/>
          </p:nvPr>
        </p:nvSpPr>
        <p:spPr>
          <a:xfrm>
            <a:off x="4365959" y="4588863"/>
            <a:ext cx="411900" cy="273900"/>
          </a:xfrm>
          <a:prstGeom prst="rect">
            <a:avLst/>
          </a:prstGeom>
        </p:spPr>
        <p:txBody>
          <a:bodyPr anchorCtr="0" anchor="ctr" bIns="34275" lIns="68575" spcFirstLastPara="1" rIns="68575" wrap="square" tIns="34275">
            <a:noAutofit/>
          </a:bodyPr>
          <a:lstStyle/>
          <a:p>
            <a:pPr indent="0" lvl="0" marL="0" rtl="0" algn="ctr">
              <a:spcBef>
                <a:spcPts val="0"/>
              </a:spcBef>
              <a:spcAft>
                <a:spcPts val="0"/>
              </a:spcAft>
              <a:buNone/>
            </a:pPr>
            <a:r>
              <a:t/>
            </a:r>
            <a:endParaRPr/>
          </a:p>
        </p:txBody>
      </p:sp>
      <p:graphicFrame>
        <p:nvGraphicFramePr>
          <p:cNvPr id="505" name="Google Shape;505;p44"/>
          <p:cNvGraphicFramePr/>
          <p:nvPr/>
        </p:nvGraphicFramePr>
        <p:xfrm>
          <a:off x="13700" y="19875"/>
          <a:ext cx="3000000" cy="3000000"/>
        </p:xfrm>
        <a:graphic>
          <a:graphicData uri="http://schemas.openxmlformats.org/drawingml/2006/table">
            <a:tbl>
              <a:tblPr>
                <a:noFill/>
                <a:tableStyleId>{8C72AA08-1874-4998-A19F-F2354AB4273B}</a:tableStyleId>
              </a:tblPr>
              <a:tblGrid>
                <a:gridCol w="1286875"/>
                <a:gridCol w="1937825"/>
                <a:gridCol w="2351300"/>
                <a:gridCol w="3478100"/>
              </a:tblGrid>
              <a:tr h="917925">
                <a:tc>
                  <a:txBody>
                    <a:bodyPr>
                      <a:noAutofit/>
                    </a:bodyPr>
                    <a:lstStyle/>
                    <a:p>
                      <a:pPr indent="0" lvl="0" marL="0" rtl="0" algn="ctr">
                        <a:spcBef>
                          <a:spcPts val="0"/>
                        </a:spcBef>
                        <a:spcAft>
                          <a:spcPts val="0"/>
                        </a:spcAft>
                        <a:buNone/>
                      </a:pPr>
                      <a:r>
                        <a:rPr lang="en-GB">
                          <a:latin typeface="Bree Serif"/>
                          <a:ea typeface="Bree Serif"/>
                          <a:cs typeface="Bree Serif"/>
                          <a:sym typeface="Bree Serif"/>
                        </a:rPr>
                        <a:t>Method of Waste Disposal</a:t>
                      </a:r>
                      <a:endParaRPr>
                        <a:latin typeface="Bree Serif"/>
                        <a:ea typeface="Bree Serif"/>
                        <a:cs typeface="Bree Serif"/>
                        <a:sym typeface="Bree Serif"/>
                      </a:endParaRPr>
                    </a:p>
                  </a:txBody>
                  <a:tcPr marT="91425" marB="91425" marR="91425" marL="91425">
                    <a:solidFill>
                      <a:schemeClr val="accent5"/>
                    </a:solidFill>
                  </a:tcPr>
                </a:tc>
                <a:tc>
                  <a:txBody>
                    <a:bodyPr>
                      <a:noAutofit/>
                    </a:bodyPr>
                    <a:lstStyle/>
                    <a:p>
                      <a:pPr indent="0" lvl="0" marL="0" rtl="0" algn="ctr">
                        <a:spcBef>
                          <a:spcPts val="0"/>
                        </a:spcBef>
                        <a:spcAft>
                          <a:spcPts val="0"/>
                        </a:spcAft>
                        <a:buNone/>
                      </a:pPr>
                      <a:r>
                        <a:rPr lang="en-GB">
                          <a:latin typeface="Bree Serif"/>
                          <a:ea typeface="Bree Serif"/>
                          <a:cs typeface="Bree Serif"/>
                          <a:sym typeface="Bree Serif"/>
                        </a:rPr>
                        <a:t>Description of How the Waste is Disposed</a:t>
                      </a:r>
                      <a:endParaRPr>
                        <a:latin typeface="Bree Serif"/>
                        <a:ea typeface="Bree Serif"/>
                        <a:cs typeface="Bree Serif"/>
                        <a:sym typeface="Bree Serif"/>
                      </a:endParaRPr>
                    </a:p>
                  </a:txBody>
                  <a:tcPr marT="91425" marB="91425" marR="91425" marL="91425">
                    <a:solidFill>
                      <a:schemeClr val="accent5"/>
                    </a:solidFill>
                  </a:tcPr>
                </a:tc>
                <a:tc>
                  <a:txBody>
                    <a:bodyPr>
                      <a:noAutofit/>
                    </a:bodyPr>
                    <a:lstStyle/>
                    <a:p>
                      <a:pPr indent="0" lvl="0" marL="0" rtl="0" algn="ctr">
                        <a:spcBef>
                          <a:spcPts val="0"/>
                        </a:spcBef>
                        <a:spcAft>
                          <a:spcPts val="0"/>
                        </a:spcAft>
                        <a:buNone/>
                      </a:pPr>
                      <a:r>
                        <a:rPr lang="en-GB">
                          <a:latin typeface="Bree Serif"/>
                          <a:ea typeface="Bree Serif"/>
                          <a:cs typeface="Bree Serif"/>
                          <a:sym typeface="Bree Serif"/>
                        </a:rPr>
                        <a:t>Advantages of Using this Method</a:t>
                      </a:r>
                      <a:endParaRPr>
                        <a:latin typeface="Bree Serif"/>
                        <a:ea typeface="Bree Serif"/>
                        <a:cs typeface="Bree Serif"/>
                        <a:sym typeface="Bree Serif"/>
                      </a:endParaRPr>
                    </a:p>
                  </a:txBody>
                  <a:tcPr marT="91425" marB="91425" marR="91425" marL="91425">
                    <a:solidFill>
                      <a:schemeClr val="accent5"/>
                    </a:solidFill>
                  </a:tcPr>
                </a:tc>
                <a:tc>
                  <a:txBody>
                    <a:bodyPr>
                      <a:noAutofit/>
                    </a:bodyPr>
                    <a:lstStyle/>
                    <a:p>
                      <a:pPr indent="0" lvl="0" marL="0" rtl="0" algn="ctr">
                        <a:spcBef>
                          <a:spcPts val="0"/>
                        </a:spcBef>
                        <a:spcAft>
                          <a:spcPts val="0"/>
                        </a:spcAft>
                        <a:buNone/>
                      </a:pPr>
                      <a:r>
                        <a:rPr lang="en-GB">
                          <a:solidFill>
                            <a:schemeClr val="dk1"/>
                          </a:solidFill>
                          <a:latin typeface="Bree Serif"/>
                          <a:ea typeface="Bree Serif"/>
                          <a:cs typeface="Bree Serif"/>
                          <a:sym typeface="Bree Serif"/>
                        </a:rPr>
                        <a:t>Disadvantages of Using this Method</a:t>
                      </a:r>
                      <a:endParaRPr>
                        <a:latin typeface="Bree Serif"/>
                        <a:ea typeface="Bree Serif"/>
                        <a:cs typeface="Bree Serif"/>
                        <a:sym typeface="Bree Serif"/>
                      </a:endParaRPr>
                    </a:p>
                  </a:txBody>
                  <a:tcPr marT="91425" marB="91425" marR="91425" marL="91425">
                    <a:solidFill>
                      <a:schemeClr val="accent5"/>
                    </a:solidFill>
                  </a:tcPr>
                </a:tc>
              </a:tr>
              <a:tr h="1208150">
                <a:tc>
                  <a:txBody>
                    <a:bodyPr>
                      <a:noAutofit/>
                    </a:bodyPr>
                    <a:lstStyle/>
                    <a:p>
                      <a:pPr indent="0" lvl="0" marL="0" rtl="0" algn="l">
                        <a:spcBef>
                          <a:spcPts val="0"/>
                        </a:spcBef>
                        <a:spcAft>
                          <a:spcPts val="0"/>
                        </a:spcAft>
                        <a:buNone/>
                      </a:pPr>
                      <a:r>
                        <a:rPr lang="en-GB">
                          <a:latin typeface="Bree Serif"/>
                          <a:ea typeface="Bree Serif"/>
                          <a:cs typeface="Bree Serif"/>
                          <a:sym typeface="Bree Serif"/>
                        </a:rPr>
                        <a:t>Landfills</a:t>
                      </a:r>
                      <a:endParaRPr>
                        <a:latin typeface="Bree Serif"/>
                        <a:ea typeface="Bree Serif"/>
                        <a:cs typeface="Bree Serif"/>
                        <a:sym typeface="Bree Serif"/>
                      </a:endParaRPr>
                    </a:p>
                  </a:txBody>
                  <a:tcPr marT="91425" marB="91425" marR="91425" marL="91425">
                    <a:solidFill>
                      <a:srgbClr val="D9EAD3"/>
                    </a:solidFill>
                  </a:tcPr>
                </a:tc>
                <a:tc>
                  <a:txBody>
                    <a:bodyPr>
                      <a:noAutofit/>
                    </a:bodyPr>
                    <a:lstStyle/>
                    <a:p>
                      <a:pPr indent="0" lvl="0" marL="0" rtl="0" algn="l">
                        <a:spcBef>
                          <a:spcPts val="0"/>
                        </a:spcBef>
                        <a:spcAft>
                          <a:spcPts val="0"/>
                        </a:spcAft>
                        <a:buNone/>
                      </a:pPr>
                      <a:r>
                        <a:rPr lang="en-GB" sz="900"/>
                        <a:t>Waste collectors collect the black bin which contains household waste (plastic bags/food wrapping). The household waste is brought to the </a:t>
                      </a:r>
                      <a:r>
                        <a:rPr lang="en-GB" sz="900">
                          <a:solidFill>
                            <a:schemeClr val="dk1"/>
                          </a:solidFill>
                        </a:rPr>
                        <a:t>l</a:t>
                      </a:r>
                      <a:r>
                        <a:rPr lang="en-GB" sz="900">
                          <a:solidFill>
                            <a:schemeClr val="dk1"/>
                          </a:solidFill>
                        </a:rPr>
                        <a:t>andfill, a place where rubbish is deposited. </a:t>
                      </a:r>
                      <a:endParaRPr sz="900"/>
                    </a:p>
                  </a:txBody>
                  <a:tcPr marT="91425" marB="91425" marR="91425" marL="91425">
                    <a:solidFill>
                      <a:srgbClr val="D9EAD3"/>
                    </a:solidFill>
                  </a:tcPr>
                </a:tc>
                <a:tc>
                  <a:txBody>
                    <a:bodyPr>
                      <a:noAutofit/>
                    </a:bodyPr>
                    <a:lstStyle/>
                    <a:p>
                      <a:pPr indent="-285750" lvl="0" marL="457200" rtl="0" algn="l">
                        <a:spcBef>
                          <a:spcPts val="0"/>
                        </a:spcBef>
                        <a:spcAft>
                          <a:spcPts val="0"/>
                        </a:spcAft>
                        <a:buSzPts val="900"/>
                        <a:buChar char="-"/>
                      </a:pPr>
                      <a:r>
                        <a:rPr lang="en-GB" sz="900"/>
                        <a:t>Most plastics are not biodegradable This means that microorganisms cannot break them down. Some plastics cannot be recycled yet. This is an easy disposal method for consumers.</a:t>
                      </a:r>
                      <a:endParaRPr sz="900"/>
                    </a:p>
                  </a:txBody>
                  <a:tcPr marT="91425" marB="91425" marR="91425" marL="91425">
                    <a:solidFill>
                      <a:srgbClr val="D9EAD3"/>
                    </a:solidFill>
                  </a:tcPr>
                </a:tc>
                <a:tc>
                  <a:txBody>
                    <a:bodyPr>
                      <a:noAutofit/>
                    </a:bodyPr>
                    <a:lstStyle/>
                    <a:p>
                      <a:pPr indent="-285750" lvl="0" marL="457200" rtl="0" algn="l">
                        <a:spcBef>
                          <a:spcPts val="0"/>
                        </a:spcBef>
                        <a:spcAft>
                          <a:spcPts val="0"/>
                        </a:spcAft>
                        <a:buSzPts val="900"/>
                        <a:buChar char="-"/>
                      </a:pPr>
                      <a:r>
                        <a:rPr lang="en-GB" sz="900"/>
                        <a:t>Disposing plastics in landfills takes up space. </a:t>
                      </a:r>
                      <a:r>
                        <a:rPr lang="en-GB" sz="900">
                          <a:solidFill>
                            <a:schemeClr val="dk1"/>
                          </a:solidFill>
                        </a:rPr>
                        <a:t>Microplastics could be eaten by small microorganisms at the base of our food chain and eventually end up in products that humans eat.</a:t>
                      </a:r>
                      <a:endParaRPr sz="900"/>
                    </a:p>
                    <a:p>
                      <a:pPr indent="-285750" lvl="0" marL="457200" rtl="0" algn="l">
                        <a:spcBef>
                          <a:spcPts val="0"/>
                        </a:spcBef>
                        <a:spcAft>
                          <a:spcPts val="0"/>
                        </a:spcAft>
                        <a:buSzPts val="900"/>
                        <a:buChar char="-"/>
                      </a:pPr>
                      <a:r>
                        <a:rPr lang="en-GB" sz="900"/>
                        <a:t>Microplastics could enter the waterways. Marine animals often mistake microplastics for food which can lead to reduced feeding rates resulting in starvation and interference with reproductive cycles. </a:t>
                      </a:r>
                      <a:endParaRPr sz="900"/>
                    </a:p>
                  </a:txBody>
                  <a:tcPr marT="91425" marB="91425" marR="91425" marL="91425">
                    <a:solidFill>
                      <a:srgbClr val="D9EAD3"/>
                    </a:solidFill>
                  </a:tcPr>
                </a:tc>
              </a:tr>
              <a:tr h="919825">
                <a:tc>
                  <a:txBody>
                    <a:bodyPr>
                      <a:noAutofit/>
                    </a:bodyPr>
                    <a:lstStyle/>
                    <a:p>
                      <a:pPr indent="0" lvl="0" marL="0" rtl="0" algn="l">
                        <a:spcBef>
                          <a:spcPts val="0"/>
                        </a:spcBef>
                        <a:spcAft>
                          <a:spcPts val="0"/>
                        </a:spcAft>
                        <a:buNone/>
                      </a:pPr>
                      <a:r>
                        <a:rPr lang="en-GB">
                          <a:latin typeface="Bree Serif"/>
                          <a:ea typeface="Bree Serif"/>
                          <a:cs typeface="Bree Serif"/>
                          <a:sym typeface="Bree Serif"/>
                        </a:rPr>
                        <a:t>Incineration</a:t>
                      </a:r>
                      <a:endParaRPr>
                        <a:latin typeface="Bree Serif"/>
                        <a:ea typeface="Bree Serif"/>
                        <a:cs typeface="Bree Serif"/>
                        <a:sym typeface="Bree Serif"/>
                      </a:endParaRPr>
                    </a:p>
                  </a:txBody>
                  <a:tcPr marT="91425" marB="91425" marR="91425" marL="91425">
                    <a:solidFill>
                      <a:srgbClr val="D9EAD3"/>
                    </a:solidFill>
                  </a:tcPr>
                </a:tc>
                <a:tc>
                  <a:txBody>
                    <a:bodyPr>
                      <a:noAutofit/>
                    </a:bodyPr>
                    <a:lstStyle/>
                    <a:p>
                      <a:pPr indent="0" lvl="0" marL="0" rtl="0" algn="l">
                        <a:spcBef>
                          <a:spcPts val="0"/>
                        </a:spcBef>
                        <a:spcAft>
                          <a:spcPts val="0"/>
                        </a:spcAft>
                        <a:buNone/>
                      </a:pPr>
                      <a:r>
                        <a:rPr lang="en-GB" sz="900"/>
                        <a:t>Destruction of waste products by fire in furnaces.</a:t>
                      </a:r>
                      <a:endParaRPr sz="900"/>
                    </a:p>
                  </a:txBody>
                  <a:tcPr marT="91425" marB="91425" marR="91425" marL="91425">
                    <a:solidFill>
                      <a:srgbClr val="D9EAD3"/>
                    </a:solidFill>
                  </a:tcPr>
                </a:tc>
                <a:tc>
                  <a:txBody>
                    <a:bodyPr>
                      <a:noAutofit/>
                    </a:bodyPr>
                    <a:lstStyle/>
                    <a:p>
                      <a:pPr indent="-285750" lvl="0" marL="457200" rtl="0" algn="l">
                        <a:spcBef>
                          <a:spcPts val="0"/>
                        </a:spcBef>
                        <a:spcAft>
                          <a:spcPts val="0"/>
                        </a:spcAft>
                        <a:buSzPts val="900"/>
                        <a:buChar char="-"/>
                      </a:pPr>
                      <a:r>
                        <a:rPr lang="en-GB" sz="900"/>
                        <a:t>Polymers burn easily.</a:t>
                      </a:r>
                      <a:endParaRPr sz="900"/>
                    </a:p>
                    <a:p>
                      <a:pPr indent="-285750" lvl="0" marL="457200" rtl="0" algn="l">
                        <a:spcBef>
                          <a:spcPts val="0"/>
                        </a:spcBef>
                        <a:spcAft>
                          <a:spcPts val="0"/>
                        </a:spcAft>
                        <a:buSzPts val="900"/>
                        <a:buChar char="-"/>
                      </a:pPr>
                      <a:r>
                        <a:rPr lang="en-GB" sz="900"/>
                        <a:t>Modern incinerators are designed to burn waste very efficiently. The heat released could be used to generate electricity.</a:t>
                      </a:r>
                      <a:endParaRPr sz="900"/>
                    </a:p>
                  </a:txBody>
                  <a:tcPr marT="91425" marB="91425" marR="91425" marL="91425">
                    <a:solidFill>
                      <a:srgbClr val="D9EAD3"/>
                    </a:solidFill>
                  </a:tcPr>
                </a:tc>
                <a:tc>
                  <a:txBody>
                    <a:bodyPr>
                      <a:noAutofit/>
                    </a:bodyPr>
                    <a:lstStyle/>
                    <a:p>
                      <a:pPr indent="-285750" lvl="0" marL="457200" rtl="0" algn="l">
                        <a:spcBef>
                          <a:spcPts val="0"/>
                        </a:spcBef>
                        <a:spcAft>
                          <a:spcPts val="0"/>
                        </a:spcAft>
                        <a:buSzPts val="900"/>
                        <a:buChar char="-"/>
                      </a:pPr>
                      <a:r>
                        <a:rPr lang="en-GB" sz="900"/>
                        <a:t>Carbon dioxide is released when polymers are burnt. CO₂ is a greenhouse gas that contributes to global warming. </a:t>
                      </a:r>
                      <a:endParaRPr sz="900"/>
                    </a:p>
                    <a:p>
                      <a:pPr indent="-285750" lvl="0" marL="457200" rtl="0" algn="l">
                        <a:spcBef>
                          <a:spcPts val="0"/>
                        </a:spcBef>
                        <a:spcAft>
                          <a:spcPts val="0"/>
                        </a:spcAft>
                        <a:buSzPts val="900"/>
                        <a:buChar char="-"/>
                      </a:pPr>
                      <a:r>
                        <a:rPr lang="en-GB" sz="900">
                          <a:solidFill>
                            <a:schemeClr val="dk1"/>
                          </a:solidFill>
                        </a:rPr>
                        <a:t>Incineration plants must properly handle the ash they produce.</a:t>
                      </a:r>
                      <a:endParaRPr sz="900"/>
                    </a:p>
                  </a:txBody>
                  <a:tcPr marT="91425" marB="91425" marR="91425" marL="91425">
                    <a:solidFill>
                      <a:srgbClr val="D9EAD3"/>
                    </a:solidFill>
                  </a:tcPr>
                </a:tc>
              </a:tr>
              <a:tr h="919825">
                <a:tc>
                  <a:txBody>
                    <a:bodyPr>
                      <a:noAutofit/>
                    </a:bodyPr>
                    <a:lstStyle/>
                    <a:p>
                      <a:pPr indent="0" lvl="0" marL="0" rtl="0" algn="l">
                        <a:spcBef>
                          <a:spcPts val="0"/>
                        </a:spcBef>
                        <a:spcAft>
                          <a:spcPts val="0"/>
                        </a:spcAft>
                        <a:buNone/>
                      </a:pPr>
                      <a:r>
                        <a:rPr lang="en-GB">
                          <a:latin typeface="Bree Serif"/>
                          <a:ea typeface="Bree Serif"/>
                          <a:cs typeface="Bree Serif"/>
                          <a:sym typeface="Bree Serif"/>
                        </a:rPr>
                        <a:t>Recycling</a:t>
                      </a:r>
                      <a:endParaRPr>
                        <a:latin typeface="Bree Serif"/>
                        <a:ea typeface="Bree Serif"/>
                        <a:cs typeface="Bree Serif"/>
                        <a:sym typeface="Bree Serif"/>
                      </a:endParaRPr>
                    </a:p>
                  </a:txBody>
                  <a:tcPr marT="91425" marB="91425" marR="91425" marL="91425">
                    <a:solidFill>
                      <a:srgbClr val="D9EAD3"/>
                    </a:solidFill>
                  </a:tcPr>
                </a:tc>
                <a:tc>
                  <a:txBody>
                    <a:bodyPr>
                      <a:noAutofit/>
                    </a:bodyPr>
                    <a:lstStyle/>
                    <a:p>
                      <a:pPr indent="0" lvl="0" marL="0" rtl="0" algn="l">
                        <a:spcBef>
                          <a:spcPts val="0"/>
                        </a:spcBef>
                        <a:spcAft>
                          <a:spcPts val="0"/>
                        </a:spcAft>
                        <a:buNone/>
                      </a:pPr>
                      <a:r>
                        <a:rPr lang="en-GB" sz="900"/>
                        <a:t>Plastic bottles and containers are placed in the green bin. Waste collectors collect the waste and bring it to the recycling centre, where the waste is separated by plastic type.</a:t>
                      </a:r>
                      <a:endParaRPr sz="900"/>
                    </a:p>
                  </a:txBody>
                  <a:tcPr marT="91425" marB="91425" marR="91425" marL="91425">
                    <a:solidFill>
                      <a:srgbClr val="D9EAD3"/>
                    </a:solidFill>
                  </a:tcPr>
                </a:tc>
                <a:tc>
                  <a:txBody>
                    <a:bodyPr>
                      <a:noAutofit/>
                    </a:bodyPr>
                    <a:lstStyle/>
                    <a:p>
                      <a:pPr indent="-285750" lvl="0" marL="457200" rtl="0" algn="l">
                        <a:spcBef>
                          <a:spcPts val="0"/>
                        </a:spcBef>
                        <a:spcAft>
                          <a:spcPts val="0"/>
                        </a:spcAft>
                        <a:buSzPts val="900"/>
                        <a:buChar char="-"/>
                      </a:pPr>
                      <a:r>
                        <a:rPr lang="en-GB" sz="900"/>
                        <a:t>Recycling avoids the problems caused by landfill disposal and incinerating plastics.</a:t>
                      </a:r>
                      <a:endParaRPr sz="900"/>
                    </a:p>
                    <a:p>
                      <a:pPr indent="-285750" lvl="0" marL="457200" rtl="0" algn="l">
                        <a:spcBef>
                          <a:spcPts val="0"/>
                        </a:spcBef>
                        <a:spcAft>
                          <a:spcPts val="0"/>
                        </a:spcAft>
                        <a:buSzPts val="900"/>
                        <a:buChar char="-"/>
                      </a:pPr>
                      <a:r>
                        <a:rPr lang="en-GB" sz="900"/>
                        <a:t>Recycled plastic can be used in producing new products which reduces the consumption of fresh raw materials.</a:t>
                      </a:r>
                      <a:endParaRPr sz="900"/>
                    </a:p>
                  </a:txBody>
                  <a:tcPr marT="91425" marB="91425" marR="91425" marL="91425">
                    <a:solidFill>
                      <a:srgbClr val="D9EAD3"/>
                    </a:solidFill>
                  </a:tcPr>
                </a:tc>
                <a:tc>
                  <a:txBody>
                    <a:bodyPr>
                      <a:noAutofit/>
                    </a:bodyPr>
                    <a:lstStyle/>
                    <a:p>
                      <a:pPr indent="-285750" lvl="0" marL="457200" rtl="0" algn="l">
                        <a:spcBef>
                          <a:spcPts val="0"/>
                        </a:spcBef>
                        <a:spcAft>
                          <a:spcPts val="0"/>
                        </a:spcAft>
                        <a:buSzPts val="900"/>
                        <a:buChar char="-"/>
                      </a:pPr>
                      <a:r>
                        <a:rPr lang="en-GB" sz="900"/>
                        <a:t>It can be time consuming to sort the plastics.</a:t>
                      </a:r>
                      <a:endParaRPr sz="900"/>
                    </a:p>
                    <a:p>
                      <a:pPr indent="-285750" lvl="0" marL="457200" rtl="0" algn="l">
                        <a:spcBef>
                          <a:spcPts val="0"/>
                        </a:spcBef>
                        <a:spcAft>
                          <a:spcPts val="0"/>
                        </a:spcAft>
                        <a:buSzPts val="900"/>
                        <a:buChar char="-"/>
                      </a:pPr>
                      <a:r>
                        <a:rPr lang="en-GB" sz="900"/>
                        <a:t>Recycled waste can be easily contaminated by food residues.</a:t>
                      </a:r>
                      <a:endParaRPr sz="900"/>
                    </a:p>
                    <a:p>
                      <a:pPr indent="-285750" lvl="0" marL="457200" rtl="0" algn="l">
                        <a:spcBef>
                          <a:spcPts val="0"/>
                        </a:spcBef>
                        <a:spcAft>
                          <a:spcPts val="0"/>
                        </a:spcAft>
                        <a:buSzPts val="900"/>
                        <a:buChar char="-"/>
                      </a:pPr>
                      <a:r>
                        <a:rPr lang="en-GB" sz="900"/>
                        <a:t>Soft plastic (plastic bags/food wrapping) is currently not widely accepted in the recycling bin.</a:t>
                      </a:r>
                      <a:endParaRPr sz="900"/>
                    </a:p>
                  </a:txBody>
                  <a:tcPr marT="91425" marB="91425" marR="91425" marL="91425">
                    <a:solidFill>
                      <a:srgbClr val="D9EAD3"/>
                    </a:solidFill>
                  </a:tcPr>
                </a:tc>
              </a:tr>
              <a:tr h="835025">
                <a:tc>
                  <a:txBody>
                    <a:bodyPr>
                      <a:noAutofit/>
                    </a:bodyPr>
                    <a:lstStyle/>
                    <a:p>
                      <a:pPr indent="0" lvl="0" marL="0" rtl="0" algn="l">
                        <a:spcBef>
                          <a:spcPts val="0"/>
                        </a:spcBef>
                        <a:spcAft>
                          <a:spcPts val="0"/>
                        </a:spcAft>
                        <a:buClr>
                          <a:schemeClr val="dk1"/>
                        </a:buClr>
                        <a:buSzPts val="1100"/>
                        <a:buFont typeface="Arial"/>
                        <a:buNone/>
                      </a:pPr>
                      <a:r>
                        <a:rPr lang="en-GB" sz="1000">
                          <a:solidFill>
                            <a:schemeClr val="dk1"/>
                          </a:solidFill>
                          <a:latin typeface="Bree Serif"/>
                          <a:ea typeface="Bree Serif"/>
                          <a:cs typeface="Bree Serif"/>
                          <a:sym typeface="Bree Serif"/>
                        </a:rPr>
                        <a:t>Design plastics that can be broken down by nature.</a:t>
                      </a:r>
                      <a:endParaRPr>
                        <a:latin typeface="Bree Serif"/>
                        <a:ea typeface="Bree Serif"/>
                        <a:cs typeface="Bree Serif"/>
                        <a:sym typeface="Bree Serif"/>
                      </a:endParaRPr>
                    </a:p>
                  </a:txBody>
                  <a:tcPr marT="91425" marB="91425" marR="91425" marL="91425">
                    <a:solidFill>
                      <a:srgbClr val="D9EAD3"/>
                    </a:solidFill>
                  </a:tcPr>
                </a:tc>
                <a:tc>
                  <a:txBody>
                    <a:bodyPr>
                      <a:noAutofit/>
                    </a:bodyPr>
                    <a:lstStyle/>
                    <a:p>
                      <a:pPr indent="0" lvl="0" marL="0" rtl="0" algn="l">
                        <a:spcBef>
                          <a:spcPts val="0"/>
                        </a:spcBef>
                        <a:spcAft>
                          <a:spcPts val="0"/>
                        </a:spcAft>
                        <a:buNone/>
                      </a:pPr>
                      <a:r>
                        <a:rPr lang="en-GB" sz="900"/>
                        <a:t>Photodegradable or biodegradable. </a:t>
                      </a:r>
                      <a:endParaRPr sz="900"/>
                    </a:p>
                  </a:txBody>
                  <a:tcPr marT="91425" marB="91425" marR="91425" marL="91425">
                    <a:solidFill>
                      <a:srgbClr val="D9EAD3"/>
                    </a:solidFill>
                  </a:tcPr>
                </a:tc>
                <a:tc>
                  <a:txBody>
                    <a:bodyPr>
                      <a:noAutofit/>
                    </a:bodyPr>
                    <a:lstStyle/>
                    <a:p>
                      <a:pPr indent="-285750" lvl="0" marL="457200" rtl="0" algn="l">
                        <a:spcBef>
                          <a:spcPts val="0"/>
                        </a:spcBef>
                        <a:spcAft>
                          <a:spcPts val="0"/>
                        </a:spcAft>
                        <a:buSzPts val="900"/>
                        <a:buChar char="-"/>
                      </a:pPr>
                      <a:r>
                        <a:rPr lang="en-GB" sz="900"/>
                        <a:t>In photodegradable plastics, the plastic  breaks down when exposed to sunlight</a:t>
                      </a:r>
                      <a:endParaRPr sz="900"/>
                    </a:p>
                  </a:txBody>
                  <a:tcPr marT="91425" marB="91425" marR="91425" marL="91425">
                    <a:solidFill>
                      <a:srgbClr val="D9EAD3"/>
                    </a:solidFill>
                  </a:tcPr>
                </a:tc>
                <a:tc>
                  <a:txBody>
                    <a:bodyPr>
                      <a:noAutofit/>
                    </a:bodyPr>
                    <a:lstStyle/>
                    <a:p>
                      <a:pPr indent="-285750" lvl="0" marL="457200" rtl="0" algn="l">
                        <a:spcBef>
                          <a:spcPts val="0"/>
                        </a:spcBef>
                        <a:spcAft>
                          <a:spcPts val="0"/>
                        </a:spcAft>
                        <a:buSzPts val="900"/>
                        <a:buChar char="-"/>
                      </a:pPr>
                      <a:r>
                        <a:rPr lang="en-GB" sz="900"/>
                        <a:t>Once a photodegradable plastic is exposed to light it begins to break down – whether you want it to or</a:t>
                      </a:r>
                      <a:br>
                        <a:rPr lang="en-GB" sz="900"/>
                      </a:br>
                      <a:r>
                        <a:rPr lang="en-GB" sz="900"/>
                        <a:t>Not.</a:t>
                      </a:r>
                      <a:endParaRPr sz="900"/>
                    </a:p>
                    <a:p>
                      <a:pPr indent="-285750" lvl="0" marL="457200" rtl="0" algn="l">
                        <a:spcBef>
                          <a:spcPts val="0"/>
                        </a:spcBef>
                        <a:spcAft>
                          <a:spcPts val="0"/>
                        </a:spcAft>
                        <a:buSzPts val="900"/>
                        <a:buChar char="-"/>
                      </a:pPr>
                      <a:r>
                        <a:rPr lang="en-GB" sz="900"/>
                        <a:t>Plastic waste is best recycled.</a:t>
                      </a:r>
                      <a:endParaRPr sz="900"/>
                    </a:p>
                  </a:txBody>
                  <a:tcPr marT="91425" marB="91425" marR="91425" marL="91425">
                    <a:solidFill>
                      <a:srgbClr val="D9EAD3"/>
                    </a:solidFill>
                  </a:tcPr>
                </a:tc>
              </a:tr>
            </a:tbl>
          </a:graphicData>
        </a:graphic>
      </p:graphicFrame>
      <p:sp>
        <p:nvSpPr>
          <p:cNvPr id="506" name="Google Shape;506;p44"/>
          <p:cNvSpPr/>
          <p:nvPr/>
        </p:nvSpPr>
        <p:spPr>
          <a:xfrm rot="-1436126">
            <a:off x="2398574" y="1962150"/>
            <a:ext cx="4346597" cy="1219520"/>
          </a:xfrm>
          <a:prstGeom prst="rect">
            <a:avLst/>
          </a:prstGeom>
        </p:spPr>
        <p:txBody>
          <a:bodyPr>
            <a:prstTxWarp prst="textPlain"/>
          </a:bodyPr>
          <a:lstStyle/>
          <a:p>
            <a:pPr lvl="0" algn="ctr"/>
            <a:r>
              <a:rPr b="0" i="0">
                <a:ln cap="flat" cmpd="sng" w="9525">
                  <a:solidFill>
                    <a:schemeClr val="dk2"/>
                  </a:solidFill>
                  <a:prstDash val="solid"/>
                  <a:round/>
                  <a:headEnd len="sm" w="sm" type="none"/>
                  <a:tailEnd len="sm" w="sm" type="none"/>
                </a:ln>
                <a:solidFill>
                  <a:schemeClr val="lt2"/>
                </a:solidFill>
                <a:latin typeface="Arial"/>
              </a:rPr>
              <a:t>Sample</a:t>
            </a: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06"/>
                                        </p:tgtEl>
                                        <p:attrNameLst>
                                          <p:attrName>style.visibility</p:attrName>
                                        </p:attrNameLst>
                                      </p:cBhvr>
                                      <p:to>
                                        <p:strVal val="visible"/>
                                      </p:to>
                                    </p:set>
                                    <p:animEffect filter="fade" transition="in">
                                      <p:cBhvr>
                                        <p:cTn dur="1000"/>
                                        <p:tgtEl>
                                          <p:spTgt spid="50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10" name="Shape 510"/>
        <p:cNvGrpSpPr/>
        <p:nvPr/>
      </p:nvGrpSpPr>
      <p:grpSpPr>
        <a:xfrm>
          <a:off x="0" y="0"/>
          <a:ext cx="0" cy="0"/>
          <a:chOff x="0" y="0"/>
          <a:chExt cx="0" cy="0"/>
        </a:xfrm>
      </p:grpSpPr>
      <p:pic>
        <p:nvPicPr>
          <p:cNvPr id="511" name="Google Shape;511;p45"/>
          <p:cNvPicPr preferRelativeResize="0"/>
          <p:nvPr/>
        </p:nvPicPr>
        <p:blipFill>
          <a:blip r:embed="rId3">
            <a:alphaModFix/>
          </a:blip>
          <a:stretch>
            <a:fillRect/>
          </a:stretch>
        </p:blipFill>
        <p:spPr>
          <a:xfrm>
            <a:off x="295300" y="185650"/>
            <a:ext cx="2131488" cy="1175075"/>
          </a:xfrm>
          <a:prstGeom prst="rect">
            <a:avLst/>
          </a:prstGeom>
          <a:noFill/>
          <a:ln>
            <a:noFill/>
          </a:ln>
        </p:spPr>
      </p:pic>
      <p:sp>
        <p:nvSpPr>
          <p:cNvPr id="512" name="Google Shape;512;p45"/>
          <p:cNvSpPr txBox="1"/>
          <p:nvPr>
            <p:ph type="title"/>
          </p:nvPr>
        </p:nvSpPr>
        <p:spPr>
          <a:xfrm>
            <a:off x="699525" y="366522"/>
            <a:ext cx="7886700" cy="994200"/>
          </a:xfrm>
          <a:prstGeom prst="rect">
            <a:avLst/>
          </a:prstGeom>
        </p:spPr>
        <p:txBody>
          <a:bodyPr anchorCtr="0" anchor="ctr" bIns="34275" lIns="0" spcFirstLastPara="1" rIns="0" wrap="square" tIns="34275">
            <a:noAutofit/>
          </a:bodyPr>
          <a:lstStyle/>
          <a:p>
            <a:pPr indent="0" lvl="0" marL="0" rtl="0" algn="ctr">
              <a:spcBef>
                <a:spcPts val="0"/>
              </a:spcBef>
              <a:spcAft>
                <a:spcPts val="0"/>
              </a:spcAft>
              <a:buNone/>
            </a:pPr>
            <a:r>
              <a:rPr lang="en-GB"/>
              <a:t>Recycling Plastics</a:t>
            </a:r>
            <a:endParaRPr/>
          </a:p>
        </p:txBody>
      </p:sp>
      <p:sp>
        <p:nvSpPr>
          <p:cNvPr id="513" name="Google Shape;513;p45"/>
          <p:cNvSpPr txBox="1"/>
          <p:nvPr/>
        </p:nvSpPr>
        <p:spPr>
          <a:xfrm>
            <a:off x="4723175" y="4635100"/>
            <a:ext cx="4237500" cy="28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900">
              <a:solidFill>
                <a:srgbClr val="FFFFFF"/>
              </a:solidFill>
            </a:endParaRPr>
          </a:p>
        </p:txBody>
      </p:sp>
      <p:sp>
        <p:nvSpPr>
          <p:cNvPr id="514" name="Google Shape;514;p45"/>
          <p:cNvSpPr txBox="1"/>
          <p:nvPr/>
        </p:nvSpPr>
        <p:spPr>
          <a:xfrm>
            <a:off x="4899275" y="4708650"/>
            <a:ext cx="4061400" cy="28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900">
                <a:solidFill>
                  <a:srgbClr val="FFFFFF"/>
                </a:solidFill>
              </a:rPr>
              <a:t>Image Source: </a:t>
            </a:r>
            <a:r>
              <a:rPr lang="en-GB" sz="900" u="sng">
                <a:solidFill>
                  <a:schemeClr val="hlink"/>
                </a:solidFill>
                <a:latin typeface="Calibri"/>
                <a:ea typeface="Calibri"/>
                <a:cs typeface="Calibri"/>
                <a:sym typeface="Calibri"/>
                <a:hlinkClick r:id="rId4"/>
              </a:rPr>
              <a:t>This Photo </a:t>
            </a:r>
            <a:r>
              <a:rPr lang="en-GB" sz="900">
                <a:solidFill>
                  <a:srgbClr val="FFFFFF"/>
                </a:solidFill>
                <a:latin typeface="Calibri"/>
                <a:ea typeface="Calibri"/>
                <a:cs typeface="Calibri"/>
                <a:sym typeface="Calibri"/>
              </a:rPr>
              <a:t>by  GRACE Communication Foundation </a:t>
            </a:r>
            <a:endParaRPr sz="900">
              <a:solidFill>
                <a:srgbClr val="FFFFFF"/>
              </a:solidFill>
            </a:endParaRPr>
          </a:p>
        </p:txBody>
      </p:sp>
      <p:pic>
        <p:nvPicPr>
          <p:cNvPr id="515" name="Google Shape;515;p45"/>
          <p:cNvPicPr preferRelativeResize="0"/>
          <p:nvPr/>
        </p:nvPicPr>
        <p:blipFill>
          <a:blip r:embed="rId5">
            <a:alphaModFix/>
          </a:blip>
          <a:stretch>
            <a:fillRect/>
          </a:stretch>
        </p:blipFill>
        <p:spPr>
          <a:xfrm>
            <a:off x="7424425" y="216899"/>
            <a:ext cx="1127450" cy="1127450"/>
          </a:xfrm>
          <a:prstGeom prst="rect">
            <a:avLst/>
          </a:prstGeom>
          <a:noFill/>
          <a:ln>
            <a:noFill/>
          </a:ln>
        </p:spPr>
      </p:pic>
      <p:sp>
        <p:nvSpPr>
          <p:cNvPr id="516" name="Google Shape;516;p45"/>
          <p:cNvSpPr txBox="1"/>
          <p:nvPr>
            <p:ph idx="1" type="body"/>
          </p:nvPr>
        </p:nvSpPr>
        <p:spPr>
          <a:xfrm>
            <a:off x="179775" y="1300225"/>
            <a:ext cx="8768100" cy="471900"/>
          </a:xfrm>
          <a:prstGeom prst="rect">
            <a:avLst/>
          </a:prstGeom>
        </p:spPr>
        <p:txBody>
          <a:bodyPr anchorCtr="0" anchor="t" bIns="34275" lIns="0" spcFirstLastPara="1" rIns="0" wrap="square" tIns="34275">
            <a:noAutofit/>
          </a:bodyPr>
          <a:lstStyle/>
          <a:p>
            <a:pPr indent="0" lvl="0" marL="0" rtl="0" algn="ctr">
              <a:spcBef>
                <a:spcPts val="800"/>
              </a:spcBef>
              <a:spcAft>
                <a:spcPts val="0"/>
              </a:spcAft>
              <a:buNone/>
            </a:pPr>
            <a:r>
              <a:rPr lang="en-GB" sz="1500"/>
              <a:t>The below Plastic Identification codes (PIC) are used for sorting plastics when recycling. Each label represents a different type of plastic. Manufacturers of the plastic products put these labels on the plastic products. Consumers can identify the plastic types based on the PIC labels. </a:t>
            </a:r>
            <a:endParaRPr/>
          </a:p>
        </p:txBody>
      </p:sp>
      <p:pic>
        <p:nvPicPr>
          <p:cNvPr id="517" name="Google Shape;517;p45"/>
          <p:cNvPicPr preferRelativeResize="0"/>
          <p:nvPr/>
        </p:nvPicPr>
        <p:blipFill rotWithShape="1">
          <a:blip r:embed="rId6">
            <a:alphaModFix/>
          </a:blip>
          <a:srcRect b="25606" l="0" r="0" t="0"/>
          <a:stretch/>
        </p:blipFill>
        <p:spPr>
          <a:xfrm>
            <a:off x="1535250" y="2177550"/>
            <a:ext cx="5953125" cy="807775"/>
          </a:xfrm>
          <a:prstGeom prst="rect">
            <a:avLst/>
          </a:prstGeom>
          <a:noFill/>
          <a:ln>
            <a:noFill/>
          </a:ln>
        </p:spPr>
      </p:pic>
      <p:sp>
        <p:nvSpPr>
          <p:cNvPr id="518" name="Google Shape;518;p45"/>
          <p:cNvSpPr/>
          <p:nvPr/>
        </p:nvSpPr>
        <p:spPr>
          <a:xfrm>
            <a:off x="295300" y="1980650"/>
            <a:ext cx="894600" cy="900600"/>
          </a:xfrm>
          <a:prstGeom prst="ellipse">
            <a:avLst/>
          </a:prstGeom>
          <a:noFill/>
          <a:ln cap="flat" cmpd="sng" w="7620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9" name="Google Shape;519;p45"/>
          <p:cNvSpPr/>
          <p:nvPr/>
        </p:nvSpPr>
        <p:spPr>
          <a:xfrm>
            <a:off x="295300" y="4019250"/>
            <a:ext cx="894600" cy="900600"/>
          </a:xfrm>
          <a:prstGeom prst="ellipse">
            <a:avLst/>
          </a:prstGeom>
          <a:noFill/>
          <a:ln cap="flat" cmpd="sng" w="7620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0" name="Google Shape;520;p45"/>
          <p:cNvSpPr/>
          <p:nvPr/>
        </p:nvSpPr>
        <p:spPr>
          <a:xfrm>
            <a:off x="295300" y="3013563"/>
            <a:ext cx="894600" cy="900600"/>
          </a:xfrm>
          <a:prstGeom prst="ellipse">
            <a:avLst/>
          </a:prstGeom>
          <a:noFill/>
          <a:ln cap="flat" cmpd="sng" w="7620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1" name="Google Shape;521;p45"/>
          <p:cNvSpPr txBox="1"/>
          <p:nvPr/>
        </p:nvSpPr>
        <p:spPr>
          <a:xfrm>
            <a:off x="1654025" y="3295413"/>
            <a:ext cx="6231300" cy="1029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GB" sz="1800">
                <a:solidFill>
                  <a:schemeClr val="accent5"/>
                </a:solidFill>
              </a:rPr>
              <a:t>Task:  </a:t>
            </a:r>
            <a:r>
              <a:rPr lang="en-GB" sz="1800">
                <a:solidFill>
                  <a:schemeClr val="accent5"/>
                </a:solidFill>
              </a:rPr>
              <a:t>According to </a:t>
            </a:r>
            <a:r>
              <a:rPr lang="en-GB" sz="1800" u="sng">
                <a:solidFill>
                  <a:schemeClr val="hlink"/>
                </a:solidFill>
                <a:hlinkClick r:id="rId7"/>
              </a:rPr>
              <a:t>Repak</a:t>
            </a:r>
            <a:r>
              <a:rPr lang="en-GB" sz="1800">
                <a:solidFill>
                  <a:schemeClr val="accent5"/>
                </a:solidFill>
              </a:rPr>
              <a:t>, there are three labels which represent plastic types that can be recycled in Ireland, identify these three labels with the circles AND list four examples of the plastic products.</a:t>
            </a:r>
            <a:endParaRPr sz="1800">
              <a:solidFill>
                <a:schemeClr val="accent5"/>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25" name="Shape 525"/>
        <p:cNvGrpSpPr/>
        <p:nvPr/>
      </p:nvGrpSpPr>
      <p:grpSpPr>
        <a:xfrm>
          <a:off x="0" y="0"/>
          <a:ext cx="0" cy="0"/>
          <a:chOff x="0" y="0"/>
          <a:chExt cx="0" cy="0"/>
        </a:xfrm>
      </p:grpSpPr>
      <p:pic>
        <p:nvPicPr>
          <p:cNvPr id="526" name="Google Shape;526;p46"/>
          <p:cNvPicPr preferRelativeResize="0"/>
          <p:nvPr/>
        </p:nvPicPr>
        <p:blipFill>
          <a:blip r:embed="rId3">
            <a:alphaModFix/>
          </a:blip>
          <a:stretch>
            <a:fillRect/>
          </a:stretch>
        </p:blipFill>
        <p:spPr>
          <a:xfrm>
            <a:off x="295300" y="185650"/>
            <a:ext cx="2131488" cy="1175075"/>
          </a:xfrm>
          <a:prstGeom prst="rect">
            <a:avLst/>
          </a:prstGeom>
          <a:noFill/>
          <a:ln>
            <a:noFill/>
          </a:ln>
        </p:spPr>
      </p:pic>
      <p:sp>
        <p:nvSpPr>
          <p:cNvPr id="527" name="Google Shape;527;p46"/>
          <p:cNvSpPr txBox="1"/>
          <p:nvPr>
            <p:ph type="title"/>
          </p:nvPr>
        </p:nvSpPr>
        <p:spPr>
          <a:xfrm>
            <a:off x="699525" y="366522"/>
            <a:ext cx="7886700" cy="994200"/>
          </a:xfrm>
          <a:prstGeom prst="rect">
            <a:avLst/>
          </a:prstGeom>
        </p:spPr>
        <p:txBody>
          <a:bodyPr anchorCtr="0" anchor="ctr" bIns="34275" lIns="0" spcFirstLastPara="1" rIns="0" wrap="square" tIns="34275">
            <a:noAutofit/>
          </a:bodyPr>
          <a:lstStyle/>
          <a:p>
            <a:pPr indent="0" lvl="0" marL="0" rtl="0" algn="ctr">
              <a:spcBef>
                <a:spcPts val="0"/>
              </a:spcBef>
              <a:spcAft>
                <a:spcPts val="0"/>
              </a:spcAft>
              <a:buNone/>
            </a:pPr>
            <a:r>
              <a:rPr lang="en-GB"/>
              <a:t>Recycling Plastics</a:t>
            </a:r>
            <a:endParaRPr/>
          </a:p>
        </p:txBody>
      </p:sp>
      <p:sp>
        <p:nvSpPr>
          <p:cNvPr id="528" name="Google Shape;528;p46"/>
          <p:cNvSpPr txBox="1"/>
          <p:nvPr/>
        </p:nvSpPr>
        <p:spPr>
          <a:xfrm>
            <a:off x="4723175" y="4635100"/>
            <a:ext cx="4237500" cy="287400"/>
          </a:xfrm>
          <a:prstGeom prst="rect">
            <a:avLst/>
          </a:prstGeom>
          <a:noFill/>
          <a:ln>
            <a:noFill/>
          </a:ln>
        </p:spPr>
        <p:txBody>
          <a:bodyPr anchorCtr="0" anchor="t" bIns="91425" lIns="91425" spcFirstLastPara="1" rIns="91425" wrap="square" tIns="91425">
            <a:noAutofit/>
          </a:bodyPr>
          <a:lstStyle/>
          <a:p>
            <a:pPr indent="-285750" lvl="0" marL="457200" rtl="0" algn="l">
              <a:spcBef>
                <a:spcPts val="0"/>
              </a:spcBef>
              <a:spcAft>
                <a:spcPts val="0"/>
              </a:spcAft>
              <a:buClr>
                <a:srgbClr val="FFFFFF"/>
              </a:buClr>
              <a:buSzPts val="900"/>
              <a:buChar char="●"/>
            </a:pPr>
            <a:r>
              <a:rPr lang="en-GB" sz="900">
                <a:solidFill>
                  <a:srgbClr val="FFFFFF"/>
                </a:solidFill>
              </a:rPr>
              <a:t>Visit the Repak website for more information </a:t>
            </a:r>
            <a:r>
              <a:rPr lang="en-GB" sz="900" u="sng">
                <a:solidFill>
                  <a:schemeClr val="hlink"/>
                </a:solidFill>
                <a:hlinkClick r:id="rId4"/>
              </a:rPr>
              <a:t>HERE</a:t>
            </a:r>
            <a:endParaRPr sz="900">
              <a:solidFill>
                <a:srgbClr val="FFFFFF"/>
              </a:solidFill>
            </a:endParaRPr>
          </a:p>
        </p:txBody>
      </p:sp>
      <p:pic>
        <p:nvPicPr>
          <p:cNvPr id="529" name="Google Shape;529;p46"/>
          <p:cNvPicPr preferRelativeResize="0"/>
          <p:nvPr/>
        </p:nvPicPr>
        <p:blipFill>
          <a:blip r:embed="rId5">
            <a:alphaModFix/>
          </a:blip>
          <a:stretch>
            <a:fillRect/>
          </a:stretch>
        </p:blipFill>
        <p:spPr>
          <a:xfrm>
            <a:off x="7424425" y="216899"/>
            <a:ext cx="1127450" cy="1127450"/>
          </a:xfrm>
          <a:prstGeom prst="rect">
            <a:avLst/>
          </a:prstGeom>
          <a:noFill/>
          <a:ln>
            <a:noFill/>
          </a:ln>
        </p:spPr>
      </p:pic>
      <p:sp>
        <p:nvSpPr>
          <p:cNvPr id="530" name="Google Shape;530;p46"/>
          <p:cNvSpPr txBox="1"/>
          <p:nvPr>
            <p:ph idx="1" type="body"/>
          </p:nvPr>
        </p:nvSpPr>
        <p:spPr>
          <a:xfrm>
            <a:off x="179775" y="1300225"/>
            <a:ext cx="8768100" cy="471900"/>
          </a:xfrm>
          <a:prstGeom prst="rect">
            <a:avLst/>
          </a:prstGeom>
        </p:spPr>
        <p:txBody>
          <a:bodyPr anchorCtr="0" anchor="t" bIns="34275" lIns="0" spcFirstLastPara="1" rIns="0" wrap="square" tIns="34275">
            <a:noAutofit/>
          </a:bodyPr>
          <a:lstStyle/>
          <a:p>
            <a:pPr indent="0" lvl="0" marL="0" rtl="0" algn="ctr">
              <a:spcBef>
                <a:spcPts val="800"/>
              </a:spcBef>
              <a:spcAft>
                <a:spcPts val="0"/>
              </a:spcAft>
              <a:buNone/>
            </a:pPr>
            <a:r>
              <a:rPr lang="en-GB" sz="1500"/>
              <a:t>The below Plastic Identification codes (PIC) are used for sorting plastics when recycling. Each label represents a different type of plastic. Manufacturers of the plastic products put these labels on the plastic products. Consumers can identify the plastic types based on the PIC labels. </a:t>
            </a:r>
            <a:endParaRPr/>
          </a:p>
        </p:txBody>
      </p:sp>
      <p:pic>
        <p:nvPicPr>
          <p:cNvPr id="531" name="Google Shape;531;p46"/>
          <p:cNvPicPr preferRelativeResize="0"/>
          <p:nvPr/>
        </p:nvPicPr>
        <p:blipFill rotWithShape="1">
          <a:blip r:embed="rId6">
            <a:alphaModFix/>
          </a:blip>
          <a:srcRect b="25606" l="0" r="0" t="0"/>
          <a:stretch/>
        </p:blipFill>
        <p:spPr>
          <a:xfrm>
            <a:off x="1535250" y="2177550"/>
            <a:ext cx="5953125" cy="807775"/>
          </a:xfrm>
          <a:prstGeom prst="rect">
            <a:avLst/>
          </a:prstGeom>
          <a:noFill/>
          <a:ln>
            <a:noFill/>
          </a:ln>
        </p:spPr>
      </p:pic>
      <p:sp>
        <p:nvSpPr>
          <p:cNvPr id="532" name="Google Shape;532;p46"/>
          <p:cNvSpPr/>
          <p:nvPr/>
        </p:nvSpPr>
        <p:spPr>
          <a:xfrm>
            <a:off x="1626850" y="2261525"/>
            <a:ext cx="894600" cy="900600"/>
          </a:xfrm>
          <a:prstGeom prst="ellipse">
            <a:avLst/>
          </a:prstGeom>
          <a:noFill/>
          <a:ln cap="flat" cmpd="sng" w="7620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3" name="Google Shape;533;p46"/>
          <p:cNvSpPr/>
          <p:nvPr/>
        </p:nvSpPr>
        <p:spPr>
          <a:xfrm>
            <a:off x="4945325" y="2261525"/>
            <a:ext cx="894600" cy="900600"/>
          </a:xfrm>
          <a:prstGeom prst="ellipse">
            <a:avLst/>
          </a:prstGeom>
          <a:noFill/>
          <a:ln cap="flat" cmpd="sng" w="7620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4" name="Google Shape;534;p46"/>
          <p:cNvSpPr/>
          <p:nvPr/>
        </p:nvSpPr>
        <p:spPr>
          <a:xfrm>
            <a:off x="2369050" y="2261513"/>
            <a:ext cx="894600" cy="900600"/>
          </a:xfrm>
          <a:prstGeom prst="ellipse">
            <a:avLst/>
          </a:prstGeom>
          <a:noFill/>
          <a:ln cap="flat" cmpd="sng" w="7620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5" name="Google Shape;535;p46"/>
          <p:cNvSpPr/>
          <p:nvPr/>
        </p:nvSpPr>
        <p:spPr>
          <a:xfrm>
            <a:off x="377875" y="3280250"/>
            <a:ext cx="2420400" cy="1324500"/>
          </a:xfrm>
          <a:prstGeom prst="rect">
            <a:avLst/>
          </a:prstGeom>
          <a:solidFill>
            <a:schemeClr val="accent5"/>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457200" rtl="0" algn="l">
              <a:spcBef>
                <a:spcPts val="0"/>
              </a:spcBef>
              <a:spcAft>
                <a:spcPts val="0"/>
              </a:spcAft>
              <a:buNone/>
            </a:pPr>
            <a:r>
              <a:t/>
            </a:r>
            <a:endParaRPr/>
          </a:p>
          <a:p>
            <a:pPr indent="0" lvl="0" marL="457200" rtl="0" algn="l">
              <a:spcBef>
                <a:spcPts val="0"/>
              </a:spcBef>
              <a:spcAft>
                <a:spcPts val="0"/>
              </a:spcAft>
              <a:buNone/>
            </a:pPr>
            <a:r>
              <a:t/>
            </a:r>
            <a:endParaRPr/>
          </a:p>
          <a:p>
            <a:pPr indent="-317500" lvl="0" marL="457200" rtl="0" algn="l">
              <a:spcBef>
                <a:spcPts val="0"/>
              </a:spcBef>
              <a:spcAft>
                <a:spcPts val="0"/>
              </a:spcAft>
              <a:buSzPts val="1400"/>
              <a:buAutoNum type="arabicPeriod"/>
            </a:pPr>
            <a:r>
              <a:rPr lang="en-GB"/>
              <a:t>Water bottles</a:t>
            </a:r>
            <a:endParaRPr/>
          </a:p>
          <a:p>
            <a:pPr indent="0" lvl="0" marL="457200" rtl="0" algn="l">
              <a:spcBef>
                <a:spcPts val="0"/>
              </a:spcBef>
              <a:spcAft>
                <a:spcPts val="0"/>
              </a:spcAft>
              <a:buNone/>
            </a:pPr>
            <a:r>
              <a:rPr lang="en-GB"/>
              <a:t>Biscuit trays</a:t>
            </a:r>
            <a:endParaRPr/>
          </a:p>
          <a:p>
            <a:pPr indent="0" lvl="0" marL="457200" rtl="0" algn="l">
              <a:spcBef>
                <a:spcPts val="0"/>
              </a:spcBef>
              <a:spcAft>
                <a:spcPts val="0"/>
              </a:spcAft>
              <a:buNone/>
            </a:pPr>
            <a:r>
              <a:rPr lang="en-GB"/>
              <a:t>Salad bowls</a:t>
            </a:r>
            <a:endParaRPr/>
          </a:p>
          <a:p>
            <a:pPr indent="0" lvl="0" marL="457200" rtl="0" algn="l">
              <a:spcBef>
                <a:spcPts val="0"/>
              </a:spcBef>
              <a:spcAft>
                <a:spcPts val="0"/>
              </a:spcAft>
              <a:buNone/>
            </a:pPr>
            <a:r>
              <a:rPr lang="en-GB"/>
              <a:t>Meat trays</a:t>
            </a:r>
            <a:endParaRPr/>
          </a:p>
          <a:p>
            <a:pPr indent="0" lvl="0" marL="457200" rtl="0" algn="l">
              <a:spcBef>
                <a:spcPts val="0"/>
              </a:spcBef>
              <a:spcAft>
                <a:spcPts val="0"/>
              </a:spcAft>
              <a:buNone/>
            </a:pPr>
            <a:r>
              <a:t/>
            </a:r>
            <a:endParaRPr/>
          </a:p>
          <a:p>
            <a:pPr indent="0" lvl="0" marL="457200" rtl="0" algn="l">
              <a:spcBef>
                <a:spcPts val="0"/>
              </a:spcBef>
              <a:spcAft>
                <a:spcPts val="0"/>
              </a:spcAft>
              <a:buNone/>
            </a:pPr>
            <a:r>
              <a:t/>
            </a:r>
            <a:endParaRPr/>
          </a:p>
        </p:txBody>
      </p:sp>
      <p:sp>
        <p:nvSpPr>
          <p:cNvPr id="536" name="Google Shape;536;p46"/>
          <p:cNvSpPr/>
          <p:nvPr/>
        </p:nvSpPr>
        <p:spPr>
          <a:xfrm>
            <a:off x="3283375" y="3280250"/>
            <a:ext cx="2646300" cy="1324500"/>
          </a:xfrm>
          <a:prstGeom prst="rect">
            <a:avLst/>
          </a:prstGeom>
          <a:solidFill>
            <a:schemeClr val="accent5"/>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2. Milk bottles</a:t>
            </a:r>
            <a:endParaRPr/>
          </a:p>
          <a:p>
            <a:pPr indent="0" lvl="0" marL="0" rtl="0" algn="l">
              <a:spcBef>
                <a:spcPts val="0"/>
              </a:spcBef>
              <a:spcAft>
                <a:spcPts val="0"/>
              </a:spcAft>
              <a:buNone/>
            </a:pPr>
            <a:r>
              <a:rPr lang="en-GB"/>
              <a:t>    Shampoo bottles</a:t>
            </a:r>
            <a:endParaRPr/>
          </a:p>
          <a:p>
            <a:pPr indent="0" lvl="0" marL="0" rtl="0" algn="l">
              <a:spcBef>
                <a:spcPts val="0"/>
              </a:spcBef>
              <a:spcAft>
                <a:spcPts val="0"/>
              </a:spcAft>
              <a:buNone/>
            </a:pPr>
            <a:r>
              <a:rPr lang="en-GB"/>
              <a:t>    Detergent bottles</a:t>
            </a:r>
            <a:endParaRPr/>
          </a:p>
          <a:p>
            <a:pPr indent="0" lvl="0" marL="0" rtl="0" algn="l">
              <a:spcBef>
                <a:spcPts val="0"/>
              </a:spcBef>
              <a:spcAft>
                <a:spcPts val="0"/>
              </a:spcAft>
              <a:buNone/>
            </a:pPr>
            <a:r>
              <a:rPr lang="en-GB"/>
              <a:t>    Household cleaning bottles</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537" name="Google Shape;537;p46"/>
          <p:cNvSpPr/>
          <p:nvPr/>
        </p:nvSpPr>
        <p:spPr>
          <a:xfrm>
            <a:off x="6275725" y="3238325"/>
            <a:ext cx="2298900" cy="1324500"/>
          </a:xfrm>
          <a:prstGeom prst="rect">
            <a:avLst/>
          </a:prstGeom>
          <a:solidFill>
            <a:schemeClr val="accent5"/>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GB"/>
              <a:t>5. Yoghurt containers</a:t>
            </a:r>
            <a:endParaRPr/>
          </a:p>
          <a:p>
            <a:pPr indent="0" lvl="0" marL="0" rtl="0" algn="l">
              <a:spcBef>
                <a:spcPts val="0"/>
              </a:spcBef>
              <a:spcAft>
                <a:spcPts val="0"/>
              </a:spcAft>
              <a:buNone/>
            </a:pPr>
            <a:r>
              <a:rPr lang="en-GB"/>
              <a:t>     Margarine tubs</a:t>
            </a:r>
            <a:endParaRPr/>
          </a:p>
          <a:p>
            <a:pPr indent="0" lvl="0" marL="0" rtl="0" algn="l">
              <a:spcBef>
                <a:spcPts val="0"/>
              </a:spcBef>
              <a:spcAft>
                <a:spcPts val="0"/>
              </a:spcAft>
              <a:buNone/>
            </a:pPr>
            <a:r>
              <a:rPr lang="en-GB"/>
              <a:t>     Liquid soap containers</a:t>
            </a:r>
            <a:endParaRPr/>
          </a:p>
          <a:p>
            <a:pPr indent="0" lvl="0" marL="0" rtl="0" algn="l">
              <a:spcBef>
                <a:spcPts val="0"/>
              </a:spcBef>
              <a:spcAft>
                <a:spcPts val="0"/>
              </a:spcAft>
              <a:buNone/>
            </a:pPr>
            <a:r>
              <a:rPr lang="en-GB"/>
              <a:t>     Rigid food packaging</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32"/>
                                        </p:tgtEl>
                                        <p:attrNameLst>
                                          <p:attrName>style.visibility</p:attrName>
                                        </p:attrNameLst>
                                      </p:cBhvr>
                                      <p:to>
                                        <p:strVal val="visible"/>
                                      </p:to>
                                    </p:set>
                                    <p:animEffect filter="fade" transition="in">
                                      <p:cBhvr>
                                        <p:cTn dur="1000"/>
                                        <p:tgtEl>
                                          <p:spTgt spid="53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35"/>
                                        </p:tgtEl>
                                        <p:attrNameLst>
                                          <p:attrName>style.visibility</p:attrName>
                                        </p:attrNameLst>
                                      </p:cBhvr>
                                      <p:to>
                                        <p:strVal val="visible"/>
                                      </p:to>
                                    </p:set>
                                    <p:animEffect filter="fade" transition="in">
                                      <p:cBhvr>
                                        <p:cTn dur="1000"/>
                                        <p:tgtEl>
                                          <p:spTgt spid="53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34"/>
                                        </p:tgtEl>
                                        <p:attrNameLst>
                                          <p:attrName>style.visibility</p:attrName>
                                        </p:attrNameLst>
                                      </p:cBhvr>
                                      <p:to>
                                        <p:strVal val="visible"/>
                                      </p:to>
                                    </p:set>
                                    <p:animEffect filter="fade" transition="in">
                                      <p:cBhvr>
                                        <p:cTn dur="1000"/>
                                        <p:tgtEl>
                                          <p:spTgt spid="53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36"/>
                                        </p:tgtEl>
                                        <p:attrNameLst>
                                          <p:attrName>style.visibility</p:attrName>
                                        </p:attrNameLst>
                                      </p:cBhvr>
                                      <p:to>
                                        <p:strVal val="visible"/>
                                      </p:to>
                                    </p:set>
                                    <p:animEffect filter="fade" transition="in">
                                      <p:cBhvr>
                                        <p:cTn dur="1000"/>
                                        <p:tgtEl>
                                          <p:spTgt spid="53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33"/>
                                        </p:tgtEl>
                                        <p:attrNameLst>
                                          <p:attrName>style.visibility</p:attrName>
                                        </p:attrNameLst>
                                      </p:cBhvr>
                                      <p:to>
                                        <p:strVal val="visible"/>
                                      </p:to>
                                    </p:set>
                                    <p:animEffect filter="fade" transition="in">
                                      <p:cBhvr>
                                        <p:cTn dur="1000"/>
                                        <p:tgtEl>
                                          <p:spTgt spid="53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37"/>
                                        </p:tgtEl>
                                        <p:attrNameLst>
                                          <p:attrName>style.visibility</p:attrName>
                                        </p:attrNameLst>
                                      </p:cBhvr>
                                      <p:to>
                                        <p:strVal val="visible"/>
                                      </p:to>
                                    </p:set>
                                    <p:animEffect filter="fade" transition="in">
                                      <p:cBhvr>
                                        <p:cTn dur="1000"/>
                                        <p:tgtEl>
                                          <p:spTgt spid="53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41" name="Shape 541"/>
        <p:cNvGrpSpPr/>
        <p:nvPr/>
      </p:nvGrpSpPr>
      <p:grpSpPr>
        <a:xfrm>
          <a:off x="0" y="0"/>
          <a:ext cx="0" cy="0"/>
          <a:chOff x="0" y="0"/>
          <a:chExt cx="0" cy="0"/>
        </a:xfrm>
      </p:grpSpPr>
      <p:sp>
        <p:nvSpPr>
          <p:cNvPr id="542" name="Google Shape;542;p47"/>
          <p:cNvSpPr txBox="1"/>
          <p:nvPr>
            <p:ph idx="1" type="body"/>
          </p:nvPr>
        </p:nvSpPr>
        <p:spPr>
          <a:xfrm>
            <a:off x="3599350" y="1408275"/>
            <a:ext cx="4916100" cy="471900"/>
          </a:xfrm>
          <a:prstGeom prst="rect">
            <a:avLst/>
          </a:prstGeom>
        </p:spPr>
        <p:txBody>
          <a:bodyPr anchorCtr="0" anchor="t" bIns="34275" lIns="0" spcFirstLastPara="1" rIns="0" wrap="square" tIns="34275">
            <a:noAutofit/>
          </a:bodyPr>
          <a:lstStyle/>
          <a:p>
            <a:pPr indent="0" lvl="0" marL="0" rtl="0" algn="ctr">
              <a:spcBef>
                <a:spcPts val="800"/>
              </a:spcBef>
              <a:spcAft>
                <a:spcPts val="0"/>
              </a:spcAft>
              <a:buNone/>
            </a:pPr>
            <a:r>
              <a:rPr lang="en-GB" sz="2400"/>
              <a:t>Most recycled plastics are re-melted and </a:t>
            </a:r>
            <a:r>
              <a:rPr lang="en-GB" sz="2400"/>
              <a:t>reformed</a:t>
            </a:r>
            <a:r>
              <a:rPr lang="en-GB" sz="2400"/>
              <a:t> into new products.</a:t>
            </a:r>
            <a:br>
              <a:rPr lang="en-GB" sz="2400"/>
            </a:br>
            <a:endParaRPr sz="2400"/>
          </a:p>
          <a:p>
            <a:pPr indent="0" lvl="0" marL="0" rtl="0" algn="ctr">
              <a:spcBef>
                <a:spcPts val="800"/>
              </a:spcBef>
              <a:spcAft>
                <a:spcPts val="0"/>
              </a:spcAft>
              <a:buNone/>
            </a:pPr>
            <a:r>
              <a:rPr lang="en-GB" sz="2400"/>
              <a:t>Plastics that cannot be </a:t>
            </a:r>
            <a:r>
              <a:rPr lang="en-GB" sz="2400"/>
              <a:t>remelted</a:t>
            </a:r>
            <a:r>
              <a:rPr lang="en-GB" sz="2400"/>
              <a:t> are ground into fine powders or shredded. The powders are used as fillers. The shreds can be used in such products as sleeping bags.</a:t>
            </a:r>
            <a:endParaRPr sz="2400"/>
          </a:p>
        </p:txBody>
      </p:sp>
      <p:sp>
        <p:nvSpPr>
          <p:cNvPr id="543" name="Google Shape;543;p47"/>
          <p:cNvSpPr txBox="1"/>
          <p:nvPr>
            <p:ph type="title"/>
          </p:nvPr>
        </p:nvSpPr>
        <p:spPr>
          <a:xfrm>
            <a:off x="476250" y="418225"/>
            <a:ext cx="8349000" cy="994200"/>
          </a:xfrm>
          <a:prstGeom prst="rect">
            <a:avLst/>
          </a:prstGeom>
        </p:spPr>
        <p:txBody>
          <a:bodyPr anchorCtr="0" anchor="ctr" bIns="34275" lIns="0" spcFirstLastPara="1" rIns="0" wrap="square" tIns="34275">
            <a:noAutofit/>
          </a:bodyPr>
          <a:lstStyle/>
          <a:p>
            <a:pPr indent="0" lvl="0" marL="0" rtl="0" algn="ctr">
              <a:spcBef>
                <a:spcPts val="0"/>
              </a:spcBef>
              <a:spcAft>
                <a:spcPts val="0"/>
              </a:spcAft>
              <a:buNone/>
            </a:pPr>
            <a:r>
              <a:rPr lang="en-GB"/>
              <a:t>What Happens to the Recycled Plastics?</a:t>
            </a:r>
            <a:endParaRPr/>
          </a:p>
        </p:txBody>
      </p:sp>
      <p:pic>
        <p:nvPicPr>
          <p:cNvPr id="544" name="Google Shape;544;p47"/>
          <p:cNvPicPr preferRelativeResize="0"/>
          <p:nvPr/>
        </p:nvPicPr>
        <p:blipFill>
          <a:blip r:embed="rId3">
            <a:alphaModFix/>
          </a:blip>
          <a:stretch>
            <a:fillRect/>
          </a:stretch>
        </p:blipFill>
        <p:spPr>
          <a:xfrm>
            <a:off x="266125" y="1713075"/>
            <a:ext cx="2491725" cy="2872575"/>
          </a:xfrm>
          <a:prstGeom prst="rect">
            <a:avLst/>
          </a:prstGeom>
          <a:noFill/>
          <a:ln>
            <a:noFill/>
          </a:ln>
        </p:spPr>
      </p:pic>
      <p:sp>
        <p:nvSpPr>
          <p:cNvPr id="545" name="Google Shape;545;p47"/>
          <p:cNvSpPr txBox="1"/>
          <p:nvPr/>
        </p:nvSpPr>
        <p:spPr>
          <a:xfrm>
            <a:off x="238775" y="4661850"/>
            <a:ext cx="4061400" cy="28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900">
                <a:solidFill>
                  <a:srgbClr val="FFFFFF"/>
                </a:solidFill>
              </a:rPr>
              <a:t>Image Source: </a:t>
            </a:r>
            <a:r>
              <a:rPr lang="en-GB" sz="900" u="sng">
                <a:solidFill>
                  <a:srgbClr val="FFFFFF"/>
                </a:solidFill>
                <a:latin typeface="Calibri"/>
                <a:ea typeface="Calibri"/>
                <a:cs typeface="Calibri"/>
                <a:sym typeface="Calibri"/>
                <a:hlinkClick r:id="rId4"/>
              </a:rPr>
              <a:t>This Photo</a:t>
            </a:r>
            <a:r>
              <a:rPr lang="en-GB" sz="900">
                <a:solidFill>
                  <a:srgbClr val="FFFFFF"/>
                </a:solidFill>
                <a:latin typeface="Calibri"/>
                <a:ea typeface="Calibri"/>
                <a:cs typeface="Calibri"/>
                <a:sym typeface="Calibri"/>
              </a:rPr>
              <a:t> by  Unknowns in the </a:t>
            </a:r>
            <a:r>
              <a:rPr lang="en-GB" sz="900" u="sng">
                <a:solidFill>
                  <a:schemeClr val="hlink"/>
                </a:solidFill>
                <a:latin typeface="Calibri"/>
                <a:ea typeface="Calibri"/>
                <a:cs typeface="Calibri"/>
                <a:sym typeface="Calibri"/>
                <a:hlinkClick r:id="rId5"/>
              </a:rPr>
              <a:t>Creative Commons CCO</a:t>
            </a:r>
            <a:r>
              <a:rPr lang="en-GB" sz="900" u="sng">
                <a:solidFill>
                  <a:schemeClr val="hlink"/>
                </a:solidFill>
                <a:hlinkClick r:id="rId6"/>
              </a:rPr>
              <a:t> </a:t>
            </a:r>
            <a:endParaRPr sz="900">
              <a:solidFill>
                <a:srgbClr val="FFFFFF"/>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49" name="Shape 549"/>
        <p:cNvGrpSpPr/>
        <p:nvPr/>
      </p:nvGrpSpPr>
      <p:grpSpPr>
        <a:xfrm>
          <a:off x="0" y="0"/>
          <a:ext cx="0" cy="0"/>
          <a:chOff x="0" y="0"/>
          <a:chExt cx="0" cy="0"/>
        </a:xfrm>
      </p:grpSpPr>
      <p:sp>
        <p:nvSpPr>
          <p:cNvPr id="550" name="Google Shape;550;p48"/>
          <p:cNvSpPr txBox="1"/>
          <p:nvPr/>
        </p:nvSpPr>
        <p:spPr>
          <a:xfrm>
            <a:off x="80275" y="155800"/>
            <a:ext cx="11241000" cy="576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GB" sz="3000">
                <a:solidFill>
                  <a:srgbClr val="CBFF00"/>
                </a:solidFill>
              </a:rPr>
              <a:t>Final Task/ Homework:</a:t>
            </a:r>
            <a:endParaRPr b="1" sz="3000">
              <a:solidFill>
                <a:srgbClr val="CBFF00"/>
              </a:solidFill>
            </a:endParaRPr>
          </a:p>
          <a:p>
            <a:pPr indent="0" lvl="0" marL="0" rtl="0" algn="ctr">
              <a:spcBef>
                <a:spcPts val="0"/>
              </a:spcBef>
              <a:spcAft>
                <a:spcPts val="0"/>
              </a:spcAft>
              <a:buNone/>
            </a:pPr>
            <a:r>
              <a:rPr b="1" lang="en-GB" sz="2600">
                <a:solidFill>
                  <a:srgbClr val="EF626C"/>
                </a:solidFill>
              </a:rPr>
              <a:t>  </a:t>
            </a:r>
            <a:r>
              <a:rPr b="1" lang="en-GB" sz="2600">
                <a:solidFill>
                  <a:srgbClr val="EF626C"/>
                </a:solidFill>
              </a:rPr>
              <a:t>Waste plastic is a worldwide </a:t>
            </a:r>
            <a:br>
              <a:rPr b="1" lang="en-GB" sz="2600">
                <a:solidFill>
                  <a:srgbClr val="EF626C"/>
                </a:solidFill>
              </a:rPr>
            </a:br>
            <a:r>
              <a:rPr b="1" lang="en-GB" sz="2600">
                <a:solidFill>
                  <a:srgbClr val="EF626C"/>
                </a:solidFill>
              </a:rPr>
              <a:t>problem requiring worldwide solutions.</a:t>
            </a:r>
            <a:r>
              <a:rPr b="1" lang="en-GB" sz="3000">
                <a:solidFill>
                  <a:srgbClr val="EF626C"/>
                </a:solidFill>
              </a:rPr>
              <a:t> </a:t>
            </a:r>
            <a:br>
              <a:rPr b="1" lang="en-GB" sz="3000">
                <a:solidFill>
                  <a:srgbClr val="EF626C"/>
                </a:solidFill>
              </a:rPr>
            </a:br>
            <a:r>
              <a:rPr b="1" lang="en-GB" sz="3000">
                <a:solidFill>
                  <a:srgbClr val="EF626C"/>
                </a:solidFill>
              </a:rPr>
              <a:t> </a:t>
            </a:r>
            <a:br>
              <a:rPr b="1" lang="en-GB" sz="3000">
                <a:solidFill>
                  <a:srgbClr val="EF626C"/>
                </a:solidFill>
              </a:rPr>
            </a:br>
            <a:endParaRPr b="1" sz="3000">
              <a:solidFill>
                <a:srgbClr val="EF626C"/>
              </a:solidFill>
            </a:endParaRPr>
          </a:p>
        </p:txBody>
      </p:sp>
      <p:sp>
        <p:nvSpPr>
          <p:cNvPr id="551" name="Google Shape;551;p48"/>
          <p:cNvSpPr/>
          <p:nvPr/>
        </p:nvSpPr>
        <p:spPr>
          <a:xfrm>
            <a:off x="629225" y="1961175"/>
            <a:ext cx="8155200" cy="1773300"/>
          </a:xfrm>
          <a:prstGeom prst="rect">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GB"/>
              <a:t>Task: Take action on waste..</a:t>
            </a:r>
            <a:endParaRPr b="1"/>
          </a:p>
          <a:p>
            <a:pPr indent="0" lvl="0" marL="457200" rtl="0" algn="l">
              <a:spcBef>
                <a:spcPts val="0"/>
              </a:spcBef>
              <a:spcAft>
                <a:spcPts val="0"/>
              </a:spcAft>
              <a:buNone/>
            </a:pPr>
            <a:br>
              <a:rPr lang="en-GB"/>
            </a:br>
            <a:r>
              <a:rPr lang="en-GB"/>
              <a:t>Create an information booklet/video for your parents/school/local supermarket/local factory/county council visually explaining the life cycle of a plastic product. Outline ways in which the plastic industry can become more sustainable in each step of the life cycle. You must also provide an assessment chart for the reader to assess their own plastic dependency.</a:t>
            </a:r>
            <a:endParaRPr/>
          </a:p>
        </p:txBody>
      </p:sp>
      <p:sp>
        <p:nvSpPr>
          <p:cNvPr id="552" name="Google Shape;552;p48"/>
          <p:cNvSpPr txBox="1"/>
          <p:nvPr/>
        </p:nvSpPr>
        <p:spPr>
          <a:xfrm>
            <a:off x="114400" y="4028575"/>
            <a:ext cx="8629200" cy="564000"/>
          </a:xfrm>
          <a:prstGeom prst="rect">
            <a:avLst/>
          </a:prstGeom>
          <a:noFill/>
          <a:ln>
            <a:noFill/>
          </a:ln>
        </p:spPr>
        <p:txBody>
          <a:bodyPr anchorCtr="0" anchor="t" bIns="91425" lIns="91425" spcFirstLastPara="1" rIns="91425" wrap="square" tIns="91425">
            <a:noAutofit/>
          </a:bodyPr>
          <a:lstStyle/>
          <a:p>
            <a:pPr indent="-317500" lvl="0" marL="457200" rtl="0" algn="l">
              <a:spcBef>
                <a:spcPts val="0"/>
              </a:spcBef>
              <a:spcAft>
                <a:spcPts val="0"/>
              </a:spcAft>
              <a:buClr>
                <a:schemeClr val="lt1"/>
              </a:buClr>
              <a:buSzPts val="1400"/>
              <a:buChar char="●"/>
            </a:pPr>
            <a:r>
              <a:rPr i="1" lang="en-GB">
                <a:solidFill>
                  <a:schemeClr val="lt1"/>
                </a:solidFill>
              </a:rPr>
              <a:t>As a class, decide on the success criteria for the booklet. (In-line with Expectations, above expectations and Exceptional)</a:t>
            </a:r>
            <a:endParaRPr i="1">
              <a:solidFill>
                <a:schemeClr val="lt1"/>
              </a:solidFill>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Custom 24">
      <a:dk1>
        <a:srgbClr val="000000"/>
      </a:dk1>
      <a:lt1>
        <a:srgbClr val="FFFFFF"/>
      </a:lt1>
      <a:dk2>
        <a:srgbClr val="64AC00"/>
      </a:dk2>
      <a:lt2>
        <a:srgbClr val="CBFF00"/>
      </a:lt2>
      <a:accent1>
        <a:srgbClr val="002E62"/>
      </a:accent1>
      <a:accent2>
        <a:srgbClr val="004CB9"/>
      </a:accent2>
      <a:accent3>
        <a:srgbClr val="005500"/>
      </a:accent3>
      <a:accent4>
        <a:srgbClr val="16B3DC"/>
      </a:accent4>
      <a:accent5>
        <a:srgbClr val="F9DC5C"/>
      </a:accent5>
      <a:accent6>
        <a:srgbClr val="EF626C"/>
      </a:accent6>
      <a:hlink>
        <a:srgbClr val="FFFFFF"/>
      </a:hlink>
      <a:folHlink>
        <a:srgbClr val="FFFF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