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14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74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66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43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78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68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612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149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05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3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79F6-353E-4944-B498-051EC067A2C2}" type="datetimeFigureOut">
              <a:rPr lang="en-IE" smtClean="0"/>
              <a:t>13/03/2019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73A-1D4F-48FD-AE7D-2F53D72E0B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02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5225" y="3007893"/>
            <a:ext cx="4551197" cy="923174"/>
          </a:xfrm>
        </p:spPr>
        <p:txBody>
          <a:bodyPr>
            <a:noAutofit/>
          </a:bodyPr>
          <a:lstStyle/>
          <a:p>
            <a:pPr algn="l"/>
            <a:r>
              <a:rPr lang="en-IE" sz="7200" dirty="0" smtClean="0">
                <a:latin typeface="Calibri" panose="020F0502020204030204" pitchFamily="34" charset="0"/>
              </a:rPr>
              <a:t>Gramadach</a:t>
            </a:r>
            <a:endParaRPr lang="en-IE" sz="7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2" y="3007893"/>
            <a:ext cx="3330426" cy="833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8281" y="3826041"/>
            <a:ext cx="16129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>
                <a:solidFill>
                  <a:prstClr val="black"/>
                </a:solidFill>
              </a:rPr>
              <a:t>cuid a </a:t>
            </a:r>
            <a:r>
              <a:rPr lang="en-IE" sz="2600" dirty="0" err="1" smtClean="0">
                <a:solidFill>
                  <a:prstClr val="black"/>
                </a:solidFill>
              </a:rPr>
              <a:t>cúig</a:t>
            </a:r>
            <a:endParaRPr lang="en-IE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913535" cy="1215556"/>
          </a:xfrm>
        </p:spPr>
        <p:txBody>
          <a:bodyPr>
            <a:noAutofit/>
          </a:bodyPr>
          <a:lstStyle/>
          <a:p>
            <a:r>
              <a:rPr lang="en-IE" sz="3600" dirty="0" smtClean="0"/>
              <a:t>An Aimsir Laithreach – Gach 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(Present Tense - Everyday)</a:t>
            </a:r>
            <a:b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 smtClean="0"/>
              <a:t>1 syllable 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8" y="2752557"/>
            <a:ext cx="10903085" cy="1367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Like 1 syllable broad verbs in the present tense, we add an ending to the root of the verb for slender verbs also. For 1 syllable slender verbs in the present tense, we add </a:t>
            </a:r>
            <a:r>
              <a:rPr lang="en-IE" sz="1800" dirty="0" smtClean="0">
                <a:solidFill>
                  <a:srgbClr val="FF0000"/>
                </a:solidFill>
              </a:rPr>
              <a:t>eann </a:t>
            </a:r>
            <a:r>
              <a:rPr lang="en-IE" sz="1800" dirty="0" smtClean="0"/>
              <a:t>to the end of the root verb.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E" sz="1800" dirty="0" smtClean="0"/>
              <a:t>For example Bris becomes Bris</a:t>
            </a:r>
            <a:r>
              <a:rPr lang="en-IE" sz="1800" dirty="0" smtClean="0">
                <a:solidFill>
                  <a:srgbClr val="FF0000"/>
                </a:solidFill>
              </a:rPr>
              <a:t>eann </a:t>
            </a:r>
            <a:r>
              <a:rPr lang="en-IE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breaks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649" y="4497577"/>
            <a:ext cx="9660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 other difficult part is when we want to say “we” do something in the present tense. With slender</a:t>
            </a:r>
          </a:p>
          <a:p>
            <a:r>
              <a:rPr lang="en-IE" dirty="0"/>
              <a:t>v</a:t>
            </a:r>
            <a:r>
              <a:rPr lang="en-IE" dirty="0" smtClean="0"/>
              <a:t>erbs in the present tense, we add </a:t>
            </a:r>
            <a:r>
              <a:rPr lang="en-IE" dirty="0" smtClean="0">
                <a:solidFill>
                  <a:srgbClr val="FF0000"/>
                </a:solidFill>
              </a:rPr>
              <a:t>imid </a:t>
            </a:r>
            <a:r>
              <a:rPr lang="en-IE" dirty="0" smtClean="0"/>
              <a:t>onto the end of the stem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8649" y="3750907"/>
            <a:ext cx="9284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There is no </a:t>
            </a:r>
            <a:r>
              <a:rPr lang="en-IE" dirty="0" smtClean="0">
                <a:solidFill>
                  <a:srgbClr val="FF0000"/>
                </a:solidFill>
              </a:rPr>
              <a:t>mé </a:t>
            </a:r>
            <a:r>
              <a:rPr lang="en-IE" dirty="0" smtClean="0"/>
              <a:t>in the present tense. Instead we add </a:t>
            </a:r>
            <a:r>
              <a:rPr lang="en-IE" dirty="0" smtClean="0">
                <a:solidFill>
                  <a:srgbClr val="FF0000"/>
                </a:solidFill>
              </a:rPr>
              <a:t>im </a:t>
            </a:r>
            <a:r>
              <a:rPr lang="en-IE" dirty="0" smtClean="0"/>
              <a:t>to the root of the verb for slender verbs.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198" y="4120239"/>
            <a:ext cx="468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Bris would become Bris</a:t>
            </a:r>
            <a:r>
              <a:rPr lang="en-IE" dirty="0" smtClean="0">
                <a:solidFill>
                  <a:srgbClr val="FF0000"/>
                </a:solidFill>
              </a:rPr>
              <a:t>im </a:t>
            </a:r>
            <a:r>
              <a:rPr lang="en-IE" dirty="0" smtClean="0"/>
              <a:t>–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</a:t>
            </a:r>
            <a:r>
              <a:rPr lang="en-IE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reak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8649" y="5151914"/>
            <a:ext cx="4556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For example Bris becomes Bris</a:t>
            </a:r>
            <a:r>
              <a:rPr lang="en-IE" dirty="0" smtClean="0">
                <a:solidFill>
                  <a:srgbClr val="FF0000"/>
                </a:solidFill>
              </a:rPr>
              <a:t>imid</a:t>
            </a:r>
            <a:r>
              <a:rPr lang="en-IE" dirty="0" smtClean="0"/>
              <a:t> </a:t>
            </a:r>
            <a:r>
              <a:rPr lang="en-IE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We break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80926"/>
            <a:ext cx="10862389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</a:t>
            </a:r>
            <a:r>
              <a:rPr lang="en-IE" sz="3200" b="1" i="1" dirty="0" smtClean="0"/>
              <a:t>slender verbs</a:t>
            </a:r>
            <a:endParaRPr lang="en-IE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569835"/>
            <a:ext cx="10525368" cy="4987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Ceisteach </a:t>
            </a:r>
            <a:r>
              <a:rPr lang="en-IE" sz="1800" dirty="0"/>
              <a:t>agus </a:t>
            </a:r>
            <a:r>
              <a:rPr lang="en-IE" sz="1800" dirty="0" smtClean="0"/>
              <a:t>Diúltach </a:t>
            </a:r>
            <a:r>
              <a:rPr lang="en-IE" sz="1800" dirty="0" smtClean="0">
                <a:solidFill>
                  <a:schemeClr val="bg2">
                    <a:lumMod val="50000"/>
                  </a:schemeClr>
                </a:solidFill>
              </a:rPr>
              <a:t>(Questions and Negative)</a:t>
            </a:r>
          </a:p>
          <a:p>
            <a:pPr marL="0" indent="0">
              <a:buNone/>
            </a:pPr>
            <a:r>
              <a:rPr lang="en-IE" sz="1800" dirty="0" smtClean="0"/>
              <a:t>To ask a question in the present tense, we put </a:t>
            </a:r>
            <a:r>
              <a:rPr lang="en-IE" sz="1800" i="1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before and </a:t>
            </a:r>
            <a:r>
              <a:rPr lang="en-IE" sz="1800" dirty="0" smtClean="0">
                <a:solidFill>
                  <a:srgbClr val="FF0000"/>
                </a:solidFill>
              </a:rPr>
              <a:t>e</a:t>
            </a:r>
            <a:r>
              <a:rPr lang="en-IE" sz="1800" i="1" dirty="0" smtClean="0">
                <a:solidFill>
                  <a:srgbClr val="FF0000"/>
                </a:solidFill>
              </a:rPr>
              <a:t>ann </a:t>
            </a:r>
            <a:r>
              <a:rPr lang="en-IE" sz="1800" dirty="0" smtClean="0"/>
              <a:t>after the verb.</a:t>
            </a:r>
            <a:r>
              <a:rPr lang="en-IE" sz="1800" dirty="0"/>
              <a:t> </a:t>
            </a:r>
            <a:r>
              <a:rPr lang="en-IE" sz="1800" dirty="0" smtClean="0"/>
              <a:t>We also need </a:t>
            </a:r>
            <a:r>
              <a:rPr lang="en-IE" sz="1800" dirty="0"/>
              <a:t>to put 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/>
              <a:t> before the first letter of the verb.</a:t>
            </a:r>
            <a:r>
              <a:rPr lang="en-IE" sz="1800" dirty="0"/>
              <a:t> Seven letters and the vowels take an </a:t>
            </a:r>
            <a:r>
              <a:rPr lang="en-IE" sz="1800" dirty="0" err="1">
                <a:solidFill>
                  <a:srgbClr val="FF0000"/>
                </a:solidFill>
              </a:rPr>
              <a:t>urú</a:t>
            </a:r>
            <a:r>
              <a:rPr lang="en-IE" sz="1800" dirty="0"/>
              <a:t> when you put an before </a:t>
            </a:r>
            <a:r>
              <a:rPr lang="en-IE" sz="1800" dirty="0" smtClean="0"/>
              <a:t>it</a:t>
            </a:r>
            <a:r>
              <a:rPr lang="en-IE" sz="1800" dirty="0"/>
              <a:t> </a:t>
            </a:r>
            <a:r>
              <a:rPr lang="en-IE" sz="1800" dirty="0" smtClean="0"/>
              <a:t>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</a:t>
            </a:r>
            <a:endParaRPr lang="en-IE" sz="1800" dirty="0"/>
          </a:p>
          <a:p>
            <a:pPr marL="0" indent="0">
              <a:buNone/>
            </a:pPr>
            <a:r>
              <a:rPr lang="en-IE" sz="1800" dirty="0" smtClean="0"/>
              <a:t>To say that you don’t do something, we put </a:t>
            </a:r>
            <a:r>
              <a:rPr lang="en-IE" sz="1800" i="1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before, </a:t>
            </a:r>
            <a:r>
              <a:rPr lang="en-IE" sz="1800" i="1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 after the first letter and </a:t>
            </a:r>
            <a:r>
              <a:rPr lang="en-IE" sz="1800" i="1" dirty="0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after the verb 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sé.</a:t>
            </a:r>
          </a:p>
          <a:p>
            <a:pPr marL="0" indent="0">
              <a:buNone/>
            </a:pPr>
            <a:r>
              <a:rPr lang="en-IE" sz="1800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3258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211555"/>
            <a:ext cx="10862389" cy="2091482"/>
          </a:xfrm>
        </p:spPr>
        <p:txBody>
          <a:bodyPr anchor="t"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</a:t>
            </a:r>
            <a:r>
              <a:rPr lang="en-IE" sz="3200" b="1" i="1" dirty="0" smtClean="0"/>
              <a:t>slender verbs</a:t>
            </a:r>
            <a:r>
              <a:rPr lang="en-IE" sz="3600" b="1" i="1" dirty="0" smtClean="0"/>
              <a:t/>
            </a:r>
            <a:br>
              <a:rPr lang="en-IE" sz="3600" b="1" i="1" dirty="0" smtClean="0"/>
            </a:br>
            <a:r>
              <a:rPr lang="en-IE" sz="2800" dirty="0" smtClean="0"/>
              <a:t>Cleachtadh - </a:t>
            </a:r>
            <a:r>
              <a:rPr lang="en-I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  <a:endParaRPr lang="en-IE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7" y="2668552"/>
            <a:ext cx="10862389" cy="6074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1800" b="1" dirty="0" smtClean="0"/>
              <a:t>bris	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break</a:t>
            </a:r>
            <a:r>
              <a:rPr lang="en-IE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b="1" dirty="0" err="1" smtClean="0"/>
              <a:t>cuir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put</a:t>
            </a:r>
            <a:r>
              <a:rPr lang="en-IE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b="1" dirty="0" smtClean="0"/>
              <a:t>rith		</a:t>
            </a:r>
            <a:r>
              <a:rPr lang="en-IE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break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err="1" smtClean="0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put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I run</a:t>
            </a:r>
          </a:p>
          <a:p>
            <a:pPr marL="0" indent="0">
              <a:buNone/>
            </a:pP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</a:t>
            </a:r>
            <a:r>
              <a:rPr lang="en-IE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/>
              <a:t>	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sé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breaks	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puts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sé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 runs</a:t>
            </a:r>
          </a:p>
          <a:p>
            <a:pPr marL="0" indent="0">
              <a:buNone/>
            </a:pP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sí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She breaks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puts 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sí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She runs</a:t>
            </a:r>
          </a:p>
          <a:p>
            <a:pPr marL="0" indent="0">
              <a:buNone/>
            </a:pP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r>
              <a:rPr lang="en-IE" sz="1800" dirty="0" smtClean="0"/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We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sibh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sibh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You (pl)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siad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err="1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siad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They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g</a:t>
            </a:r>
            <a:r>
              <a:rPr lang="en-IE" sz="1800" dirty="0" err="1" smtClean="0"/>
              <a:t>cuir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put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	</a:t>
            </a:r>
            <a:r>
              <a:rPr lang="en-IE" sz="1800" dirty="0" smtClean="0"/>
              <a:t>An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Do you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IE" sz="1800" dirty="0" smtClean="0"/>
              <a:t>Ní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r>
              <a:rPr lang="en-IE" sz="1800" dirty="0" smtClean="0"/>
              <a:t>		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don’t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break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dirty="0" smtClean="0"/>
              <a:t>Ní </a:t>
            </a:r>
            <a:r>
              <a:rPr lang="en-IE" sz="1800" dirty="0" err="1" smtClean="0"/>
              <a:t>c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uir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IE" sz="1800" dirty="0" smtClean="0"/>
              <a:t>sé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He doesn’t put	</a:t>
            </a:r>
            <a:r>
              <a:rPr lang="en-IE" sz="1800" dirty="0" smtClean="0"/>
              <a:t>Ní </a:t>
            </a:r>
            <a:r>
              <a:rPr lang="en-IE" sz="1800" dirty="0" err="1" smtClean="0"/>
              <a:t>rith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r>
              <a:rPr lang="en-IE" sz="1800" dirty="0" smtClean="0">
                <a:solidFill>
                  <a:srgbClr val="FF0000"/>
                </a:solidFill>
              </a:rPr>
              <a:t>   </a:t>
            </a:r>
            <a:r>
              <a:rPr lang="en-IE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 don’t </a:t>
            </a:r>
            <a:r>
              <a:rPr lang="en-IE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</a:t>
            </a:r>
            <a:endParaRPr lang="en-IE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pPr marL="0" indent="0">
              <a:buNone/>
            </a:pPr>
            <a:endParaRPr lang="en-IE" sz="1800" dirty="0" smtClean="0"/>
          </a:p>
          <a:p>
            <a:pPr marL="0" indent="0">
              <a:buNone/>
            </a:pPr>
            <a:r>
              <a:rPr lang="en-IE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IE" sz="1800" i="1" dirty="0" smtClean="0"/>
              <a:t>	</a:t>
            </a:r>
          </a:p>
          <a:p>
            <a:pPr marL="0" indent="0">
              <a:buNone/>
            </a:pPr>
            <a:r>
              <a:rPr lang="en-IE" sz="1800" i="1" dirty="0" smtClean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01412" y="2668552"/>
            <a:ext cx="0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4327" y="2668552"/>
            <a:ext cx="37322" cy="32283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50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11555"/>
            <a:ext cx="10937034" cy="1215556"/>
          </a:xfrm>
        </p:spPr>
        <p:txBody>
          <a:bodyPr>
            <a:noAutofit/>
          </a:bodyPr>
          <a:lstStyle/>
          <a:p>
            <a:r>
              <a:rPr lang="en-IE" sz="3600" dirty="0"/>
              <a:t>An Aimsir Laithreach – Gach </a:t>
            </a:r>
            <a:r>
              <a:rPr lang="en-IE" sz="3600" dirty="0" smtClean="0"/>
              <a:t>Lá </a:t>
            </a:r>
            <a:r>
              <a:rPr lang="en-IE" sz="3600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IE" sz="3600" i="1" dirty="0">
                <a:solidFill>
                  <a:schemeClr val="bg2">
                    <a:lumMod val="50000"/>
                  </a:schemeClr>
                </a:solidFill>
              </a:rPr>
              <a:t>Present Tense - Everyday)</a:t>
            </a:r>
            <a:br>
              <a:rPr lang="en-IE" sz="36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E" sz="3200" b="1" i="1" dirty="0"/>
              <a:t>1 syllable </a:t>
            </a:r>
            <a:r>
              <a:rPr lang="en-IE" sz="3200" b="1" i="1" dirty="0" smtClean="0"/>
              <a:t>slender verbs</a:t>
            </a:r>
            <a:endParaRPr lang="en-IE" sz="3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87" y="2373894"/>
            <a:ext cx="10525368" cy="34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 smtClean="0"/>
              <a:t>Quick Recap:</a:t>
            </a:r>
          </a:p>
          <a:p>
            <a:pPr marL="0" indent="0">
              <a:buNone/>
            </a:pPr>
            <a:endParaRPr lang="en-IE" sz="1800" dirty="0" smtClean="0"/>
          </a:p>
          <a:p>
            <a:pPr marL="342900" indent="-342900">
              <a:buAutoNum type="arabicPeriod"/>
            </a:pPr>
            <a:r>
              <a:rPr lang="en-IE" sz="1800" dirty="0" smtClean="0"/>
              <a:t>For 1 syllable verbs that begin with a vowel or a consonant, add </a:t>
            </a:r>
            <a:r>
              <a:rPr lang="en-IE" sz="1800" dirty="0" smtClean="0">
                <a:solidFill>
                  <a:srgbClr val="FF0000"/>
                </a:solidFill>
              </a:rPr>
              <a:t>eann </a:t>
            </a:r>
            <a:r>
              <a:rPr lang="en-IE" sz="1800" dirty="0" smtClean="0"/>
              <a:t>at the end of the root verb. E.g. bris =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There is no </a:t>
            </a:r>
            <a:r>
              <a:rPr lang="en-IE" sz="1800" i="1" dirty="0" smtClean="0"/>
              <a:t>mé</a:t>
            </a:r>
            <a:r>
              <a:rPr lang="en-IE" sz="1800" dirty="0" smtClean="0"/>
              <a:t> in the present tense. Instead for broad verbs, we add </a:t>
            </a:r>
            <a:r>
              <a:rPr lang="en-IE" sz="1800" dirty="0" smtClean="0">
                <a:solidFill>
                  <a:srgbClr val="FF0000"/>
                </a:solidFill>
              </a:rPr>
              <a:t>im</a:t>
            </a:r>
            <a:r>
              <a:rPr lang="en-IE" sz="1800" dirty="0" smtClean="0"/>
              <a:t> to the end of the root of the verb. E.g. bris =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im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We add aimid to broad verbs in the present tense when we want to say we did something. E.g. bris = 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imid</a:t>
            </a:r>
            <a:endParaRPr lang="en-IE" sz="18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IE" sz="1800" dirty="0" smtClean="0"/>
              <a:t>To ask a question, we use </a:t>
            </a:r>
            <a:r>
              <a:rPr lang="en-IE" sz="1800" dirty="0" smtClean="0">
                <a:solidFill>
                  <a:srgbClr val="FF0000"/>
                </a:solidFill>
              </a:rPr>
              <a:t>An, </a:t>
            </a:r>
            <a:r>
              <a:rPr lang="en-IE" sz="1800" dirty="0" smtClean="0"/>
              <a:t>an </a:t>
            </a:r>
            <a:r>
              <a:rPr lang="en-IE" sz="1800" dirty="0" err="1" smtClean="0">
                <a:solidFill>
                  <a:srgbClr val="FF0000"/>
                </a:solidFill>
              </a:rPr>
              <a:t>urú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and</a:t>
            </a:r>
            <a:r>
              <a:rPr lang="en-IE" sz="1800" dirty="0" smtClean="0">
                <a:solidFill>
                  <a:srgbClr val="FF0000"/>
                </a:solidFill>
              </a:rPr>
              <a:t> eann </a:t>
            </a:r>
            <a:r>
              <a:rPr lang="en-IE" sz="1800" dirty="0" smtClean="0"/>
              <a:t>e.g. </a:t>
            </a:r>
            <a:r>
              <a:rPr lang="en-IE" sz="1800" dirty="0" smtClean="0">
                <a:solidFill>
                  <a:srgbClr val="FF0000"/>
                </a:solidFill>
              </a:rPr>
              <a:t>An</a:t>
            </a:r>
            <a:r>
              <a:rPr lang="en-IE" sz="1800" dirty="0" smtClean="0"/>
              <a:t> </a:t>
            </a:r>
            <a:r>
              <a:rPr lang="en-IE" sz="1800" dirty="0" err="1" smtClean="0">
                <a:solidFill>
                  <a:srgbClr val="FF0000"/>
                </a:solidFill>
              </a:rPr>
              <a:t>m</a:t>
            </a:r>
            <a:r>
              <a:rPr lang="en-IE" sz="1800" dirty="0" err="1" smtClean="0"/>
              <a:t>bris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tú? </a:t>
            </a:r>
          </a:p>
          <a:p>
            <a:pPr marL="342900" indent="-342900">
              <a:buAutoNum type="arabicPeriod"/>
            </a:pPr>
            <a:r>
              <a:rPr lang="en-IE" sz="1800" dirty="0" smtClean="0"/>
              <a:t>To say the negative, we use </a:t>
            </a:r>
            <a:r>
              <a:rPr lang="en-IE" sz="1800" dirty="0" smtClean="0">
                <a:solidFill>
                  <a:srgbClr val="FF0000"/>
                </a:solidFill>
              </a:rPr>
              <a:t>Ní, </a:t>
            </a:r>
            <a:r>
              <a:rPr lang="en-IE" sz="1800" dirty="0" smtClean="0"/>
              <a:t>a</a:t>
            </a:r>
            <a:r>
              <a:rPr lang="en-IE" sz="1800" dirty="0" smtClean="0">
                <a:solidFill>
                  <a:srgbClr val="FF0000"/>
                </a:solidFill>
              </a:rPr>
              <a:t> </a:t>
            </a:r>
            <a:r>
              <a:rPr lang="en-IE" sz="1800" dirty="0" smtClean="0"/>
              <a:t>séimhiú (</a:t>
            </a:r>
            <a:r>
              <a:rPr lang="en-IE" sz="1800" dirty="0" smtClean="0">
                <a:solidFill>
                  <a:srgbClr val="FF0000"/>
                </a:solidFill>
              </a:rPr>
              <a:t>h</a:t>
            </a:r>
            <a:r>
              <a:rPr lang="en-IE" sz="1800" dirty="0" smtClean="0"/>
              <a:t>) and </a:t>
            </a:r>
            <a:r>
              <a:rPr lang="en-IE" sz="1800" dirty="0" smtClean="0">
                <a:solidFill>
                  <a:srgbClr val="FF0000"/>
                </a:solidFill>
              </a:rPr>
              <a:t>eann</a:t>
            </a:r>
            <a:r>
              <a:rPr lang="en-IE" sz="1800" dirty="0"/>
              <a:t> </a:t>
            </a:r>
            <a:r>
              <a:rPr lang="en-IE" sz="1800" dirty="0" smtClean="0"/>
              <a:t>e.g. </a:t>
            </a:r>
            <a:r>
              <a:rPr lang="en-IE" sz="1800" dirty="0" smtClean="0">
                <a:solidFill>
                  <a:srgbClr val="FF0000"/>
                </a:solidFill>
              </a:rPr>
              <a:t>Ní</a:t>
            </a:r>
            <a:r>
              <a:rPr lang="en-IE" sz="1800" dirty="0" smtClean="0"/>
              <a:t> </a:t>
            </a:r>
            <a:r>
              <a:rPr lang="en-IE" sz="1800" dirty="0" err="1" smtClean="0"/>
              <a:t>b</a:t>
            </a:r>
            <a:r>
              <a:rPr lang="en-IE" sz="1800" dirty="0" err="1" smtClean="0">
                <a:solidFill>
                  <a:srgbClr val="FF0000"/>
                </a:solidFill>
              </a:rPr>
              <a:t>h</a:t>
            </a:r>
            <a:r>
              <a:rPr lang="en-IE" sz="1800" dirty="0" err="1" smtClean="0"/>
              <a:t>ris</a:t>
            </a:r>
            <a:r>
              <a:rPr lang="en-IE" sz="1800" dirty="0" err="1" smtClean="0">
                <a:solidFill>
                  <a:srgbClr val="FF0000"/>
                </a:solidFill>
              </a:rPr>
              <a:t>eann</a:t>
            </a:r>
            <a:r>
              <a:rPr lang="en-IE" sz="1800" dirty="0" smtClean="0"/>
              <a:t> sé.</a:t>
            </a:r>
            <a:endParaRPr lang="en-IE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1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406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Gramadach</vt:lpstr>
      <vt:lpstr>An Aimsir Laithreach – Gach Lá (Present Tense - Everyday) 1 syllable slender verbs</vt:lpstr>
      <vt:lpstr>An Aimsir Laithreach – Gach Lá (Present Tense - Everyday) 1 syllable slender verbs</vt:lpstr>
      <vt:lpstr>An Aimsir Laithreach – Gach Lá (Present Tense - Everyday) 1 syllable slender verbs Cleachtadh - Practice</vt:lpstr>
      <vt:lpstr>An Aimsir Laithreach – Gach Lá (Present Tense - Everyday) 1 syllable slender verbs</vt:lpstr>
    </vt:vector>
  </TitlesOfParts>
  <Company>PDST Technology in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Gramadach</dc:title>
  <dc:creator>Dave O’Mahony</dc:creator>
  <cp:lastModifiedBy>Dave O’Mahony</cp:lastModifiedBy>
  <cp:revision>20</cp:revision>
  <dcterms:created xsi:type="dcterms:W3CDTF">2018-09-14T11:47:15Z</dcterms:created>
  <dcterms:modified xsi:type="dcterms:W3CDTF">2019-03-13T12:12:26Z</dcterms:modified>
</cp:coreProperties>
</file>