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3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14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74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766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43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78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68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612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149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705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4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02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135806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smtClean="0">
                <a:solidFill>
                  <a:prstClr val="black"/>
                </a:solidFill>
              </a:rPr>
              <a:t>sé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244945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</a:t>
            </a:r>
            <a:r>
              <a:rPr lang="en-IE" sz="3600" dirty="0" err="1" smtClean="0"/>
              <a:t>Fháistineach</a:t>
            </a:r>
            <a:r>
              <a:rPr lang="en-IE" sz="3600" dirty="0" smtClean="0"/>
              <a:t>– </a:t>
            </a:r>
            <a:r>
              <a:rPr lang="en-IE" sz="3600" dirty="0" err="1" smtClean="0"/>
              <a:t>Amárach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 smtClean="0"/>
              <a:t>1 syllable broad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48649" y="2383225"/>
            <a:ext cx="10903085" cy="1367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In the future tense, there is no need to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like we did in the past tense.</a:t>
            </a:r>
          </a:p>
          <a:p>
            <a:pPr marL="0" indent="0">
              <a:buNone/>
            </a:pPr>
            <a:r>
              <a:rPr lang="en-IE" sz="1800" dirty="0" smtClean="0"/>
              <a:t>Instead, we add an ending to the root of the verb. There are four different endings in the present tense. For 1 syllable broad verbs in the future tense, we add 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to the end of the root verb.</a:t>
            </a:r>
          </a:p>
          <a:p>
            <a:pPr marL="0" indent="0">
              <a:buNone/>
            </a:pPr>
            <a:r>
              <a:rPr lang="en-IE" sz="1800" dirty="0" smtClean="0"/>
              <a:t>For example Glan becomes 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Will clean</a:t>
            </a:r>
            <a:endParaRPr lang="en-IE" sz="18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198" y="3750907"/>
            <a:ext cx="9516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other difficult part is when we want to say “we” do something in the present tense. With </a:t>
            </a:r>
            <a:r>
              <a:rPr lang="en-IE" i="1" u="sng" dirty="0" smtClean="0"/>
              <a:t>broad</a:t>
            </a:r>
          </a:p>
          <a:p>
            <a:r>
              <a:rPr lang="en-IE" dirty="0"/>
              <a:t>v</a:t>
            </a:r>
            <a:r>
              <a:rPr lang="en-IE" dirty="0" smtClean="0"/>
              <a:t>erbs in the future tense, we add </a:t>
            </a:r>
            <a:r>
              <a:rPr lang="en-IE" dirty="0" err="1" smtClean="0">
                <a:solidFill>
                  <a:srgbClr val="FF0000"/>
                </a:solidFill>
              </a:rPr>
              <a:t>faimid</a:t>
            </a:r>
            <a:r>
              <a:rPr lang="en-IE" dirty="0" smtClean="0">
                <a:solidFill>
                  <a:srgbClr val="FF0000"/>
                </a:solidFill>
              </a:rPr>
              <a:t> </a:t>
            </a:r>
            <a:r>
              <a:rPr lang="en-IE" dirty="0" smtClean="0"/>
              <a:t>onto the end of the stem of the verb.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198" y="4358765"/>
            <a:ext cx="5241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 Glan becomes </a:t>
            </a:r>
            <a:r>
              <a:rPr lang="en-IE" dirty="0" err="1" smtClean="0"/>
              <a:t>Glan</a:t>
            </a:r>
            <a:r>
              <a:rPr lang="en-IE" dirty="0" err="1" smtClean="0">
                <a:solidFill>
                  <a:srgbClr val="FF0000"/>
                </a:solidFill>
              </a:rPr>
              <a:t>faimid</a:t>
            </a:r>
            <a:r>
              <a:rPr lang="en-IE" dirty="0" smtClean="0"/>
              <a:t> </a:t>
            </a:r>
            <a:r>
              <a:rPr lang="en-IE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We will clean</a:t>
            </a:r>
            <a:endParaRPr lang="en-I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353802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</a:t>
            </a:r>
            <a:r>
              <a:rPr lang="en-IE" sz="3600" dirty="0" err="1"/>
              <a:t>Fháistineach</a:t>
            </a:r>
            <a:r>
              <a:rPr lang="en-IE" sz="3600" dirty="0"/>
              <a:t>– </a:t>
            </a:r>
            <a:r>
              <a:rPr lang="en-IE" sz="3600" dirty="0" err="1"/>
              <a:t>Amárach</a:t>
            </a:r>
            <a:r>
              <a:rPr lang="en-IE" sz="3600" dirty="0"/>
              <a:t>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 smtClean="0"/>
              <a:t>1 </a:t>
            </a:r>
            <a:r>
              <a:rPr lang="en-IE" sz="3200" b="1" i="1" dirty="0"/>
              <a:t>syllable broad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29987" y="2373894"/>
            <a:ext cx="10525368" cy="2813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Ceisteach agus Diúltach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(Questions and Negative)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To ask a question in the future tense, we put </a:t>
            </a:r>
            <a:r>
              <a:rPr lang="en-IE" sz="1800" i="1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before and 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after the verb e.g.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tú?  -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Will you clean?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To say that you didn’t do something, we put </a:t>
            </a:r>
            <a:r>
              <a:rPr lang="en-IE" sz="1800" i="1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before the word,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the first letter and a 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at the end e.g.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g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mé -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I will not clean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</p:txBody>
      </p:sp>
    </p:spTree>
    <p:extLst>
      <p:ext uri="{BB962C8B-B14F-4D97-AF65-F5344CB8AC3E}">
        <p14:creationId xmlns:p14="http://schemas.microsoft.com/office/powerpoint/2010/main" val="28779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35380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An Aimsir </a:t>
            </a:r>
            <a:r>
              <a:rPr lang="en-IE" sz="3600" dirty="0" err="1" smtClean="0"/>
              <a:t>Fháistineach</a:t>
            </a:r>
            <a:r>
              <a:rPr lang="en-IE" sz="3600" dirty="0" smtClean="0"/>
              <a:t> – </a:t>
            </a:r>
            <a:r>
              <a:rPr lang="en-IE" sz="3600" dirty="0" err="1" smtClean="0"/>
              <a:t>Amárach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(Future Tense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Tomorrow)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1 syllable broad </a:t>
            </a:r>
            <a:r>
              <a:rPr lang="en-IE" sz="3200" b="1" i="1" dirty="0" smtClean="0"/>
              <a:t>verbs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smtClean="0"/>
              <a:t>Cleachtadh - </a:t>
            </a:r>
            <a:r>
              <a:rPr lang="en-IE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Practice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7" y="2668552"/>
            <a:ext cx="10862389" cy="60742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sz="1800" b="1" dirty="0" smtClean="0"/>
              <a:t>ceap	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think</a:t>
            </a:r>
            <a:r>
              <a:rPr lang="en-IE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smtClean="0"/>
              <a:t>glan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clean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/>
              <a:t>dún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close</a:t>
            </a: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will think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clean	</a:t>
            </a:r>
            <a:r>
              <a:rPr lang="en-IE" sz="1800" dirty="0" err="1" smtClean="0"/>
              <a:t>dún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close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think</a:t>
            </a:r>
            <a:r>
              <a:rPr lang="en-IE" sz="1800" dirty="0" smtClean="0"/>
              <a:t>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clean	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close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sé	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 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think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clean	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close</a:t>
            </a: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sí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think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sí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She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clean	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sí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close</a:t>
            </a: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 smtClean="0">
                <a:solidFill>
                  <a:srgbClr val="FF0000"/>
                </a:solidFill>
              </a:rPr>
              <a:t>faimid</a:t>
            </a:r>
            <a:r>
              <a:rPr lang="en-IE" sz="1800" dirty="0" smtClean="0"/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think	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clean	</a:t>
            </a:r>
            <a:r>
              <a:rPr lang="en-IE" sz="1800" dirty="0" err="1" smtClean="0"/>
              <a:t>dún</a:t>
            </a:r>
            <a:r>
              <a:rPr lang="en-IE" sz="1800" dirty="0" err="1" smtClean="0">
                <a:solidFill>
                  <a:srgbClr val="FF0000"/>
                </a:solidFill>
              </a:rPr>
              <a:t>faimid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close</a:t>
            </a: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sibh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You(pl)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think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You(pl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clean	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 (pl)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close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siad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think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clean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close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g</a:t>
            </a: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tú?	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Will you think?	</a:t>
            </a:r>
            <a:r>
              <a:rPr lang="en-IE" sz="1800" dirty="0" smtClean="0"/>
              <a:t>An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n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Will you clean?	</a:t>
            </a:r>
            <a:r>
              <a:rPr lang="en-IE" sz="1800" dirty="0" smtClean="0"/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n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Will you close?</a:t>
            </a:r>
          </a:p>
          <a:p>
            <a:pPr marL="0" indent="0">
              <a:buNone/>
            </a:pPr>
            <a:r>
              <a:rPr lang="en-IE" sz="1800" dirty="0" smtClean="0"/>
              <a:t>Ní </a:t>
            </a:r>
            <a:r>
              <a:rPr lang="en-IE" sz="1800" dirty="0" err="1" smtClean="0"/>
              <a:t>c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eap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will not think	</a:t>
            </a:r>
            <a:r>
              <a:rPr lang="en-IE" sz="1800" dirty="0" smtClean="0"/>
              <a:t>Ní </a:t>
            </a:r>
            <a:r>
              <a:rPr lang="en-IE" sz="1800" dirty="0" err="1" smtClean="0"/>
              <a:t>g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will not clean	</a:t>
            </a:r>
            <a:r>
              <a:rPr lang="en-IE" sz="1800" dirty="0" smtClean="0"/>
              <a:t>Ní </a:t>
            </a:r>
            <a:r>
              <a:rPr lang="en-IE" sz="1800" dirty="0" err="1" smtClean="0"/>
              <a:t>d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ún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not close</a:t>
            </a: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60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226283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</a:t>
            </a:r>
            <a:r>
              <a:rPr lang="en-IE" sz="3600" dirty="0" err="1"/>
              <a:t>Fháistineach</a:t>
            </a:r>
            <a:r>
              <a:rPr lang="en-IE" sz="3600" dirty="0"/>
              <a:t>– </a:t>
            </a:r>
            <a:r>
              <a:rPr lang="en-IE" sz="3600" dirty="0" err="1"/>
              <a:t>Amárach</a:t>
            </a:r>
            <a:r>
              <a:rPr lang="en-IE" sz="3600" dirty="0"/>
              <a:t>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 smtClean="0"/>
              <a:t>1 </a:t>
            </a:r>
            <a:r>
              <a:rPr lang="en-IE" sz="3200" b="1" i="1" dirty="0"/>
              <a:t>syllable broad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29987" y="2373894"/>
            <a:ext cx="10525368" cy="2813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Quick Recap: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IE" sz="1800" dirty="0" smtClean="0"/>
              <a:t>There is no need to add a ‘h’ like we did in the past tense.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IE" sz="1800" dirty="0" smtClean="0"/>
              <a:t>To say something in the future tense, we add 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onto the root of the verb e.g. 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mé.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IE" sz="1800" dirty="0" smtClean="0"/>
              <a:t>We add </a:t>
            </a:r>
            <a:r>
              <a:rPr lang="en-IE" sz="1800" dirty="0" err="1" smtClean="0">
                <a:solidFill>
                  <a:srgbClr val="FF0000"/>
                </a:solidFill>
              </a:rPr>
              <a:t>faimid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to the root of the verb to say we will do something e.g. 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faimid</a:t>
            </a:r>
            <a:r>
              <a:rPr lang="en-IE" sz="18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IE" sz="1800" dirty="0" smtClean="0"/>
              <a:t>To ask a question, we use </a:t>
            </a:r>
            <a:r>
              <a:rPr lang="en-IE" sz="1800" dirty="0" smtClean="0">
                <a:solidFill>
                  <a:srgbClr val="FF0000"/>
                </a:solidFill>
              </a:rPr>
              <a:t>An </a:t>
            </a:r>
            <a:r>
              <a:rPr lang="en-IE" sz="1800" dirty="0"/>
              <a:t>and an </a:t>
            </a:r>
            <a:r>
              <a:rPr lang="en-IE" sz="1800" dirty="0" err="1">
                <a:solidFill>
                  <a:srgbClr val="FF0000"/>
                </a:solidFill>
              </a:rPr>
              <a:t>urú</a:t>
            </a:r>
            <a:r>
              <a:rPr lang="en-IE" sz="1800" dirty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e.g. 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n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tú?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IE" sz="1800" dirty="0" smtClean="0"/>
              <a:t>To say the negative, we use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/>
              <a:t> and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the first letter e.g. Ní </a:t>
            </a:r>
            <a:r>
              <a:rPr lang="en-IE" sz="1800" dirty="0" err="1" smtClean="0"/>
              <a:t>g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mé.</a:t>
            </a:r>
            <a:endParaRPr lang="en-IE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8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347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Gramadach</vt:lpstr>
      <vt:lpstr>An Aimsir Fháistineach– Amárach (Future Tense - Tomorrow) 1 syllable broad verbs</vt:lpstr>
      <vt:lpstr>An Aimsir Fháistineach– Amárach (Future Tense - Tomorrow) 1 syllable broad verbs</vt:lpstr>
      <vt:lpstr>An Aimsir Fháistineach – Amárach (Future Tense - Tomorrow) 1 syllable broad verbs Cleachtadh - Practice</vt:lpstr>
      <vt:lpstr>An Aimsir Fháistineach– Amárach (Future Tense - Tomorrow) 1 syllable broad verbs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28</cp:revision>
  <dcterms:created xsi:type="dcterms:W3CDTF">2018-09-14T11:47:15Z</dcterms:created>
  <dcterms:modified xsi:type="dcterms:W3CDTF">2019-03-13T12:13:17Z</dcterms:modified>
</cp:coreProperties>
</file>