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3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2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414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674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7668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943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7788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685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6120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1492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7057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430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3424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402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5225" y="3007893"/>
            <a:ext cx="4551197" cy="923174"/>
          </a:xfrm>
        </p:spPr>
        <p:txBody>
          <a:bodyPr>
            <a:noAutofit/>
          </a:bodyPr>
          <a:lstStyle/>
          <a:p>
            <a:pPr algn="l"/>
            <a:r>
              <a:rPr lang="en-IE" sz="7200" dirty="0" smtClean="0">
                <a:latin typeface="Calibri" panose="020F0502020204030204" pitchFamily="34" charset="0"/>
              </a:rPr>
              <a:t>Gramadach</a:t>
            </a:r>
            <a:endParaRPr lang="en-IE" sz="72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052" y="3007893"/>
            <a:ext cx="3330426" cy="8339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78281" y="3826041"/>
            <a:ext cx="210185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600" dirty="0">
                <a:solidFill>
                  <a:prstClr val="black"/>
                </a:solidFill>
              </a:rPr>
              <a:t>cuid a </a:t>
            </a:r>
            <a:r>
              <a:rPr lang="en-IE" sz="2600" dirty="0" err="1" smtClean="0">
                <a:solidFill>
                  <a:prstClr val="black"/>
                </a:solidFill>
              </a:rPr>
              <a:t>trí</a:t>
            </a:r>
            <a:r>
              <a:rPr lang="en-IE" sz="2600" dirty="0" smtClean="0">
                <a:solidFill>
                  <a:prstClr val="black"/>
                </a:solidFill>
              </a:rPr>
              <a:t> </a:t>
            </a:r>
            <a:r>
              <a:rPr lang="en-IE" sz="2600" dirty="0" err="1">
                <a:solidFill>
                  <a:prstClr val="black"/>
                </a:solidFill>
              </a:rPr>
              <a:t>déag</a:t>
            </a:r>
            <a:endParaRPr lang="en-IE" sz="2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93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1244945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</a:t>
            </a:r>
            <a:r>
              <a:rPr lang="en-IE" sz="3600" dirty="0" err="1" smtClean="0"/>
              <a:t>Fháistineach</a:t>
            </a:r>
            <a:r>
              <a:rPr lang="en-IE" sz="3600" dirty="0" smtClean="0"/>
              <a:t>– </a:t>
            </a:r>
            <a:r>
              <a:rPr lang="en-IE" sz="3600" dirty="0" err="1" smtClean="0"/>
              <a:t>Amárach</a:t>
            </a:r>
            <a:r>
              <a:rPr lang="en-IE" sz="3600" dirty="0" smtClean="0"/>
              <a:t>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(Future Tense - Tomorrow)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 smtClean="0"/>
              <a:t>2 syllable slender verbs</a:t>
            </a:r>
            <a:endParaRPr lang="en-IE" sz="3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848649" y="2383225"/>
            <a:ext cx="10903085" cy="13676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In the future tense, there is no need to add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like we did in the past tense.</a:t>
            </a:r>
          </a:p>
          <a:p>
            <a:pPr marL="0" indent="0">
              <a:buNone/>
            </a:pPr>
            <a:r>
              <a:rPr lang="en-IE" sz="1800" dirty="0" smtClean="0"/>
              <a:t>Instead, we add an ending to the root of the verb. There are four different endings in the present tense. For 1 syllable slender verbs in the future tense, we add 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to the end of the root verb.</a:t>
            </a:r>
          </a:p>
          <a:p>
            <a:pPr marL="0" indent="0">
              <a:buNone/>
            </a:pPr>
            <a:r>
              <a:rPr lang="en-IE" sz="1800" dirty="0" smtClean="0"/>
              <a:t>For example Bris becomes </a:t>
            </a: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– Will break</a:t>
            </a:r>
            <a:endParaRPr lang="en-IE" sz="1800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8198" y="3750907"/>
            <a:ext cx="9564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The other difficult part is when we want to say “we” do something in the present tense. With </a:t>
            </a:r>
            <a:r>
              <a:rPr lang="en-IE" i="1" u="sng" dirty="0" smtClean="0"/>
              <a:t>slender</a:t>
            </a:r>
          </a:p>
          <a:p>
            <a:r>
              <a:rPr lang="en-IE" dirty="0"/>
              <a:t>v</a:t>
            </a:r>
            <a:r>
              <a:rPr lang="en-IE" dirty="0" smtClean="0"/>
              <a:t>erbs in the future tense, we add </a:t>
            </a:r>
            <a:r>
              <a:rPr lang="en-IE" dirty="0" err="1" smtClean="0">
                <a:solidFill>
                  <a:srgbClr val="FF0000"/>
                </a:solidFill>
              </a:rPr>
              <a:t>fimid</a:t>
            </a:r>
            <a:r>
              <a:rPr lang="en-IE" dirty="0" smtClean="0">
                <a:solidFill>
                  <a:srgbClr val="FF0000"/>
                </a:solidFill>
              </a:rPr>
              <a:t> </a:t>
            </a:r>
            <a:r>
              <a:rPr lang="en-IE" dirty="0" smtClean="0"/>
              <a:t>onto the end of the stem of the verb.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198" y="4358765"/>
            <a:ext cx="500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For example Bris becomes </a:t>
            </a:r>
            <a:r>
              <a:rPr lang="en-IE" dirty="0" err="1" smtClean="0"/>
              <a:t>Bris</a:t>
            </a:r>
            <a:r>
              <a:rPr lang="en-IE" dirty="0" err="1" smtClean="0">
                <a:solidFill>
                  <a:srgbClr val="FF0000"/>
                </a:solidFill>
              </a:rPr>
              <a:t>fimid</a:t>
            </a:r>
            <a:r>
              <a:rPr lang="en-IE" dirty="0" smtClean="0"/>
              <a:t> </a:t>
            </a:r>
            <a:r>
              <a:rPr lang="en-IE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– We will break</a:t>
            </a:r>
            <a:endParaRPr lang="en-IE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73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1353802" cy="1215556"/>
          </a:xfrm>
        </p:spPr>
        <p:txBody>
          <a:bodyPr>
            <a:noAutofit/>
          </a:bodyPr>
          <a:lstStyle/>
          <a:p>
            <a:r>
              <a:rPr lang="en-IE" sz="3600" dirty="0"/>
              <a:t>An Aimsir </a:t>
            </a:r>
            <a:r>
              <a:rPr lang="en-IE" sz="3600" dirty="0" err="1"/>
              <a:t>Fháistineach</a:t>
            </a:r>
            <a:r>
              <a:rPr lang="en-IE" sz="3600" dirty="0"/>
              <a:t>– </a:t>
            </a:r>
            <a:r>
              <a:rPr lang="en-IE" sz="3600" dirty="0" err="1"/>
              <a:t>Amárach</a:t>
            </a:r>
            <a:r>
              <a:rPr lang="en-IE" sz="3600" dirty="0"/>
              <a:t> 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(Future Tense - Tomorrow)</a:t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/>
              <a:t>2 syllable slender verbs</a:t>
            </a:r>
            <a:endParaRPr lang="en-IE" sz="3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87" y="2373894"/>
            <a:ext cx="10525368" cy="2813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Ceisteach </a:t>
            </a:r>
            <a:r>
              <a:rPr lang="en-IE" sz="1800" dirty="0"/>
              <a:t>agus </a:t>
            </a:r>
            <a:r>
              <a:rPr lang="en-IE" sz="1800" dirty="0" smtClean="0"/>
              <a:t>Diúltach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(Questions and Negative)</a:t>
            </a:r>
          </a:p>
          <a:p>
            <a:pPr marL="0" indent="0">
              <a:buNone/>
            </a:pPr>
            <a:endParaRPr lang="en-IE" sz="18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smtClean="0"/>
              <a:t>To ask a question in the future tense, we put </a:t>
            </a:r>
            <a:r>
              <a:rPr lang="en-IE" sz="1800" i="1" dirty="0" smtClean="0">
                <a:solidFill>
                  <a:srgbClr val="FF0000"/>
                </a:solidFill>
              </a:rPr>
              <a:t>An</a:t>
            </a:r>
            <a:r>
              <a:rPr lang="en-IE" sz="1800" dirty="0" smtClean="0"/>
              <a:t> before and 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after the verb e.g. </a:t>
            </a:r>
            <a:r>
              <a:rPr lang="en-IE" sz="1800" dirty="0" smtClean="0">
                <a:solidFill>
                  <a:srgbClr val="FF0000"/>
                </a:solidFill>
              </a:rPr>
              <a:t>An</a:t>
            </a:r>
            <a:r>
              <a:rPr lang="en-IE" sz="1800" dirty="0" smtClean="0"/>
              <a:t> </a:t>
            </a: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tú?  -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Will you break?</a:t>
            </a:r>
            <a:endParaRPr lang="en-IE" sz="1800" dirty="0"/>
          </a:p>
          <a:p>
            <a:pPr marL="0" indent="0">
              <a:buNone/>
            </a:pPr>
            <a:r>
              <a:rPr lang="en-IE" sz="1800" dirty="0" smtClean="0"/>
              <a:t>To say that you didn’t do something, we put </a:t>
            </a:r>
            <a:r>
              <a:rPr lang="en-IE" sz="1800" i="1" dirty="0" smtClean="0">
                <a:solidFill>
                  <a:srgbClr val="FF0000"/>
                </a:solidFill>
              </a:rPr>
              <a:t>Ní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before the word,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after the first letter and a 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at the end e.g. </a:t>
            </a:r>
            <a:r>
              <a:rPr lang="en-IE" sz="1800" dirty="0" smtClean="0">
                <a:solidFill>
                  <a:srgbClr val="FF0000"/>
                </a:solidFill>
              </a:rPr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b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ris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mé -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I will not break</a:t>
            </a: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</p:txBody>
      </p:sp>
    </p:spTree>
    <p:extLst>
      <p:ext uri="{BB962C8B-B14F-4D97-AF65-F5344CB8AC3E}">
        <p14:creationId xmlns:p14="http://schemas.microsoft.com/office/powerpoint/2010/main" val="28779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1141992" cy="2091482"/>
          </a:xfrm>
        </p:spPr>
        <p:txBody>
          <a:bodyPr anchor="t">
            <a:noAutofit/>
          </a:bodyPr>
          <a:lstStyle/>
          <a:p>
            <a:r>
              <a:rPr lang="en-IE" sz="3600" dirty="0"/>
              <a:t>An Aimsir Laithreach – </a:t>
            </a:r>
            <a:r>
              <a:rPr lang="en-IE" sz="3600" dirty="0" err="1" smtClean="0"/>
              <a:t>Amárach</a:t>
            </a:r>
            <a:r>
              <a:rPr lang="en-IE" sz="3600" dirty="0" smtClean="0"/>
              <a:t>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(Future Tense 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-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Tomorrow)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/>
              <a:t>2 syllable </a:t>
            </a:r>
            <a:r>
              <a:rPr lang="en-IE" sz="3200" b="1" i="1" dirty="0" smtClean="0"/>
              <a:t>slender verbs</a:t>
            </a:r>
            <a:r>
              <a:rPr lang="en-IE" sz="3600" b="1" i="1" dirty="0" smtClean="0"/>
              <a:t/>
            </a:r>
            <a:br>
              <a:rPr lang="en-IE" sz="3600" b="1" i="1" dirty="0" smtClean="0"/>
            </a:br>
            <a:r>
              <a:rPr lang="en-IE" sz="2800" dirty="0" smtClean="0"/>
              <a:t>Cleachtadh - </a:t>
            </a:r>
            <a:r>
              <a:rPr lang="en-IE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Practice</a:t>
            </a:r>
            <a:endParaRPr lang="en-IE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7" y="2668552"/>
            <a:ext cx="10862389" cy="60742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E" sz="1800" b="1" dirty="0" smtClean="0"/>
              <a:t>bris		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 break</a:t>
            </a:r>
            <a:r>
              <a:rPr lang="en-IE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b="1" dirty="0" err="1" smtClean="0"/>
              <a:t>cuir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put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b="1" dirty="0" smtClean="0"/>
              <a:t>rith		</a:t>
            </a:r>
            <a:r>
              <a:rPr lang="en-IE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run</a:t>
            </a:r>
          </a:p>
          <a:p>
            <a:pPr marL="0" indent="0">
              <a:buNone/>
            </a:pP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mé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will break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dirty="0" err="1" smtClean="0"/>
              <a:t>cuir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mé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put		</a:t>
            </a:r>
            <a:r>
              <a:rPr lang="en-IE" sz="1800" dirty="0" err="1" smtClean="0"/>
              <a:t>rith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mé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I will run</a:t>
            </a:r>
          </a:p>
          <a:p>
            <a:pPr marL="0" indent="0">
              <a:buNone/>
            </a:pPr>
            <a:r>
              <a:rPr lang="en-IE" sz="1800" dirty="0" err="1" smtClean="0"/>
              <a:t>bris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tú	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You will break </a:t>
            </a:r>
            <a:r>
              <a:rPr lang="en-IE" sz="1800" dirty="0" smtClean="0"/>
              <a:t>	</a:t>
            </a:r>
            <a:r>
              <a:rPr lang="en-IE" sz="1800" dirty="0" err="1" smtClean="0"/>
              <a:t>cuir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tú	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put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 smtClean="0"/>
              <a:t>rith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tú	 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 will run</a:t>
            </a:r>
          </a:p>
          <a:p>
            <a:pPr marL="0" indent="0">
              <a:buNone/>
            </a:pPr>
            <a:r>
              <a:rPr lang="en-IE" sz="1800" dirty="0" err="1" smtClean="0"/>
              <a:t>bris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sé	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break	</a:t>
            </a:r>
            <a:r>
              <a:rPr lang="en-IE" sz="1800" dirty="0" err="1" smtClean="0"/>
              <a:t>cuir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sé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will put	</a:t>
            </a:r>
            <a:r>
              <a:rPr lang="en-IE" sz="1800" dirty="0" err="1" smtClean="0"/>
              <a:t>rith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sé 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 will run</a:t>
            </a:r>
          </a:p>
          <a:p>
            <a:pPr marL="0" indent="0">
              <a:buNone/>
            </a:pPr>
            <a:r>
              <a:rPr lang="en-IE" sz="1800" dirty="0" err="1" smtClean="0"/>
              <a:t>bris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sí	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She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break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 smtClean="0"/>
              <a:t>cuir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sí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She will put	</a:t>
            </a:r>
            <a:r>
              <a:rPr lang="en-IE" sz="1800" dirty="0" err="1" smtClean="0"/>
              <a:t>rith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sí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 	She will run</a:t>
            </a:r>
          </a:p>
          <a:p>
            <a:pPr marL="0" indent="0">
              <a:buNone/>
            </a:pP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fimid</a:t>
            </a:r>
            <a:r>
              <a:rPr lang="en-IE" sz="1800" dirty="0" smtClean="0"/>
              <a:t>	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break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 smtClean="0"/>
              <a:t>cuirf</a:t>
            </a:r>
            <a:r>
              <a:rPr lang="en-IE" sz="1800" dirty="0" err="1" smtClean="0">
                <a:solidFill>
                  <a:srgbClr val="FF0000"/>
                </a:solidFill>
              </a:rPr>
              <a:t>imid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We will put 	</a:t>
            </a:r>
            <a:r>
              <a:rPr lang="en-IE" sz="1800" dirty="0" err="1" smtClean="0"/>
              <a:t>rith</a:t>
            </a:r>
            <a:r>
              <a:rPr lang="en-IE" sz="1800" dirty="0" err="1" smtClean="0">
                <a:solidFill>
                  <a:srgbClr val="FF0000"/>
                </a:solidFill>
              </a:rPr>
              <a:t>fimid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We will run</a:t>
            </a:r>
          </a:p>
          <a:p>
            <a:pPr marL="0" indent="0">
              <a:buNone/>
            </a:pPr>
            <a:r>
              <a:rPr lang="en-IE" sz="1800" dirty="0" err="1" smtClean="0"/>
              <a:t>bris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sibh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You(pl)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break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 smtClean="0"/>
              <a:t>cuir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sibh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You(pl) will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put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 smtClean="0"/>
              <a:t>rith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sibh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You (pl) will run</a:t>
            </a:r>
          </a:p>
          <a:p>
            <a:pPr marL="0" indent="0">
              <a:buNone/>
            </a:pPr>
            <a:r>
              <a:rPr lang="en-IE" sz="1800" dirty="0" err="1" smtClean="0"/>
              <a:t>bris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siad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They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break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 smtClean="0"/>
              <a:t>cuir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siad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They will put 	</a:t>
            </a:r>
            <a:r>
              <a:rPr lang="en-IE" sz="1800" dirty="0" err="1" smtClean="0"/>
              <a:t>rith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siad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They will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run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smtClean="0"/>
              <a:t>An </a:t>
            </a:r>
            <a:r>
              <a:rPr lang="en-IE" sz="1800" dirty="0" err="1" smtClean="0">
                <a:solidFill>
                  <a:srgbClr val="FF0000"/>
                </a:solidFill>
              </a:rPr>
              <a:t>m</a:t>
            </a:r>
            <a:r>
              <a:rPr lang="en-IE" sz="1800" dirty="0" err="1" smtClean="0"/>
              <a:t>bris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tú?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Will 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break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?	</a:t>
            </a:r>
            <a:r>
              <a:rPr lang="en-IE" sz="1800" dirty="0" smtClean="0"/>
              <a:t>An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err="1" smtClean="0">
                <a:solidFill>
                  <a:srgbClr val="FF0000"/>
                </a:solidFill>
              </a:rPr>
              <a:t>g</a:t>
            </a:r>
            <a:r>
              <a:rPr lang="en-IE" sz="1800" dirty="0" err="1" smtClean="0"/>
              <a:t>cuir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tú?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Will 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put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?	</a:t>
            </a:r>
            <a:r>
              <a:rPr lang="en-IE" sz="1800" dirty="0" smtClean="0"/>
              <a:t>An </a:t>
            </a:r>
            <a:r>
              <a:rPr lang="en-IE" sz="1800" dirty="0" err="1" smtClean="0"/>
              <a:t>rith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/>
              <a:t> tú?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Will 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run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?</a:t>
            </a:r>
          </a:p>
          <a:p>
            <a:pPr marL="0" indent="0">
              <a:buNone/>
            </a:pPr>
            <a:r>
              <a:rPr lang="en-IE" sz="1800" dirty="0" smtClean="0"/>
              <a:t>Ní </a:t>
            </a:r>
            <a:r>
              <a:rPr lang="en-IE" sz="1800" dirty="0" err="1" smtClean="0"/>
              <a:t>b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ris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mé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will not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break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smtClean="0"/>
              <a:t>Ní </a:t>
            </a:r>
            <a:r>
              <a:rPr lang="en-IE" sz="1800" dirty="0" err="1" smtClean="0"/>
              <a:t>c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uir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sé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He will not put	</a:t>
            </a:r>
            <a:r>
              <a:rPr lang="en-IE" sz="1800" dirty="0" smtClean="0"/>
              <a:t>Ní </a:t>
            </a:r>
            <a:r>
              <a:rPr lang="en-IE" sz="1800" dirty="0" err="1" smtClean="0"/>
              <a:t>rith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mé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I will not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run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01412" y="2668552"/>
            <a:ext cx="0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024327" y="2668552"/>
            <a:ext cx="37322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883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1226283" cy="1215556"/>
          </a:xfrm>
        </p:spPr>
        <p:txBody>
          <a:bodyPr>
            <a:noAutofit/>
          </a:bodyPr>
          <a:lstStyle/>
          <a:p>
            <a:r>
              <a:rPr lang="en-IE" sz="3600" dirty="0"/>
              <a:t>An Aimsir </a:t>
            </a:r>
            <a:r>
              <a:rPr lang="en-IE" sz="3600" dirty="0" err="1"/>
              <a:t>Fháistineach</a:t>
            </a:r>
            <a:r>
              <a:rPr lang="en-IE" sz="3600" dirty="0"/>
              <a:t>– </a:t>
            </a:r>
            <a:r>
              <a:rPr lang="en-IE" sz="3600" dirty="0" err="1"/>
              <a:t>Amárach</a:t>
            </a:r>
            <a:r>
              <a:rPr lang="en-IE" sz="3600" dirty="0"/>
              <a:t> 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(Future Tense - Tomorrow)</a:t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/>
              <a:t>2 syllable slender verbs</a:t>
            </a:r>
            <a:endParaRPr lang="en-IE" sz="3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87" y="2373894"/>
            <a:ext cx="10525368" cy="2813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Quick Recap:</a:t>
            </a:r>
          </a:p>
          <a:p>
            <a:pPr marL="0" indent="0">
              <a:buNone/>
            </a:pPr>
            <a:endParaRPr lang="en-IE" sz="1800" dirty="0" smtClean="0"/>
          </a:p>
          <a:p>
            <a:pPr marL="342900" indent="-342900">
              <a:buAutoNum type="arabicPeriod"/>
            </a:pPr>
            <a:r>
              <a:rPr lang="en-IE" sz="1800" dirty="0" smtClean="0"/>
              <a:t>There is no need to add a ‘h’ like we did in the past tense.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To say something in the future tense, we add 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onto the root of the verb e.g. </a:t>
            </a: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mé.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We add </a:t>
            </a:r>
            <a:r>
              <a:rPr lang="en-IE" sz="1800" dirty="0" err="1" smtClean="0">
                <a:solidFill>
                  <a:srgbClr val="FF0000"/>
                </a:solidFill>
              </a:rPr>
              <a:t>fimid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to the root of the verb to say we will do something e.g. </a:t>
            </a: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fimid</a:t>
            </a:r>
            <a:r>
              <a:rPr lang="en-IE" sz="1800" dirty="0" smtClean="0"/>
              <a:t>.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To ask a question, we use </a:t>
            </a:r>
            <a:r>
              <a:rPr lang="en-IE" sz="1800" dirty="0" smtClean="0">
                <a:solidFill>
                  <a:srgbClr val="FF0000"/>
                </a:solidFill>
              </a:rPr>
              <a:t>An </a:t>
            </a:r>
            <a:r>
              <a:rPr lang="en-IE" sz="1800" dirty="0" smtClean="0"/>
              <a:t>and an </a:t>
            </a:r>
            <a:r>
              <a:rPr lang="en-IE" sz="1800" dirty="0" err="1" smtClean="0">
                <a:solidFill>
                  <a:srgbClr val="FF0000"/>
                </a:solidFill>
              </a:rPr>
              <a:t>urú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e.g.  </a:t>
            </a:r>
            <a:r>
              <a:rPr lang="en-IE" sz="1800" dirty="0" smtClean="0">
                <a:solidFill>
                  <a:srgbClr val="FF0000"/>
                </a:solidFill>
              </a:rPr>
              <a:t>An</a:t>
            </a:r>
            <a:r>
              <a:rPr lang="en-IE" sz="1800" dirty="0" smtClean="0"/>
              <a:t> </a:t>
            </a:r>
            <a:r>
              <a:rPr lang="en-IE" sz="1800" dirty="0" err="1" smtClean="0">
                <a:solidFill>
                  <a:srgbClr val="FF0000"/>
                </a:solidFill>
              </a:rPr>
              <a:t>m</a:t>
            </a: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tú?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To say the negative, we use </a:t>
            </a:r>
            <a:r>
              <a:rPr lang="en-IE" sz="1800" dirty="0" smtClean="0">
                <a:solidFill>
                  <a:srgbClr val="FF0000"/>
                </a:solidFill>
              </a:rPr>
              <a:t>Ní</a:t>
            </a:r>
            <a:r>
              <a:rPr lang="en-IE" sz="1800" dirty="0"/>
              <a:t> </a:t>
            </a:r>
            <a:r>
              <a:rPr lang="en-IE" sz="1800" dirty="0" smtClean="0"/>
              <a:t>and add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after the first letter e.g. Ní </a:t>
            </a:r>
            <a:r>
              <a:rPr lang="en-IE" sz="1800" dirty="0" err="1" smtClean="0"/>
              <a:t>b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ris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mé.</a:t>
            </a:r>
            <a:endParaRPr lang="en-IE" sz="1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86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1070</TotalTime>
  <Words>348</Words>
  <Application>Microsoft Office PowerPoint</Application>
  <PresentationFormat>Widescreen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Gramadach</vt:lpstr>
      <vt:lpstr>An Aimsir Fháistineach– Amárach (Future Tense - Tomorrow) 2 syllable slender verbs</vt:lpstr>
      <vt:lpstr>An Aimsir Fháistineach– Amárach (Future Tense - Tomorrow) 2 syllable slender verbs</vt:lpstr>
      <vt:lpstr>An Aimsir Laithreach – Amárach (Future Tense - Tomorrow) 2 syllable slender verbs Cleachtadh - Practice</vt:lpstr>
      <vt:lpstr>An Aimsir Fháistineach– Amárach (Future Tense - Tomorrow) 2 syllable slender verbs</vt:lpstr>
    </vt:vector>
  </TitlesOfParts>
  <Company>PDST Technology in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Gramadach</dc:title>
  <dc:creator>Dave O’Mahony</dc:creator>
  <cp:lastModifiedBy>Dave O’Mahony</cp:lastModifiedBy>
  <cp:revision>32</cp:revision>
  <dcterms:created xsi:type="dcterms:W3CDTF">2018-09-14T11:47:15Z</dcterms:created>
  <dcterms:modified xsi:type="dcterms:W3CDTF">2019-03-13T14:37:16Z</dcterms:modified>
</cp:coreProperties>
</file>