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68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30693-8476-4D15-9FE4-65DD4E2A14DF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163A4-04C3-4345-8085-DCA70CDEF8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4868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6105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75940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378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162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7294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125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0353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6987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5940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9397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8895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D093-672F-4DD9-8BF3-EAAEF7ADC03A}" type="datetimeFigureOut">
              <a:rPr lang="en-IE" smtClean="0"/>
              <a:t>11/06/2019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3E1C3-F782-437C-BD54-C62335D6CB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6460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E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Digestive  System</a:t>
            </a:r>
            <a:endParaRPr lang="en-IE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>
                <a:latin typeface="Aharoni" panose="02010803020104030203" pitchFamily="2" charset="-79"/>
                <a:cs typeface="Aharoni" panose="02010803020104030203" pitchFamily="2" charset="-79"/>
              </a:rPr>
              <a:t>Ruminant   Animals</a:t>
            </a:r>
          </a:p>
          <a:p>
            <a:r>
              <a:rPr lang="en-IE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Monogastric</a:t>
            </a:r>
            <a:r>
              <a:rPr lang="en-IE" dirty="0" smtClean="0">
                <a:latin typeface="Aharoni" panose="02010803020104030203" pitchFamily="2" charset="-79"/>
                <a:cs typeface="Aharoni" panose="02010803020104030203" pitchFamily="2" charset="-79"/>
              </a:rPr>
              <a:t>  Animals</a:t>
            </a:r>
          </a:p>
          <a:p>
            <a:endParaRPr lang="en-IE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72733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Digestive  System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sz="3600" dirty="0" smtClean="0"/>
              <a:t>Animals  need to  digest  food  to  provide  energy.  Energy  is  lost  from  the animals  body  in  the  following  ways: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Metabolism  -  all  the  chemical  reactions  that  occur  in  an  animals  body  e.g.  Growth,  Respiration,  reproduction.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Excretion  -  (urine  or  sweat)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Exercise.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The  production  of  Heat  and  production  of  Faeces.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Combating  Illness.</a:t>
            </a:r>
          </a:p>
          <a:p>
            <a:pPr marL="0" indent="0">
              <a:buNone/>
            </a:pP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227426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Digestive  System  of  a  Ruminant</a:t>
            </a:r>
            <a:endParaRPr lang="en-IE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E" sz="3600" dirty="0"/>
          </a:p>
          <a:p>
            <a:pPr>
              <a:buFont typeface="Wingdings" panose="05000000000000000000" pitchFamily="2" charset="2"/>
              <a:buChar char="Ø"/>
            </a:pPr>
            <a:endParaRPr lang="en-IE" sz="3600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49" y="1280160"/>
            <a:ext cx="11090365" cy="5452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72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Ruminant  Animals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sz="3600" dirty="0" smtClean="0"/>
              <a:t>A  ruminant  animal  has  a  stomach  that  is  modified  or  adapted  for  the  digestion  of  </a:t>
            </a:r>
            <a:r>
              <a:rPr lang="en-IE" sz="3600" u="sng" dirty="0" smtClean="0"/>
              <a:t>Cellulose.  </a:t>
            </a:r>
            <a:r>
              <a:rPr lang="en-IE" sz="3600" dirty="0" smtClean="0"/>
              <a:t>The  stomach  has  four  different  chambers  each  with  a  special  function.</a:t>
            </a:r>
          </a:p>
          <a:p>
            <a:r>
              <a:rPr lang="en-IE" sz="3600" dirty="0" smtClean="0"/>
              <a:t>The  animal  breaks  down  food  in  the  mouth,  passes  it  to  the  first  chamber  where  partial  digestion  occurs.  </a:t>
            </a:r>
          </a:p>
          <a:p>
            <a:r>
              <a:rPr lang="en-IE" sz="3600" dirty="0" smtClean="0"/>
              <a:t>Material  is  known  as  the  “cud”  and  is  regurgitated  from  the  second  chamber  and  chewed  a  second  time  before  being  swallowed  and  continuing  through  the  remaining  two  chambers.</a:t>
            </a:r>
          </a:p>
          <a:p>
            <a:r>
              <a:rPr lang="en-IE" sz="3600" dirty="0" smtClean="0"/>
              <a:t>Cattle  and  Sheep  are  ruminants.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345046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Cellulose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E" sz="3600" dirty="0" smtClean="0"/>
              <a:t>Cellulose  is  a  polysaccharide  Carbohydrate.  Cellulose  is  composed  of  long  chains  of  </a:t>
            </a:r>
            <a:r>
              <a:rPr lang="en-IE" sz="3600" u="sng" dirty="0" smtClean="0"/>
              <a:t>glucose</a:t>
            </a:r>
            <a:r>
              <a:rPr lang="en-IE" sz="3600" dirty="0" smtClean="0"/>
              <a:t>  molecules  bonded  together.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3600" dirty="0" smtClean="0"/>
              <a:t>Cellulose  is  difficult  to  breakdown  and  for  this  reason it  is  used  as  fibre  in  the  diet.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3600" dirty="0" smtClean="0"/>
              <a:t>Glucose  is  the  monosaccharide  sugar that  is  made  by  plants (grasses)  in  photosynthesis.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2398913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Ruminant  Stomach  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sz="3600" dirty="0" smtClean="0"/>
              <a:t>The  ruminant  stomach  consists  of  four  chambers:</a:t>
            </a:r>
          </a:p>
          <a:p>
            <a:pPr marL="742950" indent="-742950">
              <a:buAutoNum type="arabicPeriod"/>
            </a:pPr>
            <a:r>
              <a:rPr lang="en-IE" sz="36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Rumen: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Food  that  is  swallowed  is  passed  down  the  oesophagus to  the  rumen.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Rumen  contains  micro-organisms  such  as  bacteria  and  protozoans  that  digest  cellulose  which  is  found  in  plants  such  as  grass,  hay  and  silage.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The  rumen  has  an  anaerobic  environment – this  means  that  there  is  no  oxygen  present  in  the  rumen.</a:t>
            </a:r>
            <a:endParaRPr lang="en-IE" sz="360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627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Ruminant  Stomach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The  rumen  ahs a  </a:t>
            </a:r>
            <a:r>
              <a:rPr lang="en-IE" sz="3600" dirty="0" err="1" smtClean="0"/>
              <a:t>Ph</a:t>
            </a:r>
            <a:r>
              <a:rPr lang="en-IE" sz="3600" dirty="0" smtClean="0"/>
              <a:t>  range  of  6.5  to  7.0.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The  microbes  (bacteria  and  protozoans)  break  down  the  cellulose  into  glucose  to  provide  energy  for  the  animal.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The  breaking  down of  Cellulose  results  in the  production of  Carbon  dioxide  and  Methane  gases.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The  rumen  contracts  to  force  these  gases  out  of  the  rumen  but  if  gases  are  not  expelled  they  cause  </a:t>
            </a:r>
            <a:r>
              <a:rPr lang="en-IE" sz="3600" b="1" u="sng" dirty="0" smtClean="0"/>
              <a:t>Bloat.</a:t>
            </a:r>
            <a:endParaRPr lang="en-IE" sz="3600" b="1" u="sng" dirty="0"/>
          </a:p>
        </p:txBody>
      </p:sp>
    </p:spTree>
    <p:extLst>
      <p:ext uri="{BB962C8B-B14F-4D97-AF65-F5344CB8AC3E}">
        <p14:creationId xmlns:p14="http://schemas.microsoft.com/office/powerpoint/2010/main" val="135447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Ruminant  Stomach</a:t>
            </a:r>
            <a:endParaRPr lang="en-IE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sz="36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2.  The  Reticulum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Second  chamber  of  the  ruminant  stomach.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Resembles  a  honeycomb  in  appearance.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Responsible for  regurgitating  partially  digested  material  from  the  rumen  back  to  the  mouth  for  further  chewing.  This  is  known  as  “chewing  the  cud”.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Regurgitate -  means  to  bring  food  that  has  not  been  fully  digested  back  up  the  throat  and  into  the  mouth.</a:t>
            </a:r>
            <a:endParaRPr lang="en-IE" sz="360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30854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Ruminant  Stomach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AutoNum type="arabicPeriod" startAt="3"/>
            </a:pPr>
            <a:r>
              <a:rPr lang="en-IE" sz="36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Omasum</a:t>
            </a:r>
            <a:endParaRPr lang="en-IE" sz="36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Third  chamber  of  the  Ruminant  stomach.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Food  that  has  been  regurgitated  for  further  chewing  is  passed  to  the  omasum  when  it  is  swallowed.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Has  many  layers  of  tissue.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Responsible  for  squeezing  the  food  and  reabsorbing  water  and  liquid  from  it.</a:t>
            </a:r>
          </a:p>
        </p:txBody>
      </p:sp>
    </p:spTree>
    <p:extLst>
      <p:ext uri="{BB962C8B-B14F-4D97-AF65-F5344CB8AC3E}">
        <p14:creationId xmlns:p14="http://schemas.microsoft.com/office/powerpoint/2010/main" val="3123835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Ruminant  Stomach</a:t>
            </a:r>
            <a:endParaRPr lang="en-IE" sz="5400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AutoNum type="arabicPeriod" startAt="4"/>
            </a:pPr>
            <a:r>
              <a:rPr lang="en-IE" sz="36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Abomasum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Fourth  chamber  of the  ruminant  stomach.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Gastric  juices  in  the  form  of  enzymes  are  secreted  here  to breakdown  proteins.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>
                <a:cs typeface="Aharoni" panose="02010803020104030203" pitchFamily="2" charset="-79"/>
              </a:rPr>
              <a:t>Because  of  the  similarity  between  the  abomasum and  the  </a:t>
            </a:r>
            <a:r>
              <a:rPr lang="en-IE" sz="3600" dirty="0" err="1" smtClean="0">
                <a:cs typeface="Aharoni" panose="02010803020104030203" pitchFamily="2" charset="-79"/>
              </a:rPr>
              <a:t>monogastric</a:t>
            </a:r>
            <a:r>
              <a:rPr lang="en-IE" sz="3600" dirty="0" smtClean="0">
                <a:cs typeface="Aharoni" panose="02010803020104030203" pitchFamily="2" charset="-79"/>
              </a:rPr>
              <a:t>  stomach  it  is  often  called  the  “true  stomach”.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3600" dirty="0" smtClean="0"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IE" sz="3600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6132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Bloat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E" sz="3600" dirty="0" smtClean="0"/>
              <a:t>Occurs  in  animals  that  have  been  put on  early  grass  or  a  sward  high  in  clover.</a:t>
            </a:r>
          </a:p>
          <a:p>
            <a:r>
              <a:rPr lang="en-IE" sz="3600" dirty="0" smtClean="0"/>
              <a:t>Gases  such  as  Carbon  dioxide  and  Methane  build  up  in  the  rumen  and cannot  escape.  </a:t>
            </a:r>
          </a:p>
          <a:p>
            <a:r>
              <a:rPr lang="en-IE" sz="3600" dirty="0" smtClean="0"/>
              <a:t>The  left </a:t>
            </a:r>
            <a:r>
              <a:rPr lang="en-IE" sz="3600" dirty="0" err="1" smtClean="0"/>
              <a:t>handside</a:t>
            </a:r>
            <a:r>
              <a:rPr lang="en-IE" sz="3600" dirty="0" smtClean="0"/>
              <a:t>  of  the  abdomen  becomes  distended  (expands)</a:t>
            </a:r>
          </a:p>
          <a:p>
            <a:r>
              <a:rPr lang="en-IE" sz="3600" dirty="0" smtClean="0"/>
              <a:t>A  tube  may  be  inserted  in  the rumen to release  gas.</a:t>
            </a:r>
          </a:p>
          <a:p>
            <a:r>
              <a:rPr lang="en-IE" sz="3600" dirty="0" smtClean="0"/>
              <a:t>If  Bloat  is  severe  a  trocar  and  Cannula  is  used  by  the  vet.  The  trocar  and  </a:t>
            </a:r>
            <a:r>
              <a:rPr lang="en-IE" sz="3600" dirty="0" err="1" smtClean="0"/>
              <a:t>and</a:t>
            </a:r>
            <a:r>
              <a:rPr lang="en-IE" sz="3600" dirty="0" smtClean="0"/>
              <a:t>  Cannula  are inserted  through  the  abdomen  into  the  rumen.  The  trocar is  then  removed  leaving  the  Cannula  which  lets gases escape.</a:t>
            </a:r>
          </a:p>
          <a:p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3472553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Acidosis</a:t>
            </a:r>
            <a:endParaRPr lang="en-IE" sz="5400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sz="3600" dirty="0" smtClean="0"/>
              <a:t>Occurs  in  ruminants  when  the  pH  falls  below  5.5.</a:t>
            </a:r>
          </a:p>
          <a:p>
            <a:r>
              <a:rPr lang="en-IE" sz="3600" dirty="0" smtClean="0"/>
              <a:t>Below  pH  5.5  the  rumen  stops  moving  which  leads to  loss  of  appetite,  low  milk  yield,  weight  loss,  loss  of  condition  in  the  animal.  </a:t>
            </a:r>
          </a:p>
          <a:p>
            <a:r>
              <a:rPr lang="en-IE" sz="3600" dirty="0" smtClean="0"/>
              <a:t>Acidic  bacteria  in the  rumen  develop and  produce  more  lactic  acid. </a:t>
            </a:r>
          </a:p>
          <a:p>
            <a:r>
              <a:rPr lang="en-IE" sz="3600" dirty="0" smtClean="0"/>
              <a:t>Acid  can  be  absorbed through  the  walls  of  the  rumen  which  can  lead  to  death.</a:t>
            </a:r>
          </a:p>
          <a:p>
            <a:r>
              <a:rPr lang="en-IE" sz="3600" dirty="0" smtClean="0"/>
              <a:t>Feeding  a  diet  high  in  concentrates  or  low in  fibre  leads  to  acidosis.  </a:t>
            </a:r>
          </a:p>
          <a:p>
            <a:endParaRPr lang="en-IE" sz="3600" dirty="0"/>
          </a:p>
          <a:p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3072417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Symbiosis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E" sz="3600" dirty="0" smtClean="0"/>
              <a:t>Occurs  when  two  different  species  exist  together  each  for  mutual  benefit.</a:t>
            </a:r>
          </a:p>
          <a:p>
            <a:r>
              <a:rPr lang="en-IE" sz="3600" dirty="0" smtClean="0"/>
              <a:t>Example:  Relationship  between  ruminant  animals  and  microbes  (bacteria  and  protozoans)  in  the  rumen  of the  cow  or  sheep.  The  cow  or  sheep  provide  the  bacteria  and  protozoans  with  a  place  to  live  and  food  (nutrients)  In return  the  bacteria and  protozoans  provide  the  enzymes  to  breakdown  the  cellulose  for  the  sheep  or  cow.  </a:t>
            </a:r>
          </a:p>
          <a:p>
            <a:r>
              <a:rPr lang="en-IE" sz="3600" dirty="0" smtClean="0"/>
              <a:t>Bacteria  and  protozoans  are  also  digested  by  the  sheep  or cow  providing  them  with  protein.</a:t>
            </a:r>
          </a:p>
          <a:p>
            <a:r>
              <a:rPr lang="en-IE" sz="3600" dirty="0" smtClean="0"/>
              <a:t>Bacteria  and  protozoans  are  also  sources  of  vitamin  E  &amp;  K.  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1576511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E" sz="54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Digestion  in  the  Young  Ruminant</a:t>
            </a:r>
            <a:endParaRPr lang="en-IE" sz="5400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sz="3600" dirty="0" smtClean="0"/>
              <a:t>When  calves  or  lambs  are  born they  do  not  have  a  fully  functioning  ruminant  digestive  system.</a:t>
            </a:r>
          </a:p>
          <a:p>
            <a:r>
              <a:rPr lang="en-IE" sz="3600" dirty="0" smtClean="0"/>
              <a:t>Milk  and  milk  replacer  is  brought  straight  to  the  abomasum  for  digestion.</a:t>
            </a:r>
          </a:p>
          <a:p>
            <a:r>
              <a:rPr lang="en-IE" sz="3600" dirty="0" smtClean="0"/>
              <a:t>As  calves and  lambs  begin  to  feed  on  hay and  straw  cultures  of  micro-organisms(bacteria)  develop  in  the  rumen.</a:t>
            </a:r>
          </a:p>
          <a:p>
            <a:r>
              <a:rPr lang="en-IE" sz="3600" dirty="0" smtClean="0"/>
              <a:t>It  takes  about  six  weeks  for  the  rumen  and  reticulum  to  fully  develop  in  the  calf  or  lamb.  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1217183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Comparing  the  Diet  of  a  Cow  with  that  of  a  Calf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sz="3600" b="1" u="sng" dirty="0" smtClean="0"/>
              <a:t>Calf</a:t>
            </a:r>
          </a:p>
          <a:p>
            <a:r>
              <a:rPr lang="en-IE" sz="3600" dirty="0" smtClean="0"/>
              <a:t>Fed  Colostrum,  then  milk.</a:t>
            </a:r>
          </a:p>
          <a:p>
            <a:r>
              <a:rPr lang="en-IE" sz="3600" dirty="0" smtClean="0"/>
              <a:t>High  protein  diet.</a:t>
            </a:r>
          </a:p>
          <a:p>
            <a:r>
              <a:rPr lang="en-IE" sz="3600" dirty="0" smtClean="0"/>
              <a:t>Fed  minerals  &amp; vitamins.</a:t>
            </a:r>
          </a:p>
          <a:p>
            <a:r>
              <a:rPr lang="en-IE" sz="3600" dirty="0" smtClean="0"/>
              <a:t>Access  to  hay  &amp;  concentrates  to  encourage  “scratch  factor”.</a:t>
            </a:r>
          </a:p>
          <a:p>
            <a:r>
              <a:rPr lang="en-IE" sz="3600" dirty="0" smtClean="0"/>
              <a:t>At  6  weeks  weaned  to  grass  and  water. </a:t>
            </a:r>
          </a:p>
          <a:p>
            <a:pPr marL="0" indent="0">
              <a:buNone/>
            </a:pPr>
            <a:endParaRPr lang="en-IE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sz="3600" b="1" u="sng" dirty="0" smtClean="0"/>
              <a:t>Cow</a:t>
            </a:r>
          </a:p>
          <a:p>
            <a:r>
              <a:rPr lang="en-IE" sz="3600" dirty="0" smtClean="0"/>
              <a:t>Has a  low  protein diet (unless  is  pregnant  or  recovering  from  an  illness)</a:t>
            </a:r>
          </a:p>
          <a:p>
            <a:r>
              <a:rPr lang="en-IE" sz="3600" dirty="0" smtClean="0"/>
              <a:t>Eats  a  high  fibre  diet  grass,  hay,  silage.</a:t>
            </a:r>
          </a:p>
          <a:p>
            <a:r>
              <a:rPr lang="en-IE" sz="3600" dirty="0" smtClean="0"/>
              <a:t>Is  fed  minerals  e.g.  Calcium,  Magnesium,  Selenium.</a:t>
            </a:r>
            <a:endParaRPr lang="en-IE" sz="3900" dirty="0" smtClean="0"/>
          </a:p>
          <a:p>
            <a:endParaRPr lang="en-IE" b="1" u="sng" dirty="0"/>
          </a:p>
        </p:txBody>
      </p:sp>
    </p:spTree>
    <p:extLst>
      <p:ext uri="{BB962C8B-B14F-4D97-AF65-F5344CB8AC3E}">
        <p14:creationId xmlns:p14="http://schemas.microsoft.com/office/powerpoint/2010/main" val="1290318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E" sz="4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Comparing  the  Diet  of  Ruminants  Versus  Non  Ruminants</a:t>
            </a:r>
            <a:endParaRPr lang="en-IE" sz="4800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sz="3600" u="sng" dirty="0" smtClean="0"/>
              <a:t>Ruminants  (Cow/ sheep)</a:t>
            </a:r>
            <a:endParaRPr lang="en-IE" sz="3600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Diet  high  in  fibre.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Eat  grass,  hay,  silage  and  some  concentrates.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Not  fed  wide range  vitamins  and  minerals.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Less  varied  diet.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Fed  crude  protein.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IE" sz="3600" u="sng" dirty="0" err="1" smtClean="0"/>
              <a:t>Monogastric</a:t>
            </a:r>
            <a:r>
              <a:rPr lang="en-IE" sz="3600" u="sng" dirty="0" smtClean="0"/>
              <a:t>  (Pig)</a:t>
            </a:r>
            <a:endParaRPr lang="en-IE" sz="3600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Diet  low  in  fibre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Eat  a  balanced  ration.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Fed minerals a </a:t>
            </a:r>
            <a:r>
              <a:rPr lang="en-IE" sz="3600" dirty="0" err="1" smtClean="0"/>
              <a:t>nd</a:t>
            </a:r>
            <a:r>
              <a:rPr lang="en-IE" sz="3600" dirty="0" smtClean="0"/>
              <a:t>  vitamins.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Given  varied  diet.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3600" dirty="0" smtClean="0"/>
              <a:t>Are  fed  high  quality  protein  e.g.  Lysine.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11921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“The  Scratch  Factor”</a:t>
            </a:r>
            <a:endParaRPr lang="en-IE" sz="5400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3600" dirty="0" smtClean="0"/>
              <a:t>The  scratch  factor  is  the  introduction  of  bacteria  and  protozoans  into  the  rumen  of  the  young  calf/lamb.</a:t>
            </a:r>
          </a:p>
          <a:p>
            <a:r>
              <a:rPr lang="en-IE" sz="3600" dirty="0" smtClean="0"/>
              <a:t>Calves  and  lambs  are  born  without  these  bacteria  and  protozoans  in  their  rumen.</a:t>
            </a:r>
          </a:p>
          <a:p>
            <a:r>
              <a:rPr lang="en-IE" sz="3600" dirty="0" smtClean="0"/>
              <a:t>Bacteria  and  protozoans  are  introduced  into  the  rumen  by  feeding  calves  and  lambs  hay,  straw  and  concentrates.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357711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Small  Intestine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sz="3600" b="1" u="sng" dirty="0" smtClean="0"/>
              <a:t>Duodenum:</a:t>
            </a:r>
            <a:r>
              <a:rPr lang="en-IE" sz="3600" dirty="0" smtClean="0"/>
              <a:t>  first  section  of  small  intestine.  Bile  and  pancreatic  juices  are  secreted  into  the  small  intestine  to  help  breakdown  food  and  absorb  nutrients  through  the  thin  intestinal  wall.</a:t>
            </a:r>
          </a:p>
          <a:p>
            <a:r>
              <a:rPr lang="en-IE" sz="3600" b="1" u="sng" dirty="0" smtClean="0"/>
              <a:t>Bile:</a:t>
            </a:r>
            <a:r>
              <a:rPr lang="en-IE" sz="3600" dirty="0" smtClean="0"/>
              <a:t>  secreted  by  the  Liver  and  stored in  the  gall  bladder.  Function  of  Bile  is  to  breakdown  (emulsify)  fats  and  lipids  in  duodenum.</a:t>
            </a:r>
          </a:p>
          <a:p>
            <a:r>
              <a:rPr lang="en-IE" sz="3600" b="1" u="sng" dirty="0" smtClean="0"/>
              <a:t>Pancreatic  Juice:</a:t>
            </a:r>
            <a:r>
              <a:rPr lang="en-IE" sz="3600" dirty="0" smtClean="0"/>
              <a:t>  contains  enzymes  such  as  lipase,  trypsin  and  pancreatic  amylase.</a:t>
            </a:r>
            <a:endParaRPr lang="en-IE" sz="3600" b="1" u="sng" dirty="0" smtClean="0"/>
          </a:p>
          <a:p>
            <a:endParaRPr lang="en-IE" sz="3600" b="1" u="sng" dirty="0"/>
          </a:p>
        </p:txBody>
      </p:sp>
    </p:spTree>
    <p:extLst>
      <p:ext uri="{BB962C8B-B14F-4D97-AF65-F5344CB8AC3E}">
        <p14:creationId xmlns:p14="http://schemas.microsoft.com/office/powerpoint/2010/main" val="3794009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 Large  Intestine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3600" dirty="0" smtClean="0"/>
              <a:t>Consists  of  the  Caecum   and  the  Colon.</a:t>
            </a:r>
          </a:p>
          <a:p>
            <a:r>
              <a:rPr lang="en-IE" sz="3600" dirty="0" smtClean="0"/>
              <a:t>Main  function  is  to  absorb  water  and  pass  waste  to  the  rectum  for  excretion  through  the  anus.</a:t>
            </a:r>
          </a:p>
          <a:p>
            <a:r>
              <a:rPr lang="en-IE" sz="3600" dirty="0" smtClean="0"/>
              <a:t>Bacteria  in  the  colon  manufacture vitamin  K,  which  is  also  absorbed  by  the  body.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2653171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Products  of  Digestion</a:t>
            </a:r>
            <a:endParaRPr lang="en-IE" sz="5400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3600" dirty="0" smtClean="0"/>
              <a:t>Protein  is  broken  down  into  Amino Acids.</a:t>
            </a:r>
          </a:p>
          <a:p>
            <a:r>
              <a:rPr lang="en-IE" sz="3600" dirty="0" smtClean="0"/>
              <a:t>Carbohydrates  are  broken  down  into  Glucose.</a:t>
            </a:r>
          </a:p>
          <a:p>
            <a:r>
              <a:rPr lang="en-IE" sz="3600" dirty="0" smtClean="0"/>
              <a:t>Fata  are  broken  down  into  fatty  acids  and  Glycerol.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4125345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u="sng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Monogastric</a:t>
            </a:r>
            <a:r>
              <a:rPr lang="en-IE" sz="54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  Animal  (Pig)</a:t>
            </a:r>
            <a:endParaRPr lang="en-IE" sz="5400" b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441" y="1996313"/>
            <a:ext cx="8015656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980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5400" b="1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Monogastric</a:t>
            </a:r>
            <a:r>
              <a:rPr lang="en-IE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Animal  (Pig)</a:t>
            </a:r>
            <a:endParaRPr lang="en-IE" sz="5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E" sz="3600" dirty="0" smtClean="0"/>
              <a:t>Have  only  one  stomach.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3600" dirty="0" smtClean="0"/>
              <a:t>Cannot  digest  Cellulose.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3600" dirty="0" smtClean="0"/>
              <a:t>Cellulose  acts  as  fibre  in  the  diet.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3600" dirty="0" smtClean="0"/>
              <a:t>Food  is  passed  directly  from  the  Oesophagus  to  the  stomach  for  digestion.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3600" dirty="0" smtClean="0"/>
              <a:t>Assimilation and  absorption  of  food  are  carried  out  the  same  way  as  in  </a:t>
            </a:r>
            <a:r>
              <a:rPr lang="en-IE" sz="3600" smtClean="0"/>
              <a:t>the  ruminant.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1152973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1299</Words>
  <Application>Microsoft Office PowerPoint</Application>
  <PresentationFormat>Widescreen</PresentationFormat>
  <Paragraphs>117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Aharoni</vt:lpstr>
      <vt:lpstr>Arial</vt:lpstr>
      <vt:lpstr>Calibri</vt:lpstr>
      <vt:lpstr>Calibri Light</vt:lpstr>
      <vt:lpstr>Wingdings</vt:lpstr>
      <vt:lpstr>Office Theme</vt:lpstr>
      <vt:lpstr>The  Digestive  System</vt:lpstr>
      <vt:lpstr>The  Digestive  System</vt:lpstr>
      <vt:lpstr>The  Digestive  System  of  a  Ruminant</vt:lpstr>
      <vt:lpstr>Ruminant  Animals</vt:lpstr>
      <vt:lpstr>Cellulose</vt:lpstr>
      <vt:lpstr>The  Ruminant  Stomach  </vt:lpstr>
      <vt:lpstr>The  Ruminant  Stomach</vt:lpstr>
      <vt:lpstr>The  Ruminant  Stomach</vt:lpstr>
      <vt:lpstr>The  Ruminant  Stomach</vt:lpstr>
      <vt:lpstr>The  Ruminant  Stomach</vt:lpstr>
      <vt:lpstr>Bloat</vt:lpstr>
      <vt:lpstr>Acidosis</vt:lpstr>
      <vt:lpstr>Symbiosis</vt:lpstr>
      <vt:lpstr>Digestion  in  the  Young  Ruminant</vt:lpstr>
      <vt:lpstr>Comparing  the  Diet  of  a  Cow  with  that  of  a  Calf</vt:lpstr>
      <vt:lpstr>Comparing  the  Diet  of  Ruminants  Versus  Non  Ruminants</vt:lpstr>
      <vt:lpstr>“The  Scratch  Factor”</vt:lpstr>
      <vt:lpstr>The  Small  Intestine</vt:lpstr>
      <vt:lpstr>The  Large  Intestine</vt:lpstr>
      <vt:lpstr>Products  of  Digestion</vt:lpstr>
      <vt:lpstr>Monogastric  Animal  (Pig)</vt:lpstr>
      <vt:lpstr>Monogastric  Animal  (Pig)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Digestive  System</dc:title>
  <dc:creator>Holy</dc:creator>
  <cp:lastModifiedBy>Holy</cp:lastModifiedBy>
  <cp:revision>18</cp:revision>
  <cp:lastPrinted>2019-05-21T13:08:12Z</cp:lastPrinted>
  <dcterms:created xsi:type="dcterms:W3CDTF">2017-09-13T13:00:22Z</dcterms:created>
  <dcterms:modified xsi:type="dcterms:W3CDTF">2019-06-11T09:00:52Z</dcterms:modified>
</cp:coreProperties>
</file>