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
  </p:handoutMasterIdLst>
  <p:sldIdLst>
    <p:sldId id="288" r:id="rId2"/>
  </p:sldIdLst>
  <p:sldSz cx="15119350" cy="10691813"/>
  <p:notesSz cx="6858000" cy="9144000"/>
  <p:defaultTextStyle>
    <a:defPPr>
      <a:defRPr lang="en-US"/>
    </a:defPPr>
    <a:lvl1pPr marL="0" algn="l" defTabSz="1238921" rtl="0" eaLnBrk="1" latinLnBrk="0" hangingPunct="1">
      <a:defRPr sz="2439" kern="1200">
        <a:solidFill>
          <a:schemeClr val="tx1"/>
        </a:solidFill>
        <a:latin typeface="+mn-lt"/>
        <a:ea typeface="+mn-ea"/>
        <a:cs typeface="+mn-cs"/>
      </a:defRPr>
    </a:lvl1pPr>
    <a:lvl2pPr marL="619460" algn="l" defTabSz="1238921" rtl="0" eaLnBrk="1" latinLnBrk="0" hangingPunct="1">
      <a:defRPr sz="2439" kern="1200">
        <a:solidFill>
          <a:schemeClr val="tx1"/>
        </a:solidFill>
        <a:latin typeface="+mn-lt"/>
        <a:ea typeface="+mn-ea"/>
        <a:cs typeface="+mn-cs"/>
      </a:defRPr>
    </a:lvl2pPr>
    <a:lvl3pPr marL="1238921" algn="l" defTabSz="1238921" rtl="0" eaLnBrk="1" latinLnBrk="0" hangingPunct="1">
      <a:defRPr sz="2439" kern="1200">
        <a:solidFill>
          <a:schemeClr val="tx1"/>
        </a:solidFill>
        <a:latin typeface="+mn-lt"/>
        <a:ea typeface="+mn-ea"/>
        <a:cs typeface="+mn-cs"/>
      </a:defRPr>
    </a:lvl3pPr>
    <a:lvl4pPr marL="1858381" algn="l" defTabSz="1238921" rtl="0" eaLnBrk="1" latinLnBrk="0" hangingPunct="1">
      <a:defRPr sz="2439" kern="1200">
        <a:solidFill>
          <a:schemeClr val="tx1"/>
        </a:solidFill>
        <a:latin typeface="+mn-lt"/>
        <a:ea typeface="+mn-ea"/>
        <a:cs typeface="+mn-cs"/>
      </a:defRPr>
    </a:lvl4pPr>
    <a:lvl5pPr marL="2477841" algn="l" defTabSz="1238921" rtl="0" eaLnBrk="1" latinLnBrk="0" hangingPunct="1">
      <a:defRPr sz="2439" kern="1200">
        <a:solidFill>
          <a:schemeClr val="tx1"/>
        </a:solidFill>
        <a:latin typeface="+mn-lt"/>
        <a:ea typeface="+mn-ea"/>
        <a:cs typeface="+mn-cs"/>
      </a:defRPr>
    </a:lvl5pPr>
    <a:lvl6pPr marL="3097301" algn="l" defTabSz="1238921" rtl="0" eaLnBrk="1" latinLnBrk="0" hangingPunct="1">
      <a:defRPr sz="2439" kern="1200">
        <a:solidFill>
          <a:schemeClr val="tx1"/>
        </a:solidFill>
        <a:latin typeface="+mn-lt"/>
        <a:ea typeface="+mn-ea"/>
        <a:cs typeface="+mn-cs"/>
      </a:defRPr>
    </a:lvl6pPr>
    <a:lvl7pPr marL="3716762" algn="l" defTabSz="1238921" rtl="0" eaLnBrk="1" latinLnBrk="0" hangingPunct="1">
      <a:defRPr sz="2439" kern="1200">
        <a:solidFill>
          <a:schemeClr val="tx1"/>
        </a:solidFill>
        <a:latin typeface="+mn-lt"/>
        <a:ea typeface="+mn-ea"/>
        <a:cs typeface="+mn-cs"/>
      </a:defRPr>
    </a:lvl7pPr>
    <a:lvl8pPr marL="4336222" algn="l" defTabSz="1238921" rtl="0" eaLnBrk="1" latinLnBrk="0" hangingPunct="1">
      <a:defRPr sz="2439" kern="1200">
        <a:solidFill>
          <a:schemeClr val="tx1"/>
        </a:solidFill>
        <a:latin typeface="+mn-lt"/>
        <a:ea typeface="+mn-ea"/>
        <a:cs typeface="+mn-cs"/>
      </a:defRPr>
    </a:lvl8pPr>
    <a:lvl9pPr marL="4955682" algn="l" defTabSz="1238921" rtl="0" eaLnBrk="1" latinLnBrk="0" hangingPunct="1">
      <a:defRPr sz="2439" kern="1200">
        <a:solidFill>
          <a:schemeClr val="tx1"/>
        </a:solidFill>
        <a:latin typeface="+mn-lt"/>
        <a:ea typeface="+mn-ea"/>
        <a:cs typeface="+mn-cs"/>
      </a:defRPr>
    </a:lvl9pPr>
  </p:defaultTextStyle>
  <p:modifyVerifier cryptProviderType="rsaAES" cryptAlgorithmClass="hash" cryptAlgorithmType="typeAny" cryptAlgorithmSid="14" spinCount="100000" saltData="PkDyNcNDIwr8lxLVr7T6bA==" hashData="8tOYUB/YBnC4XCfyAVKu5CXmzOXL5F2+c2FvhIc446MFvO0B/hVDDIMjIXQpYF4QGESa6YhrIdydc6Vb/vXXBQ=="/>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26D"/>
    <a:srgbClr val="FF3399"/>
    <a:srgbClr val="F9F9F9"/>
    <a:srgbClr val="66FF66"/>
    <a:srgbClr val="FF66FF"/>
    <a:srgbClr val="FF6600"/>
    <a:srgbClr val="00FF00"/>
    <a:srgbClr val="FFCCFF"/>
    <a:srgbClr val="FFFF99"/>
    <a:srgbClr val="764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57" d="100"/>
          <a:sy n="57" d="100"/>
        </p:scale>
        <p:origin x="1147" y="77"/>
      </p:cViewPr>
      <p:guideLst/>
    </p:cSldViewPr>
  </p:slideViewPr>
  <p:notesTextViewPr>
    <p:cViewPr>
      <p:scale>
        <a:sx n="1" d="1"/>
        <a:sy n="1" d="1"/>
      </p:scale>
      <p:origin x="0" y="0"/>
    </p:cViewPr>
  </p:notesTextViewPr>
  <p:notesViewPr>
    <p:cSldViewPr snapToGrid="0">
      <p:cViewPr varScale="1">
        <p:scale>
          <a:sx n="67" d="100"/>
          <a:sy n="67" d="100"/>
        </p:scale>
        <p:origin x="2400" y="77"/>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96B0B7-A66B-4827-8B73-94752FB991EE}" type="datetimeFigureOut">
              <a:rPr lang="en-IE" smtClean="0"/>
              <a:t>26/09/2019</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B52497-DE40-4BA2-B678-26FA7FDF2778}" type="slidenum">
              <a:rPr lang="en-IE" smtClean="0"/>
              <a:t>‹#›</a:t>
            </a:fld>
            <a:endParaRPr lang="en-IE"/>
          </a:p>
        </p:txBody>
      </p:sp>
    </p:spTree>
    <p:extLst>
      <p:ext uri="{BB962C8B-B14F-4D97-AF65-F5344CB8AC3E}">
        <p14:creationId xmlns:p14="http://schemas.microsoft.com/office/powerpoint/2010/main" val="12966549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gi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US" smtClean="0"/>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131186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342668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US" smtClean="0"/>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228742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08CCB5-D89D-4130-9D02-B45B18132B0D}" type="datetimeFigureOut">
              <a:rPr lang="en-IE" smtClean="0"/>
              <a:t>26/09/2019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362872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US" smtClean="0"/>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US" smtClean="0"/>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08CCB5-D89D-4130-9D02-B45B18132B0D}" type="datetimeFigureOut">
              <a:rPr lang="en-IE" smtClean="0"/>
              <a:t>26/09/2019</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3788830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5"/>
          <p:cNvGrpSpPr/>
          <p:nvPr userDrawn="1"/>
        </p:nvGrpSpPr>
        <p:grpSpPr>
          <a:xfrm>
            <a:off x="-1" y="-3481"/>
            <a:ext cx="15120730" cy="10695294"/>
            <a:chOff x="-1" y="-3481"/>
            <a:chExt cx="15120730" cy="10695294"/>
          </a:xfrm>
        </p:grpSpPr>
        <p:grpSp>
          <p:nvGrpSpPr>
            <p:cNvPr id="7" name="Group 6"/>
            <p:cNvGrpSpPr/>
            <p:nvPr/>
          </p:nvGrpSpPr>
          <p:grpSpPr>
            <a:xfrm>
              <a:off x="0" y="9546982"/>
              <a:ext cx="15120729" cy="1144831"/>
              <a:chOff x="0" y="9546982"/>
              <a:chExt cx="15120729" cy="1144831"/>
            </a:xfrm>
          </p:grpSpPr>
          <p:sp>
            <p:nvSpPr>
              <p:cNvPr id="17" name="Parallelogram 16"/>
              <p:cNvSpPr/>
              <p:nvPr/>
            </p:nvSpPr>
            <p:spPr>
              <a:xfrm>
                <a:off x="0" y="10562404"/>
                <a:ext cx="15120729" cy="129409"/>
              </a:xfrm>
              <a:prstGeom prst="parallelogram">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8" name="Picture 17"/>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3896505" y="9546982"/>
                <a:ext cx="959355" cy="595035"/>
              </a:xfrm>
              <a:prstGeom prst="rect">
                <a:avLst/>
              </a:prstGeom>
              <a:noFill/>
              <a:ln>
                <a:noFill/>
              </a:ln>
            </p:spPr>
          </p:pic>
          <p:sp>
            <p:nvSpPr>
              <p:cNvPr id="19" name="TextBox 18"/>
              <p:cNvSpPr txBox="1"/>
              <p:nvPr/>
            </p:nvSpPr>
            <p:spPr>
              <a:xfrm>
                <a:off x="12234284" y="10281163"/>
                <a:ext cx="1460935" cy="200055"/>
              </a:xfrm>
              <a:prstGeom prst="rect">
                <a:avLst/>
              </a:prstGeom>
              <a:noFill/>
            </p:spPr>
            <p:txBody>
              <a:bodyPr wrap="square" rtlCol="0">
                <a:spAutoFit/>
              </a:bodyPr>
              <a:lstStyle/>
              <a:p>
                <a:r>
                  <a:rPr lang="en-IE" sz="700" b="1" dirty="0" smtClean="0">
                    <a:solidFill>
                      <a:schemeClr val="accent1">
                        <a:lumMod val="50000"/>
                      </a:schemeClr>
                    </a:solidFill>
                    <a:latin typeface="Trebuchet MS" panose="020B0603020202020204" pitchFamily="34" charset="0"/>
                  </a:rPr>
                  <a:t>J O E  L Y S T E R  2 0 1 9 / 2 0</a:t>
                </a:r>
                <a:endParaRPr lang="en-IE" sz="700" b="1" dirty="0">
                  <a:solidFill>
                    <a:schemeClr val="accent1">
                      <a:lumMod val="50000"/>
                    </a:schemeClr>
                  </a:solidFill>
                  <a:latin typeface="Trebuchet MS" panose="020B0603020202020204" pitchFamily="34" charset="0"/>
                </a:endParaRPr>
              </a:p>
            </p:txBody>
          </p:sp>
        </p:grpSp>
        <p:grpSp>
          <p:nvGrpSpPr>
            <p:cNvPr id="8" name="Group 7"/>
            <p:cNvGrpSpPr/>
            <p:nvPr/>
          </p:nvGrpSpPr>
          <p:grpSpPr>
            <a:xfrm>
              <a:off x="-1" y="-3481"/>
              <a:ext cx="15119348" cy="581708"/>
              <a:chOff x="-1" y="-3481"/>
              <a:chExt cx="15119348" cy="581708"/>
            </a:xfrm>
          </p:grpSpPr>
          <p:pic>
            <p:nvPicPr>
              <p:cNvPr id="9" name="Picture 8"/>
              <p:cNvPicPr/>
              <p:nvPr/>
            </p:nvPicPr>
            <p:blipFill rotWithShape="1">
              <a:blip r:embed="rId4" cstate="print">
                <a:extLst>
                  <a:ext uri="{28A0092B-C50C-407E-A947-70E740481C1C}">
                    <a14:useLocalDpi xmlns:a14="http://schemas.microsoft.com/office/drawing/2010/main" val="0"/>
                  </a:ext>
                </a:extLst>
              </a:blip>
              <a:srcRect l="8065" t="12500" r="8575" b="16667"/>
              <a:stretch/>
            </p:blipFill>
            <p:spPr bwMode="auto">
              <a:xfrm>
                <a:off x="7186116" y="250971"/>
                <a:ext cx="755364" cy="327256"/>
              </a:xfrm>
              <a:prstGeom prst="rect">
                <a:avLst/>
              </a:prstGeom>
              <a:noFill/>
              <a:ln>
                <a:noFill/>
              </a:ln>
            </p:spPr>
          </p:pic>
          <p:grpSp>
            <p:nvGrpSpPr>
              <p:cNvPr id="10" name="Group 9"/>
              <p:cNvGrpSpPr/>
              <p:nvPr/>
            </p:nvGrpSpPr>
            <p:grpSpPr>
              <a:xfrm>
                <a:off x="-1" y="-3481"/>
                <a:ext cx="15119348" cy="581708"/>
                <a:chOff x="-1" y="-3481"/>
                <a:chExt cx="15119348" cy="581708"/>
              </a:xfrm>
            </p:grpSpPr>
            <p:grpSp>
              <p:nvGrpSpPr>
                <p:cNvPr id="11" name="Group 10"/>
                <p:cNvGrpSpPr/>
                <p:nvPr/>
              </p:nvGrpSpPr>
              <p:grpSpPr>
                <a:xfrm>
                  <a:off x="3916555" y="-3481"/>
                  <a:ext cx="7286238" cy="581708"/>
                  <a:chOff x="3792071" y="-3481"/>
                  <a:chExt cx="7286238" cy="581708"/>
                </a:xfrm>
              </p:grpSpPr>
              <p:pic>
                <p:nvPicPr>
                  <p:cNvPr id="14" name="Picture 13"/>
                  <p:cNvPicPr>
                    <a:picLocks noChangeAspect="1"/>
                  </p:cNvPicPr>
                  <p:nvPr/>
                </p:nvPicPr>
                <p:blipFill rotWithShape="1">
                  <a:blip r:embed="rId5"/>
                  <a:srcRect l="79421" b="-3415"/>
                  <a:stretch/>
                </p:blipFill>
                <p:spPr>
                  <a:xfrm>
                    <a:off x="8271858" y="0"/>
                    <a:ext cx="2806451" cy="578227"/>
                  </a:xfrm>
                  <a:prstGeom prst="rect">
                    <a:avLst/>
                  </a:prstGeom>
                </p:spPr>
              </p:pic>
              <p:pic>
                <p:nvPicPr>
                  <p:cNvPr id="15" name="Picture 14"/>
                  <p:cNvPicPr>
                    <a:picLocks noChangeAspect="1"/>
                  </p:cNvPicPr>
                  <p:nvPr/>
                </p:nvPicPr>
                <p:blipFill rotWithShape="1">
                  <a:blip r:embed="rId6"/>
                  <a:srcRect t="11136" b="12924"/>
                  <a:stretch/>
                </p:blipFill>
                <p:spPr>
                  <a:xfrm>
                    <a:off x="6754430" y="-3481"/>
                    <a:ext cx="1363068" cy="292875"/>
                  </a:xfrm>
                  <a:prstGeom prst="rect">
                    <a:avLst/>
                  </a:prstGeom>
                </p:spPr>
              </p:pic>
              <p:pic>
                <p:nvPicPr>
                  <p:cNvPr id="16" name="Picture 15"/>
                  <p:cNvPicPr preferRelativeResize="0">
                    <a:picLocks noChangeAspect="1"/>
                  </p:cNvPicPr>
                  <p:nvPr/>
                </p:nvPicPr>
                <p:blipFill rotWithShape="1">
                  <a:blip r:embed="rId5"/>
                  <a:srcRect l="79421" b="-3415"/>
                  <a:stretch/>
                </p:blipFill>
                <p:spPr>
                  <a:xfrm flipH="1">
                    <a:off x="3792071" y="0"/>
                    <a:ext cx="2808000" cy="578227"/>
                  </a:xfrm>
                  <a:prstGeom prst="rect">
                    <a:avLst/>
                  </a:prstGeom>
                </p:spPr>
              </p:pic>
            </p:grpSp>
            <p:sp>
              <p:nvSpPr>
                <p:cNvPr id="12" name="Freeform 11"/>
                <p:cNvSpPr/>
                <p:nvPr/>
              </p:nvSpPr>
              <p:spPr>
                <a:xfrm>
                  <a:off x="-1" y="0"/>
                  <a:ext cx="5381898" cy="564776"/>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flip="none" rotWithShape="1">
                  <a:gsLst>
                    <a:gs pos="0">
                      <a:schemeClr val="accent5">
                        <a:lumMod val="40000"/>
                        <a:lumOff val="60000"/>
                      </a:schemeClr>
                    </a:gs>
                    <a:gs pos="34000">
                      <a:schemeClr val="accent5">
                        <a:lumMod val="95000"/>
                        <a:lumOff val="5000"/>
                      </a:schemeClr>
                    </a:gs>
                    <a:gs pos="85000">
                      <a:schemeClr val="accent5">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Freeform 12"/>
                <p:cNvSpPr/>
                <p:nvPr/>
              </p:nvSpPr>
              <p:spPr>
                <a:xfrm flipH="1">
                  <a:off x="9764992" y="-3481"/>
                  <a:ext cx="5354355" cy="568257"/>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a:gsLst>
                    <a:gs pos="0">
                      <a:schemeClr val="accent5">
                        <a:lumMod val="40000"/>
                        <a:lumOff val="60000"/>
                      </a:schemeClr>
                    </a:gs>
                    <a:gs pos="35000">
                      <a:schemeClr val="accent5">
                        <a:lumMod val="95000"/>
                        <a:lumOff val="5000"/>
                      </a:schemeClr>
                    </a:gs>
                    <a:gs pos="73000">
                      <a:schemeClr val="accent5">
                        <a:lumMod val="60000"/>
                      </a:schemeClr>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grpSp>
      <p:sp>
        <p:nvSpPr>
          <p:cNvPr id="26" name="TextBox 25"/>
          <p:cNvSpPr txBox="1"/>
          <p:nvPr userDrawn="1"/>
        </p:nvSpPr>
        <p:spPr>
          <a:xfrm>
            <a:off x="0" y="41818"/>
            <a:ext cx="4609750" cy="467692"/>
          </a:xfrm>
          <a:prstGeom prst="rect">
            <a:avLst/>
          </a:prstGeom>
          <a:noFill/>
        </p:spPr>
        <p:txBody>
          <a:bodyPr wrap="square" rtlCol="0">
            <a:spAutoFit/>
          </a:bodyPr>
          <a:lstStyle/>
          <a:p>
            <a:r>
              <a:rPr lang="en-IE" b="1" dirty="0" smtClean="0">
                <a:solidFill>
                  <a:schemeClr val="bg1"/>
                </a:solidFill>
                <a:latin typeface="Trebuchet MS" panose="020B0603020202020204" pitchFamily="34" charset="0"/>
              </a:rPr>
              <a:t>JUNIOR</a:t>
            </a:r>
            <a:r>
              <a:rPr lang="en-IE" b="1" baseline="0" dirty="0" smtClean="0">
                <a:solidFill>
                  <a:schemeClr val="bg1"/>
                </a:solidFill>
                <a:latin typeface="Trebuchet MS" panose="020B0603020202020204" pitchFamily="34" charset="0"/>
              </a:rPr>
              <a:t> CYCLE GRAPHICS</a:t>
            </a:r>
            <a:endParaRPr lang="en-IE" b="1" dirty="0">
              <a:solidFill>
                <a:schemeClr val="bg1"/>
              </a:solidFill>
              <a:latin typeface="Trebuchet MS" panose="020B0603020202020204" pitchFamily="34" charset="0"/>
            </a:endParaRPr>
          </a:p>
        </p:txBody>
      </p:sp>
      <p:sp>
        <p:nvSpPr>
          <p:cNvPr id="31" name="Rectangle 30"/>
          <p:cNvSpPr/>
          <p:nvPr userDrawn="1"/>
        </p:nvSpPr>
        <p:spPr>
          <a:xfrm>
            <a:off x="12234285" y="9122404"/>
            <a:ext cx="2857914" cy="1440000"/>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2" name="Rectangle 31"/>
          <p:cNvSpPr/>
          <p:nvPr userDrawn="1"/>
        </p:nvSpPr>
        <p:spPr>
          <a:xfrm>
            <a:off x="12234285" y="9122404"/>
            <a:ext cx="2857914" cy="368307"/>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3" name="Rectangle 32"/>
          <p:cNvSpPr/>
          <p:nvPr userDrawn="1"/>
        </p:nvSpPr>
        <p:spPr>
          <a:xfrm>
            <a:off x="12234285" y="10199977"/>
            <a:ext cx="2857914" cy="37151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4" name="Rectangle 33"/>
          <p:cNvSpPr/>
          <p:nvPr userDrawn="1"/>
        </p:nvSpPr>
        <p:spPr>
          <a:xfrm>
            <a:off x="12234285" y="9846187"/>
            <a:ext cx="1440000" cy="72530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5" name="Rectangle 34"/>
          <p:cNvSpPr/>
          <p:nvPr userDrawn="1"/>
        </p:nvSpPr>
        <p:spPr>
          <a:xfrm>
            <a:off x="12234285" y="9492399"/>
            <a:ext cx="1440000" cy="353789"/>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6" name="Straight Connector 35"/>
          <p:cNvCxnSpPr/>
          <p:nvPr userDrawn="1"/>
        </p:nvCxnSpPr>
        <p:spPr>
          <a:xfrm>
            <a:off x="12256371" y="9235409"/>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12256371" y="9387810"/>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12256371" y="959681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2256371" y="974921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12256371" y="995397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12256371" y="1010637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flipH="1">
            <a:off x="15092199" y="554404"/>
            <a:ext cx="0" cy="1000800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3" name="Picture 2" descr="Image result for first angle projection symbol dimensions"/>
          <p:cNvPicPr>
            <a:picLocks noChangeAspect="1" noChangeArrowheads="1"/>
          </p:cNvPicPr>
          <p:nvPr userDrawn="1"/>
        </p:nvPicPr>
        <p:blipFill rotWithShape="1">
          <a:blip r:embed="rId7" cstate="print">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7718" t="13160" r="8557" b="18269"/>
          <a:stretch/>
        </p:blipFill>
        <p:spPr bwMode="auto">
          <a:xfrm>
            <a:off x="14079405" y="10232507"/>
            <a:ext cx="586112" cy="297366"/>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Connector 43"/>
          <p:cNvCxnSpPr/>
          <p:nvPr userDrawn="1"/>
        </p:nvCxnSpPr>
        <p:spPr>
          <a:xfrm>
            <a:off x="12256371" y="10305582"/>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12256371" y="10457983"/>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userDrawn="1"/>
        </p:nvSpPr>
        <p:spPr>
          <a:xfrm>
            <a:off x="12234284" y="9169106"/>
            <a:ext cx="2917617"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J U N I O R   C Y C L E   G R A P H I C S</a:t>
            </a:r>
            <a:endParaRPr lang="en-IE" sz="1200" b="1" dirty="0">
              <a:solidFill>
                <a:schemeClr val="accent1">
                  <a:lumMod val="50000"/>
                </a:schemeClr>
              </a:solidFill>
              <a:latin typeface="Trebuchet MS" panose="020B0603020202020204" pitchFamily="34" charset="0"/>
            </a:endParaRPr>
          </a:p>
        </p:txBody>
      </p:sp>
      <p:sp>
        <p:nvSpPr>
          <p:cNvPr id="47" name="TextBox 46"/>
          <p:cNvSpPr txBox="1"/>
          <p:nvPr userDrawn="1"/>
        </p:nvSpPr>
        <p:spPr>
          <a:xfrm>
            <a:off x="12234284" y="9535479"/>
            <a:ext cx="1191422"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S C O I L </a:t>
            </a:r>
            <a:r>
              <a:rPr lang="en-IE" sz="1200" b="1" dirty="0" smtClean="0">
                <a:solidFill>
                  <a:srgbClr val="FF6600"/>
                </a:solidFill>
                <a:latin typeface="Trebuchet MS" panose="020B0603020202020204" pitchFamily="34" charset="0"/>
              </a:rPr>
              <a:t>N</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F0"/>
                </a:solidFill>
                <a:latin typeface="Trebuchet MS" panose="020B0603020202020204" pitchFamily="34" charset="0"/>
              </a:rPr>
              <a:t>E</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50"/>
                </a:solidFill>
                <a:latin typeface="Trebuchet MS" panose="020B0603020202020204" pitchFamily="34" charset="0"/>
              </a:rPr>
              <a:t>T</a:t>
            </a:r>
            <a:endParaRPr lang="en-IE" sz="1200" b="1" dirty="0">
              <a:solidFill>
                <a:schemeClr val="accent1">
                  <a:lumMod val="50000"/>
                </a:schemeClr>
              </a:solidFill>
              <a:latin typeface="Trebuchet MS" panose="020B0603020202020204" pitchFamily="34" charset="0"/>
            </a:endParaRPr>
          </a:p>
        </p:txBody>
      </p:sp>
      <p:sp>
        <p:nvSpPr>
          <p:cNvPr id="48" name="TextBox 47"/>
          <p:cNvSpPr txBox="1"/>
          <p:nvPr userDrawn="1"/>
        </p:nvSpPr>
        <p:spPr>
          <a:xfrm>
            <a:off x="12227841" y="9894628"/>
            <a:ext cx="690467" cy="276999"/>
          </a:xfrm>
          <a:prstGeom prst="rect">
            <a:avLst/>
          </a:prstGeom>
          <a:noFill/>
        </p:spPr>
        <p:txBody>
          <a:bodyPr wrap="square" rtlCol="0">
            <a:spAutoFit/>
          </a:bodyPr>
          <a:lstStyle/>
          <a:p>
            <a:r>
              <a:rPr lang="en-IE" sz="1200" dirty="0" smtClean="0">
                <a:solidFill>
                  <a:schemeClr val="accent1">
                    <a:lumMod val="50000"/>
                  </a:schemeClr>
                </a:solidFill>
                <a:latin typeface="Trebuchet MS" panose="020B0603020202020204" pitchFamily="34" charset="0"/>
              </a:rPr>
              <a:t>P</a:t>
            </a:r>
            <a:r>
              <a:rPr lang="en-IE" sz="1200" baseline="0" dirty="0" smtClean="0">
                <a:solidFill>
                  <a:schemeClr val="accent1">
                    <a:lumMod val="50000"/>
                  </a:schemeClr>
                </a:solidFill>
                <a:latin typeface="Trebuchet MS" panose="020B0603020202020204" pitchFamily="34" charset="0"/>
              </a:rPr>
              <a:t> D S T</a:t>
            </a:r>
            <a:endParaRPr lang="en-IE" sz="1200" dirty="0">
              <a:solidFill>
                <a:schemeClr val="accent1">
                  <a:lumMod val="50000"/>
                </a:schemeClr>
              </a:solidFill>
              <a:latin typeface="Trebuchet MS" panose="020B0603020202020204" pitchFamily="34" charset="0"/>
            </a:endParaRPr>
          </a:p>
        </p:txBody>
      </p:sp>
      <p:cxnSp>
        <p:nvCxnSpPr>
          <p:cNvPr id="49" name="Straight Connector 48"/>
          <p:cNvCxnSpPr/>
          <p:nvPr userDrawn="1"/>
        </p:nvCxnSpPr>
        <p:spPr>
          <a:xfrm>
            <a:off x="13251" y="509510"/>
            <a:ext cx="0" cy="1006426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flipH="1">
            <a:off x="13251" y="578227"/>
            <a:ext cx="15092200"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3389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p:cNvGrpSpPr/>
          <p:nvPr userDrawn="1"/>
        </p:nvGrpSpPr>
        <p:grpSpPr>
          <a:xfrm>
            <a:off x="-13252" y="-3481"/>
            <a:ext cx="15133982" cy="10699148"/>
            <a:chOff x="-13252" y="-3481"/>
            <a:chExt cx="15133982" cy="10699148"/>
          </a:xfrm>
        </p:grpSpPr>
        <p:grpSp>
          <p:nvGrpSpPr>
            <p:cNvPr id="6" name="Group 5"/>
            <p:cNvGrpSpPr/>
            <p:nvPr/>
          </p:nvGrpSpPr>
          <p:grpSpPr>
            <a:xfrm>
              <a:off x="-13252" y="9546982"/>
              <a:ext cx="15133982" cy="1148685"/>
              <a:chOff x="-13252" y="9546982"/>
              <a:chExt cx="15133982" cy="1148685"/>
            </a:xfrm>
          </p:grpSpPr>
          <p:sp>
            <p:nvSpPr>
              <p:cNvPr id="16" name="Parallelogram 15"/>
              <p:cNvSpPr/>
              <p:nvPr/>
            </p:nvSpPr>
            <p:spPr>
              <a:xfrm>
                <a:off x="-13252" y="10562404"/>
                <a:ext cx="15133982" cy="133263"/>
              </a:xfrm>
              <a:prstGeom prst="parallelogram">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7" name="Picture 16"/>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3896505" y="9546982"/>
                <a:ext cx="959355" cy="595035"/>
              </a:xfrm>
              <a:prstGeom prst="rect">
                <a:avLst/>
              </a:prstGeom>
              <a:noFill/>
              <a:ln>
                <a:noFill/>
              </a:ln>
            </p:spPr>
          </p:pic>
          <p:sp>
            <p:nvSpPr>
              <p:cNvPr id="18" name="TextBox 17"/>
              <p:cNvSpPr txBox="1"/>
              <p:nvPr/>
            </p:nvSpPr>
            <p:spPr>
              <a:xfrm>
                <a:off x="12234284" y="10281163"/>
                <a:ext cx="1460935" cy="200055"/>
              </a:xfrm>
              <a:prstGeom prst="rect">
                <a:avLst/>
              </a:prstGeom>
              <a:noFill/>
            </p:spPr>
            <p:txBody>
              <a:bodyPr wrap="square" rtlCol="0">
                <a:spAutoFit/>
              </a:bodyPr>
              <a:lstStyle/>
              <a:p>
                <a:r>
                  <a:rPr lang="en-IE" sz="700" b="1" dirty="0" smtClean="0">
                    <a:solidFill>
                      <a:schemeClr val="accent1">
                        <a:lumMod val="50000"/>
                      </a:schemeClr>
                    </a:solidFill>
                    <a:latin typeface="Trebuchet MS" panose="020B0603020202020204" pitchFamily="34" charset="0"/>
                  </a:rPr>
                  <a:t>J O E  L Y S T E R  2 0 1 9 / 2 0</a:t>
                </a:r>
                <a:endParaRPr lang="en-IE" sz="700" b="1" dirty="0">
                  <a:solidFill>
                    <a:schemeClr val="accent1">
                      <a:lumMod val="50000"/>
                    </a:schemeClr>
                  </a:solidFill>
                  <a:latin typeface="Trebuchet MS" panose="020B0603020202020204" pitchFamily="34" charset="0"/>
                </a:endParaRPr>
              </a:p>
            </p:txBody>
          </p:sp>
        </p:grpSp>
        <p:grpSp>
          <p:nvGrpSpPr>
            <p:cNvPr id="9" name="Group 8"/>
            <p:cNvGrpSpPr/>
            <p:nvPr/>
          </p:nvGrpSpPr>
          <p:grpSpPr>
            <a:xfrm>
              <a:off x="-1" y="-3481"/>
              <a:ext cx="15119348" cy="581708"/>
              <a:chOff x="-1" y="-3481"/>
              <a:chExt cx="15119348" cy="581708"/>
            </a:xfrm>
          </p:grpSpPr>
          <p:grpSp>
            <p:nvGrpSpPr>
              <p:cNvPr id="10" name="Group 9"/>
              <p:cNvGrpSpPr/>
              <p:nvPr/>
            </p:nvGrpSpPr>
            <p:grpSpPr>
              <a:xfrm>
                <a:off x="3916555" y="-3481"/>
                <a:ext cx="7286238" cy="581708"/>
                <a:chOff x="3792071" y="-3481"/>
                <a:chExt cx="7286238" cy="581708"/>
              </a:xfrm>
            </p:grpSpPr>
            <p:pic>
              <p:nvPicPr>
                <p:cNvPr id="13" name="Picture 12"/>
                <p:cNvPicPr>
                  <a:picLocks noChangeAspect="1"/>
                </p:cNvPicPr>
                <p:nvPr/>
              </p:nvPicPr>
              <p:blipFill rotWithShape="1">
                <a:blip r:embed="rId4"/>
                <a:srcRect l="79421" b="-3415"/>
                <a:stretch/>
              </p:blipFill>
              <p:spPr>
                <a:xfrm>
                  <a:off x="8271858" y="0"/>
                  <a:ext cx="2806451" cy="578227"/>
                </a:xfrm>
                <a:prstGeom prst="rect">
                  <a:avLst/>
                </a:prstGeom>
              </p:spPr>
            </p:pic>
            <p:pic>
              <p:nvPicPr>
                <p:cNvPr id="14" name="Picture 13"/>
                <p:cNvPicPr>
                  <a:picLocks noChangeAspect="1"/>
                </p:cNvPicPr>
                <p:nvPr/>
              </p:nvPicPr>
              <p:blipFill rotWithShape="1">
                <a:blip r:embed="rId5"/>
                <a:srcRect t="11136" b="12924"/>
                <a:stretch/>
              </p:blipFill>
              <p:spPr>
                <a:xfrm>
                  <a:off x="6754430" y="-3481"/>
                  <a:ext cx="1363068" cy="292875"/>
                </a:xfrm>
                <a:prstGeom prst="rect">
                  <a:avLst/>
                </a:prstGeom>
              </p:spPr>
            </p:pic>
            <p:pic>
              <p:nvPicPr>
                <p:cNvPr id="15" name="Picture 14"/>
                <p:cNvPicPr preferRelativeResize="0">
                  <a:picLocks noChangeAspect="1"/>
                </p:cNvPicPr>
                <p:nvPr/>
              </p:nvPicPr>
              <p:blipFill rotWithShape="1">
                <a:blip r:embed="rId4"/>
                <a:srcRect l="79421" b="-3415"/>
                <a:stretch/>
              </p:blipFill>
              <p:spPr>
                <a:xfrm flipH="1">
                  <a:off x="3792071" y="0"/>
                  <a:ext cx="2808000" cy="578227"/>
                </a:xfrm>
                <a:prstGeom prst="rect">
                  <a:avLst/>
                </a:prstGeom>
              </p:spPr>
            </p:pic>
          </p:grpSp>
          <p:sp>
            <p:nvSpPr>
              <p:cNvPr id="11" name="Freeform 10"/>
              <p:cNvSpPr/>
              <p:nvPr/>
            </p:nvSpPr>
            <p:spPr>
              <a:xfrm>
                <a:off x="-1" y="0"/>
                <a:ext cx="5381898" cy="564776"/>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flip="none" rotWithShape="1">
                <a:gsLst>
                  <a:gs pos="0">
                    <a:schemeClr val="accent5">
                      <a:lumMod val="40000"/>
                      <a:lumOff val="60000"/>
                    </a:schemeClr>
                  </a:gs>
                  <a:gs pos="34000">
                    <a:schemeClr val="accent5">
                      <a:lumMod val="95000"/>
                      <a:lumOff val="5000"/>
                    </a:schemeClr>
                  </a:gs>
                  <a:gs pos="85000">
                    <a:schemeClr val="accent5">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Freeform 11"/>
              <p:cNvSpPr/>
              <p:nvPr/>
            </p:nvSpPr>
            <p:spPr>
              <a:xfrm flipH="1">
                <a:off x="9764992" y="-3481"/>
                <a:ext cx="5354355" cy="568257"/>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a:gsLst>
                  <a:gs pos="0">
                    <a:schemeClr val="accent5">
                      <a:lumMod val="40000"/>
                      <a:lumOff val="60000"/>
                    </a:schemeClr>
                  </a:gs>
                  <a:gs pos="35000">
                    <a:schemeClr val="accent5">
                      <a:lumMod val="95000"/>
                      <a:lumOff val="5000"/>
                    </a:schemeClr>
                  </a:gs>
                  <a:gs pos="73000">
                    <a:schemeClr val="accent5">
                      <a:lumMod val="60000"/>
                    </a:schemeClr>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sp>
        <p:nvSpPr>
          <p:cNvPr id="19" name="Rectangle 18"/>
          <p:cNvSpPr/>
          <p:nvPr userDrawn="1"/>
        </p:nvSpPr>
        <p:spPr>
          <a:xfrm>
            <a:off x="0" y="579473"/>
            <a:ext cx="4558748" cy="36000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0" name="Right Triangle 19"/>
          <p:cNvSpPr/>
          <p:nvPr userDrawn="1"/>
        </p:nvSpPr>
        <p:spPr>
          <a:xfrm rot="5400000">
            <a:off x="4741722" y="396503"/>
            <a:ext cx="359998" cy="725946"/>
          </a:xfrm>
          <a:prstGeom prst="rtTriangl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1" name="Rectangle 20"/>
          <p:cNvSpPr/>
          <p:nvPr userDrawn="1"/>
        </p:nvSpPr>
        <p:spPr>
          <a:xfrm>
            <a:off x="-1" y="954403"/>
            <a:ext cx="3823907" cy="3599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2" name="Right Triangle 21"/>
          <p:cNvSpPr/>
          <p:nvPr userDrawn="1"/>
        </p:nvSpPr>
        <p:spPr>
          <a:xfrm rot="5400000">
            <a:off x="4006881" y="771429"/>
            <a:ext cx="359998" cy="725946"/>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3" name="Rectangle 22"/>
          <p:cNvSpPr/>
          <p:nvPr userDrawn="1"/>
        </p:nvSpPr>
        <p:spPr>
          <a:xfrm>
            <a:off x="-1" y="1329325"/>
            <a:ext cx="3072707" cy="36091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4" name="Right Triangle 23"/>
          <p:cNvSpPr/>
          <p:nvPr userDrawn="1"/>
        </p:nvSpPr>
        <p:spPr>
          <a:xfrm rot="5400000">
            <a:off x="3255680" y="1147267"/>
            <a:ext cx="359998" cy="725946"/>
          </a:xfrm>
          <a:prstGeom prst="r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5" name="TextBox 24"/>
          <p:cNvSpPr txBox="1"/>
          <p:nvPr userDrawn="1"/>
        </p:nvSpPr>
        <p:spPr>
          <a:xfrm>
            <a:off x="0" y="41818"/>
            <a:ext cx="4609750" cy="467692"/>
          </a:xfrm>
          <a:prstGeom prst="rect">
            <a:avLst/>
          </a:prstGeom>
          <a:noFill/>
        </p:spPr>
        <p:txBody>
          <a:bodyPr wrap="square" rtlCol="0">
            <a:spAutoFit/>
          </a:bodyPr>
          <a:lstStyle/>
          <a:p>
            <a:r>
              <a:rPr lang="en-IE" b="1" dirty="0" smtClean="0">
                <a:solidFill>
                  <a:schemeClr val="bg1"/>
                </a:solidFill>
                <a:latin typeface="Trebuchet MS" panose="020B0603020202020204" pitchFamily="34" charset="0"/>
              </a:rPr>
              <a:t>JUNIOR</a:t>
            </a:r>
            <a:r>
              <a:rPr lang="en-IE" b="1" baseline="0" dirty="0" smtClean="0">
                <a:solidFill>
                  <a:schemeClr val="bg1"/>
                </a:solidFill>
                <a:latin typeface="Trebuchet MS" panose="020B0603020202020204" pitchFamily="34" charset="0"/>
              </a:rPr>
              <a:t> CYCLE GRAPHICS</a:t>
            </a:r>
            <a:endParaRPr lang="en-IE" b="1" dirty="0">
              <a:solidFill>
                <a:schemeClr val="bg1"/>
              </a:solidFill>
              <a:latin typeface="Trebuchet MS" panose="020B0603020202020204" pitchFamily="34" charset="0"/>
            </a:endParaRPr>
          </a:p>
        </p:txBody>
      </p:sp>
      <p:sp>
        <p:nvSpPr>
          <p:cNvPr id="26" name="TextBox 25"/>
          <p:cNvSpPr txBox="1"/>
          <p:nvPr userDrawn="1"/>
        </p:nvSpPr>
        <p:spPr>
          <a:xfrm>
            <a:off x="0" y="586516"/>
            <a:ext cx="5284694" cy="338554"/>
          </a:xfrm>
          <a:prstGeom prst="rect">
            <a:avLst/>
          </a:prstGeom>
          <a:noFill/>
        </p:spPr>
        <p:txBody>
          <a:bodyPr wrap="square" rtlCol="0">
            <a:spAutoFit/>
          </a:bodyPr>
          <a:lstStyle/>
          <a:p>
            <a:r>
              <a:rPr lang="en-IE" sz="1600" b="1" dirty="0" smtClean="0">
                <a:solidFill>
                  <a:schemeClr val="bg1"/>
                </a:solidFill>
                <a:latin typeface="Trebuchet MS" panose="020B0603020202020204" pitchFamily="34" charset="0"/>
              </a:rPr>
              <a:t>STRAND</a:t>
            </a:r>
            <a:r>
              <a:rPr lang="en-IE" sz="1600" dirty="0" smtClean="0">
                <a:solidFill>
                  <a:schemeClr val="bg1"/>
                </a:solidFill>
                <a:latin typeface="Trebuchet MS" panose="020B0603020202020204" pitchFamily="34" charset="0"/>
              </a:rPr>
              <a:t>:</a:t>
            </a:r>
            <a:endParaRPr lang="en-IE" sz="1600" dirty="0">
              <a:solidFill>
                <a:schemeClr val="bg1"/>
              </a:solidFill>
              <a:latin typeface="Trebuchet MS" panose="020B0603020202020204" pitchFamily="34" charset="0"/>
            </a:endParaRPr>
          </a:p>
        </p:txBody>
      </p:sp>
      <p:sp>
        <p:nvSpPr>
          <p:cNvPr id="27" name="TextBox 26"/>
          <p:cNvSpPr txBox="1"/>
          <p:nvPr userDrawn="1"/>
        </p:nvSpPr>
        <p:spPr>
          <a:xfrm>
            <a:off x="0" y="980260"/>
            <a:ext cx="5284694" cy="307777"/>
          </a:xfrm>
          <a:prstGeom prst="rect">
            <a:avLst/>
          </a:prstGeom>
          <a:noFill/>
        </p:spPr>
        <p:txBody>
          <a:bodyPr wrap="square" rtlCol="0">
            <a:spAutoFit/>
          </a:bodyPr>
          <a:lstStyle/>
          <a:p>
            <a:r>
              <a:rPr lang="en-IE" sz="1400" b="1" dirty="0" smtClean="0">
                <a:solidFill>
                  <a:schemeClr val="bg1"/>
                </a:solidFill>
                <a:latin typeface="Trebuchet MS" panose="020B0603020202020204" pitchFamily="34" charset="0"/>
              </a:rPr>
              <a:t>ELEMENT</a:t>
            </a:r>
            <a:r>
              <a:rPr lang="en-IE" sz="1400" dirty="0" smtClean="0">
                <a:solidFill>
                  <a:schemeClr val="bg1"/>
                </a:solidFill>
                <a:latin typeface="Trebuchet MS" panose="020B0603020202020204" pitchFamily="34" charset="0"/>
              </a:rPr>
              <a:t>:</a:t>
            </a:r>
            <a:endParaRPr lang="en-IE" sz="1400" dirty="0">
              <a:solidFill>
                <a:schemeClr val="bg1"/>
              </a:solidFill>
              <a:latin typeface="Trebuchet MS" panose="020B0603020202020204" pitchFamily="34" charset="0"/>
            </a:endParaRPr>
          </a:p>
        </p:txBody>
      </p:sp>
      <p:sp>
        <p:nvSpPr>
          <p:cNvPr id="28" name="TextBox 27"/>
          <p:cNvSpPr txBox="1"/>
          <p:nvPr userDrawn="1"/>
        </p:nvSpPr>
        <p:spPr>
          <a:xfrm>
            <a:off x="0" y="1370826"/>
            <a:ext cx="3674870" cy="276999"/>
          </a:xfrm>
          <a:prstGeom prst="rect">
            <a:avLst/>
          </a:prstGeom>
          <a:noFill/>
        </p:spPr>
        <p:txBody>
          <a:bodyPr wrap="square" rtlCol="0">
            <a:spAutoFit/>
          </a:bodyPr>
          <a:lstStyle/>
          <a:p>
            <a:r>
              <a:rPr lang="en-IE" sz="1200" b="1" dirty="0" smtClean="0">
                <a:solidFill>
                  <a:schemeClr val="bg1"/>
                </a:solidFill>
                <a:latin typeface="Trebuchet MS" panose="020B0603020202020204" pitchFamily="34" charset="0"/>
              </a:rPr>
              <a:t>LEARNING</a:t>
            </a:r>
            <a:r>
              <a:rPr lang="en-IE" sz="1200" b="1" baseline="0" dirty="0" smtClean="0">
                <a:solidFill>
                  <a:schemeClr val="bg1"/>
                </a:solidFill>
                <a:latin typeface="Trebuchet MS" panose="020B0603020202020204" pitchFamily="34" charset="0"/>
              </a:rPr>
              <a:t> OUTCOMES</a:t>
            </a:r>
            <a:r>
              <a:rPr lang="en-IE" sz="1200" dirty="0" smtClean="0">
                <a:solidFill>
                  <a:schemeClr val="bg1"/>
                </a:solidFill>
                <a:latin typeface="Trebuchet MS" panose="020B0603020202020204" pitchFamily="34" charset="0"/>
              </a:rPr>
              <a:t>:</a:t>
            </a:r>
            <a:endParaRPr lang="en-IE" sz="1200" dirty="0">
              <a:solidFill>
                <a:schemeClr val="bg1"/>
              </a:solidFill>
              <a:latin typeface="Trebuchet MS" panose="020B0603020202020204" pitchFamily="34" charset="0"/>
            </a:endParaRPr>
          </a:p>
        </p:txBody>
      </p:sp>
      <p:sp>
        <p:nvSpPr>
          <p:cNvPr id="35" name="Freeform 34"/>
          <p:cNvSpPr/>
          <p:nvPr userDrawn="1"/>
        </p:nvSpPr>
        <p:spPr>
          <a:xfrm>
            <a:off x="-13252" y="609600"/>
            <a:ext cx="15133982" cy="1126435"/>
          </a:xfrm>
          <a:custGeom>
            <a:avLst/>
            <a:gdLst>
              <a:gd name="connsiteX0" fmla="*/ 0 w 15133982"/>
              <a:gd name="connsiteY0" fmla="*/ 1126435 h 1126435"/>
              <a:gd name="connsiteX1" fmla="*/ 3114261 w 15133982"/>
              <a:gd name="connsiteY1" fmla="*/ 1126435 h 1126435"/>
              <a:gd name="connsiteX2" fmla="*/ 5327374 w 15133982"/>
              <a:gd name="connsiteY2" fmla="*/ 0 h 1126435"/>
              <a:gd name="connsiteX3" fmla="*/ 15133982 w 15133982"/>
              <a:gd name="connsiteY3" fmla="*/ 0 h 1126435"/>
            </a:gdLst>
            <a:ahLst/>
            <a:cxnLst>
              <a:cxn ang="0">
                <a:pos x="connsiteX0" y="connsiteY0"/>
              </a:cxn>
              <a:cxn ang="0">
                <a:pos x="connsiteX1" y="connsiteY1"/>
              </a:cxn>
              <a:cxn ang="0">
                <a:pos x="connsiteX2" y="connsiteY2"/>
              </a:cxn>
              <a:cxn ang="0">
                <a:pos x="connsiteX3" y="connsiteY3"/>
              </a:cxn>
            </a:cxnLst>
            <a:rect l="l" t="t" r="r" b="b"/>
            <a:pathLst>
              <a:path w="15133982" h="1126435">
                <a:moveTo>
                  <a:pt x="0" y="1126435"/>
                </a:moveTo>
                <a:lnTo>
                  <a:pt x="3114261" y="1126435"/>
                </a:lnTo>
                <a:lnTo>
                  <a:pt x="5327374" y="0"/>
                </a:lnTo>
                <a:lnTo>
                  <a:pt x="15133982" y="0"/>
                </a:lnTo>
              </a:path>
            </a:pathLst>
          </a:cu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36" name="Group 35"/>
          <p:cNvGrpSpPr/>
          <p:nvPr userDrawn="1"/>
        </p:nvGrpSpPr>
        <p:grpSpPr>
          <a:xfrm>
            <a:off x="0" y="1735103"/>
            <a:ext cx="3082636" cy="8847732"/>
            <a:chOff x="0" y="1735103"/>
            <a:chExt cx="3082636" cy="8847732"/>
          </a:xfrm>
        </p:grpSpPr>
        <p:grpSp>
          <p:nvGrpSpPr>
            <p:cNvPr id="37" name="Group 36"/>
            <p:cNvGrpSpPr/>
            <p:nvPr/>
          </p:nvGrpSpPr>
          <p:grpSpPr>
            <a:xfrm>
              <a:off x="0" y="1735103"/>
              <a:ext cx="3082636" cy="8847732"/>
              <a:chOff x="0" y="2003611"/>
              <a:chExt cx="3082636" cy="8847732"/>
            </a:xfrm>
          </p:grpSpPr>
          <p:grpSp>
            <p:nvGrpSpPr>
              <p:cNvPr id="43" name="Group 42"/>
              <p:cNvGrpSpPr/>
              <p:nvPr/>
            </p:nvGrpSpPr>
            <p:grpSpPr>
              <a:xfrm>
                <a:off x="127139" y="2191871"/>
                <a:ext cx="2817767" cy="7578718"/>
                <a:chOff x="127139" y="2191871"/>
                <a:chExt cx="2964970" cy="7578718"/>
              </a:xfrm>
            </p:grpSpPr>
            <p:grpSp>
              <p:nvGrpSpPr>
                <p:cNvPr id="45" name="Group 44"/>
                <p:cNvGrpSpPr/>
                <p:nvPr/>
              </p:nvGrpSpPr>
              <p:grpSpPr>
                <a:xfrm>
                  <a:off x="134471" y="2191871"/>
                  <a:ext cx="2950609" cy="354106"/>
                  <a:chOff x="134471" y="2191871"/>
                  <a:chExt cx="2950609" cy="354106"/>
                </a:xfrm>
              </p:grpSpPr>
              <p:cxnSp>
                <p:nvCxnSpPr>
                  <p:cNvPr id="98" name="Straight Connector 97"/>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141500" y="2739681"/>
                  <a:ext cx="2950609" cy="354106"/>
                  <a:chOff x="134471" y="2191871"/>
                  <a:chExt cx="2950609" cy="354106"/>
                </a:xfrm>
              </p:grpSpPr>
              <p:cxnSp>
                <p:nvCxnSpPr>
                  <p:cNvPr id="95" name="Straight Connector 94"/>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134471" y="2335194"/>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132027" y="3267301"/>
                  <a:ext cx="2957638" cy="371251"/>
                  <a:chOff x="134471" y="2174726"/>
                  <a:chExt cx="2957638" cy="371251"/>
                </a:xfrm>
              </p:grpSpPr>
              <p:cxnSp>
                <p:nvCxnSpPr>
                  <p:cNvPr id="92" name="Straight Connector 91"/>
                  <p:cNvCxnSpPr/>
                  <p:nvPr/>
                </p:nvCxnSpPr>
                <p:spPr>
                  <a:xfrm>
                    <a:off x="143944" y="2174726"/>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36915" y="2392344"/>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141500" y="3833219"/>
                  <a:ext cx="2950609" cy="354106"/>
                  <a:chOff x="134471" y="2191871"/>
                  <a:chExt cx="2950609" cy="354106"/>
                </a:xfrm>
              </p:grpSpPr>
              <p:cxnSp>
                <p:nvCxnSpPr>
                  <p:cNvPr id="89" name="Straight Connector 88"/>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34471" y="233313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141500" y="4368202"/>
                  <a:ext cx="2948165" cy="378454"/>
                  <a:chOff x="134471" y="2167523"/>
                  <a:chExt cx="2948165" cy="378454"/>
                </a:xfrm>
              </p:grpSpPr>
              <p:cxnSp>
                <p:nvCxnSpPr>
                  <p:cNvPr id="86" name="Straight Connector 85"/>
                  <p:cNvCxnSpPr/>
                  <p:nvPr/>
                </p:nvCxnSpPr>
                <p:spPr>
                  <a:xfrm>
                    <a:off x="134471" y="2167523"/>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141500" y="4951881"/>
                  <a:ext cx="2950609" cy="354106"/>
                  <a:chOff x="134471" y="2191871"/>
                  <a:chExt cx="2950609" cy="354106"/>
                </a:xfrm>
              </p:grpSpPr>
              <p:cxnSp>
                <p:nvCxnSpPr>
                  <p:cNvPr id="83" name="Straight Connector 82"/>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34471" y="2354394"/>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141500" y="5507763"/>
                  <a:ext cx="2950609" cy="354106"/>
                  <a:chOff x="134471" y="2191871"/>
                  <a:chExt cx="2950609" cy="354106"/>
                </a:xfrm>
              </p:grpSpPr>
              <p:cxnSp>
                <p:nvCxnSpPr>
                  <p:cNvPr id="80" name="Straight Connector 79"/>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34471" y="235696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141500" y="6069580"/>
                  <a:ext cx="2950609" cy="354106"/>
                  <a:chOff x="134471" y="2191871"/>
                  <a:chExt cx="2950609" cy="354106"/>
                </a:xfrm>
              </p:grpSpPr>
              <p:cxnSp>
                <p:nvCxnSpPr>
                  <p:cNvPr id="77" name="Straight Connector 76"/>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34471" y="235830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141500" y="6632922"/>
                  <a:ext cx="2950609" cy="354106"/>
                  <a:chOff x="134471" y="2191871"/>
                  <a:chExt cx="2950609" cy="354106"/>
                </a:xfrm>
              </p:grpSpPr>
              <p:cxnSp>
                <p:nvCxnSpPr>
                  <p:cNvPr id="74" name="Straight Connector 73"/>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141500" y="7196264"/>
                  <a:ext cx="2950609" cy="354106"/>
                  <a:chOff x="134471" y="2191871"/>
                  <a:chExt cx="2950609" cy="354106"/>
                </a:xfrm>
              </p:grpSpPr>
              <p:cxnSp>
                <p:nvCxnSpPr>
                  <p:cNvPr id="71" name="Straight Connector 70"/>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139056" y="7759606"/>
                  <a:ext cx="2950609" cy="354106"/>
                  <a:chOff x="134471" y="2191871"/>
                  <a:chExt cx="2950609" cy="354106"/>
                </a:xfrm>
              </p:grpSpPr>
              <p:cxnSp>
                <p:nvCxnSpPr>
                  <p:cNvPr id="68" name="Straight Connector 67"/>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139056" y="8315488"/>
                  <a:ext cx="2950609" cy="354106"/>
                  <a:chOff x="134471" y="2191871"/>
                  <a:chExt cx="2950609" cy="354106"/>
                </a:xfrm>
              </p:grpSpPr>
              <p:cxnSp>
                <p:nvCxnSpPr>
                  <p:cNvPr id="65" name="Straight Connector 64"/>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36915" y="235830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129583" y="8845298"/>
                  <a:ext cx="2960082" cy="376518"/>
                  <a:chOff x="134471" y="2169459"/>
                  <a:chExt cx="2960082" cy="376518"/>
                </a:xfrm>
              </p:grpSpPr>
              <p:cxnSp>
                <p:nvCxnSpPr>
                  <p:cNvPr id="62" name="Straight Connector 61"/>
                  <p:cNvCxnSpPr/>
                  <p:nvPr/>
                </p:nvCxnSpPr>
                <p:spPr>
                  <a:xfrm>
                    <a:off x="146388" y="21694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46387" y="240254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127139" y="9416483"/>
                  <a:ext cx="2955497" cy="354106"/>
                  <a:chOff x="134471" y="2191871"/>
                  <a:chExt cx="2955497" cy="354106"/>
                </a:xfrm>
              </p:grpSpPr>
              <p:cxnSp>
                <p:nvCxnSpPr>
                  <p:cNvPr id="59" name="Straight Connector 58"/>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41803" y="23442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sp>
            <p:nvSpPr>
              <p:cNvPr id="44" name="Rectangle 43"/>
              <p:cNvSpPr/>
              <p:nvPr/>
            </p:nvSpPr>
            <p:spPr>
              <a:xfrm>
                <a:off x="0" y="2003611"/>
                <a:ext cx="3082636" cy="8847732"/>
              </a:xfrm>
              <a:prstGeom prst="rect">
                <a:avLst/>
              </a:pr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cxnSp>
          <p:nvCxnSpPr>
            <p:cNvPr id="38" name="Straight Connector 37"/>
            <p:cNvCxnSpPr/>
            <p:nvPr/>
          </p:nvCxnSpPr>
          <p:spPr>
            <a:xfrm>
              <a:off x="127139" y="9658963"/>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4107" y="9846187"/>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34107" y="9996362"/>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34107" y="10192208"/>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34107" y="10341777"/>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userDrawn="1"/>
        </p:nvSpPr>
        <p:spPr>
          <a:xfrm>
            <a:off x="0" y="1863173"/>
            <a:ext cx="1663452" cy="338554"/>
          </a:xfrm>
          <a:prstGeom prst="rect">
            <a:avLst/>
          </a:prstGeom>
          <a:noFill/>
        </p:spPr>
        <p:txBody>
          <a:bodyPr wrap="square" rtlCol="0">
            <a:spAutoFit/>
          </a:bodyPr>
          <a:lstStyle/>
          <a:p>
            <a:r>
              <a:rPr lang="en-IE" sz="1600" b="1" dirty="0" smtClean="0">
                <a:solidFill>
                  <a:schemeClr val="accent1">
                    <a:lumMod val="50000"/>
                  </a:schemeClr>
                </a:solidFill>
                <a:latin typeface="Trebuchet MS" panose="020B0603020202020204" pitchFamily="34" charset="0"/>
              </a:rPr>
              <a:t>RATIONALE</a:t>
            </a:r>
            <a:endParaRPr lang="en-IE" sz="1600" b="1" dirty="0">
              <a:solidFill>
                <a:schemeClr val="accent1">
                  <a:lumMod val="50000"/>
                </a:schemeClr>
              </a:solidFill>
              <a:latin typeface="Trebuchet MS" panose="020B0603020202020204" pitchFamily="34" charset="0"/>
            </a:endParaRPr>
          </a:p>
        </p:txBody>
      </p:sp>
      <p:sp>
        <p:nvSpPr>
          <p:cNvPr id="102" name="Rectangle 101"/>
          <p:cNvSpPr/>
          <p:nvPr userDrawn="1"/>
        </p:nvSpPr>
        <p:spPr>
          <a:xfrm>
            <a:off x="12234285" y="9122404"/>
            <a:ext cx="2857914" cy="1440000"/>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3" name="Rectangle 102"/>
          <p:cNvSpPr/>
          <p:nvPr userDrawn="1"/>
        </p:nvSpPr>
        <p:spPr>
          <a:xfrm>
            <a:off x="12234285" y="9122404"/>
            <a:ext cx="2857914" cy="368307"/>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 name="Rectangle 103"/>
          <p:cNvSpPr/>
          <p:nvPr userDrawn="1"/>
        </p:nvSpPr>
        <p:spPr>
          <a:xfrm>
            <a:off x="12234285" y="10199977"/>
            <a:ext cx="2857914" cy="37151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5" name="Rectangle 104"/>
          <p:cNvSpPr/>
          <p:nvPr userDrawn="1"/>
        </p:nvSpPr>
        <p:spPr>
          <a:xfrm>
            <a:off x="12234285" y="9846187"/>
            <a:ext cx="1440000" cy="72530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6" name="Rectangle 105"/>
          <p:cNvSpPr/>
          <p:nvPr userDrawn="1"/>
        </p:nvSpPr>
        <p:spPr>
          <a:xfrm>
            <a:off x="12234285" y="9492399"/>
            <a:ext cx="1440000" cy="353789"/>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07" name="Straight Connector 106"/>
          <p:cNvCxnSpPr/>
          <p:nvPr userDrawn="1"/>
        </p:nvCxnSpPr>
        <p:spPr>
          <a:xfrm>
            <a:off x="12256371" y="9235409"/>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userDrawn="1"/>
        </p:nvCxnSpPr>
        <p:spPr>
          <a:xfrm>
            <a:off x="12256371" y="9387810"/>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userDrawn="1"/>
        </p:nvCxnSpPr>
        <p:spPr>
          <a:xfrm>
            <a:off x="12256371" y="959681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userDrawn="1"/>
        </p:nvCxnSpPr>
        <p:spPr>
          <a:xfrm>
            <a:off x="12256371" y="974921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userDrawn="1"/>
        </p:nvCxnSpPr>
        <p:spPr>
          <a:xfrm>
            <a:off x="12256371" y="995397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userDrawn="1"/>
        </p:nvCxnSpPr>
        <p:spPr>
          <a:xfrm>
            <a:off x="12256371" y="1010637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userDrawn="1"/>
        </p:nvCxnSpPr>
        <p:spPr>
          <a:xfrm>
            <a:off x="15092199" y="609600"/>
            <a:ext cx="0" cy="9952804"/>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first angle projection symbol dimensions"/>
          <p:cNvPicPr>
            <a:picLocks noChangeAspect="1" noChangeArrowheads="1"/>
          </p:cNvPicPr>
          <p:nvPr userDrawn="1"/>
        </p:nvPicPr>
        <p:blipFill rotWithShape="1">
          <a:blip r:embed="rId6" cstate="print">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7718" t="13160" r="8557" b="18269"/>
          <a:stretch/>
        </p:blipFill>
        <p:spPr bwMode="auto">
          <a:xfrm>
            <a:off x="14079405" y="10232507"/>
            <a:ext cx="586112" cy="297366"/>
          </a:xfrm>
          <a:prstGeom prst="rect">
            <a:avLst/>
          </a:prstGeom>
          <a:noFill/>
          <a:extLst>
            <a:ext uri="{909E8E84-426E-40DD-AFC4-6F175D3DCCD1}">
              <a14:hiddenFill xmlns:a14="http://schemas.microsoft.com/office/drawing/2010/main">
                <a:solidFill>
                  <a:srgbClr val="FFFFFF"/>
                </a:solidFill>
              </a14:hiddenFill>
            </a:ext>
          </a:extLst>
        </p:spPr>
      </p:pic>
      <p:cxnSp>
        <p:nvCxnSpPr>
          <p:cNvPr id="132" name="Straight Connector 131"/>
          <p:cNvCxnSpPr/>
          <p:nvPr userDrawn="1"/>
        </p:nvCxnSpPr>
        <p:spPr>
          <a:xfrm>
            <a:off x="12256371" y="10305582"/>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userDrawn="1"/>
        </p:nvCxnSpPr>
        <p:spPr>
          <a:xfrm>
            <a:off x="12256371" y="10457983"/>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5" name="TextBox 134"/>
          <p:cNvSpPr txBox="1"/>
          <p:nvPr userDrawn="1"/>
        </p:nvSpPr>
        <p:spPr>
          <a:xfrm>
            <a:off x="12234284" y="9169106"/>
            <a:ext cx="2917617"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J U N I O R   C Y C L E   G R A P H I C S</a:t>
            </a:r>
            <a:endParaRPr lang="en-IE" sz="1200" b="1" dirty="0">
              <a:solidFill>
                <a:schemeClr val="accent1">
                  <a:lumMod val="50000"/>
                </a:schemeClr>
              </a:solidFill>
              <a:latin typeface="Trebuchet MS" panose="020B0603020202020204" pitchFamily="34" charset="0"/>
            </a:endParaRPr>
          </a:p>
        </p:txBody>
      </p:sp>
      <p:sp>
        <p:nvSpPr>
          <p:cNvPr id="136" name="TextBox 135"/>
          <p:cNvSpPr txBox="1"/>
          <p:nvPr userDrawn="1"/>
        </p:nvSpPr>
        <p:spPr>
          <a:xfrm>
            <a:off x="12234284" y="9535479"/>
            <a:ext cx="1191422"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S C O I L </a:t>
            </a:r>
            <a:r>
              <a:rPr lang="en-IE" sz="1200" b="1" dirty="0" smtClean="0">
                <a:solidFill>
                  <a:srgbClr val="FF6600"/>
                </a:solidFill>
                <a:latin typeface="Trebuchet MS" panose="020B0603020202020204" pitchFamily="34" charset="0"/>
              </a:rPr>
              <a:t>N</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F0"/>
                </a:solidFill>
                <a:latin typeface="Trebuchet MS" panose="020B0603020202020204" pitchFamily="34" charset="0"/>
              </a:rPr>
              <a:t>E</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50"/>
                </a:solidFill>
                <a:latin typeface="Trebuchet MS" panose="020B0603020202020204" pitchFamily="34" charset="0"/>
              </a:rPr>
              <a:t>T</a:t>
            </a:r>
            <a:endParaRPr lang="en-IE" sz="1200" b="1" dirty="0">
              <a:solidFill>
                <a:schemeClr val="accent1">
                  <a:lumMod val="50000"/>
                </a:schemeClr>
              </a:solidFill>
              <a:latin typeface="Trebuchet MS" panose="020B0603020202020204" pitchFamily="34" charset="0"/>
            </a:endParaRPr>
          </a:p>
        </p:txBody>
      </p:sp>
      <p:sp>
        <p:nvSpPr>
          <p:cNvPr id="137" name="TextBox 136"/>
          <p:cNvSpPr txBox="1"/>
          <p:nvPr userDrawn="1"/>
        </p:nvSpPr>
        <p:spPr>
          <a:xfrm>
            <a:off x="12227841" y="9894628"/>
            <a:ext cx="690467" cy="276999"/>
          </a:xfrm>
          <a:prstGeom prst="rect">
            <a:avLst/>
          </a:prstGeom>
          <a:noFill/>
        </p:spPr>
        <p:txBody>
          <a:bodyPr wrap="square" rtlCol="0">
            <a:spAutoFit/>
          </a:bodyPr>
          <a:lstStyle/>
          <a:p>
            <a:r>
              <a:rPr lang="en-IE" sz="1200" dirty="0" smtClean="0">
                <a:solidFill>
                  <a:schemeClr val="accent1">
                    <a:lumMod val="50000"/>
                  </a:schemeClr>
                </a:solidFill>
                <a:latin typeface="Trebuchet MS" panose="020B0603020202020204" pitchFamily="34" charset="0"/>
              </a:rPr>
              <a:t>P</a:t>
            </a:r>
            <a:r>
              <a:rPr lang="en-IE" sz="1200" baseline="0" dirty="0" smtClean="0">
                <a:solidFill>
                  <a:schemeClr val="accent1">
                    <a:lumMod val="50000"/>
                  </a:schemeClr>
                </a:solidFill>
                <a:latin typeface="Trebuchet MS" panose="020B0603020202020204" pitchFamily="34" charset="0"/>
              </a:rPr>
              <a:t> D S T</a:t>
            </a:r>
            <a:endParaRPr lang="en-IE" sz="1200" dirty="0">
              <a:solidFill>
                <a:schemeClr val="accent1">
                  <a:lumMod val="50000"/>
                </a:schemeClr>
              </a:solidFill>
              <a:latin typeface="Trebuchet MS" panose="020B0603020202020204" pitchFamily="34" charset="0"/>
            </a:endParaRPr>
          </a:p>
        </p:txBody>
      </p:sp>
    </p:spTree>
    <p:extLst>
      <p:ext uri="{BB962C8B-B14F-4D97-AF65-F5344CB8AC3E}">
        <p14:creationId xmlns:p14="http://schemas.microsoft.com/office/powerpoint/2010/main" val="35172300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US" smtClean="0"/>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08CCB5-D89D-4130-9D02-B45B18132B0D}" type="datetimeFigureOut">
              <a:rPr lang="en-IE" smtClean="0"/>
              <a:t>26/09/2019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275354249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US" smtClean="0"/>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08CCB5-D89D-4130-9D02-B45B18132B0D}" type="datetimeFigureOut">
              <a:rPr lang="en-IE" smtClean="0"/>
              <a:t>26/09/2019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3053279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7211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3034869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4E08CCB5-D89D-4130-9D02-B45B18132B0D}" type="datetimeFigureOut">
              <a:rPr lang="en-IE" smtClean="0"/>
              <a:t>26/09/2019</a:t>
            </a:fld>
            <a:endParaRPr lang="en-IE"/>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6D86DFF5-10DD-4058-A2DD-80B1AED96BFA}" type="slidenum">
              <a:rPr lang="en-IE" smtClean="0"/>
              <a:t>‹#›</a:t>
            </a:fld>
            <a:endParaRPr lang="en-IE"/>
          </a:p>
        </p:txBody>
      </p:sp>
    </p:spTree>
    <p:extLst>
      <p:ext uri="{BB962C8B-B14F-4D97-AF65-F5344CB8AC3E}">
        <p14:creationId xmlns:p14="http://schemas.microsoft.com/office/powerpoint/2010/main" val="2407678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Rectangle 149"/>
          <p:cNvSpPr/>
          <p:nvPr/>
        </p:nvSpPr>
        <p:spPr>
          <a:xfrm>
            <a:off x="70475" y="2225155"/>
            <a:ext cx="2858868" cy="8252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1" name="TextBox 150"/>
          <p:cNvSpPr txBox="1"/>
          <p:nvPr/>
        </p:nvSpPr>
        <p:spPr>
          <a:xfrm>
            <a:off x="14192" y="2225155"/>
            <a:ext cx="3084894" cy="877163"/>
          </a:xfrm>
          <a:prstGeom prst="rect">
            <a:avLst/>
          </a:prstGeom>
          <a:noFill/>
        </p:spPr>
        <p:txBody>
          <a:bodyPr wrap="square" rtlCol="0">
            <a:spAutoFit/>
          </a:bodyPr>
          <a:lstStyle/>
          <a:p>
            <a:r>
              <a:rPr lang="en-IE" sz="1600" dirty="0" smtClean="0">
                <a:solidFill>
                  <a:schemeClr val="accent1">
                    <a:lumMod val="50000"/>
                  </a:schemeClr>
                </a:solidFill>
                <a:latin typeface="Trebuchet MS" panose="020B0603020202020204" pitchFamily="34" charset="0"/>
              </a:rPr>
              <a:t>Equipment</a:t>
            </a:r>
          </a:p>
          <a:p>
            <a:endParaRPr lang="en-IE" sz="700" dirty="0">
              <a:solidFill>
                <a:schemeClr val="accent1">
                  <a:lumMod val="50000"/>
                </a:schemeClr>
              </a:solidFill>
              <a:latin typeface="Trebuchet MS" panose="020B0603020202020204" pitchFamily="34" charset="0"/>
            </a:endParaRPr>
          </a:p>
          <a:p>
            <a:r>
              <a:rPr lang="en-IE" sz="1400" dirty="0" smtClean="0">
                <a:solidFill>
                  <a:schemeClr val="accent1">
                    <a:lumMod val="50000"/>
                  </a:schemeClr>
                </a:solidFill>
                <a:latin typeface="Trebuchet MS" panose="020B0603020202020204" pitchFamily="34" charset="0"/>
              </a:rPr>
              <a:t>Drawing Board, T-Square, 2H/5H</a:t>
            </a:r>
            <a:endParaRPr lang="en-IE" sz="1200" dirty="0">
              <a:solidFill>
                <a:schemeClr val="accent1">
                  <a:lumMod val="50000"/>
                </a:schemeClr>
              </a:solidFill>
              <a:latin typeface="Trebuchet MS" panose="020B0603020202020204" pitchFamily="34" charset="0"/>
            </a:endParaRPr>
          </a:p>
          <a:p>
            <a:r>
              <a:rPr lang="en-IE" sz="1400" dirty="0" smtClean="0">
                <a:solidFill>
                  <a:schemeClr val="accent1">
                    <a:lumMod val="50000"/>
                  </a:schemeClr>
                </a:solidFill>
                <a:latin typeface="Trebuchet MS" panose="020B0603020202020204" pitchFamily="34" charset="0"/>
              </a:rPr>
              <a:t>Pencil, Set-Squares &amp; Masking tape</a:t>
            </a:r>
          </a:p>
        </p:txBody>
      </p:sp>
      <p:sp>
        <p:nvSpPr>
          <p:cNvPr id="155" name="TextBox 154"/>
          <p:cNvSpPr txBox="1"/>
          <p:nvPr/>
        </p:nvSpPr>
        <p:spPr>
          <a:xfrm>
            <a:off x="8883" y="3010621"/>
            <a:ext cx="3077908" cy="523220"/>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1: Set up and line out page as per specification</a:t>
            </a:r>
            <a:endParaRPr lang="en-IE" sz="1400" dirty="0">
              <a:solidFill>
                <a:schemeClr val="accent1">
                  <a:lumMod val="50000"/>
                </a:schemeClr>
              </a:solidFill>
              <a:latin typeface="Trebuchet MS" panose="020B0603020202020204" pitchFamily="34" charset="0"/>
            </a:endParaRPr>
          </a:p>
        </p:txBody>
      </p:sp>
      <p:sp>
        <p:nvSpPr>
          <p:cNvPr id="157" name="TextBox 156"/>
          <p:cNvSpPr txBox="1"/>
          <p:nvPr/>
        </p:nvSpPr>
        <p:spPr>
          <a:xfrm>
            <a:off x="14785" y="3453743"/>
            <a:ext cx="3073952" cy="1169551"/>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2: In a standard Orthographic Projection there are three planes of projection, namely the Vertical, plane, horizontal plane &amp; End/Auxiliary Vertical Plane</a:t>
            </a:r>
            <a:endParaRPr lang="en-IE" sz="1400" dirty="0">
              <a:solidFill>
                <a:schemeClr val="accent1">
                  <a:lumMod val="50000"/>
                </a:schemeClr>
              </a:solidFill>
              <a:latin typeface="Trebuchet MS" panose="020B0603020202020204" pitchFamily="34" charset="0"/>
            </a:endParaRPr>
          </a:p>
        </p:txBody>
      </p:sp>
      <p:sp>
        <p:nvSpPr>
          <p:cNvPr id="161" name="TextBox 160"/>
          <p:cNvSpPr txBox="1"/>
          <p:nvPr/>
        </p:nvSpPr>
        <p:spPr>
          <a:xfrm>
            <a:off x="-12271" y="4501653"/>
            <a:ext cx="3093748" cy="1169551"/>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3: In a first angle Orthographic Projection, as shown, there are three standard views that can be produced  namely: Front Elevation, Plan View and End Elevation.</a:t>
            </a:r>
            <a:endParaRPr lang="en-IE" sz="1400" dirty="0">
              <a:solidFill>
                <a:schemeClr val="accent1">
                  <a:lumMod val="50000"/>
                </a:schemeClr>
              </a:solidFill>
              <a:latin typeface="Trebuchet MS" panose="020B0603020202020204" pitchFamily="34" charset="0"/>
            </a:endParaRPr>
          </a:p>
        </p:txBody>
      </p:sp>
      <p:sp>
        <p:nvSpPr>
          <p:cNvPr id="162" name="TextBox 161"/>
          <p:cNvSpPr txBox="1"/>
          <p:nvPr/>
        </p:nvSpPr>
        <p:spPr>
          <a:xfrm>
            <a:off x="-19641" y="5554198"/>
            <a:ext cx="3093748" cy="1600438"/>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a:t>
            </a:r>
            <a:r>
              <a:rPr lang="en-IE" sz="1400" dirty="0">
                <a:solidFill>
                  <a:schemeClr val="accent1">
                    <a:lumMod val="50000"/>
                  </a:schemeClr>
                </a:solidFill>
                <a:latin typeface="Trebuchet MS" panose="020B0603020202020204" pitchFamily="34" charset="0"/>
              </a:rPr>
              <a:t>4</a:t>
            </a:r>
            <a:r>
              <a:rPr lang="en-IE" sz="1400" dirty="0" smtClean="0">
                <a:solidFill>
                  <a:schemeClr val="accent1">
                    <a:lumMod val="50000"/>
                  </a:schemeClr>
                </a:solidFill>
                <a:latin typeface="Trebuchet MS" panose="020B0603020202020204" pitchFamily="34" charset="0"/>
              </a:rPr>
              <a:t>: Taking an real-life 3D object, for example the L-Block as shown, the orthographic projection system allows us to generate 2-D views when looking at the object from a number of different positions.</a:t>
            </a:r>
            <a:endParaRPr lang="en-IE" sz="1400" dirty="0">
              <a:solidFill>
                <a:schemeClr val="accent1">
                  <a:lumMod val="50000"/>
                </a:schemeClr>
              </a:solidFill>
              <a:latin typeface="Trebuchet MS" panose="020B0603020202020204" pitchFamily="34" charset="0"/>
            </a:endParaRPr>
          </a:p>
        </p:txBody>
      </p:sp>
      <p:sp>
        <p:nvSpPr>
          <p:cNvPr id="163" name="TextBox 162"/>
          <p:cNvSpPr txBox="1"/>
          <p:nvPr/>
        </p:nvSpPr>
        <p:spPr>
          <a:xfrm>
            <a:off x="-5011" y="7045986"/>
            <a:ext cx="3093748" cy="1815882"/>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5: The projection lines show how the relevant views, depending on the viewing position, are generated onto each of the planar surfaces as well as showing the connected relationship between each of the views regarding shape and dimensions </a:t>
            </a:r>
            <a:endParaRPr lang="en-IE" sz="1400" dirty="0">
              <a:solidFill>
                <a:schemeClr val="accent1">
                  <a:lumMod val="50000"/>
                </a:schemeClr>
              </a:solidFill>
              <a:latin typeface="Trebuchet MS" panose="020B0603020202020204" pitchFamily="34" charset="0"/>
            </a:endParaRPr>
          </a:p>
        </p:txBody>
      </p:sp>
      <p:sp>
        <p:nvSpPr>
          <p:cNvPr id="164" name="TextBox 163"/>
          <p:cNvSpPr txBox="1"/>
          <p:nvPr/>
        </p:nvSpPr>
        <p:spPr>
          <a:xfrm>
            <a:off x="-5012" y="8733454"/>
            <a:ext cx="3093748" cy="954107"/>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6: The 2-D representation shows how a first angle Orthographic projection is produced in 2D on an A3 page. </a:t>
            </a:r>
            <a:endParaRPr lang="en-IE" sz="1400" dirty="0">
              <a:solidFill>
                <a:schemeClr val="accent1">
                  <a:lumMod val="50000"/>
                </a:schemeClr>
              </a:solidFill>
              <a:latin typeface="Trebuchet MS" panose="020B0603020202020204" pitchFamily="34" charset="0"/>
            </a:endParaRPr>
          </a:p>
        </p:txBody>
      </p:sp>
      <p:sp>
        <p:nvSpPr>
          <p:cNvPr id="2" name="Parallelogram 1"/>
          <p:cNvSpPr/>
          <p:nvPr/>
        </p:nvSpPr>
        <p:spPr>
          <a:xfrm rot="16200000" flipV="1">
            <a:off x="3758637" y="2066354"/>
            <a:ext cx="7066536" cy="4992047"/>
          </a:xfrm>
          <a:prstGeom prst="parallelogram">
            <a:avLst>
              <a:gd name="adj" fmla="val 57345"/>
            </a:avLst>
          </a:prstGeom>
          <a:solidFill>
            <a:schemeClr val="bg1">
              <a:lumMod val="9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44" name="Straight Connector 143"/>
          <p:cNvCxnSpPr/>
          <p:nvPr/>
        </p:nvCxnSpPr>
        <p:spPr>
          <a:xfrm flipH="1">
            <a:off x="7489240" y="3654344"/>
            <a:ext cx="2295370" cy="1317136"/>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sp>
        <p:nvSpPr>
          <p:cNvPr id="6" name="Parallelogram 5"/>
          <p:cNvSpPr/>
          <p:nvPr/>
        </p:nvSpPr>
        <p:spPr>
          <a:xfrm rot="16200000">
            <a:off x="8392810" y="2424223"/>
            <a:ext cx="5933443" cy="3143202"/>
          </a:xfrm>
          <a:prstGeom prst="parallelogram">
            <a:avLst>
              <a:gd name="adj" fmla="val 54634"/>
            </a:avLst>
          </a:prstGeom>
          <a:solidFill>
            <a:schemeClr val="bg1">
              <a:lumMod val="9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1" name="Parallelogram 40"/>
          <p:cNvSpPr/>
          <p:nvPr/>
        </p:nvSpPr>
        <p:spPr>
          <a:xfrm rot="9026103" flipV="1">
            <a:off x="5064897" y="5991717"/>
            <a:ext cx="7615247" cy="3063404"/>
          </a:xfrm>
          <a:prstGeom prst="parallelogram">
            <a:avLst>
              <a:gd name="adj" fmla="val 61781"/>
            </a:avLst>
          </a:prstGeom>
          <a:solidFill>
            <a:schemeClr val="bg1">
              <a:lumMod val="9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smtClean="0"/>
              <a:t>\</a:t>
            </a:r>
            <a:endParaRPr lang="en-IE" dirty="0"/>
          </a:p>
        </p:txBody>
      </p:sp>
      <p:cxnSp>
        <p:nvCxnSpPr>
          <p:cNvPr id="5" name="Straight Connector 4"/>
          <p:cNvCxnSpPr/>
          <p:nvPr/>
        </p:nvCxnSpPr>
        <p:spPr>
          <a:xfrm flipV="1">
            <a:off x="4795881" y="5233005"/>
            <a:ext cx="4992048" cy="286264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flipV="1">
            <a:off x="9781654" y="5226560"/>
            <a:ext cx="3149479" cy="1735987"/>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9787929" y="1029102"/>
            <a:ext cx="0" cy="42120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7556328" y="4256125"/>
            <a:ext cx="2070847" cy="2622177"/>
            <a:chOff x="7705165" y="760604"/>
            <a:chExt cx="6850729" cy="8424090"/>
          </a:xfrm>
        </p:grpSpPr>
        <p:sp>
          <p:nvSpPr>
            <p:cNvPr id="13" name="Freeform 12"/>
            <p:cNvSpPr/>
            <p:nvPr/>
          </p:nvSpPr>
          <p:spPr>
            <a:xfrm>
              <a:off x="9426389" y="766482"/>
              <a:ext cx="5123329" cy="2904565"/>
            </a:xfrm>
            <a:custGeom>
              <a:avLst/>
              <a:gdLst>
                <a:gd name="connsiteX0" fmla="*/ 0 w 5123329"/>
                <a:gd name="connsiteY0" fmla="*/ 981635 h 2904565"/>
                <a:gd name="connsiteX1" fmla="*/ 1734670 w 5123329"/>
                <a:gd name="connsiteY1" fmla="*/ 0 h 2904565"/>
                <a:gd name="connsiteX2" fmla="*/ 5123329 w 5123329"/>
                <a:gd name="connsiteY2" fmla="*/ 1936377 h 2904565"/>
                <a:gd name="connsiteX3" fmla="*/ 3375212 w 5123329"/>
                <a:gd name="connsiteY3" fmla="*/ 2904565 h 2904565"/>
                <a:gd name="connsiteX4" fmla="*/ 0 w 5123329"/>
                <a:gd name="connsiteY4" fmla="*/ 981635 h 2904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3329" h="2904565">
                  <a:moveTo>
                    <a:pt x="0" y="981635"/>
                  </a:moveTo>
                  <a:lnTo>
                    <a:pt x="1734670" y="0"/>
                  </a:lnTo>
                  <a:lnTo>
                    <a:pt x="5123329" y="1936377"/>
                  </a:lnTo>
                  <a:lnTo>
                    <a:pt x="3375212" y="2904565"/>
                  </a:lnTo>
                  <a:lnTo>
                    <a:pt x="0" y="981635"/>
                  </a:lnTo>
                  <a:close/>
                </a:path>
              </a:pathLst>
            </a:custGeom>
            <a:gradFill>
              <a:gsLst>
                <a:gs pos="0">
                  <a:schemeClr val="bg1">
                    <a:lumMod val="50000"/>
                  </a:schemeClr>
                </a:gs>
                <a:gs pos="68000">
                  <a:schemeClr val="accent1">
                    <a:lumMod val="40000"/>
                    <a:lumOff val="60000"/>
                  </a:schemeClr>
                </a:gs>
                <a:gs pos="0">
                  <a:schemeClr val="bg1"/>
                </a:gs>
                <a:gs pos="100000">
                  <a:srgbClr val="00B0F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Freeform 13"/>
            <p:cNvSpPr/>
            <p:nvPr/>
          </p:nvSpPr>
          <p:spPr>
            <a:xfrm>
              <a:off x="9439836" y="1761564"/>
              <a:ext cx="3402106" cy="4141695"/>
            </a:xfrm>
            <a:custGeom>
              <a:avLst/>
              <a:gdLst>
                <a:gd name="connsiteX0" fmla="*/ 0 w 3402106"/>
                <a:gd name="connsiteY0" fmla="*/ 2164977 h 4141695"/>
                <a:gd name="connsiteX1" fmla="*/ 0 w 3402106"/>
                <a:gd name="connsiteY1" fmla="*/ 0 h 4141695"/>
                <a:gd name="connsiteX2" fmla="*/ 3388659 w 3402106"/>
                <a:gd name="connsiteY2" fmla="*/ 1949824 h 4141695"/>
                <a:gd name="connsiteX3" fmla="*/ 3402106 w 3402106"/>
                <a:gd name="connsiteY3" fmla="*/ 4141695 h 4141695"/>
                <a:gd name="connsiteX4" fmla="*/ 0 w 3402106"/>
                <a:gd name="connsiteY4" fmla="*/ 2164977 h 4141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06" h="4141695">
                  <a:moveTo>
                    <a:pt x="0" y="2164977"/>
                  </a:moveTo>
                  <a:lnTo>
                    <a:pt x="0" y="0"/>
                  </a:lnTo>
                  <a:lnTo>
                    <a:pt x="3388659" y="1949824"/>
                  </a:lnTo>
                  <a:cubicBezTo>
                    <a:pt x="3393141" y="2680448"/>
                    <a:pt x="3397624" y="3411071"/>
                    <a:pt x="3402106" y="4141695"/>
                  </a:cubicBezTo>
                  <a:lnTo>
                    <a:pt x="0" y="2164977"/>
                  </a:lnTo>
                  <a:close/>
                </a:path>
              </a:pathLst>
            </a:custGeom>
            <a:gradFill>
              <a:gsLst>
                <a:gs pos="0">
                  <a:schemeClr val="bg1">
                    <a:lumMod val="50000"/>
                  </a:schemeClr>
                </a:gs>
                <a:gs pos="50000">
                  <a:srgbClr val="9966FF"/>
                </a:gs>
                <a:gs pos="0">
                  <a:schemeClr val="bg1"/>
                </a:gs>
                <a:gs pos="100000">
                  <a:srgbClr val="7030A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Freeform 14"/>
            <p:cNvSpPr/>
            <p:nvPr/>
          </p:nvSpPr>
          <p:spPr>
            <a:xfrm>
              <a:off x="7705165" y="3939988"/>
              <a:ext cx="5136777" cy="2918012"/>
            </a:xfrm>
            <a:custGeom>
              <a:avLst/>
              <a:gdLst>
                <a:gd name="connsiteX0" fmla="*/ 0 w 5136777"/>
                <a:gd name="connsiteY0" fmla="*/ 981635 h 2918012"/>
                <a:gd name="connsiteX1" fmla="*/ 1748118 w 5136777"/>
                <a:gd name="connsiteY1" fmla="*/ 0 h 2918012"/>
                <a:gd name="connsiteX2" fmla="*/ 5136777 w 5136777"/>
                <a:gd name="connsiteY2" fmla="*/ 1976718 h 2918012"/>
                <a:gd name="connsiteX3" fmla="*/ 3388659 w 5136777"/>
                <a:gd name="connsiteY3" fmla="*/ 2918012 h 2918012"/>
                <a:gd name="connsiteX4" fmla="*/ 0 w 5136777"/>
                <a:gd name="connsiteY4" fmla="*/ 981635 h 2918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6777" h="2918012">
                  <a:moveTo>
                    <a:pt x="0" y="981635"/>
                  </a:moveTo>
                  <a:lnTo>
                    <a:pt x="1748118" y="0"/>
                  </a:lnTo>
                  <a:lnTo>
                    <a:pt x="5136777" y="1976718"/>
                  </a:lnTo>
                  <a:lnTo>
                    <a:pt x="3388659" y="2918012"/>
                  </a:lnTo>
                  <a:lnTo>
                    <a:pt x="0" y="981635"/>
                  </a:lnTo>
                  <a:close/>
                </a:path>
              </a:pathLst>
            </a:custGeom>
            <a:gradFill>
              <a:gsLst>
                <a:gs pos="0">
                  <a:schemeClr val="bg1">
                    <a:lumMod val="50000"/>
                  </a:schemeClr>
                </a:gs>
                <a:gs pos="32000">
                  <a:schemeClr val="accent4">
                    <a:lumMod val="20000"/>
                    <a:lumOff val="80000"/>
                  </a:schemeClr>
                </a:gs>
                <a:gs pos="0">
                  <a:schemeClr val="bg1"/>
                </a:gs>
                <a:gs pos="72000">
                  <a:srgbClr val="FFFF0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Freeform 15"/>
            <p:cNvSpPr/>
            <p:nvPr/>
          </p:nvSpPr>
          <p:spPr>
            <a:xfrm>
              <a:off x="7705165" y="4921623"/>
              <a:ext cx="3388659" cy="4208930"/>
            </a:xfrm>
            <a:custGeom>
              <a:avLst/>
              <a:gdLst>
                <a:gd name="connsiteX0" fmla="*/ 3375212 w 3388659"/>
                <a:gd name="connsiteY0" fmla="*/ 4208930 h 4208930"/>
                <a:gd name="connsiteX1" fmla="*/ 3388659 w 3388659"/>
                <a:gd name="connsiteY1" fmla="*/ 1949824 h 4208930"/>
                <a:gd name="connsiteX2" fmla="*/ 13447 w 3388659"/>
                <a:gd name="connsiteY2" fmla="*/ 0 h 4208930"/>
                <a:gd name="connsiteX3" fmla="*/ 0 w 3388659"/>
                <a:gd name="connsiteY3" fmla="*/ 2232212 h 4208930"/>
                <a:gd name="connsiteX4" fmla="*/ 3375212 w 3388659"/>
                <a:gd name="connsiteY4" fmla="*/ 4208930 h 42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8659" h="4208930">
                  <a:moveTo>
                    <a:pt x="3375212" y="4208930"/>
                  </a:moveTo>
                  <a:cubicBezTo>
                    <a:pt x="3379694" y="3455895"/>
                    <a:pt x="3384177" y="2702859"/>
                    <a:pt x="3388659" y="1949824"/>
                  </a:cubicBezTo>
                  <a:lnTo>
                    <a:pt x="13447" y="0"/>
                  </a:lnTo>
                  <a:cubicBezTo>
                    <a:pt x="8965" y="744071"/>
                    <a:pt x="4482" y="1488141"/>
                    <a:pt x="0" y="2232212"/>
                  </a:cubicBezTo>
                  <a:lnTo>
                    <a:pt x="3375212" y="4208930"/>
                  </a:lnTo>
                  <a:close/>
                </a:path>
              </a:pathLst>
            </a:custGeom>
            <a:gradFill>
              <a:gsLst>
                <a:gs pos="0">
                  <a:schemeClr val="bg1">
                    <a:lumMod val="50000"/>
                  </a:schemeClr>
                </a:gs>
                <a:gs pos="60000">
                  <a:srgbClr val="00F26D"/>
                </a:gs>
                <a:gs pos="0">
                  <a:schemeClr val="bg1"/>
                </a:gs>
                <a:gs pos="100000">
                  <a:srgbClr val="00B05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Freeform 16"/>
            <p:cNvSpPr/>
            <p:nvPr/>
          </p:nvSpPr>
          <p:spPr>
            <a:xfrm>
              <a:off x="11093824" y="2716306"/>
              <a:ext cx="3455894" cy="6387353"/>
            </a:xfrm>
            <a:custGeom>
              <a:avLst/>
              <a:gdLst>
                <a:gd name="connsiteX0" fmla="*/ 0 w 3455894"/>
                <a:gd name="connsiteY0" fmla="*/ 6387353 h 6387353"/>
                <a:gd name="connsiteX1" fmla="*/ 0 w 3455894"/>
                <a:gd name="connsiteY1" fmla="*/ 4168588 h 6387353"/>
                <a:gd name="connsiteX2" fmla="*/ 1748118 w 3455894"/>
                <a:gd name="connsiteY2" fmla="*/ 3186953 h 6387353"/>
                <a:gd name="connsiteX3" fmla="*/ 1748118 w 3455894"/>
                <a:gd name="connsiteY3" fmla="*/ 968188 h 6387353"/>
                <a:gd name="connsiteX4" fmla="*/ 3455894 w 3455894"/>
                <a:gd name="connsiteY4" fmla="*/ 0 h 6387353"/>
                <a:gd name="connsiteX5" fmla="*/ 3442447 w 3455894"/>
                <a:gd name="connsiteY5" fmla="*/ 4450976 h 6387353"/>
                <a:gd name="connsiteX6" fmla="*/ 0 w 3455894"/>
                <a:gd name="connsiteY6" fmla="*/ 6387353 h 638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55894" h="6387353">
                  <a:moveTo>
                    <a:pt x="0" y="6387353"/>
                  </a:moveTo>
                  <a:lnTo>
                    <a:pt x="0" y="4168588"/>
                  </a:lnTo>
                  <a:lnTo>
                    <a:pt x="1748118" y="3186953"/>
                  </a:lnTo>
                  <a:lnTo>
                    <a:pt x="1748118" y="968188"/>
                  </a:lnTo>
                  <a:lnTo>
                    <a:pt x="3455894" y="0"/>
                  </a:lnTo>
                  <a:cubicBezTo>
                    <a:pt x="3451412" y="1483659"/>
                    <a:pt x="3446929" y="2967317"/>
                    <a:pt x="3442447" y="4450976"/>
                  </a:cubicBezTo>
                  <a:lnTo>
                    <a:pt x="0" y="6387353"/>
                  </a:lnTo>
                  <a:close/>
                </a:path>
              </a:pathLst>
            </a:custGeom>
            <a:gradFill>
              <a:gsLst>
                <a:gs pos="59000">
                  <a:schemeClr val="accent2">
                    <a:lumMod val="40000"/>
                    <a:lumOff val="60000"/>
                  </a:schemeClr>
                </a:gs>
                <a:gs pos="100000">
                  <a:schemeClr val="bg1"/>
                </a:gs>
                <a:gs pos="0">
                  <a:srgbClr val="FF000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8" name="Straight Connector 17"/>
            <p:cNvCxnSpPr/>
            <p:nvPr/>
          </p:nvCxnSpPr>
          <p:spPr>
            <a:xfrm>
              <a:off x="7706998" y="7153835"/>
              <a:ext cx="3386825" cy="194982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11093824" y="7153834"/>
              <a:ext cx="3458896" cy="194086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0994859" y="9004694"/>
              <a:ext cx="180000" cy="180000"/>
            </a:xfrm>
            <a:prstGeom prst="ellipse">
              <a:avLst/>
            </a:prstGeom>
            <a:ln w="28575"/>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cxnSp>
          <p:nvCxnSpPr>
            <p:cNvPr id="22" name="Straight Connector 21"/>
            <p:cNvCxnSpPr/>
            <p:nvPr/>
          </p:nvCxnSpPr>
          <p:spPr>
            <a:xfrm flipH="1">
              <a:off x="14552720" y="2707834"/>
              <a:ext cx="0" cy="446400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1165895" y="760604"/>
              <a:ext cx="3386825" cy="194982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11093824" y="4930835"/>
              <a:ext cx="3458897" cy="194086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715963" y="4921871"/>
              <a:ext cx="3386825" cy="194982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436447" y="1748962"/>
              <a:ext cx="3386825" cy="194982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2823272" y="3698786"/>
              <a:ext cx="0" cy="223200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9427483" y="3946957"/>
              <a:ext cx="3386825" cy="194982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9440190" y="1744481"/>
              <a:ext cx="0" cy="223200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15963" y="3971963"/>
              <a:ext cx="1733192" cy="967871"/>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9432565" y="766482"/>
              <a:ext cx="5123329" cy="2904565"/>
            </a:xfrm>
            <a:custGeom>
              <a:avLst/>
              <a:gdLst>
                <a:gd name="connsiteX0" fmla="*/ 0 w 5123329"/>
                <a:gd name="connsiteY0" fmla="*/ 981635 h 2904565"/>
                <a:gd name="connsiteX1" fmla="*/ 1734670 w 5123329"/>
                <a:gd name="connsiteY1" fmla="*/ 0 h 2904565"/>
                <a:gd name="connsiteX2" fmla="*/ 5123329 w 5123329"/>
                <a:gd name="connsiteY2" fmla="*/ 1936377 h 2904565"/>
                <a:gd name="connsiteX3" fmla="*/ 3375212 w 5123329"/>
                <a:gd name="connsiteY3" fmla="*/ 2904565 h 2904565"/>
                <a:gd name="connsiteX4" fmla="*/ 0 w 5123329"/>
                <a:gd name="connsiteY4" fmla="*/ 981635 h 2904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3329" h="2904565">
                  <a:moveTo>
                    <a:pt x="0" y="981635"/>
                  </a:moveTo>
                  <a:lnTo>
                    <a:pt x="1734670" y="0"/>
                  </a:lnTo>
                  <a:lnTo>
                    <a:pt x="5123329" y="1936377"/>
                  </a:lnTo>
                  <a:lnTo>
                    <a:pt x="3375212" y="2904565"/>
                  </a:lnTo>
                  <a:lnTo>
                    <a:pt x="0" y="981635"/>
                  </a:ln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6" name="Freeform 35"/>
            <p:cNvSpPr/>
            <p:nvPr/>
          </p:nvSpPr>
          <p:spPr>
            <a:xfrm>
              <a:off x="9446012" y="1761564"/>
              <a:ext cx="3402106" cy="4141695"/>
            </a:xfrm>
            <a:custGeom>
              <a:avLst/>
              <a:gdLst>
                <a:gd name="connsiteX0" fmla="*/ 0 w 3402106"/>
                <a:gd name="connsiteY0" fmla="*/ 2164977 h 4141695"/>
                <a:gd name="connsiteX1" fmla="*/ 0 w 3402106"/>
                <a:gd name="connsiteY1" fmla="*/ 0 h 4141695"/>
                <a:gd name="connsiteX2" fmla="*/ 3388659 w 3402106"/>
                <a:gd name="connsiteY2" fmla="*/ 1949824 h 4141695"/>
                <a:gd name="connsiteX3" fmla="*/ 3402106 w 3402106"/>
                <a:gd name="connsiteY3" fmla="*/ 4141695 h 4141695"/>
                <a:gd name="connsiteX4" fmla="*/ 0 w 3402106"/>
                <a:gd name="connsiteY4" fmla="*/ 2164977 h 4141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06" h="4141695">
                  <a:moveTo>
                    <a:pt x="0" y="2164977"/>
                  </a:moveTo>
                  <a:lnTo>
                    <a:pt x="0" y="0"/>
                  </a:lnTo>
                  <a:lnTo>
                    <a:pt x="3388659" y="1949824"/>
                  </a:lnTo>
                  <a:cubicBezTo>
                    <a:pt x="3393141" y="2680448"/>
                    <a:pt x="3397624" y="3411071"/>
                    <a:pt x="3402106" y="4141695"/>
                  </a:cubicBezTo>
                  <a:lnTo>
                    <a:pt x="0" y="2164977"/>
                  </a:ln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Freeform 36"/>
            <p:cNvSpPr/>
            <p:nvPr/>
          </p:nvSpPr>
          <p:spPr>
            <a:xfrm>
              <a:off x="7711341" y="3939988"/>
              <a:ext cx="5136777" cy="2918012"/>
            </a:xfrm>
            <a:custGeom>
              <a:avLst/>
              <a:gdLst>
                <a:gd name="connsiteX0" fmla="*/ 0 w 5136777"/>
                <a:gd name="connsiteY0" fmla="*/ 981635 h 2918012"/>
                <a:gd name="connsiteX1" fmla="*/ 1748118 w 5136777"/>
                <a:gd name="connsiteY1" fmla="*/ 0 h 2918012"/>
                <a:gd name="connsiteX2" fmla="*/ 5136777 w 5136777"/>
                <a:gd name="connsiteY2" fmla="*/ 1976718 h 2918012"/>
                <a:gd name="connsiteX3" fmla="*/ 3388659 w 5136777"/>
                <a:gd name="connsiteY3" fmla="*/ 2918012 h 2918012"/>
                <a:gd name="connsiteX4" fmla="*/ 0 w 5136777"/>
                <a:gd name="connsiteY4" fmla="*/ 981635 h 2918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6777" h="2918012">
                  <a:moveTo>
                    <a:pt x="0" y="981635"/>
                  </a:moveTo>
                  <a:lnTo>
                    <a:pt x="1748118" y="0"/>
                  </a:lnTo>
                  <a:lnTo>
                    <a:pt x="5136777" y="1976718"/>
                  </a:lnTo>
                  <a:lnTo>
                    <a:pt x="3388659" y="2918012"/>
                  </a:lnTo>
                  <a:lnTo>
                    <a:pt x="0" y="981635"/>
                  </a:ln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8" name="Freeform 37"/>
            <p:cNvSpPr/>
            <p:nvPr/>
          </p:nvSpPr>
          <p:spPr>
            <a:xfrm>
              <a:off x="7711341" y="4921623"/>
              <a:ext cx="3388659" cy="4208930"/>
            </a:xfrm>
            <a:custGeom>
              <a:avLst/>
              <a:gdLst>
                <a:gd name="connsiteX0" fmla="*/ 3375212 w 3388659"/>
                <a:gd name="connsiteY0" fmla="*/ 4208930 h 4208930"/>
                <a:gd name="connsiteX1" fmla="*/ 3388659 w 3388659"/>
                <a:gd name="connsiteY1" fmla="*/ 1949824 h 4208930"/>
                <a:gd name="connsiteX2" fmla="*/ 13447 w 3388659"/>
                <a:gd name="connsiteY2" fmla="*/ 0 h 4208930"/>
                <a:gd name="connsiteX3" fmla="*/ 0 w 3388659"/>
                <a:gd name="connsiteY3" fmla="*/ 2232212 h 4208930"/>
                <a:gd name="connsiteX4" fmla="*/ 3375212 w 3388659"/>
                <a:gd name="connsiteY4" fmla="*/ 4208930 h 42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8659" h="4208930">
                  <a:moveTo>
                    <a:pt x="3375212" y="4208930"/>
                  </a:moveTo>
                  <a:cubicBezTo>
                    <a:pt x="3379694" y="3455895"/>
                    <a:pt x="3384177" y="2702859"/>
                    <a:pt x="3388659" y="1949824"/>
                  </a:cubicBezTo>
                  <a:lnTo>
                    <a:pt x="13447" y="0"/>
                  </a:lnTo>
                  <a:cubicBezTo>
                    <a:pt x="8965" y="744071"/>
                    <a:pt x="4482" y="1488141"/>
                    <a:pt x="0" y="2232212"/>
                  </a:cubicBezTo>
                  <a:lnTo>
                    <a:pt x="3375212" y="4208930"/>
                  </a:ln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9" name="Freeform 38"/>
            <p:cNvSpPr/>
            <p:nvPr/>
          </p:nvSpPr>
          <p:spPr>
            <a:xfrm>
              <a:off x="11100000" y="2716306"/>
              <a:ext cx="3455894" cy="6387353"/>
            </a:xfrm>
            <a:custGeom>
              <a:avLst/>
              <a:gdLst>
                <a:gd name="connsiteX0" fmla="*/ 0 w 3455894"/>
                <a:gd name="connsiteY0" fmla="*/ 6387353 h 6387353"/>
                <a:gd name="connsiteX1" fmla="*/ 0 w 3455894"/>
                <a:gd name="connsiteY1" fmla="*/ 4168588 h 6387353"/>
                <a:gd name="connsiteX2" fmla="*/ 1748118 w 3455894"/>
                <a:gd name="connsiteY2" fmla="*/ 3186953 h 6387353"/>
                <a:gd name="connsiteX3" fmla="*/ 1748118 w 3455894"/>
                <a:gd name="connsiteY3" fmla="*/ 968188 h 6387353"/>
                <a:gd name="connsiteX4" fmla="*/ 3455894 w 3455894"/>
                <a:gd name="connsiteY4" fmla="*/ 0 h 6387353"/>
                <a:gd name="connsiteX5" fmla="*/ 3442447 w 3455894"/>
                <a:gd name="connsiteY5" fmla="*/ 4450976 h 6387353"/>
                <a:gd name="connsiteX6" fmla="*/ 0 w 3455894"/>
                <a:gd name="connsiteY6" fmla="*/ 6387353 h 638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55894" h="6387353">
                  <a:moveTo>
                    <a:pt x="0" y="6387353"/>
                  </a:moveTo>
                  <a:lnTo>
                    <a:pt x="0" y="4168588"/>
                  </a:lnTo>
                  <a:lnTo>
                    <a:pt x="1748118" y="3186953"/>
                  </a:lnTo>
                  <a:lnTo>
                    <a:pt x="1748118" y="968188"/>
                  </a:lnTo>
                  <a:lnTo>
                    <a:pt x="3455894" y="0"/>
                  </a:lnTo>
                  <a:cubicBezTo>
                    <a:pt x="3451412" y="1483659"/>
                    <a:pt x="3446929" y="2967317"/>
                    <a:pt x="3442447" y="4450976"/>
                  </a:cubicBezTo>
                  <a:lnTo>
                    <a:pt x="0" y="6387353"/>
                  </a:ln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45" name="Oval 44"/>
          <p:cNvSpPr/>
          <p:nvPr/>
        </p:nvSpPr>
        <p:spPr>
          <a:xfrm>
            <a:off x="9746344" y="5185940"/>
            <a:ext cx="94130" cy="9413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9" name="Straight Connector 48"/>
          <p:cNvCxnSpPr>
            <a:stCxn id="73" idx="0"/>
          </p:cNvCxnSpPr>
          <p:nvPr/>
        </p:nvCxnSpPr>
        <p:spPr>
          <a:xfrm>
            <a:off x="6444233" y="5582056"/>
            <a:ext cx="1097137" cy="658389"/>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73" idx="4"/>
          </p:cNvCxnSpPr>
          <p:nvPr/>
        </p:nvCxnSpPr>
        <p:spPr>
          <a:xfrm>
            <a:off x="7488885" y="3593857"/>
            <a:ext cx="1089061" cy="647241"/>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556328" y="6248966"/>
            <a:ext cx="0" cy="1591057"/>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endCxn id="74" idx="2"/>
          </p:cNvCxnSpPr>
          <p:nvPr/>
        </p:nvCxnSpPr>
        <p:spPr>
          <a:xfrm flipH="1">
            <a:off x="9623110" y="6248966"/>
            <a:ext cx="0" cy="1550599"/>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78" idx="0"/>
            <a:endCxn id="39" idx="5"/>
          </p:cNvCxnSpPr>
          <p:nvPr/>
        </p:nvCxnSpPr>
        <p:spPr>
          <a:xfrm flipH="1">
            <a:off x="9623110" y="4933184"/>
            <a:ext cx="2325645" cy="1317156"/>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77" idx="1"/>
          </p:cNvCxnSpPr>
          <p:nvPr/>
        </p:nvCxnSpPr>
        <p:spPr>
          <a:xfrm flipH="1">
            <a:off x="8586937" y="2945577"/>
            <a:ext cx="2336342" cy="1317029"/>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78" idx="3"/>
          </p:cNvCxnSpPr>
          <p:nvPr/>
        </p:nvCxnSpPr>
        <p:spPr>
          <a:xfrm flipH="1">
            <a:off x="9626216" y="4317888"/>
            <a:ext cx="1297063" cy="737042"/>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sp>
        <p:nvSpPr>
          <p:cNvPr id="73" name="Freeform 72"/>
          <p:cNvSpPr/>
          <p:nvPr/>
        </p:nvSpPr>
        <p:spPr>
          <a:xfrm>
            <a:off x="6444233" y="3593857"/>
            <a:ext cx="1044652" cy="1988199"/>
          </a:xfrm>
          <a:custGeom>
            <a:avLst/>
            <a:gdLst>
              <a:gd name="connsiteX0" fmla="*/ 0 w 3455894"/>
              <a:gd name="connsiteY0" fmla="*/ 6387353 h 6387353"/>
              <a:gd name="connsiteX1" fmla="*/ 0 w 3455894"/>
              <a:gd name="connsiteY1" fmla="*/ 4168588 h 6387353"/>
              <a:gd name="connsiteX2" fmla="*/ 1748118 w 3455894"/>
              <a:gd name="connsiteY2" fmla="*/ 3186953 h 6387353"/>
              <a:gd name="connsiteX3" fmla="*/ 1748118 w 3455894"/>
              <a:gd name="connsiteY3" fmla="*/ 968188 h 6387353"/>
              <a:gd name="connsiteX4" fmla="*/ 3455894 w 3455894"/>
              <a:gd name="connsiteY4" fmla="*/ 0 h 6387353"/>
              <a:gd name="connsiteX5" fmla="*/ 3442447 w 3455894"/>
              <a:gd name="connsiteY5" fmla="*/ 4450976 h 6387353"/>
              <a:gd name="connsiteX6" fmla="*/ 0 w 3455894"/>
              <a:gd name="connsiteY6" fmla="*/ 6387353 h 638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55894" h="6387353">
                <a:moveTo>
                  <a:pt x="0" y="6387353"/>
                </a:moveTo>
                <a:lnTo>
                  <a:pt x="0" y="4168588"/>
                </a:lnTo>
                <a:lnTo>
                  <a:pt x="1748118" y="3186953"/>
                </a:lnTo>
                <a:lnTo>
                  <a:pt x="1748118" y="968188"/>
                </a:lnTo>
                <a:lnTo>
                  <a:pt x="3455894" y="0"/>
                </a:lnTo>
                <a:cubicBezTo>
                  <a:pt x="3451412" y="1483659"/>
                  <a:pt x="3446929" y="2967317"/>
                  <a:pt x="3442447" y="4450976"/>
                </a:cubicBezTo>
                <a:lnTo>
                  <a:pt x="0" y="6387353"/>
                </a:lnTo>
                <a:close/>
              </a:path>
            </a:pathLst>
          </a:custGeom>
          <a:gradFill>
            <a:gsLst>
              <a:gs pos="59000">
                <a:schemeClr val="accent2">
                  <a:lumMod val="40000"/>
                  <a:lumOff val="60000"/>
                </a:schemeClr>
              </a:gs>
              <a:gs pos="100000">
                <a:schemeClr val="bg1"/>
              </a:gs>
              <a:gs pos="0">
                <a:srgbClr val="FF000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76" name="Group 75"/>
          <p:cNvGrpSpPr/>
          <p:nvPr/>
        </p:nvGrpSpPr>
        <p:grpSpPr>
          <a:xfrm>
            <a:off x="7570727" y="7177702"/>
            <a:ext cx="2052383" cy="1237174"/>
            <a:chOff x="11299624" y="6168898"/>
            <a:chExt cx="2090794" cy="1211032"/>
          </a:xfrm>
        </p:grpSpPr>
        <p:sp>
          <p:nvSpPr>
            <p:cNvPr id="74" name="Freeform 73"/>
            <p:cNvSpPr/>
            <p:nvPr/>
          </p:nvSpPr>
          <p:spPr>
            <a:xfrm>
              <a:off x="11819918" y="6168898"/>
              <a:ext cx="1570500" cy="913084"/>
            </a:xfrm>
            <a:custGeom>
              <a:avLst/>
              <a:gdLst>
                <a:gd name="connsiteX0" fmla="*/ 0 w 5123329"/>
                <a:gd name="connsiteY0" fmla="*/ 981635 h 2904565"/>
                <a:gd name="connsiteX1" fmla="*/ 1734670 w 5123329"/>
                <a:gd name="connsiteY1" fmla="*/ 0 h 2904565"/>
                <a:gd name="connsiteX2" fmla="*/ 5123329 w 5123329"/>
                <a:gd name="connsiteY2" fmla="*/ 1936377 h 2904565"/>
                <a:gd name="connsiteX3" fmla="*/ 3375212 w 5123329"/>
                <a:gd name="connsiteY3" fmla="*/ 2904565 h 2904565"/>
                <a:gd name="connsiteX4" fmla="*/ 0 w 5123329"/>
                <a:gd name="connsiteY4" fmla="*/ 981635 h 2904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3329" h="2904565">
                  <a:moveTo>
                    <a:pt x="0" y="981635"/>
                  </a:moveTo>
                  <a:lnTo>
                    <a:pt x="1734670" y="0"/>
                  </a:lnTo>
                  <a:lnTo>
                    <a:pt x="5123329" y="1936377"/>
                  </a:lnTo>
                  <a:lnTo>
                    <a:pt x="3375212" y="2904565"/>
                  </a:lnTo>
                  <a:lnTo>
                    <a:pt x="0" y="981635"/>
                  </a:lnTo>
                  <a:close/>
                </a:path>
              </a:pathLst>
            </a:custGeom>
            <a:gradFill>
              <a:gsLst>
                <a:gs pos="0">
                  <a:schemeClr val="bg1">
                    <a:lumMod val="50000"/>
                  </a:schemeClr>
                </a:gs>
                <a:gs pos="68000">
                  <a:schemeClr val="accent1">
                    <a:lumMod val="40000"/>
                    <a:lumOff val="60000"/>
                  </a:schemeClr>
                </a:gs>
                <a:gs pos="0">
                  <a:schemeClr val="bg1"/>
                </a:gs>
                <a:gs pos="100000">
                  <a:srgbClr val="00B0F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5" name="Freeform 74"/>
            <p:cNvSpPr/>
            <p:nvPr/>
          </p:nvSpPr>
          <p:spPr>
            <a:xfrm>
              <a:off x="11299624" y="6471637"/>
              <a:ext cx="1552751" cy="908293"/>
            </a:xfrm>
            <a:custGeom>
              <a:avLst/>
              <a:gdLst>
                <a:gd name="connsiteX0" fmla="*/ 0 w 5136777"/>
                <a:gd name="connsiteY0" fmla="*/ 981635 h 2918012"/>
                <a:gd name="connsiteX1" fmla="*/ 1748118 w 5136777"/>
                <a:gd name="connsiteY1" fmla="*/ 0 h 2918012"/>
                <a:gd name="connsiteX2" fmla="*/ 5136777 w 5136777"/>
                <a:gd name="connsiteY2" fmla="*/ 1976718 h 2918012"/>
                <a:gd name="connsiteX3" fmla="*/ 3388659 w 5136777"/>
                <a:gd name="connsiteY3" fmla="*/ 2918012 h 2918012"/>
                <a:gd name="connsiteX4" fmla="*/ 0 w 5136777"/>
                <a:gd name="connsiteY4" fmla="*/ 981635 h 2918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6777" h="2918012">
                  <a:moveTo>
                    <a:pt x="0" y="981635"/>
                  </a:moveTo>
                  <a:lnTo>
                    <a:pt x="1748118" y="0"/>
                  </a:lnTo>
                  <a:lnTo>
                    <a:pt x="5136777" y="1976718"/>
                  </a:lnTo>
                  <a:lnTo>
                    <a:pt x="3388659" y="2918012"/>
                  </a:lnTo>
                  <a:lnTo>
                    <a:pt x="0" y="981635"/>
                  </a:lnTo>
                  <a:close/>
                </a:path>
              </a:pathLst>
            </a:custGeom>
            <a:gradFill>
              <a:gsLst>
                <a:gs pos="0">
                  <a:schemeClr val="bg1">
                    <a:lumMod val="50000"/>
                  </a:schemeClr>
                </a:gs>
                <a:gs pos="32000">
                  <a:schemeClr val="accent4">
                    <a:lumMod val="20000"/>
                    <a:lumOff val="80000"/>
                  </a:schemeClr>
                </a:gs>
                <a:gs pos="0">
                  <a:schemeClr val="bg1"/>
                </a:gs>
                <a:gs pos="72000">
                  <a:srgbClr val="FFFF0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79" name="Group 78"/>
          <p:cNvGrpSpPr/>
          <p:nvPr/>
        </p:nvGrpSpPr>
        <p:grpSpPr>
          <a:xfrm>
            <a:off x="10923279" y="2945577"/>
            <a:ext cx="1029562" cy="1987607"/>
            <a:chOff x="13102564" y="5082917"/>
            <a:chExt cx="1029562" cy="1987607"/>
          </a:xfrm>
        </p:grpSpPr>
        <p:sp>
          <p:nvSpPr>
            <p:cNvPr id="77" name="Freeform 76"/>
            <p:cNvSpPr/>
            <p:nvPr/>
          </p:nvSpPr>
          <p:spPr>
            <a:xfrm>
              <a:off x="13102564" y="5082917"/>
              <a:ext cx="1029562" cy="1289191"/>
            </a:xfrm>
            <a:custGeom>
              <a:avLst/>
              <a:gdLst>
                <a:gd name="connsiteX0" fmla="*/ 0 w 3402106"/>
                <a:gd name="connsiteY0" fmla="*/ 2164977 h 4141695"/>
                <a:gd name="connsiteX1" fmla="*/ 0 w 3402106"/>
                <a:gd name="connsiteY1" fmla="*/ 0 h 4141695"/>
                <a:gd name="connsiteX2" fmla="*/ 3388659 w 3402106"/>
                <a:gd name="connsiteY2" fmla="*/ 1949824 h 4141695"/>
                <a:gd name="connsiteX3" fmla="*/ 3402106 w 3402106"/>
                <a:gd name="connsiteY3" fmla="*/ 4141695 h 4141695"/>
                <a:gd name="connsiteX4" fmla="*/ 0 w 3402106"/>
                <a:gd name="connsiteY4" fmla="*/ 2164977 h 4141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06" h="4141695">
                  <a:moveTo>
                    <a:pt x="0" y="2164977"/>
                  </a:moveTo>
                  <a:lnTo>
                    <a:pt x="0" y="0"/>
                  </a:lnTo>
                  <a:lnTo>
                    <a:pt x="3388659" y="1949824"/>
                  </a:lnTo>
                  <a:cubicBezTo>
                    <a:pt x="3393141" y="2680448"/>
                    <a:pt x="3397624" y="3411071"/>
                    <a:pt x="3402106" y="4141695"/>
                  </a:cubicBezTo>
                  <a:lnTo>
                    <a:pt x="0" y="2164977"/>
                  </a:lnTo>
                  <a:close/>
                </a:path>
              </a:pathLst>
            </a:custGeom>
            <a:gradFill>
              <a:gsLst>
                <a:gs pos="0">
                  <a:schemeClr val="bg1">
                    <a:lumMod val="50000"/>
                  </a:schemeClr>
                </a:gs>
                <a:gs pos="50000">
                  <a:srgbClr val="9966FF"/>
                </a:gs>
                <a:gs pos="0">
                  <a:schemeClr val="bg1"/>
                </a:gs>
                <a:gs pos="100000">
                  <a:srgbClr val="7030A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8" name="Freeform 77"/>
            <p:cNvSpPr/>
            <p:nvPr/>
          </p:nvSpPr>
          <p:spPr>
            <a:xfrm>
              <a:off x="13102564" y="5760405"/>
              <a:ext cx="1029562" cy="1310119"/>
            </a:xfrm>
            <a:custGeom>
              <a:avLst/>
              <a:gdLst>
                <a:gd name="connsiteX0" fmla="*/ 3375212 w 3388659"/>
                <a:gd name="connsiteY0" fmla="*/ 4208930 h 4208930"/>
                <a:gd name="connsiteX1" fmla="*/ 3388659 w 3388659"/>
                <a:gd name="connsiteY1" fmla="*/ 1949824 h 4208930"/>
                <a:gd name="connsiteX2" fmla="*/ 13447 w 3388659"/>
                <a:gd name="connsiteY2" fmla="*/ 0 h 4208930"/>
                <a:gd name="connsiteX3" fmla="*/ 0 w 3388659"/>
                <a:gd name="connsiteY3" fmla="*/ 2232212 h 4208930"/>
                <a:gd name="connsiteX4" fmla="*/ 3375212 w 3388659"/>
                <a:gd name="connsiteY4" fmla="*/ 4208930 h 42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8659" h="4208930">
                  <a:moveTo>
                    <a:pt x="3375212" y="4208930"/>
                  </a:moveTo>
                  <a:cubicBezTo>
                    <a:pt x="3379694" y="3455895"/>
                    <a:pt x="3384177" y="2702859"/>
                    <a:pt x="3388659" y="1949824"/>
                  </a:cubicBezTo>
                  <a:lnTo>
                    <a:pt x="13447" y="0"/>
                  </a:lnTo>
                  <a:cubicBezTo>
                    <a:pt x="8965" y="744071"/>
                    <a:pt x="4482" y="1488141"/>
                    <a:pt x="0" y="2232212"/>
                  </a:cubicBezTo>
                  <a:lnTo>
                    <a:pt x="3375212" y="4208930"/>
                  </a:lnTo>
                  <a:close/>
                </a:path>
              </a:pathLst>
            </a:custGeom>
            <a:gradFill>
              <a:gsLst>
                <a:gs pos="0">
                  <a:schemeClr val="bg1">
                    <a:lumMod val="50000"/>
                  </a:schemeClr>
                </a:gs>
                <a:gs pos="60000">
                  <a:srgbClr val="00F26D"/>
                </a:gs>
                <a:gs pos="0">
                  <a:schemeClr val="bg1"/>
                </a:gs>
                <a:gs pos="100000">
                  <a:srgbClr val="00B05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cxnSp>
        <p:nvCxnSpPr>
          <p:cNvPr id="83" name="Straight Connector 82"/>
          <p:cNvCxnSpPr/>
          <p:nvPr/>
        </p:nvCxnSpPr>
        <p:spPr>
          <a:xfrm>
            <a:off x="6444233" y="5574258"/>
            <a:ext cx="0" cy="1584000"/>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75" idx="0"/>
          </p:cNvCxnSpPr>
          <p:nvPr/>
        </p:nvCxnSpPr>
        <p:spPr>
          <a:xfrm>
            <a:off x="6429102" y="7143845"/>
            <a:ext cx="1141625" cy="655282"/>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78" idx="1"/>
          </p:cNvCxnSpPr>
          <p:nvPr/>
        </p:nvCxnSpPr>
        <p:spPr>
          <a:xfrm flipH="1">
            <a:off x="9099764" y="4229989"/>
            <a:ext cx="2853077" cy="1619679"/>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77" idx="2"/>
          </p:cNvCxnSpPr>
          <p:nvPr/>
        </p:nvCxnSpPr>
        <p:spPr>
          <a:xfrm flipH="1">
            <a:off x="9636166" y="3552501"/>
            <a:ext cx="2312606" cy="1301107"/>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78" idx="2"/>
          </p:cNvCxnSpPr>
          <p:nvPr/>
        </p:nvCxnSpPr>
        <p:spPr>
          <a:xfrm flipH="1">
            <a:off x="9141553" y="3623065"/>
            <a:ext cx="1785812" cy="961659"/>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73" idx="3"/>
            <a:endCxn id="35" idx="0"/>
          </p:cNvCxnSpPr>
          <p:nvPr/>
        </p:nvCxnSpPr>
        <p:spPr>
          <a:xfrm>
            <a:off x="6972656" y="3895226"/>
            <a:ext cx="1105833" cy="668284"/>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73" idx="2"/>
          </p:cNvCxnSpPr>
          <p:nvPr/>
        </p:nvCxnSpPr>
        <p:spPr>
          <a:xfrm>
            <a:off x="6972656" y="4585864"/>
            <a:ext cx="1099695" cy="651540"/>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73" idx="5"/>
          </p:cNvCxnSpPr>
          <p:nvPr/>
        </p:nvCxnSpPr>
        <p:spPr>
          <a:xfrm>
            <a:off x="7484820" y="4979318"/>
            <a:ext cx="522736" cy="306176"/>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73" idx="1"/>
          </p:cNvCxnSpPr>
          <p:nvPr/>
        </p:nvCxnSpPr>
        <p:spPr>
          <a:xfrm>
            <a:off x="6444233" y="4891418"/>
            <a:ext cx="1103083" cy="655310"/>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endCxn id="75" idx="1"/>
          </p:cNvCxnSpPr>
          <p:nvPr/>
        </p:nvCxnSpPr>
        <p:spPr>
          <a:xfrm flipH="1">
            <a:off x="8089442" y="6575458"/>
            <a:ext cx="0" cy="911518"/>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8586103" y="6850288"/>
            <a:ext cx="0" cy="1564588"/>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endCxn id="75" idx="2"/>
          </p:cNvCxnSpPr>
          <p:nvPr/>
        </p:nvCxnSpPr>
        <p:spPr>
          <a:xfrm flipH="1">
            <a:off x="9094952" y="5865454"/>
            <a:ext cx="0" cy="2250099"/>
          </a:xfrm>
          <a:prstGeom prst="line">
            <a:avLst/>
          </a:prstGeom>
          <a:ln w="1905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966559" y="4584724"/>
            <a:ext cx="0" cy="2268000"/>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7478947" y="4964221"/>
            <a:ext cx="0" cy="1584000"/>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endCxn id="75" idx="1"/>
          </p:cNvCxnSpPr>
          <p:nvPr/>
        </p:nvCxnSpPr>
        <p:spPr>
          <a:xfrm>
            <a:off x="6962495" y="6857769"/>
            <a:ext cx="1126947" cy="629207"/>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7478146" y="6552515"/>
            <a:ext cx="1126947" cy="629207"/>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10914099" y="4312429"/>
            <a:ext cx="0" cy="1548000"/>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11948755" y="4964221"/>
            <a:ext cx="0" cy="1476000"/>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74" idx="2"/>
          </p:cNvCxnSpPr>
          <p:nvPr/>
        </p:nvCxnSpPr>
        <p:spPr>
          <a:xfrm flipH="1">
            <a:off x="9623110" y="6441532"/>
            <a:ext cx="2325645" cy="1358033"/>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H="1">
            <a:off x="8618729" y="5856180"/>
            <a:ext cx="2295370" cy="1317136"/>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sp>
        <p:nvSpPr>
          <p:cNvPr id="134" name="TextBox 133"/>
          <p:cNvSpPr txBox="1"/>
          <p:nvPr/>
        </p:nvSpPr>
        <p:spPr>
          <a:xfrm>
            <a:off x="4613764" y="3533841"/>
            <a:ext cx="2487606" cy="1200329"/>
          </a:xfrm>
          <a:prstGeom prst="rect">
            <a:avLst/>
          </a:prstGeom>
          <a:noFill/>
        </p:spPr>
        <p:txBody>
          <a:bodyPr vert="horz" wrap="square" rtlCol="0">
            <a:spAutoFit/>
            <a:scene3d>
              <a:camera prst="isometricRightUp"/>
              <a:lightRig rig="threePt" dir="t"/>
            </a:scene3d>
          </a:bodyPr>
          <a:lstStyle/>
          <a:p>
            <a:r>
              <a:rPr lang="en-IE" sz="1800" dirty="0" smtClean="0">
                <a:solidFill>
                  <a:schemeClr val="bg1">
                    <a:lumMod val="50000"/>
                  </a:schemeClr>
                </a:solidFill>
                <a:latin typeface="Trebuchet MS" panose="020B0603020202020204" pitchFamily="34" charset="0"/>
              </a:rPr>
              <a:t>Vertical Plane</a:t>
            </a:r>
          </a:p>
          <a:p>
            <a:r>
              <a:rPr lang="en-IE" sz="1800" dirty="0" smtClean="0">
                <a:solidFill>
                  <a:schemeClr val="bg1">
                    <a:lumMod val="50000"/>
                  </a:schemeClr>
                </a:solidFill>
                <a:latin typeface="Trebuchet MS" panose="020B0603020202020204" pitchFamily="34" charset="0"/>
              </a:rPr>
              <a:t>[VP]</a:t>
            </a:r>
          </a:p>
          <a:p>
            <a:endParaRPr lang="en-IE" sz="1800" dirty="0">
              <a:solidFill>
                <a:schemeClr val="bg1">
                  <a:lumMod val="50000"/>
                </a:schemeClr>
              </a:solidFill>
              <a:latin typeface="Trebuchet MS" panose="020B0603020202020204" pitchFamily="34" charset="0"/>
            </a:endParaRPr>
          </a:p>
          <a:p>
            <a:r>
              <a:rPr lang="en-IE" sz="1800" dirty="0" smtClean="0">
                <a:solidFill>
                  <a:schemeClr val="bg1">
                    <a:lumMod val="50000"/>
                  </a:schemeClr>
                </a:solidFill>
                <a:latin typeface="Trebuchet MS" panose="020B0603020202020204" pitchFamily="34" charset="0"/>
              </a:rPr>
              <a:t>Front - Elevation View</a:t>
            </a:r>
            <a:endParaRPr lang="en-IE" sz="1800" dirty="0">
              <a:solidFill>
                <a:schemeClr val="bg1">
                  <a:lumMod val="50000"/>
                </a:schemeClr>
              </a:solidFill>
              <a:latin typeface="Trebuchet MS" panose="020B0603020202020204" pitchFamily="34" charset="0"/>
            </a:endParaRPr>
          </a:p>
        </p:txBody>
      </p:sp>
      <p:sp>
        <p:nvSpPr>
          <p:cNvPr id="135" name="TextBox 134"/>
          <p:cNvSpPr txBox="1"/>
          <p:nvPr/>
        </p:nvSpPr>
        <p:spPr>
          <a:xfrm>
            <a:off x="10530368" y="2406250"/>
            <a:ext cx="3077561" cy="923330"/>
          </a:xfrm>
          <a:prstGeom prst="rect">
            <a:avLst/>
          </a:prstGeom>
          <a:noFill/>
        </p:spPr>
        <p:txBody>
          <a:bodyPr wrap="square" rtlCol="0">
            <a:spAutoFit/>
            <a:scene3d>
              <a:camera prst="isometricOffAxis1Left"/>
              <a:lightRig rig="threePt" dir="t"/>
            </a:scene3d>
          </a:bodyPr>
          <a:lstStyle/>
          <a:p>
            <a:r>
              <a:rPr lang="en-IE" sz="1800" dirty="0" smtClean="0">
                <a:solidFill>
                  <a:schemeClr val="bg1">
                    <a:lumMod val="50000"/>
                  </a:schemeClr>
                </a:solidFill>
                <a:latin typeface="Trebuchet MS" panose="020B0603020202020204" pitchFamily="34" charset="0"/>
              </a:rPr>
              <a:t>End/Auxiliary Vertical Plane</a:t>
            </a:r>
          </a:p>
          <a:p>
            <a:r>
              <a:rPr lang="en-IE" sz="1800" dirty="0" smtClean="0">
                <a:solidFill>
                  <a:schemeClr val="bg1">
                    <a:lumMod val="50000"/>
                  </a:schemeClr>
                </a:solidFill>
                <a:latin typeface="Trebuchet MS" panose="020B0603020202020204" pitchFamily="34" charset="0"/>
              </a:rPr>
              <a:t>E/AVP</a:t>
            </a:r>
          </a:p>
          <a:p>
            <a:r>
              <a:rPr lang="en-IE" sz="1800" dirty="0" smtClean="0">
                <a:solidFill>
                  <a:schemeClr val="bg1">
                    <a:lumMod val="50000"/>
                  </a:schemeClr>
                </a:solidFill>
                <a:latin typeface="Trebuchet MS" panose="020B0603020202020204" pitchFamily="34" charset="0"/>
              </a:rPr>
              <a:t>Side – End (Elevation) View</a:t>
            </a:r>
            <a:endParaRPr lang="en-IE" sz="1800" dirty="0">
              <a:solidFill>
                <a:schemeClr val="bg1">
                  <a:lumMod val="50000"/>
                </a:schemeClr>
              </a:solidFill>
              <a:latin typeface="Trebuchet MS" panose="020B0603020202020204" pitchFamily="34" charset="0"/>
            </a:endParaRPr>
          </a:p>
        </p:txBody>
      </p:sp>
      <p:sp>
        <p:nvSpPr>
          <p:cNvPr id="136" name="TextBox 135"/>
          <p:cNvSpPr txBox="1"/>
          <p:nvPr/>
        </p:nvSpPr>
        <p:spPr>
          <a:xfrm>
            <a:off x="7196524" y="8435120"/>
            <a:ext cx="2844409" cy="1200329"/>
          </a:xfrm>
          <a:prstGeom prst="rect">
            <a:avLst/>
          </a:prstGeom>
          <a:noFill/>
        </p:spPr>
        <p:txBody>
          <a:bodyPr wrap="square" rtlCol="0">
            <a:spAutoFit/>
            <a:scene3d>
              <a:camera prst="isometricTopUp"/>
              <a:lightRig rig="threePt" dir="t"/>
            </a:scene3d>
          </a:bodyPr>
          <a:lstStyle/>
          <a:p>
            <a:r>
              <a:rPr lang="en-IE" sz="1800" dirty="0" smtClean="0">
                <a:solidFill>
                  <a:schemeClr val="bg1">
                    <a:lumMod val="50000"/>
                  </a:schemeClr>
                </a:solidFill>
                <a:latin typeface="Trebuchet MS" panose="020B0603020202020204" pitchFamily="34" charset="0"/>
              </a:rPr>
              <a:t>Horizontal Plane</a:t>
            </a:r>
          </a:p>
          <a:p>
            <a:r>
              <a:rPr lang="en-IE" sz="1800" dirty="0" smtClean="0">
                <a:solidFill>
                  <a:schemeClr val="bg1">
                    <a:lumMod val="50000"/>
                  </a:schemeClr>
                </a:solidFill>
                <a:latin typeface="Trebuchet MS" panose="020B0603020202020204" pitchFamily="34" charset="0"/>
              </a:rPr>
              <a:t>[HP]</a:t>
            </a:r>
          </a:p>
          <a:p>
            <a:endParaRPr lang="en-IE" sz="1800" dirty="0">
              <a:solidFill>
                <a:schemeClr val="bg1">
                  <a:lumMod val="50000"/>
                </a:schemeClr>
              </a:solidFill>
              <a:latin typeface="Trebuchet MS" panose="020B0603020202020204" pitchFamily="34" charset="0"/>
            </a:endParaRPr>
          </a:p>
          <a:p>
            <a:r>
              <a:rPr lang="en-IE" sz="1800" dirty="0" smtClean="0">
                <a:solidFill>
                  <a:schemeClr val="bg1">
                    <a:lumMod val="50000"/>
                  </a:schemeClr>
                </a:solidFill>
                <a:latin typeface="Trebuchet MS" panose="020B0603020202020204" pitchFamily="34" charset="0"/>
              </a:rPr>
              <a:t>Top - Plan View</a:t>
            </a:r>
            <a:endParaRPr lang="en-IE" sz="1800" dirty="0">
              <a:solidFill>
                <a:schemeClr val="bg1">
                  <a:lumMod val="50000"/>
                </a:schemeClr>
              </a:solidFill>
              <a:latin typeface="Trebuchet MS" panose="020B0603020202020204" pitchFamily="34" charset="0"/>
            </a:endParaRPr>
          </a:p>
        </p:txBody>
      </p:sp>
      <p:sp>
        <p:nvSpPr>
          <p:cNvPr id="138" name="TextBox 137"/>
          <p:cNvSpPr txBox="1"/>
          <p:nvPr/>
        </p:nvSpPr>
        <p:spPr>
          <a:xfrm>
            <a:off x="4697359" y="7701523"/>
            <a:ext cx="497541" cy="276999"/>
          </a:xfrm>
          <a:prstGeom prst="rect">
            <a:avLst/>
          </a:prstGeom>
          <a:noFill/>
        </p:spPr>
        <p:txBody>
          <a:bodyPr wrap="square" rtlCol="0">
            <a:spAutoFit/>
          </a:bodyPr>
          <a:lstStyle/>
          <a:p>
            <a:pPr algn="ctr"/>
            <a:r>
              <a:rPr lang="en-IE" sz="1200" b="1" dirty="0">
                <a:solidFill>
                  <a:schemeClr val="bg1">
                    <a:lumMod val="50000"/>
                  </a:schemeClr>
                </a:solidFill>
                <a:latin typeface="Trebuchet MS" panose="020B0603020202020204" pitchFamily="34" charset="0"/>
              </a:rPr>
              <a:t>X</a:t>
            </a:r>
          </a:p>
        </p:txBody>
      </p:sp>
      <p:sp>
        <p:nvSpPr>
          <p:cNvPr id="139" name="TextBox 138"/>
          <p:cNvSpPr txBox="1"/>
          <p:nvPr/>
        </p:nvSpPr>
        <p:spPr>
          <a:xfrm>
            <a:off x="12541118" y="6601303"/>
            <a:ext cx="497541" cy="276999"/>
          </a:xfrm>
          <a:prstGeom prst="rect">
            <a:avLst/>
          </a:prstGeom>
          <a:noFill/>
        </p:spPr>
        <p:txBody>
          <a:bodyPr wrap="square" rtlCol="0">
            <a:spAutoFit/>
          </a:bodyPr>
          <a:lstStyle/>
          <a:p>
            <a:pPr algn="ctr"/>
            <a:r>
              <a:rPr lang="en-IE" sz="1200" b="1" dirty="0" smtClean="0">
                <a:solidFill>
                  <a:schemeClr val="bg1">
                    <a:lumMod val="50000"/>
                  </a:schemeClr>
                </a:solidFill>
                <a:latin typeface="Trebuchet MS" panose="020B0603020202020204" pitchFamily="34" charset="0"/>
              </a:rPr>
              <a:t>Y</a:t>
            </a:r>
            <a:endParaRPr lang="en-IE" sz="1200" b="1" dirty="0">
              <a:solidFill>
                <a:schemeClr val="bg1">
                  <a:lumMod val="50000"/>
                </a:schemeClr>
              </a:solidFill>
              <a:latin typeface="Trebuchet MS" panose="020B0603020202020204" pitchFamily="34" charset="0"/>
            </a:endParaRPr>
          </a:p>
        </p:txBody>
      </p:sp>
      <p:cxnSp>
        <p:nvCxnSpPr>
          <p:cNvPr id="141" name="Straight Connector 140"/>
          <p:cNvCxnSpPr/>
          <p:nvPr/>
        </p:nvCxnSpPr>
        <p:spPr>
          <a:xfrm flipH="1">
            <a:off x="7494281" y="2255509"/>
            <a:ext cx="2295370" cy="1317136"/>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H="1">
            <a:off x="6941757" y="2956555"/>
            <a:ext cx="2861677" cy="1638799"/>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9768413" y="3651392"/>
            <a:ext cx="1141625" cy="655282"/>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9768413" y="2953103"/>
            <a:ext cx="1141625" cy="655282"/>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9781654" y="2255564"/>
            <a:ext cx="1128384" cy="681845"/>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grpSp>
        <p:nvGrpSpPr>
          <p:cNvPr id="154" name="Group 153"/>
          <p:cNvGrpSpPr/>
          <p:nvPr/>
        </p:nvGrpSpPr>
        <p:grpSpPr>
          <a:xfrm>
            <a:off x="4613764" y="1029102"/>
            <a:ext cx="8471203" cy="8894826"/>
            <a:chOff x="4613764" y="1029102"/>
            <a:chExt cx="8471203" cy="8894826"/>
          </a:xfrm>
        </p:grpSpPr>
        <p:sp>
          <p:nvSpPr>
            <p:cNvPr id="152" name="Rectangle 151"/>
            <p:cNvSpPr/>
            <p:nvPr/>
          </p:nvSpPr>
          <p:spPr>
            <a:xfrm>
              <a:off x="4660072" y="1029102"/>
              <a:ext cx="8424895" cy="80061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3" name="Rectangle 152"/>
            <p:cNvSpPr/>
            <p:nvPr/>
          </p:nvSpPr>
          <p:spPr>
            <a:xfrm>
              <a:off x="4613764" y="9038736"/>
              <a:ext cx="6506955" cy="8851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cxnSp>
        <p:nvCxnSpPr>
          <p:cNvPr id="156" name="Straight Connector 155"/>
          <p:cNvCxnSpPr/>
          <p:nvPr/>
        </p:nvCxnSpPr>
        <p:spPr>
          <a:xfrm>
            <a:off x="4464424" y="5546728"/>
            <a:ext cx="87271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5458221" y="3876302"/>
            <a:ext cx="0" cy="547200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6538222" y="1707346"/>
            <a:ext cx="0" cy="763200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7618221" y="3901488"/>
            <a:ext cx="0" cy="543600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7647014" y="1707346"/>
            <a:ext cx="3780000" cy="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6557300" y="2787346"/>
            <a:ext cx="4880760" cy="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7658060" y="3876302"/>
            <a:ext cx="3780000" cy="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9283059" y="1707346"/>
            <a:ext cx="0" cy="3810729"/>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1427014" y="1707346"/>
            <a:ext cx="0" cy="3839382"/>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H="1">
            <a:off x="7627234" y="5514465"/>
            <a:ext cx="1661577" cy="1667257"/>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7637491" y="5546728"/>
            <a:ext cx="3800570" cy="3781932"/>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5443735" y="1707346"/>
            <a:ext cx="2181596" cy="2166666"/>
          </a:xfrm>
          <a:prstGeom prst="rect">
            <a:avLst/>
          </a:prstGeom>
          <a:noFill/>
          <a:ln w="28575">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90" name="Straight Connector 189"/>
          <p:cNvCxnSpPr/>
          <p:nvPr/>
        </p:nvCxnSpPr>
        <p:spPr>
          <a:xfrm>
            <a:off x="5458221" y="2787346"/>
            <a:ext cx="2160000" cy="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5465331" y="7173316"/>
            <a:ext cx="2160000" cy="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5465331" y="9345204"/>
            <a:ext cx="2160000" cy="0"/>
          </a:xfrm>
          <a:prstGeom prst="line">
            <a:avLst/>
          </a:prstGeom>
          <a:ln w="28575">
            <a:solidFill>
              <a:srgbClr val="00FF00"/>
            </a:solidFill>
          </a:ln>
        </p:spPr>
        <p:style>
          <a:lnRef idx="1">
            <a:schemeClr val="accent1"/>
          </a:lnRef>
          <a:fillRef idx="0">
            <a:schemeClr val="accent1"/>
          </a:fillRef>
          <a:effectRef idx="0">
            <a:schemeClr val="accent1"/>
          </a:effectRef>
          <a:fontRef idx="minor">
            <a:schemeClr val="tx1"/>
          </a:fontRef>
        </p:style>
      </p:cxnSp>
      <p:sp>
        <p:nvSpPr>
          <p:cNvPr id="160" name="L-Shape 159"/>
          <p:cNvSpPr/>
          <p:nvPr/>
        </p:nvSpPr>
        <p:spPr>
          <a:xfrm flipH="1">
            <a:off x="5458221" y="1707346"/>
            <a:ext cx="2160000" cy="2160000"/>
          </a:xfrm>
          <a:prstGeom prst="corner">
            <a:avLst>
              <a:gd name="adj1" fmla="val 50592"/>
              <a:gd name="adj2" fmla="val 50000"/>
            </a:avLst>
          </a:prstGeom>
          <a:gradFill>
            <a:gsLst>
              <a:gs pos="55000">
                <a:schemeClr val="accent2">
                  <a:lumMod val="20000"/>
                  <a:lumOff val="80000"/>
                </a:schemeClr>
              </a:gs>
              <a:gs pos="100000">
                <a:schemeClr val="bg1"/>
              </a:gs>
              <a:gs pos="0">
                <a:srgbClr val="FF000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197" name="Group 196"/>
          <p:cNvGrpSpPr/>
          <p:nvPr/>
        </p:nvGrpSpPr>
        <p:grpSpPr>
          <a:xfrm>
            <a:off x="5458221" y="7185204"/>
            <a:ext cx="2163270" cy="2171470"/>
            <a:chOff x="5458221" y="7185204"/>
            <a:chExt cx="2163270" cy="2160596"/>
          </a:xfrm>
        </p:grpSpPr>
        <p:sp>
          <p:nvSpPr>
            <p:cNvPr id="158" name="Rectangle 157"/>
            <p:cNvSpPr/>
            <p:nvPr/>
          </p:nvSpPr>
          <p:spPr>
            <a:xfrm rot="16200000">
              <a:off x="4918221" y="7725800"/>
              <a:ext cx="2160000" cy="1080000"/>
            </a:xfrm>
            <a:prstGeom prst="rect">
              <a:avLst/>
            </a:prstGeom>
            <a:gradFill>
              <a:gsLst>
                <a:gs pos="59000">
                  <a:srgbClr val="FFFF99"/>
                </a:gs>
                <a:gs pos="100000">
                  <a:schemeClr val="bg1"/>
                </a:gs>
                <a:gs pos="0">
                  <a:srgbClr val="FFFF0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9" name="Rectangle 158"/>
            <p:cNvSpPr/>
            <p:nvPr/>
          </p:nvSpPr>
          <p:spPr>
            <a:xfrm rot="16200000">
              <a:off x="6001491" y="7725204"/>
              <a:ext cx="2160000" cy="1080000"/>
            </a:xfrm>
            <a:prstGeom prst="rect">
              <a:avLst/>
            </a:prstGeom>
            <a:gradFill>
              <a:gsLst>
                <a:gs pos="42000">
                  <a:schemeClr val="accent1">
                    <a:lumMod val="20000"/>
                    <a:lumOff val="80000"/>
                  </a:schemeClr>
                </a:gs>
                <a:gs pos="100000">
                  <a:schemeClr val="bg1"/>
                </a:gs>
                <a:gs pos="0">
                  <a:srgbClr val="00B0F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169" name="Group 168"/>
          <p:cNvGrpSpPr/>
          <p:nvPr/>
        </p:nvGrpSpPr>
        <p:grpSpPr>
          <a:xfrm rot="5400000">
            <a:off x="9273402" y="1722689"/>
            <a:ext cx="2163270" cy="2143955"/>
            <a:chOff x="5610621" y="7337604"/>
            <a:chExt cx="2163270" cy="2160596"/>
          </a:xfrm>
        </p:grpSpPr>
        <p:sp>
          <p:nvSpPr>
            <p:cNvPr id="167" name="Rectangle 166"/>
            <p:cNvSpPr/>
            <p:nvPr/>
          </p:nvSpPr>
          <p:spPr>
            <a:xfrm rot="16200000">
              <a:off x="5070621" y="7878200"/>
              <a:ext cx="2160000" cy="1080000"/>
            </a:xfrm>
            <a:prstGeom prst="rect">
              <a:avLst/>
            </a:prstGeom>
            <a:gradFill>
              <a:gsLst>
                <a:gs pos="53000">
                  <a:srgbClr val="FFCCFF"/>
                </a:gs>
                <a:gs pos="7000">
                  <a:schemeClr val="bg1"/>
                </a:gs>
                <a:gs pos="100000">
                  <a:srgbClr val="7030A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8" name="Rectangle 167"/>
            <p:cNvSpPr/>
            <p:nvPr/>
          </p:nvSpPr>
          <p:spPr>
            <a:xfrm rot="16200000">
              <a:off x="6153891" y="7877604"/>
              <a:ext cx="2160000" cy="1080000"/>
            </a:xfrm>
            <a:prstGeom prst="rect">
              <a:avLst/>
            </a:prstGeom>
            <a:gradFill>
              <a:gsLst>
                <a:gs pos="52000">
                  <a:schemeClr val="accent6">
                    <a:lumMod val="40000"/>
                    <a:lumOff val="60000"/>
                  </a:schemeClr>
                </a:gs>
                <a:gs pos="0">
                  <a:schemeClr val="bg1"/>
                </a:gs>
                <a:gs pos="100000">
                  <a:srgbClr val="00B050"/>
                </a:gs>
              </a:gsLst>
              <a:lin ang="108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206" name="Group 205"/>
          <p:cNvGrpSpPr/>
          <p:nvPr/>
        </p:nvGrpSpPr>
        <p:grpSpPr>
          <a:xfrm>
            <a:off x="11438057" y="3866848"/>
            <a:ext cx="3282955" cy="1698253"/>
            <a:chOff x="11438060" y="3866848"/>
            <a:chExt cx="3224324" cy="1698253"/>
          </a:xfrm>
        </p:grpSpPr>
        <p:cxnSp>
          <p:nvCxnSpPr>
            <p:cNvPr id="199" name="Straight Connector 198"/>
            <p:cNvCxnSpPr/>
            <p:nvPr/>
          </p:nvCxnSpPr>
          <p:spPr>
            <a:xfrm flipV="1">
              <a:off x="12192000" y="3867345"/>
              <a:ext cx="0" cy="1692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38060" y="3874012"/>
              <a:ext cx="11030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3" name="Isosceles Triangle 202"/>
            <p:cNvSpPr/>
            <p:nvPr/>
          </p:nvSpPr>
          <p:spPr>
            <a:xfrm>
              <a:off x="12113983" y="3866848"/>
              <a:ext cx="155171" cy="18288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4" name="Isosceles Triangle 203"/>
            <p:cNvSpPr/>
            <p:nvPr/>
          </p:nvSpPr>
          <p:spPr>
            <a:xfrm rot="10800000">
              <a:off x="12113982" y="5382221"/>
              <a:ext cx="155171" cy="18288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5" name="TextBox 204"/>
            <p:cNvSpPr txBox="1"/>
            <p:nvPr/>
          </p:nvSpPr>
          <p:spPr>
            <a:xfrm>
              <a:off x="12218186" y="4014230"/>
              <a:ext cx="2444198" cy="1384995"/>
            </a:xfrm>
            <a:prstGeom prst="rect">
              <a:avLst/>
            </a:prstGeom>
            <a:noFill/>
          </p:spPr>
          <p:txBody>
            <a:bodyPr wrap="square" rtlCol="0">
              <a:spAutoFit/>
            </a:bodyPr>
            <a:lstStyle/>
            <a:p>
              <a:r>
                <a:rPr lang="en-IE" sz="1400" dirty="0" smtClean="0">
                  <a:solidFill>
                    <a:srgbClr val="FF0000"/>
                  </a:solidFill>
                  <a:latin typeface="Trebuchet MS" panose="020B0603020202020204" pitchFamily="34" charset="0"/>
                </a:rPr>
                <a:t>When producing an Orthographic Projection we eliminate such space for both the Front Elevation and End View by positioning both views on the XY Line</a:t>
              </a:r>
              <a:endParaRPr lang="en-IE" sz="1400" dirty="0">
                <a:solidFill>
                  <a:srgbClr val="FF0000"/>
                </a:solidFill>
                <a:latin typeface="Trebuchet MS" panose="020B0603020202020204" pitchFamily="34" charset="0"/>
              </a:endParaRPr>
            </a:p>
          </p:txBody>
        </p:sp>
      </p:grpSp>
      <p:sp>
        <p:nvSpPr>
          <p:cNvPr id="207" name="TextBox 206"/>
          <p:cNvSpPr txBox="1"/>
          <p:nvPr/>
        </p:nvSpPr>
        <p:spPr>
          <a:xfrm>
            <a:off x="5582754" y="3869242"/>
            <a:ext cx="1930020" cy="338554"/>
          </a:xfrm>
          <a:prstGeom prst="rect">
            <a:avLst/>
          </a:prstGeom>
          <a:noFill/>
        </p:spPr>
        <p:txBody>
          <a:bodyPr wrap="square" rtlCol="0">
            <a:spAutoFit/>
          </a:bodyPr>
          <a:lstStyle/>
          <a:p>
            <a:pPr algn="ctr"/>
            <a:r>
              <a:rPr lang="en-IE" sz="1600" dirty="0" smtClean="0">
                <a:latin typeface="Trebuchet MS" panose="020B0603020202020204" pitchFamily="34" charset="0"/>
              </a:rPr>
              <a:t>FRONT ELEVATION</a:t>
            </a:r>
            <a:endParaRPr lang="en-IE" sz="1600" dirty="0">
              <a:latin typeface="Trebuchet MS" panose="020B0603020202020204" pitchFamily="34" charset="0"/>
            </a:endParaRPr>
          </a:p>
        </p:txBody>
      </p:sp>
      <p:sp>
        <p:nvSpPr>
          <p:cNvPr id="208" name="TextBox 207"/>
          <p:cNvSpPr txBox="1"/>
          <p:nvPr/>
        </p:nvSpPr>
        <p:spPr>
          <a:xfrm>
            <a:off x="5568550" y="9349007"/>
            <a:ext cx="1930020" cy="338554"/>
          </a:xfrm>
          <a:prstGeom prst="rect">
            <a:avLst/>
          </a:prstGeom>
          <a:noFill/>
        </p:spPr>
        <p:txBody>
          <a:bodyPr wrap="square" rtlCol="0">
            <a:spAutoFit/>
          </a:bodyPr>
          <a:lstStyle/>
          <a:p>
            <a:pPr algn="ctr"/>
            <a:r>
              <a:rPr lang="en-IE" sz="1600" dirty="0" smtClean="0">
                <a:latin typeface="Trebuchet MS" panose="020B0603020202020204" pitchFamily="34" charset="0"/>
              </a:rPr>
              <a:t>PLAN</a:t>
            </a:r>
            <a:endParaRPr lang="en-IE" sz="1600" dirty="0">
              <a:latin typeface="Trebuchet MS" panose="020B0603020202020204" pitchFamily="34" charset="0"/>
            </a:endParaRPr>
          </a:p>
        </p:txBody>
      </p:sp>
      <p:sp>
        <p:nvSpPr>
          <p:cNvPr id="209" name="TextBox 208"/>
          <p:cNvSpPr txBox="1"/>
          <p:nvPr/>
        </p:nvSpPr>
        <p:spPr>
          <a:xfrm>
            <a:off x="9386170" y="3855057"/>
            <a:ext cx="1930020" cy="338554"/>
          </a:xfrm>
          <a:prstGeom prst="rect">
            <a:avLst/>
          </a:prstGeom>
          <a:noFill/>
        </p:spPr>
        <p:txBody>
          <a:bodyPr wrap="square" rtlCol="0">
            <a:spAutoFit/>
          </a:bodyPr>
          <a:lstStyle/>
          <a:p>
            <a:pPr algn="ctr"/>
            <a:r>
              <a:rPr lang="en-IE" sz="1600" dirty="0" smtClean="0">
                <a:latin typeface="Trebuchet MS" panose="020B0603020202020204" pitchFamily="34" charset="0"/>
              </a:rPr>
              <a:t>END VIEW</a:t>
            </a:r>
            <a:endParaRPr lang="en-IE" sz="1600" dirty="0">
              <a:latin typeface="Trebuchet MS" panose="020B0603020202020204" pitchFamily="34" charset="0"/>
            </a:endParaRPr>
          </a:p>
        </p:txBody>
      </p:sp>
      <p:sp>
        <p:nvSpPr>
          <p:cNvPr id="210" name="TextBox 209"/>
          <p:cNvSpPr txBox="1"/>
          <p:nvPr/>
        </p:nvSpPr>
        <p:spPr>
          <a:xfrm>
            <a:off x="4378310" y="5193199"/>
            <a:ext cx="470908" cy="338554"/>
          </a:xfrm>
          <a:prstGeom prst="rect">
            <a:avLst/>
          </a:prstGeom>
          <a:noFill/>
        </p:spPr>
        <p:txBody>
          <a:bodyPr wrap="square" rtlCol="0">
            <a:spAutoFit/>
          </a:bodyPr>
          <a:lstStyle/>
          <a:p>
            <a:pPr algn="ctr"/>
            <a:r>
              <a:rPr lang="en-IE" sz="1600" b="1" dirty="0" smtClean="0">
                <a:latin typeface="Trebuchet MS" panose="020B0603020202020204" pitchFamily="34" charset="0"/>
              </a:rPr>
              <a:t>X</a:t>
            </a:r>
            <a:endParaRPr lang="en-IE" sz="1600" b="1" dirty="0">
              <a:latin typeface="Trebuchet MS" panose="020B0603020202020204" pitchFamily="34" charset="0"/>
            </a:endParaRPr>
          </a:p>
        </p:txBody>
      </p:sp>
      <p:sp>
        <p:nvSpPr>
          <p:cNvPr id="211" name="TextBox 210"/>
          <p:cNvSpPr txBox="1"/>
          <p:nvPr/>
        </p:nvSpPr>
        <p:spPr>
          <a:xfrm>
            <a:off x="11510481" y="5184792"/>
            <a:ext cx="470908" cy="338554"/>
          </a:xfrm>
          <a:prstGeom prst="rect">
            <a:avLst/>
          </a:prstGeom>
          <a:noFill/>
        </p:spPr>
        <p:txBody>
          <a:bodyPr wrap="square" rtlCol="0">
            <a:spAutoFit/>
          </a:bodyPr>
          <a:lstStyle/>
          <a:p>
            <a:pPr algn="ctr"/>
            <a:r>
              <a:rPr lang="en-IE" sz="1600" b="1" dirty="0">
                <a:latin typeface="Trebuchet MS" panose="020B0603020202020204" pitchFamily="34" charset="0"/>
              </a:rPr>
              <a:t>Y</a:t>
            </a:r>
          </a:p>
        </p:txBody>
      </p:sp>
      <p:grpSp>
        <p:nvGrpSpPr>
          <p:cNvPr id="216" name="Group 215"/>
          <p:cNvGrpSpPr/>
          <p:nvPr/>
        </p:nvGrpSpPr>
        <p:grpSpPr>
          <a:xfrm>
            <a:off x="4350501" y="1463837"/>
            <a:ext cx="10521946" cy="8894826"/>
            <a:chOff x="4350501" y="1463837"/>
            <a:chExt cx="10617830" cy="8894826"/>
          </a:xfrm>
        </p:grpSpPr>
        <p:grpSp>
          <p:nvGrpSpPr>
            <p:cNvPr id="212" name="Group 211"/>
            <p:cNvGrpSpPr/>
            <p:nvPr/>
          </p:nvGrpSpPr>
          <p:grpSpPr>
            <a:xfrm>
              <a:off x="4350501" y="1463837"/>
              <a:ext cx="7728035" cy="8894826"/>
              <a:chOff x="4613764" y="1029102"/>
              <a:chExt cx="7728035" cy="8894826"/>
            </a:xfrm>
          </p:grpSpPr>
          <p:sp>
            <p:nvSpPr>
              <p:cNvPr id="213" name="Rectangle 212"/>
              <p:cNvSpPr/>
              <p:nvPr/>
            </p:nvSpPr>
            <p:spPr>
              <a:xfrm>
                <a:off x="4660073" y="1029102"/>
                <a:ext cx="7681726" cy="80061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4" name="Rectangle 213"/>
              <p:cNvSpPr/>
              <p:nvPr/>
            </p:nvSpPr>
            <p:spPr>
              <a:xfrm>
                <a:off x="4613764" y="9038736"/>
                <a:ext cx="6506955" cy="8851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215" name="Rectangle 214"/>
            <p:cNvSpPr/>
            <p:nvPr/>
          </p:nvSpPr>
          <p:spPr>
            <a:xfrm>
              <a:off x="12078536" y="1479764"/>
              <a:ext cx="2889795" cy="49107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3" name="Freeform 2"/>
          <p:cNvSpPr/>
          <p:nvPr/>
        </p:nvSpPr>
        <p:spPr>
          <a:xfrm>
            <a:off x="31187" y="679112"/>
            <a:ext cx="15020365" cy="9870141"/>
          </a:xfrm>
          <a:custGeom>
            <a:avLst/>
            <a:gdLst>
              <a:gd name="connsiteX0" fmla="*/ 0 w 15020365"/>
              <a:gd name="connsiteY0" fmla="*/ 9870141 h 9870141"/>
              <a:gd name="connsiteX1" fmla="*/ 12183035 w 15020365"/>
              <a:gd name="connsiteY1" fmla="*/ 9870141 h 9870141"/>
              <a:gd name="connsiteX2" fmla="*/ 12183035 w 15020365"/>
              <a:gd name="connsiteY2" fmla="*/ 8431306 h 9870141"/>
              <a:gd name="connsiteX3" fmla="*/ 15020365 w 15020365"/>
              <a:gd name="connsiteY3" fmla="*/ 8431306 h 9870141"/>
              <a:gd name="connsiteX4" fmla="*/ 15020365 w 15020365"/>
              <a:gd name="connsiteY4" fmla="*/ 0 h 9870141"/>
              <a:gd name="connsiteX5" fmla="*/ 5284694 w 15020365"/>
              <a:gd name="connsiteY5" fmla="*/ 0 h 9870141"/>
              <a:gd name="connsiteX6" fmla="*/ 3065930 w 15020365"/>
              <a:gd name="connsiteY6" fmla="*/ 1129553 h 9870141"/>
              <a:gd name="connsiteX7" fmla="*/ 13447 w 15020365"/>
              <a:gd name="connsiteY7" fmla="*/ 1129553 h 9870141"/>
              <a:gd name="connsiteX8" fmla="*/ 0 w 15020365"/>
              <a:gd name="connsiteY8" fmla="*/ 9870141 h 987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20365" h="9870141">
                <a:moveTo>
                  <a:pt x="0" y="9870141"/>
                </a:moveTo>
                <a:lnTo>
                  <a:pt x="12183035" y="9870141"/>
                </a:lnTo>
                <a:lnTo>
                  <a:pt x="12183035" y="8431306"/>
                </a:lnTo>
                <a:lnTo>
                  <a:pt x="15020365" y="8431306"/>
                </a:lnTo>
                <a:lnTo>
                  <a:pt x="15020365" y="0"/>
                </a:lnTo>
                <a:lnTo>
                  <a:pt x="5284694" y="0"/>
                </a:lnTo>
                <a:lnTo>
                  <a:pt x="3065930" y="1129553"/>
                </a:lnTo>
                <a:lnTo>
                  <a:pt x="13447" y="1129553"/>
                </a:lnTo>
                <a:cubicBezTo>
                  <a:pt x="8965" y="4043082"/>
                  <a:pt x="4482" y="6956612"/>
                  <a:pt x="0" y="98701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166" name="Table 165"/>
          <p:cNvGraphicFramePr>
            <a:graphicFrameLocks noGrp="1"/>
          </p:cNvGraphicFramePr>
          <p:nvPr>
            <p:extLst>
              <p:ext uri="{D42A27DB-BD31-4B8C-83A1-F6EECF244321}">
                <p14:modId xmlns:p14="http://schemas.microsoft.com/office/powerpoint/2010/main" val="4091539496"/>
              </p:ext>
            </p:extLst>
          </p:nvPr>
        </p:nvGraphicFramePr>
        <p:xfrm>
          <a:off x="3783456" y="3343672"/>
          <a:ext cx="10551109" cy="3835400"/>
        </p:xfrm>
        <a:graphic>
          <a:graphicData uri="http://schemas.openxmlformats.org/drawingml/2006/table">
            <a:tbl>
              <a:tblPr firstRow="1" bandRow="1">
                <a:tableStyleId>{7DF18680-E054-41AD-8BC1-D1AEF772440D}</a:tableStyleId>
              </a:tblPr>
              <a:tblGrid>
                <a:gridCol w="2500771"/>
                <a:gridCol w="8050338"/>
              </a:tblGrid>
              <a:tr h="370840">
                <a:tc gridSpan="2">
                  <a:txBody>
                    <a:bodyPr/>
                    <a:lstStyle/>
                    <a:p>
                      <a:pPr algn="l"/>
                      <a:r>
                        <a:rPr lang="en-IE" sz="1600" b="1" dirty="0" smtClean="0">
                          <a:latin typeface="Trebuchet MS" panose="020B0603020202020204" pitchFamily="34" charset="0"/>
                        </a:rPr>
                        <a:t>LEARNING</a:t>
                      </a:r>
                      <a:r>
                        <a:rPr lang="en-IE" sz="1600" b="1" baseline="0" dirty="0" smtClean="0">
                          <a:latin typeface="Trebuchet MS" panose="020B0603020202020204" pitchFamily="34" charset="0"/>
                        </a:rPr>
                        <a:t> TRACKER</a:t>
                      </a:r>
                      <a:endParaRPr lang="en-IE" sz="1600" b="1" dirty="0">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gradFill>
                      <a:gsLst>
                        <a:gs pos="0">
                          <a:schemeClr val="accent1">
                            <a:lumMod val="5000"/>
                            <a:lumOff val="95000"/>
                          </a:schemeClr>
                        </a:gs>
                        <a:gs pos="16000">
                          <a:schemeClr val="accent1">
                            <a:lumMod val="60000"/>
                            <a:lumOff val="40000"/>
                          </a:schemeClr>
                        </a:gs>
                        <a:gs pos="53000">
                          <a:schemeClr val="accent1">
                            <a:lumMod val="75000"/>
                          </a:schemeClr>
                        </a:gs>
                        <a:gs pos="85000">
                          <a:schemeClr val="accent1">
                            <a:lumMod val="50000"/>
                          </a:schemeClr>
                        </a:gs>
                      </a:gsLst>
                      <a:lin ang="5400000" scaled="1"/>
                    </a:gradFill>
                  </a:tcPr>
                </a:tc>
                <a:tc hMerge="1">
                  <a:txBody>
                    <a:bodyPr/>
                    <a:lstStyle/>
                    <a:p>
                      <a:pPr algn="l"/>
                      <a:endParaRPr lang="en-IE" sz="1000" b="1" dirty="0">
                        <a:latin typeface="Trebuchet MS" panose="020B0603020202020204" pitchFamily="34" charset="0"/>
                      </a:endParaRPr>
                    </a:p>
                  </a:txBody>
                  <a:tcPr anchor="ctr"/>
                </a:tc>
              </a:tr>
              <a:tr h="370840">
                <a:tc>
                  <a:txBody>
                    <a:bodyPr/>
                    <a:lstStyle/>
                    <a:p>
                      <a:pPr algn="l"/>
                      <a:r>
                        <a:rPr lang="en-IE" sz="1200" b="1" dirty="0" smtClean="0">
                          <a:solidFill>
                            <a:schemeClr val="bg1"/>
                          </a:solidFill>
                          <a:latin typeface="Trebuchet MS" panose="020B0603020202020204" pitchFamily="34" charset="0"/>
                        </a:rPr>
                        <a:t>JC</a:t>
                      </a:r>
                      <a:r>
                        <a:rPr lang="en-IE" sz="1200" b="1" baseline="0" dirty="0" smtClean="0">
                          <a:solidFill>
                            <a:schemeClr val="bg1"/>
                          </a:solidFill>
                          <a:latin typeface="Trebuchet MS" panose="020B0603020202020204" pitchFamily="34" charset="0"/>
                        </a:rPr>
                        <a:t> KEY SKILLS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chemeClr val="accent1">
                        <a:lumMod val="75000"/>
                      </a:schemeClr>
                    </a:solidFill>
                  </a:tcPr>
                </a:tc>
                <a:tc>
                  <a:txBody>
                    <a:bodyPr/>
                    <a:lstStyle/>
                    <a:p>
                      <a:pPr algn="l"/>
                      <a:r>
                        <a:rPr lang="en-IE" sz="1100" b="1" baseline="0" dirty="0" smtClean="0">
                          <a:solidFill>
                            <a:schemeClr val="accent1">
                              <a:lumMod val="50000"/>
                            </a:schemeClr>
                          </a:solidFill>
                          <a:latin typeface="Trebuchet MS" panose="020B0603020202020204" pitchFamily="34" charset="0"/>
                        </a:rPr>
                        <a:t>BEING CREATIVE, BEING LITERATE, BEING NUMERATE, COMMUNICATING &amp; MANAGING MYSELF</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KEY SKILL</a:t>
                      </a:r>
                      <a:r>
                        <a:rPr lang="en-IE" sz="1200" b="1" baseline="0" dirty="0" smtClean="0">
                          <a:solidFill>
                            <a:schemeClr val="bg1"/>
                          </a:solidFill>
                          <a:latin typeface="Trebuchet MS" panose="020B0603020202020204" pitchFamily="34" charset="0"/>
                        </a:rPr>
                        <a:t> ELEMENTS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FF6600"/>
                    </a:solidFill>
                  </a:tcPr>
                </a:tc>
                <a:tc>
                  <a:txBody>
                    <a:bodyPr/>
                    <a:lstStyle/>
                    <a:p>
                      <a:pPr algn="l"/>
                      <a:r>
                        <a:rPr lang="en-IE" sz="1100" b="1" dirty="0" smtClean="0">
                          <a:solidFill>
                            <a:schemeClr val="accent1">
                              <a:lumMod val="50000"/>
                            </a:schemeClr>
                          </a:solidFill>
                          <a:latin typeface="Trebuchet MS" panose="020B0603020202020204" pitchFamily="34" charset="0"/>
                        </a:rPr>
                        <a:t>EXPLORING OPTIONS &amp; ALTERNATIVES, EXPRESSING</a:t>
                      </a:r>
                      <a:r>
                        <a:rPr lang="en-IE" sz="1100" b="1" baseline="0" dirty="0" smtClean="0">
                          <a:solidFill>
                            <a:schemeClr val="accent1">
                              <a:lumMod val="50000"/>
                            </a:schemeClr>
                          </a:solidFill>
                          <a:latin typeface="Trebuchet MS" panose="020B0603020202020204" pitchFamily="34" charset="0"/>
                        </a:rPr>
                        <a:t> IDEAS CLEARLY &amp; ACCURATELY, EXPRESSING IDEAS MATHEMATICALLY, USING LANGUAGE AND SETTING, INNOVATIVE THINKING &amp; CRITIQUING SOLUTIONS</a:t>
                      </a: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STATEMENT</a:t>
                      </a:r>
                      <a:r>
                        <a:rPr lang="en-IE" sz="1200" b="1" baseline="0" dirty="0" smtClean="0">
                          <a:solidFill>
                            <a:schemeClr val="bg1"/>
                          </a:solidFill>
                          <a:latin typeface="Trebuchet MS" panose="020B0603020202020204" pitchFamily="34" charset="0"/>
                        </a:rPr>
                        <a:t>S OF LEARNING</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0070C0"/>
                    </a:solidFill>
                  </a:tcPr>
                </a:tc>
                <a:tc>
                  <a:txBody>
                    <a:bodyPr/>
                    <a:lstStyle/>
                    <a:p>
                      <a:pPr algn="l"/>
                      <a:r>
                        <a:rPr lang="en-IE" sz="1100" b="1" dirty="0" smtClean="0">
                          <a:solidFill>
                            <a:schemeClr val="accent1">
                              <a:lumMod val="50000"/>
                            </a:schemeClr>
                          </a:solidFill>
                          <a:latin typeface="Trebuchet MS" panose="020B0603020202020204" pitchFamily="34" charset="0"/>
                        </a:rPr>
                        <a:t>SOL15</a:t>
                      </a:r>
                      <a:r>
                        <a:rPr lang="en-IE" sz="1100" b="1" baseline="0" dirty="0" smtClean="0">
                          <a:solidFill>
                            <a:schemeClr val="accent1">
                              <a:lumMod val="50000"/>
                            </a:schemeClr>
                          </a:solidFill>
                          <a:latin typeface="Trebuchet MS" panose="020B0603020202020204" pitchFamily="34" charset="0"/>
                        </a:rPr>
                        <a:t> AND SOL21</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LEARNING</a:t>
                      </a:r>
                      <a:r>
                        <a:rPr lang="en-IE" sz="1200" b="1" baseline="0" dirty="0" smtClean="0">
                          <a:solidFill>
                            <a:schemeClr val="bg1"/>
                          </a:solidFill>
                          <a:latin typeface="Trebuchet MS" panose="020B0603020202020204" pitchFamily="34" charset="0"/>
                        </a:rPr>
                        <a:t> OUTCOMES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chemeClr val="accent6"/>
                    </a:solidFill>
                  </a:tcPr>
                </a:tc>
                <a:tc>
                  <a:txBody>
                    <a:bodyPr/>
                    <a:lstStyle/>
                    <a:p>
                      <a:pPr algn="l"/>
                      <a:r>
                        <a:rPr lang="en-IE" sz="1100" b="1" dirty="0" smtClean="0">
                          <a:solidFill>
                            <a:schemeClr val="accent1">
                              <a:lumMod val="50000"/>
                            </a:schemeClr>
                          </a:solidFill>
                          <a:latin typeface="Trebuchet MS" panose="020B0603020202020204" pitchFamily="34" charset="0"/>
                        </a:rPr>
                        <a:t>1.1, 1.2, 1.3, 1.9, 1.12, 2.2, 2.3, 2.7, 2.8, 2.10 &amp; 2.13 </a:t>
                      </a: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ACTION</a:t>
                      </a:r>
                      <a:r>
                        <a:rPr lang="en-IE" sz="1200" b="1" baseline="0" dirty="0" smtClean="0">
                          <a:solidFill>
                            <a:schemeClr val="bg1"/>
                          </a:solidFill>
                          <a:latin typeface="Trebuchet MS" panose="020B0603020202020204" pitchFamily="34" charset="0"/>
                        </a:rPr>
                        <a:t> VERBS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FF66FF"/>
                    </a:solidFill>
                  </a:tcPr>
                </a:tc>
                <a:tc>
                  <a:txBody>
                    <a:bodyPr/>
                    <a:lstStyle/>
                    <a:p>
                      <a:pPr algn="l"/>
                      <a:r>
                        <a:rPr lang="en-IE" sz="1100" b="1" dirty="0" smtClean="0">
                          <a:solidFill>
                            <a:schemeClr val="accent1">
                              <a:lumMod val="50000"/>
                            </a:schemeClr>
                          </a:solidFill>
                          <a:latin typeface="Trebuchet MS" panose="020B0603020202020204" pitchFamily="34" charset="0"/>
                        </a:rPr>
                        <a:t>INTERPRET, ILLUSTRATE,</a:t>
                      </a:r>
                      <a:r>
                        <a:rPr lang="en-IE" sz="1100" b="1" baseline="0" dirty="0" smtClean="0">
                          <a:solidFill>
                            <a:schemeClr val="accent1">
                              <a:lumMod val="50000"/>
                            </a:schemeClr>
                          </a:solidFill>
                          <a:latin typeface="Trebuchet MS" panose="020B0603020202020204" pitchFamily="34" charset="0"/>
                        </a:rPr>
                        <a:t> DEMONSTRATE, RECOGNISE, APPRECIATE, VISUALISE, DEVELOP &amp; COMMUNICATE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rowSpan="3">
                  <a:txBody>
                    <a:bodyPr/>
                    <a:lstStyle/>
                    <a:p>
                      <a:pPr algn="l"/>
                      <a:r>
                        <a:rPr lang="en-IE" sz="1200" b="1" dirty="0" smtClean="0">
                          <a:solidFill>
                            <a:schemeClr val="bg1"/>
                          </a:solidFill>
                          <a:latin typeface="Trebuchet MS" panose="020B0603020202020204" pitchFamily="34" charset="0"/>
                        </a:rPr>
                        <a:t>KEY QUESTIONS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FFC000"/>
                    </a:solidFill>
                  </a:tcPr>
                </a:tc>
                <a:tc>
                  <a:txBody>
                    <a:bodyPr/>
                    <a:lstStyle/>
                    <a:p>
                      <a:pPr algn="l"/>
                      <a:r>
                        <a:rPr lang="en-IE" sz="1100" b="1" dirty="0" smtClean="0">
                          <a:solidFill>
                            <a:schemeClr val="accent1">
                              <a:lumMod val="50000"/>
                            </a:schemeClr>
                          </a:solidFill>
                          <a:latin typeface="Trebuchet MS" panose="020B0603020202020204" pitchFamily="34" charset="0"/>
                        </a:rPr>
                        <a:t>WHAT</a:t>
                      </a:r>
                      <a:r>
                        <a:rPr lang="en-IE" sz="1100" b="1" baseline="0" dirty="0" smtClean="0">
                          <a:solidFill>
                            <a:schemeClr val="accent1">
                              <a:lumMod val="50000"/>
                            </a:schemeClr>
                          </a:solidFill>
                          <a:latin typeface="Trebuchet MS" panose="020B0603020202020204" pitchFamily="34" charset="0"/>
                        </a:rPr>
                        <a:t> IS FIRST ANGLE ORTHOGRAPHIC PROJECTION?</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4">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HOW</a:t>
                      </a:r>
                      <a:r>
                        <a:rPr lang="en-IE" sz="1100" b="1" baseline="0" dirty="0" smtClean="0">
                          <a:solidFill>
                            <a:schemeClr val="accent1">
                              <a:lumMod val="50000"/>
                            </a:schemeClr>
                          </a:solidFill>
                          <a:latin typeface="Trebuchet MS" panose="020B0603020202020204" pitchFamily="34" charset="0"/>
                        </a:rPr>
                        <a:t> ARE VIEWS REPRESENTED ON EACH OF THE RESPECTIVE PLANAR SURFACES?</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WHY DO</a:t>
                      </a:r>
                      <a:r>
                        <a:rPr lang="en-IE" sz="1100" b="1" baseline="0" dirty="0" smtClean="0">
                          <a:solidFill>
                            <a:schemeClr val="accent1">
                              <a:lumMod val="50000"/>
                            </a:schemeClr>
                          </a:solidFill>
                          <a:latin typeface="Trebuchet MS" panose="020B0603020202020204" pitchFamily="34" charset="0"/>
                        </a:rPr>
                        <a:t> WE NEED TO USE AN ORTHOGRAPHIC PROJECTION SYSTEM TO DESCRIBE AN OBJECT IN 2D?</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rowSpan="3">
                  <a:txBody>
                    <a:bodyPr/>
                    <a:lstStyle/>
                    <a:p>
                      <a:pPr algn="l"/>
                      <a:r>
                        <a:rPr lang="en-IE" sz="1200" b="1" dirty="0" smtClean="0">
                          <a:solidFill>
                            <a:schemeClr val="bg1"/>
                          </a:solidFill>
                          <a:latin typeface="Trebuchet MS" panose="020B0603020202020204" pitchFamily="34" charset="0"/>
                        </a:rPr>
                        <a:t>3-2-1</a:t>
                      </a:r>
                      <a:r>
                        <a:rPr lang="en-IE" sz="1200" b="1" baseline="0" dirty="0" smtClean="0">
                          <a:solidFill>
                            <a:schemeClr val="bg1"/>
                          </a:solidFill>
                          <a:latin typeface="Trebuchet MS" panose="020B0603020202020204" pitchFamily="34" charset="0"/>
                        </a:rPr>
                        <a:t> STUDENT REFLECTION</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F26D"/>
                    </a:solidFill>
                  </a:tcPr>
                </a:tc>
                <a:tc>
                  <a:txBody>
                    <a:bodyPr/>
                    <a:lstStyle/>
                    <a:p>
                      <a:pPr algn="l"/>
                      <a:r>
                        <a:rPr lang="en-IE" sz="1100" b="1" dirty="0" smtClean="0">
                          <a:solidFill>
                            <a:schemeClr val="accent1">
                              <a:lumMod val="50000"/>
                            </a:schemeClr>
                          </a:solidFill>
                          <a:latin typeface="Trebuchet MS" panose="020B0603020202020204" pitchFamily="34" charset="0"/>
                        </a:rPr>
                        <a:t>3 THINGS</a:t>
                      </a:r>
                      <a:r>
                        <a:rPr lang="en-IE" sz="1100" b="1" baseline="0" dirty="0" smtClean="0">
                          <a:solidFill>
                            <a:schemeClr val="accent1">
                              <a:lumMod val="50000"/>
                            </a:schemeClr>
                          </a:solidFill>
                          <a:latin typeface="Trebuchet MS" panose="020B0603020202020204" pitchFamily="34" charset="0"/>
                        </a:rPr>
                        <a:t> I LEARNED – WRITE IT ON THE PAGE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4">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2 THINGS</a:t>
                      </a:r>
                      <a:r>
                        <a:rPr lang="en-IE" sz="1100" b="1" baseline="0" dirty="0" smtClean="0">
                          <a:solidFill>
                            <a:schemeClr val="accent1">
                              <a:lumMod val="50000"/>
                            </a:schemeClr>
                          </a:solidFill>
                          <a:latin typeface="Trebuchet MS" panose="020B0603020202020204" pitchFamily="34" charset="0"/>
                        </a:rPr>
                        <a:t> I WANT TO KNOW MORE ABOUT – WRITE IT ON THE PAGE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1 QUESTION I STILL HAVE – WRITE IT ON THE PAGE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70" name="Rectangle 169"/>
          <p:cNvSpPr/>
          <p:nvPr/>
        </p:nvSpPr>
        <p:spPr>
          <a:xfrm>
            <a:off x="3318041" y="3245538"/>
            <a:ext cx="11177887" cy="43308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3600" dirty="0">
              <a:solidFill>
                <a:schemeClr val="accent1">
                  <a:lumMod val="50000"/>
                </a:schemeClr>
              </a:solidFill>
              <a:latin typeface="Trebuchet MS" panose="020B0603020202020204" pitchFamily="34" charset="0"/>
            </a:endParaRPr>
          </a:p>
        </p:txBody>
      </p:sp>
      <p:grpSp>
        <p:nvGrpSpPr>
          <p:cNvPr id="228" name="Group 227"/>
          <p:cNvGrpSpPr/>
          <p:nvPr/>
        </p:nvGrpSpPr>
        <p:grpSpPr>
          <a:xfrm>
            <a:off x="3971473" y="680298"/>
            <a:ext cx="8269810" cy="9795496"/>
            <a:chOff x="3287835" y="537474"/>
            <a:chExt cx="8269810" cy="9795496"/>
          </a:xfrm>
        </p:grpSpPr>
        <p:pic>
          <p:nvPicPr>
            <p:cNvPr id="217" name="Picture 216"/>
            <p:cNvPicPr>
              <a:picLocks noChangeAspect="1"/>
            </p:cNvPicPr>
            <p:nvPr/>
          </p:nvPicPr>
          <p:blipFill>
            <a:blip r:embed="rId2"/>
            <a:stretch>
              <a:fillRect/>
            </a:stretch>
          </p:blipFill>
          <p:spPr>
            <a:xfrm>
              <a:off x="5769288" y="3388125"/>
              <a:ext cx="5557949" cy="6744423"/>
            </a:xfrm>
            <a:prstGeom prst="rect">
              <a:avLst/>
            </a:prstGeom>
          </p:spPr>
        </p:pic>
        <p:grpSp>
          <p:nvGrpSpPr>
            <p:cNvPr id="218" name="Group 217"/>
            <p:cNvGrpSpPr/>
            <p:nvPr/>
          </p:nvGrpSpPr>
          <p:grpSpPr>
            <a:xfrm>
              <a:off x="5080838" y="9686066"/>
              <a:ext cx="1153257" cy="547504"/>
              <a:chOff x="5267285" y="6391593"/>
              <a:chExt cx="1153257" cy="547504"/>
            </a:xfrm>
          </p:grpSpPr>
          <p:sp>
            <p:nvSpPr>
              <p:cNvPr id="219" name="Right Arrow 218"/>
              <p:cNvSpPr/>
              <p:nvPr/>
            </p:nvSpPr>
            <p:spPr>
              <a:xfrm rot="19567235">
                <a:off x="5815425" y="6391593"/>
                <a:ext cx="605117" cy="196525"/>
              </a:xfrm>
              <a:prstGeom prst="rightArrow">
                <a:avLst>
                  <a:gd name="adj1" fmla="val 28732"/>
                  <a:gd name="adj2" fmla="val 7623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0" name="TextBox 219"/>
              <p:cNvSpPr txBox="1"/>
              <p:nvPr/>
            </p:nvSpPr>
            <p:spPr>
              <a:xfrm>
                <a:off x="5267285" y="6471405"/>
                <a:ext cx="829299" cy="467692"/>
              </a:xfrm>
              <a:prstGeom prst="rect">
                <a:avLst/>
              </a:prstGeom>
              <a:noFill/>
            </p:spPr>
            <p:txBody>
              <a:bodyPr wrap="square" rtlCol="0">
                <a:spAutoFit/>
              </a:bodyPr>
              <a:lstStyle/>
              <a:p>
                <a:pPr algn="ctr"/>
                <a:r>
                  <a:rPr lang="en-IE" dirty="0">
                    <a:latin typeface="Trebuchet MS" panose="020B0603020202020204" pitchFamily="34" charset="0"/>
                  </a:rPr>
                  <a:t>B</a:t>
                </a:r>
              </a:p>
            </p:txBody>
          </p:sp>
        </p:grpSp>
        <p:grpSp>
          <p:nvGrpSpPr>
            <p:cNvPr id="221" name="Group 220"/>
            <p:cNvGrpSpPr/>
            <p:nvPr/>
          </p:nvGrpSpPr>
          <p:grpSpPr>
            <a:xfrm>
              <a:off x="10449171" y="9747039"/>
              <a:ext cx="1108474" cy="585931"/>
              <a:chOff x="8013583" y="6387039"/>
              <a:chExt cx="1108474" cy="585931"/>
            </a:xfrm>
          </p:grpSpPr>
          <p:sp>
            <p:nvSpPr>
              <p:cNvPr id="222" name="Right Arrow 221"/>
              <p:cNvSpPr/>
              <p:nvPr/>
            </p:nvSpPr>
            <p:spPr>
              <a:xfrm rot="13047543">
                <a:off x="8013583" y="6387039"/>
                <a:ext cx="605117" cy="196525"/>
              </a:xfrm>
              <a:prstGeom prst="rightArrow">
                <a:avLst>
                  <a:gd name="adj1" fmla="val 28732"/>
                  <a:gd name="adj2" fmla="val 7623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3" name="TextBox 222"/>
              <p:cNvSpPr txBox="1"/>
              <p:nvPr/>
            </p:nvSpPr>
            <p:spPr>
              <a:xfrm>
                <a:off x="8292758" y="6505278"/>
                <a:ext cx="829299" cy="467692"/>
              </a:xfrm>
              <a:prstGeom prst="rect">
                <a:avLst/>
              </a:prstGeom>
              <a:noFill/>
            </p:spPr>
            <p:txBody>
              <a:bodyPr wrap="square" rtlCol="0">
                <a:spAutoFit/>
              </a:bodyPr>
              <a:lstStyle/>
              <a:p>
                <a:pPr algn="ctr"/>
                <a:r>
                  <a:rPr lang="en-IE" dirty="0">
                    <a:latin typeface="Trebuchet MS" panose="020B0603020202020204" pitchFamily="34" charset="0"/>
                  </a:rPr>
                  <a:t>A</a:t>
                </a:r>
              </a:p>
            </p:txBody>
          </p:sp>
        </p:grpSp>
        <p:grpSp>
          <p:nvGrpSpPr>
            <p:cNvPr id="224" name="Group 223"/>
            <p:cNvGrpSpPr/>
            <p:nvPr/>
          </p:nvGrpSpPr>
          <p:grpSpPr>
            <a:xfrm>
              <a:off x="9104512" y="2416062"/>
              <a:ext cx="829299" cy="1001065"/>
              <a:chOff x="6804158" y="2173609"/>
              <a:chExt cx="829299" cy="1001065"/>
            </a:xfrm>
          </p:grpSpPr>
          <p:sp>
            <p:nvSpPr>
              <p:cNvPr id="225" name="Right Arrow 224"/>
              <p:cNvSpPr/>
              <p:nvPr/>
            </p:nvSpPr>
            <p:spPr>
              <a:xfrm rot="5400000">
                <a:off x="6916250" y="2773853"/>
                <a:ext cx="605117" cy="196525"/>
              </a:xfrm>
              <a:prstGeom prst="rightArrow">
                <a:avLst>
                  <a:gd name="adj1" fmla="val 28732"/>
                  <a:gd name="adj2" fmla="val 7623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6" name="TextBox 225"/>
              <p:cNvSpPr txBox="1"/>
              <p:nvPr/>
            </p:nvSpPr>
            <p:spPr>
              <a:xfrm>
                <a:off x="6804158" y="2173609"/>
                <a:ext cx="829299" cy="467692"/>
              </a:xfrm>
              <a:prstGeom prst="rect">
                <a:avLst/>
              </a:prstGeom>
              <a:noFill/>
            </p:spPr>
            <p:txBody>
              <a:bodyPr wrap="square" rtlCol="0">
                <a:spAutoFit/>
              </a:bodyPr>
              <a:lstStyle/>
              <a:p>
                <a:pPr algn="ctr"/>
                <a:r>
                  <a:rPr lang="en-IE" dirty="0">
                    <a:latin typeface="Trebuchet MS" panose="020B0603020202020204" pitchFamily="34" charset="0"/>
                  </a:rPr>
                  <a:t>C</a:t>
                </a:r>
              </a:p>
            </p:txBody>
          </p:sp>
        </p:grpSp>
        <p:sp>
          <p:nvSpPr>
            <p:cNvPr id="227" name="TextBox 226"/>
            <p:cNvSpPr txBox="1"/>
            <p:nvPr/>
          </p:nvSpPr>
          <p:spPr>
            <a:xfrm>
              <a:off x="3287835" y="537474"/>
              <a:ext cx="5188615" cy="2616101"/>
            </a:xfrm>
            <a:prstGeom prst="rect">
              <a:avLst/>
            </a:prstGeom>
            <a:noFill/>
          </p:spPr>
          <p:txBody>
            <a:bodyPr wrap="square" rtlCol="0">
              <a:spAutoFit/>
            </a:bodyPr>
            <a:lstStyle/>
            <a:p>
              <a:pPr algn="ctr"/>
              <a:r>
                <a:rPr lang="en-IE" sz="3600" dirty="0" smtClean="0">
                  <a:latin typeface="Trebuchet MS" panose="020B0603020202020204" pitchFamily="34" charset="0"/>
                </a:rPr>
                <a:t>Lets Draw!</a:t>
              </a:r>
            </a:p>
            <a:p>
              <a:pPr algn="ctr"/>
              <a:endParaRPr lang="en-IE" sz="1800" dirty="0" smtClean="0">
                <a:latin typeface="Trebuchet MS" panose="020B0603020202020204" pitchFamily="34" charset="0"/>
              </a:endParaRPr>
            </a:p>
            <a:p>
              <a:pPr algn="ctr"/>
              <a:r>
                <a:rPr lang="en-IE" sz="3600" dirty="0" smtClean="0">
                  <a:latin typeface="Trebuchet MS" panose="020B0603020202020204" pitchFamily="34" charset="0"/>
                </a:rPr>
                <a:t>Introduction To </a:t>
              </a:r>
            </a:p>
            <a:p>
              <a:pPr algn="ctr"/>
              <a:r>
                <a:rPr lang="en-IE" sz="3600" dirty="0" smtClean="0">
                  <a:latin typeface="Trebuchet MS" panose="020B0603020202020204" pitchFamily="34" charset="0"/>
                </a:rPr>
                <a:t>First Angle </a:t>
              </a:r>
            </a:p>
            <a:p>
              <a:pPr algn="ctr"/>
              <a:r>
                <a:rPr lang="en-IE" sz="3600" dirty="0" smtClean="0">
                  <a:latin typeface="Trebuchet MS" panose="020B0603020202020204" pitchFamily="34" charset="0"/>
                </a:rPr>
                <a:t>Orthographic Projection</a:t>
              </a:r>
              <a:endParaRPr lang="en-IE" sz="3600" dirty="0">
                <a:latin typeface="Trebuchet MS" panose="020B0603020202020204" pitchFamily="34" charset="0"/>
              </a:endParaRPr>
            </a:p>
          </p:txBody>
        </p:sp>
      </p:grpSp>
      <p:sp>
        <p:nvSpPr>
          <p:cNvPr id="175" name="TextBox 174"/>
          <p:cNvSpPr txBox="1"/>
          <p:nvPr/>
        </p:nvSpPr>
        <p:spPr>
          <a:xfrm>
            <a:off x="848998" y="591670"/>
            <a:ext cx="3859306" cy="338554"/>
          </a:xfrm>
          <a:prstGeom prst="rect">
            <a:avLst/>
          </a:prstGeom>
          <a:noFill/>
        </p:spPr>
        <p:txBody>
          <a:bodyPr wrap="square" rtlCol="0">
            <a:spAutoFit/>
          </a:bodyPr>
          <a:lstStyle/>
          <a:p>
            <a:r>
              <a:rPr lang="en-IE" sz="1600" b="1" dirty="0" smtClean="0">
                <a:solidFill>
                  <a:schemeClr val="bg1"/>
                </a:solidFill>
                <a:latin typeface="Trebuchet MS" panose="020B0603020202020204" pitchFamily="34" charset="0"/>
              </a:rPr>
              <a:t>2D Graphics &amp; 3D Graphics</a:t>
            </a:r>
            <a:endParaRPr lang="en-IE" sz="1600" b="1" dirty="0">
              <a:solidFill>
                <a:schemeClr val="bg1"/>
              </a:solidFill>
              <a:latin typeface="Trebuchet MS" panose="020B0603020202020204" pitchFamily="34" charset="0"/>
            </a:endParaRPr>
          </a:p>
        </p:txBody>
      </p:sp>
      <p:sp>
        <p:nvSpPr>
          <p:cNvPr id="180" name="TextBox 179"/>
          <p:cNvSpPr txBox="1"/>
          <p:nvPr/>
        </p:nvSpPr>
        <p:spPr>
          <a:xfrm>
            <a:off x="11114650" y="12340"/>
            <a:ext cx="4004700" cy="584775"/>
          </a:xfrm>
          <a:prstGeom prst="rect">
            <a:avLst/>
          </a:prstGeom>
          <a:noFill/>
        </p:spPr>
        <p:txBody>
          <a:bodyPr wrap="square" rtlCol="0">
            <a:spAutoFit/>
          </a:bodyPr>
          <a:lstStyle/>
          <a:p>
            <a:r>
              <a:rPr lang="en-IE" sz="1600" b="1" dirty="0" smtClean="0">
                <a:solidFill>
                  <a:schemeClr val="bg1"/>
                </a:solidFill>
                <a:latin typeface="Trebuchet MS" panose="020B0603020202020204" pitchFamily="34" charset="0"/>
              </a:rPr>
              <a:t>RESOURCE 18: FIRST ANGLE ORTHOGRAPIC PROJECTION SYSTEM</a:t>
            </a:r>
            <a:endParaRPr lang="en-IE" sz="1600" b="1" dirty="0">
              <a:solidFill>
                <a:schemeClr val="bg1"/>
              </a:solidFill>
              <a:latin typeface="Trebuchet MS" panose="020B0603020202020204" pitchFamily="34" charset="0"/>
            </a:endParaRPr>
          </a:p>
        </p:txBody>
      </p:sp>
      <p:sp>
        <p:nvSpPr>
          <p:cNvPr id="183" name="TextBox 182"/>
          <p:cNvSpPr txBox="1"/>
          <p:nvPr/>
        </p:nvSpPr>
        <p:spPr>
          <a:xfrm>
            <a:off x="1595352" y="1322806"/>
            <a:ext cx="2054779" cy="369332"/>
          </a:xfrm>
          <a:prstGeom prst="rect">
            <a:avLst/>
          </a:prstGeom>
          <a:noFill/>
        </p:spPr>
        <p:txBody>
          <a:bodyPr wrap="square" rtlCol="0">
            <a:spAutoFit/>
          </a:bodyPr>
          <a:lstStyle/>
          <a:p>
            <a:r>
              <a:rPr lang="en-IE" sz="900" b="1" dirty="0" smtClean="0">
                <a:solidFill>
                  <a:schemeClr val="bg1"/>
                </a:solidFill>
                <a:latin typeface="Trebuchet MS" panose="020B0603020202020204" pitchFamily="34" charset="0"/>
              </a:rPr>
              <a:t>1.1, 1.2, 1.3, 1.9, 1.12, 2.2, 2.3, 2.7, 2.8, 2.10 &amp; 2.13 </a:t>
            </a:r>
          </a:p>
        </p:txBody>
      </p:sp>
      <p:sp>
        <p:nvSpPr>
          <p:cNvPr id="148" name="TextBox 147"/>
          <p:cNvSpPr txBox="1"/>
          <p:nvPr/>
        </p:nvSpPr>
        <p:spPr>
          <a:xfrm>
            <a:off x="868150" y="927363"/>
            <a:ext cx="4032573" cy="430887"/>
          </a:xfrm>
          <a:prstGeom prst="rect">
            <a:avLst/>
          </a:prstGeom>
          <a:noFill/>
        </p:spPr>
        <p:txBody>
          <a:bodyPr wrap="square" rtlCol="0">
            <a:spAutoFit/>
          </a:bodyPr>
          <a:lstStyle/>
          <a:p>
            <a:r>
              <a:rPr lang="en-IE" sz="1050" b="1" dirty="0" smtClean="0">
                <a:solidFill>
                  <a:schemeClr val="bg1"/>
                </a:solidFill>
                <a:latin typeface="Trebuchet MS" panose="020B0603020202020204" pitchFamily="34" charset="0"/>
              </a:rPr>
              <a:t>Spatial Reasoning, Design Thinking, Communicating, Geometric Principles &amp; Constructions</a:t>
            </a:r>
            <a:endParaRPr lang="en-IE" sz="1050"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306347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228"/>
                                        </p:tgtEl>
                                        <p:attrNameLst>
                                          <p:attrName>ppt_w</p:attrName>
                                        </p:attrNameLst>
                                      </p:cBhvr>
                                      <p:tavLst>
                                        <p:tav tm="0">
                                          <p:val>
                                            <p:strVal val="ppt_w"/>
                                          </p:val>
                                        </p:tav>
                                        <p:tav tm="100000">
                                          <p:val>
                                            <p:fltVal val="0"/>
                                          </p:val>
                                        </p:tav>
                                      </p:tavLst>
                                    </p:anim>
                                    <p:anim calcmode="lin" valueType="num">
                                      <p:cBhvr>
                                        <p:cTn id="7" dur="1000"/>
                                        <p:tgtEl>
                                          <p:spTgt spid="228"/>
                                        </p:tgtEl>
                                        <p:attrNameLst>
                                          <p:attrName>ppt_h</p:attrName>
                                        </p:attrNameLst>
                                      </p:cBhvr>
                                      <p:tavLst>
                                        <p:tav tm="0">
                                          <p:val>
                                            <p:strVal val="ppt_h"/>
                                          </p:val>
                                        </p:tav>
                                        <p:tav tm="100000">
                                          <p:val>
                                            <p:fltVal val="0"/>
                                          </p:val>
                                        </p:tav>
                                      </p:tavLst>
                                    </p:anim>
                                    <p:anim calcmode="lin" valueType="num">
                                      <p:cBhvr>
                                        <p:cTn id="8" dur="1000"/>
                                        <p:tgtEl>
                                          <p:spTgt spid="228"/>
                                        </p:tgtEl>
                                        <p:attrNameLst>
                                          <p:attrName>style.rotation</p:attrName>
                                        </p:attrNameLst>
                                      </p:cBhvr>
                                      <p:tavLst>
                                        <p:tav tm="0">
                                          <p:val>
                                            <p:fltVal val="0"/>
                                          </p:val>
                                        </p:tav>
                                        <p:tav tm="100000">
                                          <p:val>
                                            <p:fltVal val="90"/>
                                          </p:val>
                                        </p:tav>
                                      </p:tavLst>
                                    </p:anim>
                                    <p:animEffect transition="out" filter="fade">
                                      <p:cBhvr>
                                        <p:cTn id="9" dur="1000"/>
                                        <p:tgtEl>
                                          <p:spTgt spid="228"/>
                                        </p:tgtEl>
                                      </p:cBhvr>
                                    </p:animEffect>
                                    <p:set>
                                      <p:cBhvr>
                                        <p:cTn id="10" dur="1" fill="hold">
                                          <p:stCondLst>
                                            <p:cond delay="999"/>
                                          </p:stCondLst>
                                        </p:cTn>
                                        <p:tgtEl>
                                          <p:spTgt spid="2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nodeType="clickEffect">
                                  <p:stCondLst>
                                    <p:cond delay="0"/>
                                  </p:stCondLst>
                                  <p:childTnLst>
                                    <p:anim calcmode="lin" valueType="num">
                                      <p:cBhvr>
                                        <p:cTn id="14" dur="1000"/>
                                        <p:tgtEl>
                                          <p:spTgt spid="216"/>
                                        </p:tgtEl>
                                        <p:attrNameLst>
                                          <p:attrName>ppt_w</p:attrName>
                                        </p:attrNameLst>
                                      </p:cBhvr>
                                      <p:tavLst>
                                        <p:tav tm="0">
                                          <p:val>
                                            <p:strVal val="ppt_w"/>
                                          </p:val>
                                        </p:tav>
                                        <p:tav tm="100000">
                                          <p:val>
                                            <p:fltVal val="0"/>
                                          </p:val>
                                        </p:tav>
                                      </p:tavLst>
                                    </p:anim>
                                    <p:anim calcmode="lin" valueType="num">
                                      <p:cBhvr>
                                        <p:cTn id="15" dur="1000"/>
                                        <p:tgtEl>
                                          <p:spTgt spid="216"/>
                                        </p:tgtEl>
                                        <p:attrNameLst>
                                          <p:attrName>ppt_h</p:attrName>
                                        </p:attrNameLst>
                                      </p:cBhvr>
                                      <p:tavLst>
                                        <p:tav tm="0">
                                          <p:val>
                                            <p:strVal val="ppt_h"/>
                                          </p:val>
                                        </p:tav>
                                        <p:tav tm="100000">
                                          <p:val>
                                            <p:fltVal val="0"/>
                                          </p:val>
                                        </p:tav>
                                      </p:tavLst>
                                    </p:anim>
                                    <p:anim calcmode="lin" valueType="num">
                                      <p:cBhvr>
                                        <p:cTn id="16" dur="1000"/>
                                        <p:tgtEl>
                                          <p:spTgt spid="216"/>
                                        </p:tgtEl>
                                        <p:attrNameLst>
                                          <p:attrName>style.rotation</p:attrName>
                                        </p:attrNameLst>
                                      </p:cBhvr>
                                      <p:tavLst>
                                        <p:tav tm="0">
                                          <p:val>
                                            <p:fltVal val="0"/>
                                          </p:val>
                                        </p:tav>
                                        <p:tav tm="100000">
                                          <p:val>
                                            <p:fltVal val="90"/>
                                          </p:val>
                                        </p:tav>
                                      </p:tavLst>
                                    </p:anim>
                                    <p:animEffect transition="out" filter="fade">
                                      <p:cBhvr>
                                        <p:cTn id="17" dur="1000"/>
                                        <p:tgtEl>
                                          <p:spTgt spid="216"/>
                                        </p:tgtEl>
                                      </p:cBhvr>
                                    </p:animEffect>
                                    <p:set>
                                      <p:cBhvr>
                                        <p:cTn id="18" dur="1" fill="hold">
                                          <p:stCondLst>
                                            <p:cond delay="999"/>
                                          </p:stCondLst>
                                        </p:cTn>
                                        <p:tgtEl>
                                          <p:spTgt spid="2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4" presetClass="exit" presetSubtype="10" fill="hold" grpId="0" nodeType="clickEffect">
                                  <p:stCondLst>
                                    <p:cond delay="0"/>
                                  </p:stCondLst>
                                  <p:childTnLst>
                                    <p:animEffect transition="out" filter="randombar(horizontal)">
                                      <p:cBhvr>
                                        <p:cTn id="22" dur="500"/>
                                        <p:tgtEl>
                                          <p:spTgt spid="3"/>
                                        </p:tgtEl>
                                      </p:cBhvr>
                                    </p:animEffect>
                                    <p:set>
                                      <p:cBhvr>
                                        <p:cTn id="23" dur="1" fill="hold">
                                          <p:stCondLst>
                                            <p:cond delay="499"/>
                                          </p:stCondLst>
                                        </p:cTn>
                                        <p:tgtEl>
                                          <p:spTgt spid="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0" nodeType="clickEffect">
                                  <p:stCondLst>
                                    <p:cond delay="0"/>
                                  </p:stCondLst>
                                  <p:childTnLst>
                                    <p:animEffect transition="out" filter="randombar(horizontal)">
                                      <p:cBhvr>
                                        <p:cTn id="27" dur="500"/>
                                        <p:tgtEl>
                                          <p:spTgt spid="170"/>
                                        </p:tgtEl>
                                      </p:cBhvr>
                                    </p:animEffect>
                                    <p:set>
                                      <p:cBhvr>
                                        <p:cTn id="28" dur="1" fill="hold">
                                          <p:stCondLst>
                                            <p:cond delay="499"/>
                                          </p:stCondLst>
                                        </p:cTn>
                                        <p:tgtEl>
                                          <p:spTgt spid="17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1" presetClass="exit" presetSubtype="0" fill="hold" nodeType="clickEffect">
                                  <p:stCondLst>
                                    <p:cond delay="0"/>
                                  </p:stCondLst>
                                  <p:childTnLst>
                                    <p:anim calcmode="lin" valueType="num">
                                      <p:cBhvr>
                                        <p:cTn id="32" dur="1000"/>
                                        <p:tgtEl>
                                          <p:spTgt spid="166"/>
                                        </p:tgtEl>
                                        <p:attrNameLst>
                                          <p:attrName>ppt_w</p:attrName>
                                        </p:attrNameLst>
                                      </p:cBhvr>
                                      <p:tavLst>
                                        <p:tav tm="0">
                                          <p:val>
                                            <p:strVal val="ppt_w"/>
                                          </p:val>
                                        </p:tav>
                                        <p:tav tm="100000">
                                          <p:val>
                                            <p:fltVal val="0"/>
                                          </p:val>
                                        </p:tav>
                                      </p:tavLst>
                                    </p:anim>
                                    <p:anim calcmode="lin" valueType="num">
                                      <p:cBhvr>
                                        <p:cTn id="33" dur="1000"/>
                                        <p:tgtEl>
                                          <p:spTgt spid="166"/>
                                        </p:tgtEl>
                                        <p:attrNameLst>
                                          <p:attrName>ppt_h</p:attrName>
                                        </p:attrNameLst>
                                      </p:cBhvr>
                                      <p:tavLst>
                                        <p:tav tm="0">
                                          <p:val>
                                            <p:strVal val="ppt_h"/>
                                          </p:val>
                                        </p:tav>
                                        <p:tav tm="100000">
                                          <p:val>
                                            <p:fltVal val="0"/>
                                          </p:val>
                                        </p:tav>
                                      </p:tavLst>
                                    </p:anim>
                                    <p:anim calcmode="lin" valueType="num">
                                      <p:cBhvr>
                                        <p:cTn id="34" dur="1000"/>
                                        <p:tgtEl>
                                          <p:spTgt spid="166"/>
                                        </p:tgtEl>
                                        <p:attrNameLst>
                                          <p:attrName>style.rotation</p:attrName>
                                        </p:attrNameLst>
                                      </p:cBhvr>
                                      <p:tavLst>
                                        <p:tav tm="0">
                                          <p:val>
                                            <p:fltVal val="0"/>
                                          </p:val>
                                        </p:tav>
                                        <p:tav tm="100000">
                                          <p:val>
                                            <p:fltVal val="90"/>
                                          </p:val>
                                        </p:tav>
                                      </p:tavLst>
                                    </p:anim>
                                    <p:animEffect transition="out" filter="fade">
                                      <p:cBhvr>
                                        <p:cTn id="35" dur="1000"/>
                                        <p:tgtEl>
                                          <p:spTgt spid="166"/>
                                        </p:tgtEl>
                                      </p:cBhvr>
                                    </p:animEffect>
                                    <p:set>
                                      <p:cBhvr>
                                        <p:cTn id="36" dur="1" fill="hold">
                                          <p:stCondLst>
                                            <p:cond delay="999"/>
                                          </p:stCondLst>
                                        </p:cTn>
                                        <p:tgtEl>
                                          <p:spTgt spid="16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1"/>
                                        </p:tgtEl>
                                        <p:attrNameLst>
                                          <p:attrName>style.visibility</p:attrName>
                                        </p:attrNameLst>
                                      </p:cBhvr>
                                      <p:to>
                                        <p:strVal val="visible"/>
                                      </p:to>
                                    </p:set>
                                    <p:animEffect transition="in" filter="fade">
                                      <p:cBhvr>
                                        <p:cTn id="41" dur="500"/>
                                        <p:tgtEl>
                                          <p:spTgt spid="15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5"/>
                                        </p:tgtEl>
                                        <p:attrNameLst>
                                          <p:attrName>style.visibility</p:attrName>
                                        </p:attrNameLst>
                                      </p:cBhvr>
                                      <p:to>
                                        <p:strVal val="visible"/>
                                      </p:to>
                                    </p:set>
                                    <p:animEffect transition="in" filter="fade">
                                      <p:cBhvr>
                                        <p:cTn id="44" dur="500"/>
                                        <p:tgtEl>
                                          <p:spTgt spid="15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57"/>
                                        </p:tgtEl>
                                        <p:attrNameLst>
                                          <p:attrName>style.visibility</p:attrName>
                                        </p:attrNameLst>
                                      </p:cBhvr>
                                      <p:to>
                                        <p:strVal val="visible"/>
                                      </p:to>
                                    </p:set>
                                    <p:animEffect transition="in" filter="fade">
                                      <p:cBhvr>
                                        <p:cTn id="47" dur="500"/>
                                        <p:tgtEl>
                                          <p:spTgt spid="15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4"/>
                                        </p:tgtEl>
                                        <p:attrNameLst>
                                          <p:attrName>style.visibility</p:attrName>
                                        </p:attrNameLst>
                                      </p:cBhvr>
                                      <p:to>
                                        <p:strVal val="visible"/>
                                      </p:to>
                                    </p:set>
                                    <p:animEffect transition="in" filter="fade">
                                      <p:cBhvr>
                                        <p:cTn id="55" dur="500"/>
                                        <p:tgtEl>
                                          <p:spTgt spid="13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fade">
                                      <p:cBhvr>
                                        <p:cTn id="63" dur="500"/>
                                        <p:tgtEl>
                                          <p:spTgt spid="13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35"/>
                                        </p:tgtEl>
                                        <p:attrNameLst>
                                          <p:attrName>style.visibility</p:attrName>
                                        </p:attrNameLst>
                                      </p:cBhvr>
                                      <p:to>
                                        <p:strVal val="visible"/>
                                      </p:to>
                                    </p:set>
                                    <p:animEffect transition="in" filter="fade">
                                      <p:cBhvr>
                                        <p:cTn id="68" dur="500"/>
                                        <p:tgtEl>
                                          <p:spTgt spid="13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fade">
                                      <p:cBhvr>
                                        <p:cTn id="81" dur="500"/>
                                        <p:tgtEl>
                                          <p:spTgt spid="10"/>
                                        </p:tgtEl>
                                      </p:cBhvr>
                                    </p:animEffect>
                                  </p:childTnLst>
                                </p:cTn>
                              </p:par>
                              <p:par>
                                <p:cTn id="82" presetID="10" presetClass="entr" presetSubtype="0" fill="hold"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500"/>
                                        <p:tgtEl>
                                          <p:spTgt spid="5"/>
                                        </p:tgtEl>
                                      </p:cBhvr>
                                    </p:animEffect>
                                  </p:childTnLst>
                                </p:cTn>
                              </p:par>
                              <p:par>
                                <p:cTn id="85" presetID="10" presetClass="entr" presetSubtype="0" fill="hold" nodeType="with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fade">
                                      <p:cBhvr>
                                        <p:cTn id="87" dur="500"/>
                                        <p:tgtEl>
                                          <p:spTgt spid="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39"/>
                                        </p:tgtEl>
                                        <p:attrNameLst>
                                          <p:attrName>style.visibility</p:attrName>
                                        </p:attrNameLst>
                                      </p:cBhvr>
                                      <p:to>
                                        <p:strVal val="visible"/>
                                      </p:to>
                                    </p:set>
                                    <p:animEffect transition="in" filter="fade">
                                      <p:cBhvr>
                                        <p:cTn id="90" dur="500"/>
                                        <p:tgtEl>
                                          <p:spTgt spid="13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8"/>
                                        </p:tgtEl>
                                        <p:attrNameLst>
                                          <p:attrName>style.visibility</p:attrName>
                                        </p:attrNameLst>
                                      </p:cBhvr>
                                      <p:to>
                                        <p:strVal val="visible"/>
                                      </p:to>
                                    </p:set>
                                    <p:animEffect transition="in" filter="fade">
                                      <p:cBhvr>
                                        <p:cTn id="93" dur="500"/>
                                        <p:tgtEl>
                                          <p:spTgt spid="13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61"/>
                                        </p:tgtEl>
                                        <p:attrNameLst>
                                          <p:attrName>style.visibility</p:attrName>
                                        </p:attrNameLst>
                                      </p:cBhvr>
                                      <p:to>
                                        <p:strVal val="visible"/>
                                      </p:to>
                                    </p:set>
                                    <p:animEffect transition="in" filter="fade">
                                      <p:cBhvr>
                                        <p:cTn id="98" dur="500"/>
                                        <p:tgtEl>
                                          <p:spTgt spid="161"/>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62"/>
                                        </p:tgtEl>
                                        <p:attrNameLst>
                                          <p:attrName>style.visibility</p:attrName>
                                        </p:attrNameLst>
                                      </p:cBhvr>
                                      <p:to>
                                        <p:strVal val="visible"/>
                                      </p:to>
                                    </p:set>
                                    <p:animEffect transition="in" filter="fade">
                                      <p:cBhvr>
                                        <p:cTn id="103" dur="500"/>
                                        <p:tgtEl>
                                          <p:spTgt spid="162"/>
                                        </p:tgtEl>
                                      </p:cBhvr>
                                    </p:animEffect>
                                  </p:childTnLst>
                                </p:cTn>
                              </p:par>
                            </p:childTnLst>
                          </p:cTn>
                        </p:par>
                      </p:childTnLst>
                    </p:cTn>
                  </p:par>
                  <p:par>
                    <p:cTn id="104" fill="hold">
                      <p:stCondLst>
                        <p:cond delay="indefinite"/>
                      </p:stCondLst>
                      <p:childTnLst>
                        <p:par>
                          <p:cTn id="105" fill="hold">
                            <p:stCondLst>
                              <p:cond delay="0"/>
                            </p:stCondLst>
                            <p:childTnLst>
                              <p:par>
                                <p:cTn id="106" presetID="21" presetClass="entr" presetSubtype="1" fill="hold" nodeType="click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wheel(1)">
                                      <p:cBhvr>
                                        <p:cTn id="108" dur="2000"/>
                                        <p:tgtEl>
                                          <p:spTgt spid="40"/>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2" fill="hold" nodeType="click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wipe(right)">
                                      <p:cBhvr>
                                        <p:cTn id="113" dur="500"/>
                                        <p:tgtEl>
                                          <p:spTgt spid="49"/>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2" fill="hold" nodeType="clickEffect">
                                  <p:stCondLst>
                                    <p:cond delay="0"/>
                                  </p:stCondLst>
                                  <p:childTnLst>
                                    <p:set>
                                      <p:cBhvr>
                                        <p:cTn id="117" dur="1" fill="hold">
                                          <p:stCondLst>
                                            <p:cond delay="0"/>
                                          </p:stCondLst>
                                        </p:cTn>
                                        <p:tgtEl>
                                          <p:spTgt spid="54"/>
                                        </p:tgtEl>
                                        <p:attrNameLst>
                                          <p:attrName>style.visibility</p:attrName>
                                        </p:attrNameLst>
                                      </p:cBhvr>
                                      <p:to>
                                        <p:strVal val="visible"/>
                                      </p:to>
                                    </p:set>
                                    <p:animEffect transition="in" filter="wipe(right)">
                                      <p:cBhvr>
                                        <p:cTn id="118" dur="500"/>
                                        <p:tgtEl>
                                          <p:spTgt spid="54"/>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2" fill="hold" nodeType="clickEffect">
                                  <p:stCondLst>
                                    <p:cond delay="0"/>
                                  </p:stCondLst>
                                  <p:childTnLst>
                                    <p:set>
                                      <p:cBhvr>
                                        <p:cTn id="122" dur="1" fill="hold">
                                          <p:stCondLst>
                                            <p:cond delay="0"/>
                                          </p:stCondLst>
                                        </p:cTn>
                                        <p:tgtEl>
                                          <p:spTgt spid="53"/>
                                        </p:tgtEl>
                                        <p:attrNameLst>
                                          <p:attrName>style.visibility</p:attrName>
                                        </p:attrNameLst>
                                      </p:cBhvr>
                                      <p:to>
                                        <p:strVal val="visible"/>
                                      </p:to>
                                    </p:set>
                                    <p:animEffect transition="in" filter="wipe(right)">
                                      <p:cBhvr>
                                        <p:cTn id="123" dur="500"/>
                                        <p:tgtEl>
                                          <p:spTgt spid="53"/>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2" fill="hold" nodeType="clickEffect">
                                  <p:stCondLst>
                                    <p:cond delay="0"/>
                                  </p:stCondLst>
                                  <p:childTnLst>
                                    <p:set>
                                      <p:cBhvr>
                                        <p:cTn id="127" dur="1" fill="hold">
                                          <p:stCondLst>
                                            <p:cond delay="0"/>
                                          </p:stCondLst>
                                        </p:cTn>
                                        <p:tgtEl>
                                          <p:spTgt spid="57"/>
                                        </p:tgtEl>
                                        <p:attrNameLst>
                                          <p:attrName>style.visibility</p:attrName>
                                        </p:attrNameLst>
                                      </p:cBhvr>
                                      <p:to>
                                        <p:strVal val="visible"/>
                                      </p:to>
                                    </p:set>
                                    <p:animEffect transition="in" filter="wipe(right)">
                                      <p:cBhvr>
                                        <p:cTn id="128" dur="500"/>
                                        <p:tgtEl>
                                          <p:spTgt spid="57"/>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2" fill="hold" nodeType="clickEffect">
                                  <p:stCondLst>
                                    <p:cond delay="0"/>
                                  </p:stCondLst>
                                  <p:childTnLst>
                                    <p:set>
                                      <p:cBhvr>
                                        <p:cTn id="132" dur="1" fill="hold">
                                          <p:stCondLst>
                                            <p:cond delay="0"/>
                                          </p:stCondLst>
                                        </p:cTn>
                                        <p:tgtEl>
                                          <p:spTgt spid="55"/>
                                        </p:tgtEl>
                                        <p:attrNameLst>
                                          <p:attrName>style.visibility</p:attrName>
                                        </p:attrNameLst>
                                      </p:cBhvr>
                                      <p:to>
                                        <p:strVal val="visible"/>
                                      </p:to>
                                    </p:set>
                                    <p:animEffect transition="in" filter="wipe(right)">
                                      <p:cBhvr>
                                        <p:cTn id="133" dur="500"/>
                                        <p:tgtEl>
                                          <p:spTgt spid="55"/>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2" fill="hold" nodeType="click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right)">
                                      <p:cBhvr>
                                        <p:cTn id="138" dur="500"/>
                                        <p:tgtEl>
                                          <p:spTgt spid="56"/>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163"/>
                                        </p:tgtEl>
                                        <p:attrNameLst>
                                          <p:attrName>style.visibility</p:attrName>
                                        </p:attrNameLst>
                                      </p:cBhvr>
                                      <p:to>
                                        <p:strVal val="visible"/>
                                      </p:to>
                                    </p:set>
                                    <p:animEffect transition="in" filter="fade">
                                      <p:cBhvr>
                                        <p:cTn id="143" dur="500"/>
                                        <p:tgtEl>
                                          <p:spTgt spid="163"/>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73"/>
                                        </p:tgtEl>
                                        <p:attrNameLst>
                                          <p:attrName>style.visibility</p:attrName>
                                        </p:attrNameLst>
                                      </p:cBhvr>
                                      <p:to>
                                        <p:strVal val="visible"/>
                                      </p:to>
                                    </p:set>
                                    <p:animEffect transition="in" filter="fade">
                                      <p:cBhvr>
                                        <p:cTn id="148" dur="500"/>
                                        <p:tgtEl>
                                          <p:spTgt spid="73"/>
                                        </p:tgtEl>
                                      </p:cBhvr>
                                    </p:animEffect>
                                  </p:childTnLst>
                                </p:cTn>
                              </p:par>
                            </p:childTnLst>
                          </p:cTn>
                        </p:par>
                      </p:childTnLst>
                    </p:cTn>
                  </p:par>
                  <p:par>
                    <p:cTn id="149" fill="hold">
                      <p:stCondLst>
                        <p:cond delay="indefinite"/>
                      </p:stCondLst>
                      <p:childTnLst>
                        <p:par>
                          <p:cTn id="150" fill="hold">
                            <p:stCondLst>
                              <p:cond delay="0"/>
                            </p:stCondLst>
                            <p:childTnLst>
                              <p:par>
                                <p:cTn id="151" presetID="22" presetClass="entr" presetSubtype="1" fill="hold" nodeType="clickEffect">
                                  <p:stCondLst>
                                    <p:cond delay="0"/>
                                  </p:stCondLst>
                                  <p:childTnLst>
                                    <p:set>
                                      <p:cBhvr>
                                        <p:cTn id="152" dur="1" fill="hold">
                                          <p:stCondLst>
                                            <p:cond delay="0"/>
                                          </p:stCondLst>
                                        </p:cTn>
                                        <p:tgtEl>
                                          <p:spTgt spid="58"/>
                                        </p:tgtEl>
                                        <p:attrNameLst>
                                          <p:attrName>style.visibility</p:attrName>
                                        </p:attrNameLst>
                                      </p:cBhvr>
                                      <p:to>
                                        <p:strVal val="visible"/>
                                      </p:to>
                                    </p:set>
                                    <p:animEffect transition="in" filter="wipe(up)">
                                      <p:cBhvr>
                                        <p:cTn id="153" dur="500"/>
                                        <p:tgtEl>
                                          <p:spTgt spid="58"/>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1" fill="hold" nodeType="clickEffect">
                                  <p:stCondLst>
                                    <p:cond delay="0"/>
                                  </p:stCondLst>
                                  <p:childTnLst>
                                    <p:set>
                                      <p:cBhvr>
                                        <p:cTn id="157" dur="1" fill="hold">
                                          <p:stCondLst>
                                            <p:cond delay="0"/>
                                          </p:stCondLst>
                                        </p:cTn>
                                        <p:tgtEl>
                                          <p:spTgt spid="61"/>
                                        </p:tgtEl>
                                        <p:attrNameLst>
                                          <p:attrName>style.visibility</p:attrName>
                                        </p:attrNameLst>
                                      </p:cBhvr>
                                      <p:to>
                                        <p:strVal val="visible"/>
                                      </p:to>
                                    </p:set>
                                    <p:animEffect transition="in" filter="wipe(up)">
                                      <p:cBhvr>
                                        <p:cTn id="158" dur="500"/>
                                        <p:tgtEl>
                                          <p:spTgt spid="61"/>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1" fill="hold" nodeType="clickEffect">
                                  <p:stCondLst>
                                    <p:cond delay="0"/>
                                  </p:stCondLst>
                                  <p:childTnLst>
                                    <p:set>
                                      <p:cBhvr>
                                        <p:cTn id="162" dur="1" fill="hold">
                                          <p:stCondLst>
                                            <p:cond delay="0"/>
                                          </p:stCondLst>
                                        </p:cTn>
                                        <p:tgtEl>
                                          <p:spTgt spid="62"/>
                                        </p:tgtEl>
                                        <p:attrNameLst>
                                          <p:attrName>style.visibility</p:attrName>
                                        </p:attrNameLst>
                                      </p:cBhvr>
                                      <p:to>
                                        <p:strVal val="visible"/>
                                      </p:to>
                                    </p:set>
                                    <p:animEffect transition="in" filter="wipe(up)">
                                      <p:cBhvr>
                                        <p:cTn id="163" dur="500"/>
                                        <p:tgtEl>
                                          <p:spTgt spid="62"/>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1" fill="hold" nodeType="clickEffect">
                                  <p:stCondLst>
                                    <p:cond delay="0"/>
                                  </p:stCondLst>
                                  <p:childTnLst>
                                    <p:set>
                                      <p:cBhvr>
                                        <p:cTn id="167" dur="1" fill="hold">
                                          <p:stCondLst>
                                            <p:cond delay="0"/>
                                          </p:stCondLst>
                                        </p:cTn>
                                        <p:tgtEl>
                                          <p:spTgt spid="60"/>
                                        </p:tgtEl>
                                        <p:attrNameLst>
                                          <p:attrName>style.visibility</p:attrName>
                                        </p:attrNameLst>
                                      </p:cBhvr>
                                      <p:to>
                                        <p:strVal val="visible"/>
                                      </p:to>
                                    </p:set>
                                    <p:animEffect transition="in" filter="wipe(up)">
                                      <p:cBhvr>
                                        <p:cTn id="168" dur="500"/>
                                        <p:tgtEl>
                                          <p:spTgt spid="60"/>
                                        </p:tgtEl>
                                      </p:cBhvr>
                                    </p:animEffect>
                                  </p:childTnLst>
                                </p:cTn>
                              </p:par>
                            </p:childTnLst>
                          </p:cTn>
                        </p:par>
                      </p:childTnLst>
                    </p:cTn>
                  </p:par>
                  <p:par>
                    <p:cTn id="169" fill="hold">
                      <p:stCondLst>
                        <p:cond delay="indefinite"/>
                      </p:stCondLst>
                      <p:childTnLst>
                        <p:par>
                          <p:cTn id="170" fill="hold">
                            <p:stCondLst>
                              <p:cond delay="0"/>
                            </p:stCondLst>
                            <p:childTnLst>
                              <p:par>
                                <p:cTn id="171" presetID="22" presetClass="entr" presetSubtype="1" fill="hold" nodeType="clickEffect">
                                  <p:stCondLst>
                                    <p:cond delay="0"/>
                                  </p:stCondLst>
                                  <p:childTnLst>
                                    <p:set>
                                      <p:cBhvr>
                                        <p:cTn id="172" dur="1" fill="hold">
                                          <p:stCondLst>
                                            <p:cond delay="0"/>
                                          </p:stCondLst>
                                        </p:cTn>
                                        <p:tgtEl>
                                          <p:spTgt spid="63"/>
                                        </p:tgtEl>
                                        <p:attrNameLst>
                                          <p:attrName>style.visibility</p:attrName>
                                        </p:attrNameLst>
                                      </p:cBhvr>
                                      <p:to>
                                        <p:strVal val="visible"/>
                                      </p:to>
                                    </p:set>
                                    <p:animEffect transition="in" filter="wipe(up)">
                                      <p:cBhvr>
                                        <p:cTn id="173" dur="500"/>
                                        <p:tgtEl>
                                          <p:spTgt spid="63"/>
                                        </p:tgtEl>
                                      </p:cBhvr>
                                    </p:animEffect>
                                  </p:childTnLst>
                                </p:cTn>
                              </p:par>
                            </p:childTnLst>
                          </p:cTn>
                        </p:par>
                      </p:childTnLst>
                    </p:cTn>
                  </p:par>
                  <p:par>
                    <p:cTn id="174" fill="hold">
                      <p:stCondLst>
                        <p:cond delay="indefinite"/>
                      </p:stCondLst>
                      <p:childTnLst>
                        <p:par>
                          <p:cTn id="175" fill="hold">
                            <p:stCondLst>
                              <p:cond delay="0"/>
                            </p:stCondLst>
                            <p:childTnLst>
                              <p:par>
                                <p:cTn id="176" presetID="22" presetClass="entr" presetSubtype="1" fill="hold" nodeType="clickEffect">
                                  <p:stCondLst>
                                    <p:cond delay="0"/>
                                  </p:stCondLst>
                                  <p:childTnLst>
                                    <p:set>
                                      <p:cBhvr>
                                        <p:cTn id="177" dur="1" fill="hold">
                                          <p:stCondLst>
                                            <p:cond delay="0"/>
                                          </p:stCondLst>
                                        </p:cTn>
                                        <p:tgtEl>
                                          <p:spTgt spid="83"/>
                                        </p:tgtEl>
                                        <p:attrNameLst>
                                          <p:attrName>style.visibility</p:attrName>
                                        </p:attrNameLst>
                                      </p:cBhvr>
                                      <p:to>
                                        <p:strVal val="visible"/>
                                      </p:to>
                                    </p:set>
                                    <p:animEffect transition="in" filter="wipe(up)">
                                      <p:cBhvr>
                                        <p:cTn id="178" dur="500"/>
                                        <p:tgtEl>
                                          <p:spTgt spid="83"/>
                                        </p:tgtEl>
                                      </p:cBhvr>
                                    </p:animEffect>
                                  </p:childTnLst>
                                </p:cTn>
                              </p:par>
                              <p:par>
                                <p:cTn id="179" presetID="22" presetClass="entr" presetSubtype="1" fill="hold" nodeType="withEffect">
                                  <p:stCondLst>
                                    <p:cond delay="0"/>
                                  </p:stCondLst>
                                  <p:childTnLst>
                                    <p:set>
                                      <p:cBhvr>
                                        <p:cTn id="180" dur="1" fill="hold">
                                          <p:stCondLst>
                                            <p:cond delay="0"/>
                                          </p:stCondLst>
                                        </p:cTn>
                                        <p:tgtEl>
                                          <p:spTgt spid="118"/>
                                        </p:tgtEl>
                                        <p:attrNameLst>
                                          <p:attrName>style.visibility</p:attrName>
                                        </p:attrNameLst>
                                      </p:cBhvr>
                                      <p:to>
                                        <p:strVal val="visible"/>
                                      </p:to>
                                    </p:set>
                                    <p:animEffect transition="in" filter="wipe(up)">
                                      <p:cBhvr>
                                        <p:cTn id="181" dur="500"/>
                                        <p:tgtEl>
                                          <p:spTgt spid="118"/>
                                        </p:tgtEl>
                                      </p:cBhvr>
                                    </p:animEffect>
                                  </p:childTnLst>
                                </p:cTn>
                              </p:par>
                              <p:par>
                                <p:cTn id="182" presetID="22" presetClass="entr" presetSubtype="1" fill="hold" nodeType="withEffect">
                                  <p:stCondLst>
                                    <p:cond delay="0"/>
                                  </p:stCondLst>
                                  <p:childTnLst>
                                    <p:set>
                                      <p:cBhvr>
                                        <p:cTn id="183" dur="1" fill="hold">
                                          <p:stCondLst>
                                            <p:cond delay="0"/>
                                          </p:stCondLst>
                                        </p:cTn>
                                        <p:tgtEl>
                                          <p:spTgt spid="119"/>
                                        </p:tgtEl>
                                        <p:attrNameLst>
                                          <p:attrName>style.visibility</p:attrName>
                                        </p:attrNameLst>
                                      </p:cBhvr>
                                      <p:to>
                                        <p:strVal val="visible"/>
                                      </p:to>
                                    </p:set>
                                    <p:animEffect transition="in" filter="wipe(up)">
                                      <p:cBhvr>
                                        <p:cTn id="184" dur="500"/>
                                        <p:tgtEl>
                                          <p:spTgt spid="119"/>
                                        </p:tgtEl>
                                      </p:cBhvr>
                                    </p:animEffect>
                                  </p:childTnLst>
                                </p:cTn>
                              </p:par>
                            </p:childTnLst>
                          </p:cTn>
                        </p:par>
                      </p:childTnLst>
                    </p:cTn>
                  </p:par>
                  <p:par>
                    <p:cTn id="185" fill="hold">
                      <p:stCondLst>
                        <p:cond delay="indefinite"/>
                      </p:stCondLst>
                      <p:childTnLst>
                        <p:par>
                          <p:cTn id="186" fill="hold">
                            <p:stCondLst>
                              <p:cond delay="0"/>
                            </p:stCondLst>
                            <p:childTnLst>
                              <p:par>
                                <p:cTn id="187" presetID="22" presetClass="entr" presetSubtype="8" fill="hold" nodeType="clickEffect">
                                  <p:stCondLst>
                                    <p:cond delay="0"/>
                                  </p:stCondLst>
                                  <p:childTnLst>
                                    <p:set>
                                      <p:cBhvr>
                                        <p:cTn id="188" dur="1" fill="hold">
                                          <p:stCondLst>
                                            <p:cond delay="0"/>
                                          </p:stCondLst>
                                        </p:cTn>
                                        <p:tgtEl>
                                          <p:spTgt spid="85"/>
                                        </p:tgtEl>
                                        <p:attrNameLst>
                                          <p:attrName>style.visibility</p:attrName>
                                        </p:attrNameLst>
                                      </p:cBhvr>
                                      <p:to>
                                        <p:strVal val="visible"/>
                                      </p:to>
                                    </p:set>
                                    <p:animEffect transition="in" filter="wipe(left)">
                                      <p:cBhvr>
                                        <p:cTn id="189" dur="500"/>
                                        <p:tgtEl>
                                          <p:spTgt spid="85"/>
                                        </p:tgtEl>
                                      </p:cBhvr>
                                    </p:animEffect>
                                  </p:childTnLst>
                                </p:cTn>
                              </p:par>
                              <p:par>
                                <p:cTn id="190" presetID="22" presetClass="entr" presetSubtype="8" fill="hold" nodeType="withEffect">
                                  <p:stCondLst>
                                    <p:cond delay="0"/>
                                  </p:stCondLst>
                                  <p:childTnLst>
                                    <p:set>
                                      <p:cBhvr>
                                        <p:cTn id="191" dur="1" fill="hold">
                                          <p:stCondLst>
                                            <p:cond delay="0"/>
                                          </p:stCondLst>
                                        </p:cTn>
                                        <p:tgtEl>
                                          <p:spTgt spid="120"/>
                                        </p:tgtEl>
                                        <p:attrNameLst>
                                          <p:attrName>style.visibility</p:attrName>
                                        </p:attrNameLst>
                                      </p:cBhvr>
                                      <p:to>
                                        <p:strVal val="visible"/>
                                      </p:to>
                                    </p:set>
                                    <p:animEffect transition="in" filter="wipe(left)">
                                      <p:cBhvr>
                                        <p:cTn id="192" dur="500"/>
                                        <p:tgtEl>
                                          <p:spTgt spid="120"/>
                                        </p:tgtEl>
                                      </p:cBhvr>
                                    </p:animEffect>
                                  </p:childTnLst>
                                </p:cTn>
                              </p:par>
                              <p:par>
                                <p:cTn id="193" presetID="22" presetClass="entr" presetSubtype="8" fill="hold" nodeType="withEffect">
                                  <p:stCondLst>
                                    <p:cond delay="0"/>
                                  </p:stCondLst>
                                  <p:childTnLst>
                                    <p:set>
                                      <p:cBhvr>
                                        <p:cTn id="194" dur="1" fill="hold">
                                          <p:stCondLst>
                                            <p:cond delay="0"/>
                                          </p:stCondLst>
                                        </p:cTn>
                                        <p:tgtEl>
                                          <p:spTgt spid="124"/>
                                        </p:tgtEl>
                                        <p:attrNameLst>
                                          <p:attrName>style.visibility</p:attrName>
                                        </p:attrNameLst>
                                      </p:cBhvr>
                                      <p:to>
                                        <p:strVal val="visible"/>
                                      </p:to>
                                    </p:set>
                                    <p:animEffect transition="in" filter="wipe(left)">
                                      <p:cBhvr>
                                        <p:cTn id="195" dur="500"/>
                                        <p:tgtEl>
                                          <p:spTgt spid="124"/>
                                        </p:tgtEl>
                                      </p:cBhvr>
                                    </p:animEffec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nodeType="clickEffect">
                                  <p:stCondLst>
                                    <p:cond delay="0"/>
                                  </p:stCondLst>
                                  <p:childTnLst>
                                    <p:set>
                                      <p:cBhvr>
                                        <p:cTn id="199" dur="1" fill="hold">
                                          <p:stCondLst>
                                            <p:cond delay="0"/>
                                          </p:stCondLst>
                                        </p:cTn>
                                        <p:tgtEl>
                                          <p:spTgt spid="76"/>
                                        </p:tgtEl>
                                        <p:attrNameLst>
                                          <p:attrName>style.visibility</p:attrName>
                                        </p:attrNameLst>
                                      </p:cBhvr>
                                      <p:to>
                                        <p:strVal val="visible"/>
                                      </p:to>
                                    </p:set>
                                    <p:animEffect transition="in" filter="fade">
                                      <p:cBhvr>
                                        <p:cTn id="200" dur="500"/>
                                        <p:tgtEl>
                                          <p:spTgt spid="76"/>
                                        </p:tgtEl>
                                      </p:cBhvr>
                                    </p:animEffect>
                                  </p:childTnLst>
                                </p:cTn>
                              </p:par>
                            </p:childTnLst>
                          </p:cTn>
                        </p:par>
                      </p:childTnLst>
                    </p:cTn>
                  </p:par>
                  <p:par>
                    <p:cTn id="201" fill="hold">
                      <p:stCondLst>
                        <p:cond delay="indefinite"/>
                      </p:stCondLst>
                      <p:childTnLst>
                        <p:par>
                          <p:cTn id="202" fill="hold">
                            <p:stCondLst>
                              <p:cond delay="0"/>
                            </p:stCondLst>
                            <p:childTnLst>
                              <p:par>
                                <p:cTn id="203" presetID="22" presetClass="entr" presetSubtype="8" fill="hold" nodeType="clickEffect">
                                  <p:stCondLst>
                                    <p:cond delay="0"/>
                                  </p:stCondLst>
                                  <p:childTnLst>
                                    <p:set>
                                      <p:cBhvr>
                                        <p:cTn id="204" dur="1" fill="hold">
                                          <p:stCondLst>
                                            <p:cond delay="0"/>
                                          </p:stCondLst>
                                        </p:cTn>
                                        <p:tgtEl>
                                          <p:spTgt spid="64"/>
                                        </p:tgtEl>
                                        <p:attrNameLst>
                                          <p:attrName>style.visibility</p:attrName>
                                        </p:attrNameLst>
                                      </p:cBhvr>
                                      <p:to>
                                        <p:strVal val="visible"/>
                                      </p:to>
                                    </p:set>
                                    <p:animEffect transition="in" filter="wipe(left)">
                                      <p:cBhvr>
                                        <p:cTn id="205" dur="500"/>
                                        <p:tgtEl>
                                          <p:spTgt spid="64"/>
                                        </p:tgtEl>
                                      </p:cBhvr>
                                    </p:animEffect>
                                  </p:childTnLst>
                                </p:cTn>
                              </p:par>
                            </p:childTnLst>
                          </p:cTn>
                        </p:par>
                      </p:childTnLst>
                    </p:cTn>
                  </p:par>
                  <p:par>
                    <p:cTn id="206" fill="hold">
                      <p:stCondLst>
                        <p:cond delay="indefinite"/>
                      </p:stCondLst>
                      <p:childTnLst>
                        <p:par>
                          <p:cTn id="207" fill="hold">
                            <p:stCondLst>
                              <p:cond delay="0"/>
                            </p:stCondLst>
                            <p:childTnLst>
                              <p:par>
                                <p:cTn id="208" presetID="22" presetClass="entr" presetSubtype="8" fill="hold" nodeType="clickEffect">
                                  <p:stCondLst>
                                    <p:cond delay="0"/>
                                  </p:stCondLst>
                                  <p:childTnLst>
                                    <p:set>
                                      <p:cBhvr>
                                        <p:cTn id="209" dur="1" fill="hold">
                                          <p:stCondLst>
                                            <p:cond delay="0"/>
                                          </p:stCondLst>
                                        </p:cTn>
                                        <p:tgtEl>
                                          <p:spTgt spid="70"/>
                                        </p:tgtEl>
                                        <p:attrNameLst>
                                          <p:attrName>style.visibility</p:attrName>
                                        </p:attrNameLst>
                                      </p:cBhvr>
                                      <p:to>
                                        <p:strVal val="visible"/>
                                      </p:to>
                                    </p:set>
                                    <p:animEffect transition="in" filter="wipe(left)">
                                      <p:cBhvr>
                                        <p:cTn id="210" dur="500"/>
                                        <p:tgtEl>
                                          <p:spTgt spid="70"/>
                                        </p:tgtEl>
                                      </p:cBhvr>
                                    </p:animEffect>
                                  </p:childTnLst>
                                </p:cTn>
                              </p:par>
                            </p:childTnLst>
                          </p:cTn>
                        </p:par>
                      </p:childTnLst>
                    </p:cTn>
                  </p:par>
                  <p:par>
                    <p:cTn id="211" fill="hold">
                      <p:stCondLst>
                        <p:cond delay="indefinite"/>
                      </p:stCondLst>
                      <p:childTnLst>
                        <p:par>
                          <p:cTn id="212" fill="hold">
                            <p:stCondLst>
                              <p:cond delay="0"/>
                            </p:stCondLst>
                            <p:childTnLst>
                              <p:par>
                                <p:cTn id="213" presetID="22" presetClass="entr" presetSubtype="8" fill="hold" nodeType="clickEffect">
                                  <p:stCondLst>
                                    <p:cond delay="0"/>
                                  </p:stCondLst>
                                  <p:childTnLst>
                                    <p:set>
                                      <p:cBhvr>
                                        <p:cTn id="214" dur="1" fill="hold">
                                          <p:stCondLst>
                                            <p:cond delay="0"/>
                                          </p:stCondLst>
                                        </p:cTn>
                                        <p:tgtEl>
                                          <p:spTgt spid="68"/>
                                        </p:tgtEl>
                                        <p:attrNameLst>
                                          <p:attrName>style.visibility</p:attrName>
                                        </p:attrNameLst>
                                      </p:cBhvr>
                                      <p:to>
                                        <p:strVal val="visible"/>
                                      </p:to>
                                    </p:set>
                                    <p:animEffect transition="in" filter="wipe(left)">
                                      <p:cBhvr>
                                        <p:cTn id="215" dur="500"/>
                                        <p:tgtEl>
                                          <p:spTgt spid="68"/>
                                        </p:tgtEl>
                                      </p:cBhvr>
                                    </p:animEffect>
                                  </p:childTnLst>
                                </p:cTn>
                              </p:par>
                            </p:childTnLst>
                          </p:cTn>
                        </p:par>
                      </p:childTnLst>
                    </p:cTn>
                  </p:par>
                  <p:par>
                    <p:cTn id="216" fill="hold">
                      <p:stCondLst>
                        <p:cond delay="indefinite"/>
                      </p:stCondLst>
                      <p:childTnLst>
                        <p:par>
                          <p:cTn id="217" fill="hold">
                            <p:stCondLst>
                              <p:cond delay="0"/>
                            </p:stCondLst>
                            <p:childTnLst>
                              <p:par>
                                <p:cTn id="218" presetID="22" presetClass="entr" presetSubtype="8" fill="hold" nodeType="clickEffect">
                                  <p:stCondLst>
                                    <p:cond delay="0"/>
                                  </p:stCondLst>
                                  <p:childTnLst>
                                    <p:set>
                                      <p:cBhvr>
                                        <p:cTn id="219" dur="1" fill="hold">
                                          <p:stCondLst>
                                            <p:cond delay="0"/>
                                          </p:stCondLst>
                                        </p:cTn>
                                        <p:tgtEl>
                                          <p:spTgt spid="69"/>
                                        </p:tgtEl>
                                        <p:attrNameLst>
                                          <p:attrName>style.visibility</p:attrName>
                                        </p:attrNameLst>
                                      </p:cBhvr>
                                      <p:to>
                                        <p:strVal val="visible"/>
                                      </p:to>
                                    </p:set>
                                    <p:animEffect transition="in" filter="wipe(left)">
                                      <p:cBhvr>
                                        <p:cTn id="220" dur="500"/>
                                        <p:tgtEl>
                                          <p:spTgt spid="69"/>
                                        </p:tgtEl>
                                      </p:cBhvr>
                                    </p:animEffect>
                                  </p:childTnLst>
                                </p:cTn>
                              </p:par>
                            </p:childTnLst>
                          </p:cTn>
                        </p:par>
                      </p:childTnLst>
                    </p:cTn>
                  </p:par>
                  <p:par>
                    <p:cTn id="221" fill="hold">
                      <p:stCondLst>
                        <p:cond delay="indefinite"/>
                      </p:stCondLst>
                      <p:childTnLst>
                        <p:par>
                          <p:cTn id="222" fill="hold">
                            <p:stCondLst>
                              <p:cond delay="0"/>
                            </p:stCondLst>
                            <p:childTnLst>
                              <p:par>
                                <p:cTn id="223" presetID="22" presetClass="entr" presetSubtype="8" fill="hold" nodeType="clickEffect">
                                  <p:stCondLst>
                                    <p:cond delay="0"/>
                                  </p:stCondLst>
                                  <p:childTnLst>
                                    <p:set>
                                      <p:cBhvr>
                                        <p:cTn id="224" dur="1" fill="hold">
                                          <p:stCondLst>
                                            <p:cond delay="0"/>
                                          </p:stCondLst>
                                        </p:cTn>
                                        <p:tgtEl>
                                          <p:spTgt spid="71"/>
                                        </p:tgtEl>
                                        <p:attrNameLst>
                                          <p:attrName>style.visibility</p:attrName>
                                        </p:attrNameLst>
                                      </p:cBhvr>
                                      <p:to>
                                        <p:strVal val="visible"/>
                                      </p:to>
                                    </p:set>
                                    <p:animEffect transition="in" filter="wipe(left)">
                                      <p:cBhvr>
                                        <p:cTn id="225" dur="500"/>
                                        <p:tgtEl>
                                          <p:spTgt spid="71"/>
                                        </p:tgtEl>
                                      </p:cBhvr>
                                    </p:animEffect>
                                  </p:childTnLst>
                                </p:cTn>
                              </p:par>
                            </p:childTnLst>
                          </p:cTn>
                        </p:par>
                      </p:childTnLst>
                    </p:cTn>
                  </p:par>
                  <p:par>
                    <p:cTn id="226" fill="hold">
                      <p:stCondLst>
                        <p:cond delay="indefinite"/>
                      </p:stCondLst>
                      <p:childTnLst>
                        <p:par>
                          <p:cTn id="227" fill="hold">
                            <p:stCondLst>
                              <p:cond delay="0"/>
                            </p:stCondLst>
                            <p:childTnLst>
                              <p:par>
                                <p:cTn id="228" presetID="22" presetClass="entr" presetSubtype="8" fill="hold" nodeType="clickEffect">
                                  <p:stCondLst>
                                    <p:cond delay="0"/>
                                  </p:stCondLst>
                                  <p:childTnLst>
                                    <p:set>
                                      <p:cBhvr>
                                        <p:cTn id="229" dur="1" fill="hold">
                                          <p:stCondLst>
                                            <p:cond delay="0"/>
                                          </p:stCondLst>
                                        </p:cTn>
                                        <p:tgtEl>
                                          <p:spTgt spid="67"/>
                                        </p:tgtEl>
                                        <p:attrNameLst>
                                          <p:attrName>style.visibility</p:attrName>
                                        </p:attrNameLst>
                                      </p:cBhvr>
                                      <p:to>
                                        <p:strVal val="visible"/>
                                      </p:to>
                                    </p:set>
                                    <p:animEffect transition="in" filter="wipe(left)">
                                      <p:cBhvr>
                                        <p:cTn id="230" dur="500"/>
                                        <p:tgtEl>
                                          <p:spTgt spid="67"/>
                                        </p:tgtEl>
                                      </p:cBhvr>
                                    </p:animEffect>
                                  </p:childTnLst>
                                </p:cTn>
                              </p:par>
                            </p:childTnLst>
                          </p:cTn>
                        </p:par>
                      </p:childTnLst>
                    </p:cTn>
                  </p:par>
                  <p:par>
                    <p:cTn id="231" fill="hold">
                      <p:stCondLst>
                        <p:cond delay="indefinite"/>
                      </p:stCondLst>
                      <p:childTnLst>
                        <p:par>
                          <p:cTn id="232" fill="hold">
                            <p:stCondLst>
                              <p:cond delay="0"/>
                            </p:stCondLst>
                            <p:childTnLst>
                              <p:par>
                                <p:cTn id="233" presetID="22" presetClass="entr" presetSubtype="8" fill="hold" nodeType="clickEffect">
                                  <p:stCondLst>
                                    <p:cond delay="0"/>
                                  </p:stCondLst>
                                  <p:childTnLst>
                                    <p:set>
                                      <p:cBhvr>
                                        <p:cTn id="234" dur="1" fill="hold">
                                          <p:stCondLst>
                                            <p:cond delay="0"/>
                                          </p:stCondLst>
                                        </p:cTn>
                                        <p:tgtEl>
                                          <p:spTgt spid="144"/>
                                        </p:tgtEl>
                                        <p:attrNameLst>
                                          <p:attrName>style.visibility</p:attrName>
                                        </p:attrNameLst>
                                      </p:cBhvr>
                                      <p:to>
                                        <p:strVal val="visible"/>
                                      </p:to>
                                    </p:set>
                                    <p:animEffect transition="in" filter="wipe(left)">
                                      <p:cBhvr>
                                        <p:cTn id="235" dur="500"/>
                                        <p:tgtEl>
                                          <p:spTgt spid="144"/>
                                        </p:tgtEl>
                                      </p:cBhvr>
                                    </p:animEffect>
                                  </p:childTnLst>
                                </p:cTn>
                              </p:par>
                              <p:par>
                                <p:cTn id="236" presetID="22" presetClass="entr" presetSubtype="8" fill="hold" nodeType="withEffect">
                                  <p:stCondLst>
                                    <p:cond delay="0"/>
                                  </p:stCondLst>
                                  <p:childTnLst>
                                    <p:set>
                                      <p:cBhvr>
                                        <p:cTn id="237" dur="1" fill="hold">
                                          <p:stCondLst>
                                            <p:cond delay="0"/>
                                          </p:stCondLst>
                                        </p:cTn>
                                        <p:tgtEl>
                                          <p:spTgt spid="142"/>
                                        </p:tgtEl>
                                        <p:attrNameLst>
                                          <p:attrName>style.visibility</p:attrName>
                                        </p:attrNameLst>
                                      </p:cBhvr>
                                      <p:to>
                                        <p:strVal val="visible"/>
                                      </p:to>
                                    </p:set>
                                    <p:animEffect transition="in" filter="wipe(left)">
                                      <p:cBhvr>
                                        <p:cTn id="238" dur="500"/>
                                        <p:tgtEl>
                                          <p:spTgt spid="142"/>
                                        </p:tgtEl>
                                      </p:cBhvr>
                                    </p:animEffect>
                                  </p:childTnLst>
                                </p:cTn>
                              </p:par>
                              <p:par>
                                <p:cTn id="239" presetID="22" presetClass="entr" presetSubtype="8" fill="hold" nodeType="withEffect">
                                  <p:stCondLst>
                                    <p:cond delay="0"/>
                                  </p:stCondLst>
                                  <p:childTnLst>
                                    <p:set>
                                      <p:cBhvr>
                                        <p:cTn id="240" dur="1" fill="hold">
                                          <p:stCondLst>
                                            <p:cond delay="0"/>
                                          </p:stCondLst>
                                        </p:cTn>
                                        <p:tgtEl>
                                          <p:spTgt spid="141"/>
                                        </p:tgtEl>
                                        <p:attrNameLst>
                                          <p:attrName>style.visibility</p:attrName>
                                        </p:attrNameLst>
                                      </p:cBhvr>
                                      <p:to>
                                        <p:strVal val="visible"/>
                                      </p:to>
                                    </p:set>
                                    <p:animEffect transition="in" filter="wipe(left)">
                                      <p:cBhvr>
                                        <p:cTn id="241" dur="500"/>
                                        <p:tgtEl>
                                          <p:spTgt spid="141"/>
                                        </p:tgtEl>
                                      </p:cBhvr>
                                    </p:animEffect>
                                  </p:childTnLst>
                                </p:cTn>
                              </p:par>
                            </p:childTnLst>
                          </p:cTn>
                        </p:par>
                      </p:childTnLst>
                    </p:cTn>
                  </p:par>
                  <p:par>
                    <p:cTn id="242" fill="hold">
                      <p:stCondLst>
                        <p:cond delay="indefinite"/>
                      </p:stCondLst>
                      <p:childTnLst>
                        <p:par>
                          <p:cTn id="243" fill="hold">
                            <p:stCondLst>
                              <p:cond delay="0"/>
                            </p:stCondLst>
                            <p:childTnLst>
                              <p:par>
                                <p:cTn id="244" presetID="22" presetClass="entr" presetSubtype="8" fill="hold" nodeType="clickEffect">
                                  <p:stCondLst>
                                    <p:cond delay="0"/>
                                  </p:stCondLst>
                                  <p:childTnLst>
                                    <p:set>
                                      <p:cBhvr>
                                        <p:cTn id="245" dur="1" fill="hold">
                                          <p:stCondLst>
                                            <p:cond delay="0"/>
                                          </p:stCondLst>
                                        </p:cTn>
                                        <p:tgtEl>
                                          <p:spTgt spid="147"/>
                                        </p:tgtEl>
                                        <p:attrNameLst>
                                          <p:attrName>style.visibility</p:attrName>
                                        </p:attrNameLst>
                                      </p:cBhvr>
                                      <p:to>
                                        <p:strVal val="visible"/>
                                      </p:to>
                                    </p:set>
                                    <p:animEffect transition="in" filter="wipe(left)">
                                      <p:cBhvr>
                                        <p:cTn id="246" dur="500"/>
                                        <p:tgtEl>
                                          <p:spTgt spid="147"/>
                                        </p:tgtEl>
                                      </p:cBhvr>
                                    </p:animEffect>
                                  </p:childTnLst>
                                </p:cTn>
                              </p:par>
                              <p:par>
                                <p:cTn id="247" presetID="22" presetClass="entr" presetSubtype="8" fill="hold" nodeType="withEffect">
                                  <p:stCondLst>
                                    <p:cond delay="0"/>
                                  </p:stCondLst>
                                  <p:childTnLst>
                                    <p:set>
                                      <p:cBhvr>
                                        <p:cTn id="248" dur="1" fill="hold">
                                          <p:stCondLst>
                                            <p:cond delay="0"/>
                                          </p:stCondLst>
                                        </p:cTn>
                                        <p:tgtEl>
                                          <p:spTgt spid="146"/>
                                        </p:tgtEl>
                                        <p:attrNameLst>
                                          <p:attrName>style.visibility</p:attrName>
                                        </p:attrNameLst>
                                      </p:cBhvr>
                                      <p:to>
                                        <p:strVal val="visible"/>
                                      </p:to>
                                    </p:set>
                                    <p:animEffect transition="in" filter="wipe(left)">
                                      <p:cBhvr>
                                        <p:cTn id="249" dur="500"/>
                                        <p:tgtEl>
                                          <p:spTgt spid="146"/>
                                        </p:tgtEl>
                                      </p:cBhvr>
                                    </p:animEffect>
                                  </p:childTnLst>
                                </p:cTn>
                              </p:par>
                              <p:par>
                                <p:cTn id="250" presetID="22" presetClass="entr" presetSubtype="8" fill="hold" nodeType="withEffect">
                                  <p:stCondLst>
                                    <p:cond delay="0"/>
                                  </p:stCondLst>
                                  <p:childTnLst>
                                    <p:set>
                                      <p:cBhvr>
                                        <p:cTn id="251" dur="1" fill="hold">
                                          <p:stCondLst>
                                            <p:cond delay="0"/>
                                          </p:stCondLst>
                                        </p:cTn>
                                        <p:tgtEl>
                                          <p:spTgt spid="145"/>
                                        </p:tgtEl>
                                        <p:attrNameLst>
                                          <p:attrName>style.visibility</p:attrName>
                                        </p:attrNameLst>
                                      </p:cBhvr>
                                      <p:to>
                                        <p:strVal val="visible"/>
                                      </p:to>
                                    </p:set>
                                    <p:animEffect transition="in" filter="wipe(left)">
                                      <p:cBhvr>
                                        <p:cTn id="252" dur="500"/>
                                        <p:tgtEl>
                                          <p:spTgt spid="145"/>
                                        </p:tgtEl>
                                      </p:cBhvr>
                                    </p:animEffect>
                                  </p:childTnLst>
                                </p:cTn>
                              </p:par>
                            </p:childTnLst>
                          </p:cTn>
                        </p:par>
                      </p:childTnLst>
                    </p:cTn>
                  </p:par>
                  <p:par>
                    <p:cTn id="253" fill="hold">
                      <p:stCondLst>
                        <p:cond delay="indefinite"/>
                      </p:stCondLst>
                      <p:childTnLst>
                        <p:par>
                          <p:cTn id="254" fill="hold">
                            <p:stCondLst>
                              <p:cond delay="0"/>
                            </p:stCondLst>
                            <p:childTnLst>
                              <p:par>
                                <p:cTn id="255" presetID="22" presetClass="entr" presetSubtype="8" fill="hold" nodeType="clickEffect">
                                  <p:stCondLst>
                                    <p:cond delay="0"/>
                                  </p:stCondLst>
                                  <p:childTnLst>
                                    <p:set>
                                      <p:cBhvr>
                                        <p:cTn id="256" dur="1" fill="hold">
                                          <p:stCondLst>
                                            <p:cond delay="0"/>
                                          </p:stCondLst>
                                        </p:cTn>
                                        <p:tgtEl>
                                          <p:spTgt spid="131"/>
                                        </p:tgtEl>
                                        <p:attrNameLst>
                                          <p:attrName>style.visibility</p:attrName>
                                        </p:attrNameLst>
                                      </p:cBhvr>
                                      <p:to>
                                        <p:strVal val="visible"/>
                                      </p:to>
                                    </p:set>
                                    <p:animEffect transition="in" filter="wipe(left)">
                                      <p:cBhvr>
                                        <p:cTn id="257" dur="500"/>
                                        <p:tgtEl>
                                          <p:spTgt spid="131"/>
                                        </p:tgtEl>
                                      </p:cBhvr>
                                    </p:animEffect>
                                  </p:childTnLst>
                                </p:cTn>
                              </p:par>
                              <p:par>
                                <p:cTn id="258" presetID="22" presetClass="entr" presetSubtype="8" fill="hold" nodeType="withEffect">
                                  <p:stCondLst>
                                    <p:cond delay="0"/>
                                  </p:stCondLst>
                                  <p:childTnLst>
                                    <p:set>
                                      <p:cBhvr>
                                        <p:cTn id="259" dur="1" fill="hold">
                                          <p:stCondLst>
                                            <p:cond delay="0"/>
                                          </p:stCondLst>
                                        </p:cTn>
                                        <p:tgtEl>
                                          <p:spTgt spid="127"/>
                                        </p:tgtEl>
                                        <p:attrNameLst>
                                          <p:attrName>style.visibility</p:attrName>
                                        </p:attrNameLst>
                                      </p:cBhvr>
                                      <p:to>
                                        <p:strVal val="visible"/>
                                      </p:to>
                                    </p:set>
                                    <p:animEffect transition="in" filter="wipe(left)">
                                      <p:cBhvr>
                                        <p:cTn id="260" dur="500"/>
                                        <p:tgtEl>
                                          <p:spTgt spid="127"/>
                                        </p:tgtEl>
                                      </p:cBhvr>
                                    </p:animEffect>
                                  </p:childTnLst>
                                </p:cTn>
                              </p:par>
                            </p:childTnLst>
                          </p:cTn>
                        </p:par>
                      </p:childTnLst>
                    </p:cTn>
                  </p:par>
                  <p:par>
                    <p:cTn id="261" fill="hold">
                      <p:stCondLst>
                        <p:cond delay="indefinite"/>
                      </p:stCondLst>
                      <p:childTnLst>
                        <p:par>
                          <p:cTn id="262" fill="hold">
                            <p:stCondLst>
                              <p:cond delay="0"/>
                            </p:stCondLst>
                            <p:childTnLst>
                              <p:par>
                                <p:cTn id="263" presetID="22" presetClass="entr" presetSubtype="4" fill="hold" nodeType="clickEffect">
                                  <p:stCondLst>
                                    <p:cond delay="0"/>
                                  </p:stCondLst>
                                  <p:childTnLst>
                                    <p:set>
                                      <p:cBhvr>
                                        <p:cTn id="264" dur="1" fill="hold">
                                          <p:stCondLst>
                                            <p:cond delay="0"/>
                                          </p:stCondLst>
                                        </p:cTn>
                                        <p:tgtEl>
                                          <p:spTgt spid="125"/>
                                        </p:tgtEl>
                                        <p:attrNameLst>
                                          <p:attrName>style.visibility</p:attrName>
                                        </p:attrNameLst>
                                      </p:cBhvr>
                                      <p:to>
                                        <p:strVal val="visible"/>
                                      </p:to>
                                    </p:set>
                                    <p:animEffect transition="in" filter="wipe(down)">
                                      <p:cBhvr>
                                        <p:cTn id="265" dur="500"/>
                                        <p:tgtEl>
                                          <p:spTgt spid="125"/>
                                        </p:tgtEl>
                                      </p:cBhvr>
                                    </p:animEffect>
                                  </p:childTnLst>
                                </p:cTn>
                              </p:par>
                              <p:par>
                                <p:cTn id="266" presetID="22" presetClass="entr" presetSubtype="4" fill="hold" nodeType="withEffect">
                                  <p:stCondLst>
                                    <p:cond delay="0"/>
                                  </p:stCondLst>
                                  <p:childTnLst>
                                    <p:set>
                                      <p:cBhvr>
                                        <p:cTn id="267" dur="1" fill="hold">
                                          <p:stCondLst>
                                            <p:cond delay="0"/>
                                          </p:stCondLst>
                                        </p:cTn>
                                        <p:tgtEl>
                                          <p:spTgt spid="126"/>
                                        </p:tgtEl>
                                        <p:attrNameLst>
                                          <p:attrName>style.visibility</p:attrName>
                                        </p:attrNameLst>
                                      </p:cBhvr>
                                      <p:to>
                                        <p:strVal val="visible"/>
                                      </p:to>
                                    </p:set>
                                    <p:animEffect transition="in" filter="wipe(down)">
                                      <p:cBhvr>
                                        <p:cTn id="268" dur="500"/>
                                        <p:tgtEl>
                                          <p:spTgt spid="126"/>
                                        </p:tgtEl>
                                      </p:cBhvr>
                                    </p:animEffect>
                                  </p:childTnLst>
                                </p:cTn>
                              </p:par>
                            </p:childTnLst>
                          </p:cTn>
                        </p:par>
                      </p:childTnLst>
                    </p:cTn>
                  </p:par>
                  <p:par>
                    <p:cTn id="269" fill="hold">
                      <p:stCondLst>
                        <p:cond delay="indefinite"/>
                      </p:stCondLst>
                      <p:childTnLst>
                        <p:par>
                          <p:cTn id="270" fill="hold">
                            <p:stCondLst>
                              <p:cond delay="0"/>
                            </p:stCondLst>
                            <p:childTnLst>
                              <p:par>
                                <p:cTn id="271" presetID="10" presetClass="entr" presetSubtype="0" fill="hold" nodeType="clickEffect">
                                  <p:stCondLst>
                                    <p:cond delay="0"/>
                                  </p:stCondLst>
                                  <p:childTnLst>
                                    <p:set>
                                      <p:cBhvr>
                                        <p:cTn id="272" dur="1" fill="hold">
                                          <p:stCondLst>
                                            <p:cond delay="0"/>
                                          </p:stCondLst>
                                        </p:cTn>
                                        <p:tgtEl>
                                          <p:spTgt spid="79"/>
                                        </p:tgtEl>
                                        <p:attrNameLst>
                                          <p:attrName>style.visibility</p:attrName>
                                        </p:attrNameLst>
                                      </p:cBhvr>
                                      <p:to>
                                        <p:strVal val="visible"/>
                                      </p:to>
                                    </p:set>
                                    <p:animEffect transition="in" filter="fade">
                                      <p:cBhvr>
                                        <p:cTn id="273" dur="500"/>
                                        <p:tgtEl>
                                          <p:spTgt spid="79"/>
                                        </p:tgtEl>
                                      </p:cBhvr>
                                    </p:animEffect>
                                  </p:childTnLst>
                                </p:cTn>
                              </p:par>
                            </p:childTnLst>
                          </p:cTn>
                        </p:par>
                      </p:childTnLst>
                    </p:cTn>
                  </p:par>
                  <p:par>
                    <p:cTn id="274" fill="hold">
                      <p:stCondLst>
                        <p:cond delay="indefinite"/>
                      </p:stCondLst>
                      <p:childTnLst>
                        <p:par>
                          <p:cTn id="275" fill="hold">
                            <p:stCondLst>
                              <p:cond delay="0"/>
                            </p:stCondLst>
                            <p:childTnLst>
                              <p:par>
                                <p:cTn id="276" presetID="14" presetClass="entr" presetSubtype="10" fill="hold" nodeType="clickEffect">
                                  <p:stCondLst>
                                    <p:cond delay="0"/>
                                  </p:stCondLst>
                                  <p:childTnLst>
                                    <p:set>
                                      <p:cBhvr>
                                        <p:cTn id="277" dur="1" fill="hold">
                                          <p:stCondLst>
                                            <p:cond delay="0"/>
                                          </p:stCondLst>
                                        </p:cTn>
                                        <p:tgtEl>
                                          <p:spTgt spid="154"/>
                                        </p:tgtEl>
                                        <p:attrNameLst>
                                          <p:attrName>style.visibility</p:attrName>
                                        </p:attrNameLst>
                                      </p:cBhvr>
                                      <p:to>
                                        <p:strVal val="visible"/>
                                      </p:to>
                                    </p:set>
                                    <p:animEffect transition="in" filter="randombar(horizontal)">
                                      <p:cBhvr>
                                        <p:cTn id="278" dur="500"/>
                                        <p:tgtEl>
                                          <p:spTgt spid="154"/>
                                        </p:tgtEl>
                                      </p:cBhvr>
                                    </p:animEffect>
                                  </p:childTnLst>
                                </p:cTn>
                              </p:par>
                            </p:childTnLst>
                          </p:cTn>
                        </p:par>
                      </p:childTnLst>
                    </p:cTn>
                  </p:par>
                  <p:par>
                    <p:cTn id="279" fill="hold">
                      <p:stCondLst>
                        <p:cond delay="indefinite"/>
                      </p:stCondLst>
                      <p:childTnLst>
                        <p:par>
                          <p:cTn id="280" fill="hold">
                            <p:stCondLst>
                              <p:cond delay="0"/>
                            </p:stCondLst>
                            <p:childTnLst>
                              <p:par>
                                <p:cTn id="281" presetID="22" presetClass="entr" presetSubtype="8" fill="hold" nodeType="clickEffect">
                                  <p:stCondLst>
                                    <p:cond delay="0"/>
                                  </p:stCondLst>
                                  <p:childTnLst>
                                    <p:set>
                                      <p:cBhvr>
                                        <p:cTn id="282" dur="1" fill="hold">
                                          <p:stCondLst>
                                            <p:cond delay="0"/>
                                          </p:stCondLst>
                                        </p:cTn>
                                        <p:tgtEl>
                                          <p:spTgt spid="156"/>
                                        </p:tgtEl>
                                        <p:attrNameLst>
                                          <p:attrName>style.visibility</p:attrName>
                                        </p:attrNameLst>
                                      </p:cBhvr>
                                      <p:to>
                                        <p:strVal val="visible"/>
                                      </p:to>
                                    </p:set>
                                    <p:animEffect transition="in" filter="wipe(left)">
                                      <p:cBhvr>
                                        <p:cTn id="283" dur="500"/>
                                        <p:tgtEl>
                                          <p:spTgt spid="156"/>
                                        </p:tgtEl>
                                      </p:cBhvr>
                                    </p:animEffect>
                                  </p:childTnLst>
                                </p:cTn>
                              </p:par>
                            </p:childTnLst>
                          </p:cTn>
                        </p:par>
                      </p:childTnLst>
                    </p:cTn>
                  </p:par>
                  <p:par>
                    <p:cTn id="284" fill="hold">
                      <p:stCondLst>
                        <p:cond delay="indefinite"/>
                      </p:stCondLst>
                      <p:childTnLst>
                        <p:par>
                          <p:cTn id="285" fill="hold">
                            <p:stCondLst>
                              <p:cond delay="0"/>
                            </p:stCondLst>
                            <p:childTnLst>
                              <p:par>
                                <p:cTn id="286" presetID="10" presetClass="entr" presetSubtype="0" fill="hold" grpId="0" nodeType="clickEffect">
                                  <p:stCondLst>
                                    <p:cond delay="0"/>
                                  </p:stCondLst>
                                  <p:childTnLst>
                                    <p:set>
                                      <p:cBhvr>
                                        <p:cTn id="287" dur="1" fill="hold">
                                          <p:stCondLst>
                                            <p:cond delay="0"/>
                                          </p:stCondLst>
                                        </p:cTn>
                                        <p:tgtEl>
                                          <p:spTgt spid="164"/>
                                        </p:tgtEl>
                                        <p:attrNameLst>
                                          <p:attrName>style.visibility</p:attrName>
                                        </p:attrNameLst>
                                      </p:cBhvr>
                                      <p:to>
                                        <p:strVal val="visible"/>
                                      </p:to>
                                    </p:set>
                                    <p:animEffect transition="in" filter="fade">
                                      <p:cBhvr>
                                        <p:cTn id="288" dur="500"/>
                                        <p:tgtEl>
                                          <p:spTgt spid="164"/>
                                        </p:tgtEl>
                                      </p:cBhvr>
                                    </p:animEffect>
                                  </p:childTnLst>
                                </p:cTn>
                              </p:par>
                            </p:childTnLst>
                          </p:cTn>
                        </p:par>
                      </p:childTnLst>
                    </p:cTn>
                  </p:par>
                  <p:par>
                    <p:cTn id="289" fill="hold">
                      <p:stCondLst>
                        <p:cond delay="indefinite"/>
                      </p:stCondLst>
                      <p:childTnLst>
                        <p:par>
                          <p:cTn id="290" fill="hold">
                            <p:stCondLst>
                              <p:cond delay="0"/>
                            </p:stCondLst>
                            <p:childTnLst>
                              <p:par>
                                <p:cTn id="291" presetID="31" presetClass="entr" presetSubtype="0" fill="hold" grpId="0" nodeType="clickEffect">
                                  <p:stCondLst>
                                    <p:cond delay="0"/>
                                  </p:stCondLst>
                                  <p:childTnLst>
                                    <p:set>
                                      <p:cBhvr>
                                        <p:cTn id="292" dur="1" fill="hold">
                                          <p:stCondLst>
                                            <p:cond delay="0"/>
                                          </p:stCondLst>
                                        </p:cTn>
                                        <p:tgtEl>
                                          <p:spTgt spid="210"/>
                                        </p:tgtEl>
                                        <p:attrNameLst>
                                          <p:attrName>style.visibility</p:attrName>
                                        </p:attrNameLst>
                                      </p:cBhvr>
                                      <p:to>
                                        <p:strVal val="visible"/>
                                      </p:to>
                                    </p:set>
                                    <p:anim calcmode="lin" valueType="num">
                                      <p:cBhvr>
                                        <p:cTn id="293" dur="1000" fill="hold"/>
                                        <p:tgtEl>
                                          <p:spTgt spid="210"/>
                                        </p:tgtEl>
                                        <p:attrNameLst>
                                          <p:attrName>ppt_w</p:attrName>
                                        </p:attrNameLst>
                                      </p:cBhvr>
                                      <p:tavLst>
                                        <p:tav tm="0">
                                          <p:val>
                                            <p:fltVal val="0"/>
                                          </p:val>
                                        </p:tav>
                                        <p:tav tm="100000">
                                          <p:val>
                                            <p:strVal val="#ppt_w"/>
                                          </p:val>
                                        </p:tav>
                                      </p:tavLst>
                                    </p:anim>
                                    <p:anim calcmode="lin" valueType="num">
                                      <p:cBhvr>
                                        <p:cTn id="294" dur="1000" fill="hold"/>
                                        <p:tgtEl>
                                          <p:spTgt spid="210"/>
                                        </p:tgtEl>
                                        <p:attrNameLst>
                                          <p:attrName>ppt_h</p:attrName>
                                        </p:attrNameLst>
                                      </p:cBhvr>
                                      <p:tavLst>
                                        <p:tav tm="0">
                                          <p:val>
                                            <p:fltVal val="0"/>
                                          </p:val>
                                        </p:tav>
                                        <p:tav tm="100000">
                                          <p:val>
                                            <p:strVal val="#ppt_h"/>
                                          </p:val>
                                        </p:tav>
                                      </p:tavLst>
                                    </p:anim>
                                    <p:anim calcmode="lin" valueType="num">
                                      <p:cBhvr>
                                        <p:cTn id="295" dur="1000" fill="hold"/>
                                        <p:tgtEl>
                                          <p:spTgt spid="210"/>
                                        </p:tgtEl>
                                        <p:attrNameLst>
                                          <p:attrName>style.rotation</p:attrName>
                                        </p:attrNameLst>
                                      </p:cBhvr>
                                      <p:tavLst>
                                        <p:tav tm="0">
                                          <p:val>
                                            <p:fltVal val="90"/>
                                          </p:val>
                                        </p:tav>
                                        <p:tav tm="100000">
                                          <p:val>
                                            <p:fltVal val="0"/>
                                          </p:val>
                                        </p:tav>
                                      </p:tavLst>
                                    </p:anim>
                                    <p:animEffect transition="in" filter="fade">
                                      <p:cBhvr>
                                        <p:cTn id="296" dur="1000"/>
                                        <p:tgtEl>
                                          <p:spTgt spid="210"/>
                                        </p:tgtEl>
                                      </p:cBhvr>
                                    </p:animEffect>
                                  </p:childTnLst>
                                </p:cTn>
                              </p:par>
                              <p:par>
                                <p:cTn id="297" presetID="31" presetClass="entr" presetSubtype="0" fill="hold" grpId="0" nodeType="withEffect">
                                  <p:stCondLst>
                                    <p:cond delay="0"/>
                                  </p:stCondLst>
                                  <p:childTnLst>
                                    <p:set>
                                      <p:cBhvr>
                                        <p:cTn id="298" dur="1" fill="hold">
                                          <p:stCondLst>
                                            <p:cond delay="0"/>
                                          </p:stCondLst>
                                        </p:cTn>
                                        <p:tgtEl>
                                          <p:spTgt spid="211"/>
                                        </p:tgtEl>
                                        <p:attrNameLst>
                                          <p:attrName>style.visibility</p:attrName>
                                        </p:attrNameLst>
                                      </p:cBhvr>
                                      <p:to>
                                        <p:strVal val="visible"/>
                                      </p:to>
                                    </p:set>
                                    <p:anim calcmode="lin" valueType="num">
                                      <p:cBhvr>
                                        <p:cTn id="299" dur="1000" fill="hold"/>
                                        <p:tgtEl>
                                          <p:spTgt spid="211"/>
                                        </p:tgtEl>
                                        <p:attrNameLst>
                                          <p:attrName>ppt_w</p:attrName>
                                        </p:attrNameLst>
                                      </p:cBhvr>
                                      <p:tavLst>
                                        <p:tav tm="0">
                                          <p:val>
                                            <p:fltVal val="0"/>
                                          </p:val>
                                        </p:tav>
                                        <p:tav tm="100000">
                                          <p:val>
                                            <p:strVal val="#ppt_w"/>
                                          </p:val>
                                        </p:tav>
                                      </p:tavLst>
                                    </p:anim>
                                    <p:anim calcmode="lin" valueType="num">
                                      <p:cBhvr>
                                        <p:cTn id="300" dur="1000" fill="hold"/>
                                        <p:tgtEl>
                                          <p:spTgt spid="211"/>
                                        </p:tgtEl>
                                        <p:attrNameLst>
                                          <p:attrName>ppt_h</p:attrName>
                                        </p:attrNameLst>
                                      </p:cBhvr>
                                      <p:tavLst>
                                        <p:tav tm="0">
                                          <p:val>
                                            <p:fltVal val="0"/>
                                          </p:val>
                                        </p:tav>
                                        <p:tav tm="100000">
                                          <p:val>
                                            <p:strVal val="#ppt_h"/>
                                          </p:val>
                                        </p:tav>
                                      </p:tavLst>
                                    </p:anim>
                                    <p:anim calcmode="lin" valueType="num">
                                      <p:cBhvr>
                                        <p:cTn id="301" dur="1000" fill="hold"/>
                                        <p:tgtEl>
                                          <p:spTgt spid="211"/>
                                        </p:tgtEl>
                                        <p:attrNameLst>
                                          <p:attrName>style.rotation</p:attrName>
                                        </p:attrNameLst>
                                      </p:cBhvr>
                                      <p:tavLst>
                                        <p:tav tm="0">
                                          <p:val>
                                            <p:fltVal val="90"/>
                                          </p:val>
                                        </p:tav>
                                        <p:tav tm="100000">
                                          <p:val>
                                            <p:fltVal val="0"/>
                                          </p:val>
                                        </p:tav>
                                      </p:tavLst>
                                    </p:anim>
                                    <p:animEffect transition="in" filter="fade">
                                      <p:cBhvr>
                                        <p:cTn id="302" dur="1000"/>
                                        <p:tgtEl>
                                          <p:spTgt spid="211"/>
                                        </p:tgtEl>
                                      </p:cBhvr>
                                    </p:animEffect>
                                  </p:childTnLst>
                                </p:cTn>
                              </p:par>
                            </p:childTnLst>
                          </p:cTn>
                        </p:par>
                      </p:childTnLst>
                    </p:cTn>
                  </p:par>
                  <p:par>
                    <p:cTn id="303" fill="hold">
                      <p:stCondLst>
                        <p:cond delay="indefinite"/>
                      </p:stCondLst>
                      <p:childTnLst>
                        <p:par>
                          <p:cTn id="304" fill="hold">
                            <p:stCondLst>
                              <p:cond delay="0"/>
                            </p:stCondLst>
                            <p:childTnLst>
                              <p:par>
                                <p:cTn id="305" presetID="10" presetClass="entr" presetSubtype="0" fill="hold" grpId="0" nodeType="clickEffect">
                                  <p:stCondLst>
                                    <p:cond delay="0"/>
                                  </p:stCondLst>
                                  <p:childTnLst>
                                    <p:set>
                                      <p:cBhvr>
                                        <p:cTn id="306" dur="1" fill="hold">
                                          <p:stCondLst>
                                            <p:cond delay="0"/>
                                          </p:stCondLst>
                                        </p:cTn>
                                        <p:tgtEl>
                                          <p:spTgt spid="189"/>
                                        </p:tgtEl>
                                        <p:attrNameLst>
                                          <p:attrName>style.visibility</p:attrName>
                                        </p:attrNameLst>
                                      </p:cBhvr>
                                      <p:to>
                                        <p:strVal val="visible"/>
                                      </p:to>
                                    </p:set>
                                    <p:animEffect transition="in" filter="fade">
                                      <p:cBhvr>
                                        <p:cTn id="307" dur="500"/>
                                        <p:tgtEl>
                                          <p:spTgt spid="189"/>
                                        </p:tgtEl>
                                      </p:cBhvr>
                                    </p:animEffect>
                                  </p:childTnLst>
                                </p:cTn>
                              </p:par>
                            </p:childTnLst>
                          </p:cTn>
                        </p:par>
                      </p:childTnLst>
                    </p:cTn>
                  </p:par>
                  <p:par>
                    <p:cTn id="308" fill="hold">
                      <p:stCondLst>
                        <p:cond delay="indefinite"/>
                      </p:stCondLst>
                      <p:childTnLst>
                        <p:par>
                          <p:cTn id="309" fill="hold">
                            <p:stCondLst>
                              <p:cond delay="0"/>
                            </p:stCondLst>
                            <p:childTnLst>
                              <p:par>
                                <p:cTn id="310" presetID="22" presetClass="entr" presetSubtype="8" fill="hold" nodeType="clickEffect">
                                  <p:stCondLst>
                                    <p:cond delay="0"/>
                                  </p:stCondLst>
                                  <p:childTnLst>
                                    <p:set>
                                      <p:cBhvr>
                                        <p:cTn id="311" dur="1" fill="hold">
                                          <p:stCondLst>
                                            <p:cond delay="0"/>
                                          </p:stCondLst>
                                        </p:cTn>
                                        <p:tgtEl>
                                          <p:spTgt spid="190"/>
                                        </p:tgtEl>
                                        <p:attrNameLst>
                                          <p:attrName>style.visibility</p:attrName>
                                        </p:attrNameLst>
                                      </p:cBhvr>
                                      <p:to>
                                        <p:strVal val="visible"/>
                                      </p:to>
                                    </p:set>
                                    <p:animEffect transition="in" filter="wipe(left)">
                                      <p:cBhvr>
                                        <p:cTn id="312" dur="500"/>
                                        <p:tgtEl>
                                          <p:spTgt spid="190"/>
                                        </p:tgtEl>
                                      </p:cBhvr>
                                    </p:animEffect>
                                  </p:childTnLst>
                                </p:cTn>
                              </p:par>
                            </p:childTnLst>
                          </p:cTn>
                        </p:par>
                      </p:childTnLst>
                    </p:cTn>
                  </p:par>
                  <p:par>
                    <p:cTn id="313" fill="hold">
                      <p:stCondLst>
                        <p:cond delay="indefinite"/>
                      </p:stCondLst>
                      <p:childTnLst>
                        <p:par>
                          <p:cTn id="314" fill="hold">
                            <p:stCondLst>
                              <p:cond delay="0"/>
                            </p:stCondLst>
                            <p:childTnLst>
                              <p:par>
                                <p:cTn id="315" presetID="22" presetClass="entr" presetSubtype="1" fill="hold" nodeType="clickEffect">
                                  <p:stCondLst>
                                    <p:cond delay="0"/>
                                  </p:stCondLst>
                                  <p:childTnLst>
                                    <p:set>
                                      <p:cBhvr>
                                        <p:cTn id="316" dur="1" fill="hold">
                                          <p:stCondLst>
                                            <p:cond delay="0"/>
                                          </p:stCondLst>
                                        </p:cTn>
                                        <p:tgtEl>
                                          <p:spTgt spid="172"/>
                                        </p:tgtEl>
                                        <p:attrNameLst>
                                          <p:attrName>style.visibility</p:attrName>
                                        </p:attrNameLst>
                                      </p:cBhvr>
                                      <p:to>
                                        <p:strVal val="visible"/>
                                      </p:to>
                                    </p:set>
                                    <p:animEffect transition="in" filter="wipe(up)">
                                      <p:cBhvr>
                                        <p:cTn id="317" dur="500"/>
                                        <p:tgtEl>
                                          <p:spTgt spid="172"/>
                                        </p:tgtEl>
                                      </p:cBhvr>
                                    </p:animEffect>
                                  </p:childTnLst>
                                </p:cTn>
                              </p:par>
                            </p:childTnLst>
                          </p:cTn>
                        </p:par>
                      </p:childTnLst>
                    </p:cTn>
                  </p:par>
                  <p:par>
                    <p:cTn id="318" fill="hold">
                      <p:stCondLst>
                        <p:cond delay="indefinite"/>
                      </p:stCondLst>
                      <p:childTnLst>
                        <p:par>
                          <p:cTn id="319" fill="hold">
                            <p:stCondLst>
                              <p:cond delay="0"/>
                            </p:stCondLst>
                            <p:childTnLst>
                              <p:par>
                                <p:cTn id="320" presetID="22" presetClass="entr" presetSubtype="1" fill="hold" nodeType="clickEffect">
                                  <p:stCondLst>
                                    <p:cond delay="0"/>
                                  </p:stCondLst>
                                  <p:childTnLst>
                                    <p:set>
                                      <p:cBhvr>
                                        <p:cTn id="321" dur="1" fill="hold">
                                          <p:stCondLst>
                                            <p:cond delay="0"/>
                                          </p:stCondLst>
                                        </p:cTn>
                                        <p:tgtEl>
                                          <p:spTgt spid="171"/>
                                        </p:tgtEl>
                                        <p:attrNameLst>
                                          <p:attrName>style.visibility</p:attrName>
                                        </p:attrNameLst>
                                      </p:cBhvr>
                                      <p:to>
                                        <p:strVal val="visible"/>
                                      </p:to>
                                    </p:set>
                                    <p:animEffect transition="in" filter="wipe(up)">
                                      <p:cBhvr>
                                        <p:cTn id="322" dur="500"/>
                                        <p:tgtEl>
                                          <p:spTgt spid="171"/>
                                        </p:tgtEl>
                                      </p:cBhvr>
                                    </p:animEffect>
                                  </p:childTnLst>
                                </p:cTn>
                              </p:par>
                            </p:childTnLst>
                          </p:cTn>
                        </p:par>
                      </p:childTnLst>
                    </p:cTn>
                  </p:par>
                  <p:par>
                    <p:cTn id="323" fill="hold">
                      <p:stCondLst>
                        <p:cond delay="indefinite"/>
                      </p:stCondLst>
                      <p:childTnLst>
                        <p:par>
                          <p:cTn id="324" fill="hold">
                            <p:stCondLst>
                              <p:cond delay="0"/>
                            </p:stCondLst>
                            <p:childTnLst>
                              <p:par>
                                <p:cTn id="325" presetID="22" presetClass="entr" presetSubtype="1" fill="hold" nodeType="clickEffect">
                                  <p:stCondLst>
                                    <p:cond delay="0"/>
                                  </p:stCondLst>
                                  <p:childTnLst>
                                    <p:set>
                                      <p:cBhvr>
                                        <p:cTn id="326" dur="1" fill="hold">
                                          <p:stCondLst>
                                            <p:cond delay="0"/>
                                          </p:stCondLst>
                                        </p:cTn>
                                        <p:tgtEl>
                                          <p:spTgt spid="173"/>
                                        </p:tgtEl>
                                        <p:attrNameLst>
                                          <p:attrName>style.visibility</p:attrName>
                                        </p:attrNameLst>
                                      </p:cBhvr>
                                      <p:to>
                                        <p:strVal val="visible"/>
                                      </p:to>
                                    </p:set>
                                    <p:animEffect transition="in" filter="wipe(up)">
                                      <p:cBhvr>
                                        <p:cTn id="327" dur="500"/>
                                        <p:tgtEl>
                                          <p:spTgt spid="173"/>
                                        </p:tgtEl>
                                      </p:cBhvr>
                                    </p:animEffect>
                                  </p:childTnLst>
                                </p:cTn>
                              </p:par>
                            </p:childTnLst>
                          </p:cTn>
                        </p:par>
                      </p:childTnLst>
                    </p:cTn>
                  </p:par>
                  <p:par>
                    <p:cTn id="328" fill="hold">
                      <p:stCondLst>
                        <p:cond delay="indefinite"/>
                      </p:stCondLst>
                      <p:childTnLst>
                        <p:par>
                          <p:cTn id="329" fill="hold">
                            <p:stCondLst>
                              <p:cond delay="0"/>
                            </p:stCondLst>
                            <p:childTnLst>
                              <p:par>
                                <p:cTn id="330" presetID="22" presetClass="entr" presetSubtype="8" fill="hold" nodeType="clickEffect">
                                  <p:stCondLst>
                                    <p:cond delay="0"/>
                                  </p:stCondLst>
                                  <p:childTnLst>
                                    <p:set>
                                      <p:cBhvr>
                                        <p:cTn id="331" dur="1" fill="hold">
                                          <p:stCondLst>
                                            <p:cond delay="0"/>
                                          </p:stCondLst>
                                        </p:cTn>
                                        <p:tgtEl>
                                          <p:spTgt spid="192"/>
                                        </p:tgtEl>
                                        <p:attrNameLst>
                                          <p:attrName>style.visibility</p:attrName>
                                        </p:attrNameLst>
                                      </p:cBhvr>
                                      <p:to>
                                        <p:strVal val="visible"/>
                                      </p:to>
                                    </p:set>
                                    <p:animEffect transition="in" filter="wipe(left)">
                                      <p:cBhvr>
                                        <p:cTn id="332" dur="500"/>
                                        <p:tgtEl>
                                          <p:spTgt spid="192"/>
                                        </p:tgtEl>
                                      </p:cBhvr>
                                    </p:animEffect>
                                  </p:childTnLst>
                                </p:cTn>
                              </p:par>
                            </p:childTnLst>
                          </p:cTn>
                        </p:par>
                      </p:childTnLst>
                    </p:cTn>
                  </p:par>
                  <p:par>
                    <p:cTn id="333" fill="hold">
                      <p:stCondLst>
                        <p:cond delay="indefinite"/>
                      </p:stCondLst>
                      <p:childTnLst>
                        <p:par>
                          <p:cTn id="334" fill="hold">
                            <p:stCondLst>
                              <p:cond delay="0"/>
                            </p:stCondLst>
                            <p:childTnLst>
                              <p:par>
                                <p:cTn id="335" presetID="22" presetClass="entr" presetSubtype="8" fill="hold" nodeType="clickEffect">
                                  <p:stCondLst>
                                    <p:cond delay="0"/>
                                  </p:stCondLst>
                                  <p:childTnLst>
                                    <p:set>
                                      <p:cBhvr>
                                        <p:cTn id="336" dur="1" fill="hold">
                                          <p:stCondLst>
                                            <p:cond delay="0"/>
                                          </p:stCondLst>
                                        </p:cTn>
                                        <p:tgtEl>
                                          <p:spTgt spid="193"/>
                                        </p:tgtEl>
                                        <p:attrNameLst>
                                          <p:attrName>style.visibility</p:attrName>
                                        </p:attrNameLst>
                                      </p:cBhvr>
                                      <p:to>
                                        <p:strVal val="visible"/>
                                      </p:to>
                                    </p:set>
                                    <p:animEffect transition="in" filter="wipe(left)">
                                      <p:cBhvr>
                                        <p:cTn id="337" dur="500"/>
                                        <p:tgtEl>
                                          <p:spTgt spid="193"/>
                                        </p:tgtEl>
                                      </p:cBhvr>
                                    </p:animEffect>
                                  </p:childTnLst>
                                </p:cTn>
                              </p:par>
                            </p:childTnLst>
                          </p:cTn>
                        </p:par>
                      </p:childTnLst>
                    </p:cTn>
                  </p:par>
                  <p:par>
                    <p:cTn id="338" fill="hold">
                      <p:stCondLst>
                        <p:cond delay="indefinite"/>
                      </p:stCondLst>
                      <p:childTnLst>
                        <p:par>
                          <p:cTn id="339" fill="hold">
                            <p:stCondLst>
                              <p:cond delay="0"/>
                            </p:stCondLst>
                            <p:childTnLst>
                              <p:par>
                                <p:cTn id="340" presetID="22" presetClass="entr" presetSubtype="8" fill="hold" nodeType="clickEffect">
                                  <p:stCondLst>
                                    <p:cond delay="0"/>
                                  </p:stCondLst>
                                  <p:childTnLst>
                                    <p:set>
                                      <p:cBhvr>
                                        <p:cTn id="341" dur="1" fill="hold">
                                          <p:stCondLst>
                                            <p:cond delay="0"/>
                                          </p:stCondLst>
                                        </p:cTn>
                                        <p:tgtEl>
                                          <p:spTgt spid="182"/>
                                        </p:tgtEl>
                                        <p:attrNameLst>
                                          <p:attrName>style.visibility</p:attrName>
                                        </p:attrNameLst>
                                      </p:cBhvr>
                                      <p:to>
                                        <p:strVal val="visible"/>
                                      </p:to>
                                    </p:set>
                                    <p:animEffect transition="in" filter="wipe(left)">
                                      <p:cBhvr>
                                        <p:cTn id="342" dur="500"/>
                                        <p:tgtEl>
                                          <p:spTgt spid="182"/>
                                        </p:tgtEl>
                                      </p:cBhvr>
                                    </p:animEffect>
                                  </p:childTnLst>
                                </p:cTn>
                              </p:par>
                            </p:childTnLst>
                          </p:cTn>
                        </p:par>
                      </p:childTnLst>
                    </p:cTn>
                  </p:par>
                  <p:par>
                    <p:cTn id="343" fill="hold">
                      <p:stCondLst>
                        <p:cond delay="indefinite"/>
                      </p:stCondLst>
                      <p:childTnLst>
                        <p:par>
                          <p:cTn id="344" fill="hold">
                            <p:stCondLst>
                              <p:cond delay="0"/>
                            </p:stCondLst>
                            <p:childTnLst>
                              <p:par>
                                <p:cTn id="345" presetID="22" presetClass="entr" presetSubtype="8" fill="hold" nodeType="clickEffect">
                                  <p:stCondLst>
                                    <p:cond delay="0"/>
                                  </p:stCondLst>
                                  <p:childTnLst>
                                    <p:set>
                                      <p:cBhvr>
                                        <p:cTn id="346" dur="1" fill="hold">
                                          <p:stCondLst>
                                            <p:cond delay="0"/>
                                          </p:stCondLst>
                                        </p:cTn>
                                        <p:tgtEl>
                                          <p:spTgt spid="186"/>
                                        </p:tgtEl>
                                        <p:attrNameLst>
                                          <p:attrName>style.visibility</p:attrName>
                                        </p:attrNameLst>
                                      </p:cBhvr>
                                      <p:to>
                                        <p:strVal val="visible"/>
                                      </p:to>
                                    </p:set>
                                    <p:animEffect transition="in" filter="wipe(left)">
                                      <p:cBhvr>
                                        <p:cTn id="347" dur="500"/>
                                        <p:tgtEl>
                                          <p:spTgt spid="186"/>
                                        </p:tgtEl>
                                      </p:cBhvr>
                                    </p:animEffect>
                                  </p:childTnLst>
                                </p:cTn>
                              </p:par>
                            </p:childTnLst>
                          </p:cTn>
                        </p:par>
                      </p:childTnLst>
                    </p:cTn>
                  </p:par>
                  <p:par>
                    <p:cTn id="348" fill="hold">
                      <p:stCondLst>
                        <p:cond delay="indefinite"/>
                      </p:stCondLst>
                      <p:childTnLst>
                        <p:par>
                          <p:cTn id="349" fill="hold">
                            <p:stCondLst>
                              <p:cond delay="0"/>
                            </p:stCondLst>
                            <p:childTnLst>
                              <p:par>
                                <p:cTn id="350" presetID="22" presetClass="entr" presetSubtype="4" fill="hold" nodeType="clickEffect">
                                  <p:stCondLst>
                                    <p:cond delay="0"/>
                                  </p:stCondLst>
                                  <p:childTnLst>
                                    <p:set>
                                      <p:cBhvr>
                                        <p:cTn id="351" dur="1" fill="hold">
                                          <p:stCondLst>
                                            <p:cond delay="0"/>
                                          </p:stCondLst>
                                        </p:cTn>
                                        <p:tgtEl>
                                          <p:spTgt spid="179"/>
                                        </p:tgtEl>
                                        <p:attrNameLst>
                                          <p:attrName>style.visibility</p:attrName>
                                        </p:attrNameLst>
                                      </p:cBhvr>
                                      <p:to>
                                        <p:strVal val="visible"/>
                                      </p:to>
                                    </p:set>
                                    <p:animEffect transition="in" filter="wipe(down)">
                                      <p:cBhvr>
                                        <p:cTn id="352" dur="500"/>
                                        <p:tgtEl>
                                          <p:spTgt spid="179"/>
                                        </p:tgtEl>
                                      </p:cBhvr>
                                    </p:animEffect>
                                  </p:childTnLst>
                                </p:cTn>
                              </p:par>
                            </p:childTnLst>
                          </p:cTn>
                        </p:par>
                      </p:childTnLst>
                    </p:cTn>
                  </p:par>
                  <p:par>
                    <p:cTn id="353" fill="hold">
                      <p:stCondLst>
                        <p:cond delay="indefinite"/>
                      </p:stCondLst>
                      <p:childTnLst>
                        <p:par>
                          <p:cTn id="354" fill="hold">
                            <p:stCondLst>
                              <p:cond delay="0"/>
                            </p:stCondLst>
                            <p:childTnLst>
                              <p:par>
                                <p:cTn id="355" presetID="22" presetClass="entr" presetSubtype="4" fill="hold" nodeType="clickEffect">
                                  <p:stCondLst>
                                    <p:cond delay="0"/>
                                  </p:stCondLst>
                                  <p:childTnLst>
                                    <p:set>
                                      <p:cBhvr>
                                        <p:cTn id="356" dur="1" fill="hold">
                                          <p:stCondLst>
                                            <p:cond delay="0"/>
                                          </p:stCondLst>
                                        </p:cTn>
                                        <p:tgtEl>
                                          <p:spTgt spid="181"/>
                                        </p:tgtEl>
                                        <p:attrNameLst>
                                          <p:attrName>style.visibility</p:attrName>
                                        </p:attrNameLst>
                                      </p:cBhvr>
                                      <p:to>
                                        <p:strVal val="visible"/>
                                      </p:to>
                                    </p:set>
                                    <p:animEffect transition="in" filter="wipe(down)">
                                      <p:cBhvr>
                                        <p:cTn id="357" dur="500"/>
                                        <p:tgtEl>
                                          <p:spTgt spid="181"/>
                                        </p:tgtEl>
                                      </p:cBhvr>
                                    </p:animEffect>
                                  </p:childTnLst>
                                </p:cTn>
                              </p:par>
                            </p:childTnLst>
                          </p:cTn>
                        </p:par>
                      </p:childTnLst>
                    </p:cTn>
                  </p:par>
                  <p:par>
                    <p:cTn id="358" fill="hold">
                      <p:stCondLst>
                        <p:cond delay="indefinite"/>
                      </p:stCondLst>
                      <p:childTnLst>
                        <p:par>
                          <p:cTn id="359" fill="hold">
                            <p:stCondLst>
                              <p:cond delay="0"/>
                            </p:stCondLst>
                            <p:childTnLst>
                              <p:par>
                                <p:cTn id="360" presetID="22" presetClass="entr" presetSubtype="8" fill="hold" nodeType="clickEffect">
                                  <p:stCondLst>
                                    <p:cond delay="0"/>
                                  </p:stCondLst>
                                  <p:childTnLst>
                                    <p:set>
                                      <p:cBhvr>
                                        <p:cTn id="361" dur="1" fill="hold">
                                          <p:stCondLst>
                                            <p:cond delay="0"/>
                                          </p:stCondLst>
                                        </p:cTn>
                                        <p:tgtEl>
                                          <p:spTgt spid="178"/>
                                        </p:tgtEl>
                                        <p:attrNameLst>
                                          <p:attrName>style.visibility</p:attrName>
                                        </p:attrNameLst>
                                      </p:cBhvr>
                                      <p:to>
                                        <p:strVal val="visible"/>
                                      </p:to>
                                    </p:set>
                                    <p:animEffect transition="in" filter="wipe(left)">
                                      <p:cBhvr>
                                        <p:cTn id="362" dur="500"/>
                                        <p:tgtEl>
                                          <p:spTgt spid="178"/>
                                        </p:tgtEl>
                                      </p:cBhvr>
                                    </p:animEffect>
                                  </p:childTnLst>
                                </p:cTn>
                              </p:par>
                            </p:childTnLst>
                          </p:cTn>
                        </p:par>
                      </p:childTnLst>
                    </p:cTn>
                  </p:par>
                  <p:par>
                    <p:cTn id="363" fill="hold">
                      <p:stCondLst>
                        <p:cond delay="indefinite"/>
                      </p:stCondLst>
                      <p:childTnLst>
                        <p:par>
                          <p:cTn id="364" fill="hold">
                            <p:stCondLst>
                              <p:cond delay="0"/>
                            </p:stCondLst>
                            <p:childTnLst>
                              <p:par>
                                <p:cTn id="365" presetID="22" presetClass="entr" presetSubtype="8" fill="hold" nodeType="clickEffect">
                                  <p:stCondLst>
                                    <p:cond delay="0"/>
                                  </p:stCondLst>
                                  <p:childTnLst>
                                    <p:set>
                                      <p:cBhvr>
                                        <p:cTn id="366" dur="1" fill="hold">
                                          <p:stCondLst>
                                            <p:cond delay="0"/>
                                          </p:stCondLst>
                                        </p:cTn>
                                        <p:tgtEl>
                                          <p:spTgt spid="174"/>
                                        </p:tgtEl>
                                        <p:attrNameLst>
                                          <p:attrName>style.visibility</p:attrName>
                                        </p:attrNameLst>
                                      </p:cBhvr>
                                      <p:to>
                                        <p:strVal val="visible"/>
                                      </p:to>
                                    </p:set>
                                    <p:animEffect transition="in" filter="wipe(left)">
                                      <p:cBhvr>
                                        <p:cTn id="367" dur="500"/>
                                        <p:tgtEl>
                                          <p:spTgt spid="174"/>
                                        </p:tgtEl>
                                      </p:cBhvr>
                                    </p:animEffect>
                                  </p:childTnLst>
                                </p:cTn>
                              </p:par>
                            </p:childTnLst>
                          </p:cTn>
                        </p:par>
                      </p:childTnLst>
                    </p:cTn>
                  </p:par>
                  <p:par>
                    <p:cTn id="368" fill="hold">
                      <p:stCondLst>
                        <p:cond delay="indefinite"/>
                      </p:stCondLst>
                      <p:childTnLst>
                        <p:par>
                          <p:cTn id="369" fill="hold">
                            <p:stCondLst>
                              <p:cond delay="0"/>
                            </p:stCondLst>
                            <p:childTnLst>
                              <p:par>
                                <p:cTn id="370" presetID="22" presetClass="entr" presetSubtype="8" fill="hold" nodeType="clickEffect">
                                  <p:stCondLst>
                                    <p:cond delay="0"/>
                                  </p:stCondLst>
                                  <p:childTnLst>
                                    <p:set>
                                      <p:cBhvr>
                                        <p:cTn id="371" dur="1" fill="hold">
                                          <p:stCondLst>
                                            <p:cond delay="0"/>
                                          </p:stCondLst>
                                        </p:cTn>
                                        <p:tgtEl>
                                          <p:spTgt spid="176"/>
                                        </p:tgtEl>
                                        <p:attrNameLst>
                                          <p:attrName>style.visibility</p:attrName>
                                        </p:attrNameLst>
                                      </p:cBhvr>
                                      <p:to>
                                        <p:strVal val="visible"/>
                                      </p:to>
                                    </p:set>
                                    <p:animEffect transition="in" filter="wipe(left)">
                                      <p:cBhvr>
                                        <p:cTn id="372" dur="500"/>
                                        <p:tgtEl>
                                          <p:spTgt spid="176"/>
                                        </p:tgtEl>
                                      </p:cBhvr>
                                    </p:animEffect>
                                  </p:childTnLst>
                                </p:cTn>
                              </p:par>
                            </p:childTnLst>
                          </p:cTn>
                        </p:par>
                      </p:childTnLst>
                    </p:cTn>
                  </p:par>
                  <p:par>
                    <p:cTn id="373" fill="hold">
                      <p:stCondLst>
                        <p:cond delay="indefinite"/>
                      </p:stCondLst>
                      <p:childTnLst>
                        <p:par>
                          <p:cTn id="374" fill="hold">
                            <p:stCondLst>
                              <p:cond delay="0"/>
                            </p:stCondLst>
                            <p:childTnLst>
                              <p:par>
                                <p:cTn id="375" presetID="10" presetClass="entr" presetSubtype="0" fill="hold" grpId="0" nodeType="clickEffect">
                                  <p:stCondLst>
                                    <p:cond delay="0"/>
                                  </p:stCondLst>
                                  <p:childTnLst>
                                    <p:set>
                                      <p:cBhvr>
                                        <p:cTn id="376" dur="1" fill="hold">
                                          <p:stCondLst>
                                            <p:cond delay="0"/>
                                          </p:stCondLst>
                                        </p:cTn>
                                        <p:tgtEl>
                                          <p:spTgt spid="160"/>
                                        </p:tgtEl>
                                        <p:attrNameLst>
                                          <p:attrName>style.visibility</p:attrName>
                                        </p:attrNameLst>
                                      </p:cBhvr>
                                      <p:to>
                                        <p:strVal val="visible"/>
                                      </p:to>
                                    </p:set>
                                    <p:animEffect transition="in" filter="fade">
                                      <p:cBhvr>
                                        <p:cTn id="377" dur="500"/>
                                        <p:tgtEl>
                                          <p:spTgt spid="160"/>
                                        </p:tgtEl>
                                      </p:cBhvr>
                                    </p:animEffect>
                                  </p:childTnLst>
                                </p:cTn>
                              </p:par>
                            </p:childTnLst>
                          </p:cTn>
                        </p:par>
                      </p:childTnLst>
                    </p:cTn>
                  </p:par>
                  <p:par>
                    <p:cTn id="378" fill="hold">
                      <p:stCondLst>
                        <p:cond delay="indefinite"/>
                      </p:stCondLst>
                      <p:childTnLst>
                        <p:par>
                          <p:cTn id="379" fill="hold">
                            <p:stCondLst>
                              <p:cond delay="0"/>
                            </p:stCondLst>
                            <p:childTnLst>
                              <p:par>
                                <p:cTn id="380" presetID="10" presetClass="entr" presetSubtype="0" fill="hold" nodeType="clickEffect">
                                  <p:stCondLst>
                                    <p:cond delay="0"/>
                                  </p:stCondLst>
                                  <p:childTnLst>
                                    <p:set>
                                      <p:cBhvr>
                                        <p:cTn id="381" dur="1" fill="hold">
                                          <p:stCondLst>
                                            <p:cond delay="0"/>
                                          </p:stCondLst>
                                        </p:cTn>
                                        <p:tgtEl>
                                          <p:spTgt spid="197"/>
                                        </p:tgtEl>
                                        <p:attrNameLst>
                                          <p:attrName>style.visibility</p:attrName>
                                        </p:attrNameLst>
                                      </p:cBhvr>
                                      <p:to>
                                        <p:strVal val="visible"/>
                                      </p:to>
                                    </p:set>
                                    <p:animEffect transition="in" filter="fade">
                                      <p:cBhvr>
                                        <p:cTn id="382" dur="500"/>
                                        <p:tgtEl>
                                          <p:spTgt spid="197"/>
                                        </p:tgtEl>
                                      </p:cBhvr>
                                    </p:animEffect>
                                  </p:childTnLst>
                                </p:cTn>
                              </p:par>
                            </p:childTnLst>
                          </p:cTn>
                        </p:par>
                      </p:childTnLst>
                    </p:cTn>
                  </p:par>
                  <p:par>
                    <p:cTn id="383" fill="hold">
                      <p:stCondLst>
                        <p:cond delay="indefinite"/>
                      </p:stCondLst>
                      <p:childTnLst>
                        <p:par>
                          <p:cTn id="384" fill="hold">
                            <p:stCondLst>
                              <p:cond delay="0"/>
                            </p:stCondLst>
                            <p:childTnLst>
                              <p:par>
                                <p:cTn id="385" presetID="10" presetClass="entr" presetSubtype="0" fill="hold" nodeType="clickEffect">
                                  <p:stCondLst>
                                    <p:cond delay="0"/>
                                  </p:stCondLst>
                                  <p:childTnLst>
                                    <p:set>
                                      <p:cBhvr>
                                        <p:cTn id="386" dur="1" fill="hold">
                                          <p:stCondLst>
                                            <p:cond delay="0"/>
                                          </p:stCondLst>
                                        </p:cTn>
                                        <p:tgtEl>
                                          <p:spTgt spid="169"/>
                                        </p:tgtEl>
                                        <p:attrNameLst>
                                          <p:attrName>style.visibility</p:attrName>
                                        </p:attrNameLst>
                                      </p:cBhvr>
                                      <p:to>
                                        <p:strVal val="visible"/>
                                      </p:to>
                                    </p:set>
                                    <p:animEffect transition="in" filter="fade">
                                      <p:cBhvr>
                                        <p:cTn id="387" dur="500"/>
                                        <p:tgtEl>
                                          <p:spTgt spid="169"/>
                                        </p:tgtEl>
                                      </p:cBhvr>
                                    </p:animEffect>
                                  </p:childTnLst>
                                </p:cTn>
                              </p:par>
                            </p:childTnLst>
                          </p:cTn>
                        </p:par>
                      </p:childTnLst>
                    </p:cTn>
                  </p:par>
                  <p:par>
                    <p:cTn id="388" fill="hold">
                      <p:stCondLst>
                        <p:cond delay="indefinite"/>
                      </p:stCondLst>
                      <p:childTnLst>
                        <p:par>
                          <p:cTn id="389" fill="hold">
                            <p:stCondLst>
                              <p:cond delay="0"/>
                            </p:stCondLst>
                            <p:childTnLst>
                              <p:par>
                                <p:cTn id="390" presetID="31" presetClass="entr" presetSubtype="0" fill="hold" grpId="0" nodeType="clickEffect">
                                  <p:stCondLst>
                                    <p:cond delay="0"/>
                                  </p:stCondLst>
                                  <p:childTnLst>
                                    <p:set>
                                      <p:cBhvr>
                                        <p:cTn id="391" dur="1" fill="hold">
                                          <p:stCondLst>
                                            <p:cond delay="0"/>
                                          </p:stCondLst>
                                        </p:cTn>
                                        <p:tgtEl>
                                          <p:spTgt spid="207"/>
                                        </p:tgtEl>
                                        <p:attrNameLst>
                                          <p:attrName>style.visibility</p:attrName>
                                        </p:attrNameLst>
                                      </p:cBhvr>
                                      <p:to>
                                        <p:strVal val="visible"/>
                                      </p:to>
                                    </p:set>
                                    <p:anim calcmode="lin" valueType="num">
                                      <p:cBhvr>
                                        <p:cTn id="392" dur="1000" fill="hold"/>
                                        <p:tgtEl>
                                          <p:spTgt spid="207"/>
                                        </p:tgtEl>
                                        <p:attrNameLst>
                                          <p:attrName>ppt_w</p:attrName>
                                        </p:attrNameLst>
                                      </p:cBhvr>
                                      <p:tavLst>
                                        <p:tav tm="0">
                                          <p:val>
                                            <p:fltVal val="0"/>
                                          </p:val>
                                        </p:tav>
                                        <p:tav tm="100000">
                                          <p:val>
                                            <p:strVal val="#ppt_w"/>
                                          </p:val>
                                        </p:tav>
                                      </p:tavLst>
                                    </p:anim>
                                    <p:anim calcmode="lin" valueType="num">
                                      <p:cBhvr>
                                        <p:cTn id="393" dur="1000" fill="hold"/>
                                        <p:tgtEl>
                                          <p:spTgt spid="207"/>
                                        </p:tgtEl>
                                        <p:attrNameLst>
                                          <p:attrName>ppt_h</p:attrName>
                                        </p:attrNameLst>
                                      </p:cBhvr>
                                      <p:tavLst>
                                        <p:tav tm="0">
                                          <p:val>
                                            <p:fltVal val="0"/>
                                          </p:val>
                                        </p:tav>
                                        <p:tav tm="100000">
                                          <p:val>
                                            <p:strVal val="#ppt_h"/>
                                          </p:val>
                                        </p:tav>
                                      </p:tavLst>
                                    </p:anim>
                                    <p:anim calcmode="lin" valueType="num">
                                      <p:cBhvr>
                                        <p:cTn id="394" dur="1000" fill="hold"/>
                                        <p:tgtEl>
                                          <p:spTgt spid="207"/>
                                        </p:tgtEl>
                                        <p:attrNameLst>
                                          <p:attrName>style.rotation</p:attrName>
                                        </p:attrNameLst>
                                      </p:cBhvr>
                                      <p:tavLst>
                                        <p:tav tm="0">
                                          <p:val>
                                            <p:fltVal val="90"/>
                                          </p:val>
                                        </p:tav>
                                        <p:tav tm="100000">
                                          <p:val>
                                            <p:fltVal val="0"/>
                                          </p:val>
                                        </p:tav>
                                      </p:tavLst>
                                    </p:anim>
                                    <p:animEffect transition="in" filter="fade">
                                      <p:cBhvr>
                                        <p:cTn id="395" dur="1000"/>
                                        <p:tgtEl>
                                          <p:spTgt spid="207"/>
                                        </p:tgtEl>
                                      </p:cBhvr>
                                    </p:animEffect>
                                  </p:childTnLst>
                                </p:cTn>
                              </p:par>
                            </p:childTnLst>
                          </p:cTn>
                        </p:par>
                      </p:childTnLst>
                    </p:cTn>
                  </p:par>
                  <p:par>
                    <p:cTn id="396" fill="hold">
                      <p:stCondLst>
                        <p:cond delay="indefinite"/>
                      </p:stCondLst>
                      <p:childTnLst>
                        <p:par>
                          <p:cTn id="397" fill="hold">
                            <p:stCondLst>
                              <p:cond delay="0"/>
                            </p:stCondLst>
                            <p:childTnLst>
                              <p:par>
                                <p:cTn id="398" presetID="31" presetClass="entr" presetSubtype="0" fill="hold" grpId="0" nodeType="clickEffect">
                                  <p:stCondLst>
                                    <p:cond delay="0"/>
                                  </p:stCondLst>
                                  <p:childTnLst>
                                    <p:set>
                                      <p:cBhvr>
                                        <p:cTn id="399" dur="1" fill="hold">
                                          <p:stCondLst>
                                            <p:cond delay="0"/>
                                          </p:stCondLst>
                                        </p:cTn>
                                        <p:tgtEl>
                                          <p:spTgt spid="208"/>
                                        </p:tgtEl>
                                        <p:attrNameLst>
                                          <p:attrName>style.visibility</p:attrName>
                                        </p:attrNameLst>
                                      </p:cBhvr>
                                      <p:to>
                                        <p:strVal val="visible"/>
                                      </p:to>
                                    </p:set>
                                    <p:anim calcmode="lin" valueType="num">
                                      <p:cBhvr>
                                        <p:cTn id="400" dur="1000" fill="hold"/>
                                        <p:tgtEl>
                                          <p:spTgt spid="208"/>
                                        </p:tgtEl>
                                        <p:attrNameLst>
                                          <p:attrName>ppt_w</p:attrName>
                                        </p:attrNameLst>
                                      </p:cBhvr>
                                      <p:tavLst>
                                        <p:tav tm="0">
                                          <p:val>
                                            <p:fltVal val="0"/>
                                          </p:val>
                                        </p:tav>
                                        <p:tav tm="100000">
                                          <p:val>
                                            <p:strVal val="#ppt_w"/>
                                          </p:val>
                                        </p:tav>
                                      </p:tavLst>
                                    </p:anim>
                                    <p:anim calcmode="lin" valueType="num">
                                      <p:cBhvr>
                                        <p:cTn id="401" dur="1000" fill="hold"/>
                                        <p:tgtEl>
                                          <p:spTgt spid="208"/>
                                        </p:tgtEl>
                                        <p:attrNameLst>
                                          <p:attrName>ppt_h</p:attrName>
                                        </p:attrNameLst>
                                      </p:cBhvr>
                                      <p:tavLst>
                                        <p:tav tm="0">
                                          <p:val>
                                            <p:fltVal val="0"/>
                                          </p:val>
                                        </p:tav>
                                        <p:tav tm="100000">
                                          <p:val>
                                            <p:strVal val="#ppt_h"/>
                                          </p:val>
                                        </p:tav>
                                      </p:tavLst>
                                    </p:anim>
                                    <p:anim calcmode="lin" valueType="num">
                                      <p:cBhvr>
                                        <p:cTn id="402" dur="1000" fill="hold"/>
                                        <p:tgtEl>
                                          <p:spTgt spid="208"/>
                                        </p:tgtEl>
                                        <p:attrNameLst>
                                          <p:attrName>style.rotation</p:attrName>
                                        </p:attrNameLst>
                                      </p:cBhvr>
                                      <p:tavLst>
                                        <p:tav tm="0">
                                          <p:val>
                                            <p:fltVal val="90"/>
                                          </p:val>
                                        </p:tav>
                                        <p:tav tm="100000">
                                          <p:val>
                                            <p:fltVal val="0"/>
                                          </p:val>
                                        </p:tav>
                                      </p:tavLst>
                                    </p:anim>
                                    <p:animEffect transition="in" filter="fade">
                                      <p:cBhvr>
                                        <p:cTn id="403" dur="1000"/>
                                        <p:tgtEl>
                                          <p:spTgt spid="208"/>
                                        </p:tgtEl>
                                      </p:cBhvr>
                                    </p:animEffect>
                                  </p:childTnLst>
                                </p:cTn>
                              </p:par>
                            </p:childTnLst>
                          </p:cTn>
                        </p:par>
                      </p:childTnLst>
                    </p:cTn>
                  </p:par>
                  <p:par>
                    <p:cTn id="404" fill="hold">
                      <p:stCondLst>
                        <p:cond delay="indefinite"/>
                      </p:stCondLst>
                      <p:childTnLst>
                        <p:par>
                          <p:cTn id="405" fill="hold">
                            <p:stCondLst>
                              <p:cond delay="0"/>
                            </p:stCondLst>
                            <p:childTnLst>
                              <p:par>
                                <p:cTn id="406" presetID="31" presetClass="entr" presetSubtype="0" fill="hold" grpId="0" nodeType="clickEffect">
                                  <p:stCondLst>
                                    <p:cond delay="0"/>
                                  </p:stCondLst>
                                  <p:childTnLst>
                                    <p:set>
                                      <p:cBhvr>
                                        <p:cTn id="407" dur="1" fill="hold">
                                          <p:stCondLst>
                                            <p:cond delay="0"/>
                                          </p:stCondLst>
                                        </p:cTn>
                                        <p:tgtEl>
                                          <p:spTgt spid="209"/>
                                        </p:tgtEl>
                                        <p:attrNameLst>
                                          <p:attrName>style.visibility</p:attrName>
                                        </p:attrNameLst>
                                      </p:cBhvr>
                                      <p:to>
                                        <p:strVal val="visible"/>
                                      </p:to>
                                    </p:set>
                                    <p:anim calcmode="lin" valueType="num">
                                      <p:cBhvr>
                                        <p:cTn id="408" dur="1000" fill="hold"/>
                                        <p:tgtEl>
                                          <p:spTgt spid="209"/>
                                        </p:tgtEl>
                                        <p:attrNameLst>
                                          <p:attrName>ppt_w</p:attrName>
                                        </p:attrNameLst>
                                      </p:cBhvr>
                                      <p:tavLst>
                                        <p:tav tm="0">
                                          <p:val>
                                            <p:fltVal val="0"/>
                                          </p:val>
                                        </p:tav>
                                        <p:tav tm="100000">
                                          <p:val>
                                            <p:strVal val="#ppt_w"/>
                                          </p:val>
                                        </p:tav>
                                      </p:tavLst>
                                    </p:anim>
                                    <p:anim calcmode="lin" valueType="num">
                                      <p:cBhvr>
                                        <p:cTn id="409" dur="1000" fill="hold"/>
                                        <p:tgtEl>
                                          <p:spTgt spid="209"/>
                                        </p:tgtEl>
                                        <p:attrNameLst>
                                          <p:attrName>ppt_h</p:attrName>
                                        </p:attrNameLst>
                                      </p:cBhvr>
                                      <p:tavLst>
                                        <p:tav tm="0">
                                          <p:val>
                                            <p:fltVal val="0"/>
                                          </p:val>
                                        </p:tav>
                                        <p:tav tm="100000">
                                          <p:val>
                                            <p:strVal val="#ppt_h"/>
                                          </p:val>
                                        </p:tav>
                                      </p:tavLst>
                                    </p:anim>
                                    <p:anim calcmode="lin" valueType="num">
                                      <p:cBhvr>
                                        <p:cTn id="410" dur="1000" fill="hold"/>
                                        <p:tgtEl>
                                          <p:spTgt spid="209"/>
                                        </p:tgtEl>
                                        <p:attrNameLst>
                                          <p:attrName>style.rotation</p:attrName>
                                        </p:attrNameLst>
                                      </p:cBhvr>
                                      <p:tavLst>
                                        <p:tav tm="0">
                                          <p:val>
                                            <p:fltVal val="90"/>
                                          </p:val>
                                        </p:tav>
                                        <p:tav tm="100000">
                                          <p:val>
                                            <p:fltVal val="0"/>
                                          </p:val>
                                        </p:tav>
                                      </p:tavLst>
                                    </p:anim>
                                    <p:animEffect transition="in" filter="fade">
                                      <p:cBhvr>
                                        <p:cTn id="411" dur="1000"/>
                                        <p:tgtEl>
                                          <p:spTgt spid="209"/>
                                        </p:tgtEl>
                                      </p:cBhvr>
                                    </p:animEffect>
                                  </p:childTnLst>
                                </p:cTn>
                              </p:par>
                            </p:childTnLst>
                          </p:cTn>
                        </p:par>
                      </p:childTnLst>
                    </p:cTn>
                  </p:par>
                  <p:par>
                    <p:cTn id="412" fill="hold">
                      <p:stCondLst>
                        <p:cond delay="indefinite"/>
                      </p:stCondLst>
                      <p:childTnLst>
                        <p:par>
                          <p:cTn id="413" fill="hold">
                            <p:stCondLst>
                              <p:cond delay="0"/>
                            </p:stCondLst>
                            <p:childTnLst>
                              <p:par>
                                <p:cTn id="414" presetID="31" presetClass="entr" presetSubtype="0" fill="hold" nodeType="clickEffect">
                                  <p:stCondLst>
                                    <p:cond delay="0"/>
                                  </p:stCondLst>
                                  <p:childTnLst>
                                    <p:set>
                                      <p:cBhvr>
                                        <p:cTn id="415" dur="1" fill="hold">
                                          <p:stCondLst>
                                            <p:cond delay="0"/>
                                          </p:stCondLst>
                                        </p:cTn>
                                        <p:tgtEl>
                                          <p:spTgt spid="206"/>
                                        </p:tgtEl>
                                        <p:attrNameLst>
                                          <p:attrName>style.visibility</p:attrName>
                                        </p:attrNameLst>
                                      </p:cBhvr>
                                      <p:to>
                                        <p:strVal val="visible"/>
                                      </p:to>
                                    </p:set>
                                    <p:anim calcmode="lin" valueType="num">
                                      <p:cBhvr>
                                        <p:cTn id="416" dur="1000" fill="hold"/>
                                        <p:tgtEl>
                                          <p:spTgt spid="206"/>
                                        </p:tgtEl>
                                        <p:attrNameLst>
                                          <p:attrName>ppt_w</p:attrName>
                                        </p:attrNameLst>
                                      </p:cBhvr>
                                      <p:tavLst>
                                        <p:tav tm="0">
                                          <p:val>
                                            <p:fltVal val="0"/>
                                          </p:val>
                                        </p:tav>
                                        <p:tav tm="100000">
                                          <p:val>
                                            <p:strVal val="#ppt_w"/>
                                          </p:val>
                                        </p:tav>
                                      </p:tavLst>
                                    </p:anim>
                                    <p:anim calcmode="lin" valueType="num">
                                      <p:cBhvr>
                                        <p:cTn id="417" dur="1000" fill="hold"/>
                                        <p:tgtEl>
                                          <p:spTgt spid="206"/>
                                        </p:tgtEl>
                                        <p:attrNameLst>
                                          <p:attrName>ppt_h</p:attrName>
                                        </p:attrNameLst>
                                      </p:cBhvr>
                                      <p:tavLst>
                                        <p:tav tm="0">
                                          <p:val>
                                            <p:fltVal val="0"/>
                                          </p:val>
                                        </p:tav>
                                        <p:tav tm="100000">
                                          <p:val>
                                            <p:strVal val="#ppt_h"/>
                                          </p:val>
                                        </p:tav>
                                      </p:tavLst>
                                    </p:anim>
                                    <p:anim calcmode="lin" valueType="num">
                                      <p:cBhvr>
                                        <p:cTn id="418" dur="1000" fill="hold"/>
                                        <p:tgtEl>
                                          <p:spTgt spid="206"/>
                                        </p:tgtEl>
                                        <p:attrNameLst>
                                          <p:attrName>style.rotation</p:attrName>
                                        </p:attrNameLst>
                                      </p:cBhvr>
                                      <p:tavLst>
                                        <p:tav tm="0">
                                          <p:val>
                                            <p:fltVal val="90"/>
                                          </p:val>
                                        </p:tav>
                                        <p:tav tm="100000">
                                          <p:val>
                                            <p:fltVal val="0"/>
                                          </p:val>
                                        </p:tav>
                                      </p:tavLst>
                                    </p:anim>
                                    <p:animEffect transition="in" filter="fade">
                                      <p:cBhvr>
                                        <p:cTn id="419" dur="1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5" grpId="0"/>
      <p:bldP spid="157" grpId="0"/>
      <p:bldP spid="161" grpId="0"/>
      <p:bldP spid="162" grpId="0"/>
      <p:bldP spid="163" grpId="0"/>
      <p:bldP spid="164" grpId="0"/>
      <p:bldP spid="2" grpId="0" animBg="1"/>
      <p:bldP spid="6" grpId="0" animBg="1"/>
      <p:bldP spid="41" grpId="0" animBg="1"/>
      <p:bldP spid="45" grpId="0" animBg="1"/>
      <p:bldP spid="73" grpId="0" animBg="1"/>
      <p:bldP spid="134" grpId="0"/>
      <p:bldP spid="135" grpId="0"/>
      <p:bldP spid="136" grpId="0"/>
      <p:bldP spid="138" grpId="0"/>
      <p:bldP spid="139" grpId="0"/>
      <p:bldP spid="189" grpId="0" animBg="1"/>
      <p:bldP spid="160" grpId="0" animBg="1"/>
      <p:bldP spid="207" grpId="0"/>
      <p:bldP spid="208" grpId="0"/>
      <p:bldP spid="209" grpId="0"/>
      <p:bldP spid="210" grpId="0"/>
      <p:bldP spid="211" grpId="0"/>
      <p:bldP spid="3" grpId="0" animBg="1"/>
      <p:bldP spid="170"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3135</TotalTime>
  <Words>477</Words>
  <Application>Microsoft Office PowerPoint</Application>
  <PresentationFormat>Custom</PresentationFormat>
  <Paragraphs>61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Trebuchet MS</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469</cp:revision>
  <dcterms:created xsi:type="dcterms:W3CDTF">2019-07-08T07:56:12Z</dcterms:created>
  <dcterms:modified xsi:type="dcterms:W3CDTF">2019-09-26T18:30:21Z</dcterms:modified>
</cp:coreProperties>
</file>