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3"/>
  </p:handoutMasterIdLst>
  <p:sldIdLst>
    <p:sldId id="281" r:id="rId2"/>
  </p:sldIdLst>
  <p:sldSz cx="15119350" cy="10691813"/>
  <p:notesSz cx="6858000" cy="9144000"/>
  <p:defaultTextStyle>
    <a:defPPr>
      <a:defRPr lang="en-US"/>
    </a:defPPr>
    <a:lvl1pPr marL="0" algn="l" defTabSz="1238921" rtl="0" eaLnBrk="1" latinLnBrk="0" hangingPunct="1">
      <a:defRPr sz="2439" kern="1200">
        <a:solidFill>
          <a:schemeClr val="tx1"/>
        </a:solidFill>
        <a:latin typeface="+mn-lt"/>
        <a:ea typeface="+mn-ea"/>
        <a:cs typeface="+mn-cs"/>
      </a:defRPr>
    </a:lvl1pPr>
    <a:lvl2pPr marL="619460" algn="l" defTabSz="1238921" rtl="0" eaLnBrk="1" latinLnBrk="0" hangingPunct="1">
      <a:defRPr sz="2439" kern="1200">
        <a:solidFill>
          <a:schemeClr val="tx1"/>
        </a:solidFill>
        <a:latin typeface="+mn-lt"/>
        <a:ea typeface="+mn-ea"/>
        <a:cs typeface="+mn-cs"/>
      </a:defRPr>
    </a:lvl2pPr>
    <a:lvl3pPr marL="1238921" algn="l" defTabSz="1238921" rtl="0" eaLnBrk="1" latinLnBrk="0" hangingPunct="1">
      <a:defRPr sz="2439" kern="1200">
        <a:solidFill>
          <a:schemeClr val="tx1"/>
        </a:solidFill>
        <a:latin typeface="+mn-lt"/>
        <a:ea typeface="+mn-ea"/>
        <a:cs typeface="+mn-cs"/>
      </a:defRPr>
    </a:lvl3pPr>
    <a:lvl4pPr marL="1858381" algn="l" defTabSz="1238921" rtl="0" eaLnBrk="1" latinLnBrk="0" hangingPunct="1">
      <a:defRPr sz="2439" kern="1200">
        <a:solidFill>
          <a:schemeClr val="tx1"/>
        </a:solidFill>
        <a:latin typeface="+mn-lt"/>
        <a:ea typeface="+mn-ea"/>
        <a:cs typeface="+mn-cs"/>
      </a:defRPr>
    </a:lvl4pPr>
    <a:lvl5pPr marL="2477841" algn="l" defTabSz="1238921" rtl="0" eaLnBrk="1" latinLnBrk="0" hangingPunct="1">
      <a:defRPr sz="2439" kern="1200">
        <a:solidFill>
          <a:schemeClr val="tx1"/>
        </a:solidFill>
        <a:latin typeface="+mn-lt"/>
        <a:ea typeface="+mn-ea"/>
        <a:cs typeface="+mn-cs"/>
      </a:defRPr>
    </a:lvl5pPr>
    <a:lvl6pPr marL="3097301" algn="l" defTabSz="1238921" rtl="0" eaLnBrk="1" latinLnBrk="0" hangingPunct="1">
      <a:defRPr sz="2439" kern="1200">
        <a:solidFill>
          <a:schemeClr val="tx1"/>
        </a:solidFill>
        <a:latin typeface="+mn-lt"/>
        <a:ea typeface="+mn-ea"/>
        <a:cs typeface="+mn-cs"/>
      </a:defRPr>
    </a:lvl6pPr>
    <a:lvl7pPr marL="3716762" algn="l" defTabSz="1238921" rtl="0" eaLnBrk="1" latinLnBrk="0" hangingPunct="1">
      <a:defRPr sz="2439" kern="1200">
        <a:solidFill>
          <a:schemeClr val="tx1"/>
        </a:solidFill>
        <a:latin typeface="+mn-lt"/>
        <a:ea typeface="+mn-ea"/>
        <a:cs typeface="+mn-cs"/>
      </a:defRPr>
    </a:lvl7pPr>
    <a:lvl8pPr marL="4336222" algn="l" defTabSz="1238921" rtl="0" eaLnBrk="1" latinLnBrk="0" hangingPunct="1">
      <a:defRPr sz="2439" kern="1200">
        <a:solidFill>
          <a:schemeClr val="tx1"/>
        </a:solidFill>
        <a:latin typeface="+mn-lt"/>
        <a:ea typeface="+mn-ea"/>
        <a:cs typeface="+mn-cs"/>
      </a:defRPr>
    </a:lvl8pPr>
    <a:lvl9pPr marL="4955682" algn="l" defTabSz="1238921" rtl="0" eaLnBrk="1" latinLnBrk="0" hangingPunct="1">
      <a:defRPr sz="2439" kern="1200">
        <a:solidFill>
          <a:schemeClr val="tx1"/>
        </a:solidFill>
        <a:latin typeface="+mn-lt"/>
        <a:ea typeface="+mn-ea"/>
        <a:cs typeface="+mn-cs"/>
      </a:defRPr>
    </a:lvl9pPr>
  </p:defaultTextStyle>
  <p:modifyVerifier cryptProviderType="rsaAES" cryptAlgorithmClass="hash" cryptAlgorithmType="typeAny" cryptAlgorithmSid="14" spinCount="100000" saltData="ZjI8F0GB3oKHXykwbArzpw==" hashData="1CoTyDWWjuIycZk+C6/noZ1EBXBIT3xZBD+AVe9Q2IfWTpne6IwqNIi9bgV+GZZaLdaA97q390+H67LHWgmr3Q=="/>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26D"/>
    <a:srgbClr val="FF3399"/>
    <a:srgbClr val="F9F9F9"/>
    <a:srgbClr val="66FF66"/>
    <a:srgbClr val="FF66FF"/>
    <a:srgbClr val="FF6600"/>
    <a:srgbClr val="00FF00"/>
    <a:srgbClr val="FFCCFF"/>
    <a:srgbClr val="FFFF99"/>
    <a:srgbClr val="764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04" autoAdjust="0"/>
    <p:restoredTop sz="94660"/>
  </p:normalViewPr>
  <p:slideViewPr>
    <p:cSldViewPr snapToGrid="0">
      <p:cViewPr varScale="1">
        <p:scale>
          <a:sx n="57" d="100"/>
          <a:sy n="57" d="100"/>
        </p:scale>
        <p:origin x="1147" y="77"/>
      </p:cViewPr>
      <p:guideLst/>
    </p:cSldViewPr>
  </p:slideViewPr>
  <p:notesTextViewPr>
    <p:cViewPr>
      <p:scale>
        <a:sx n="1" d="1"/>
        <a:sy n="1" d="1"/>
      </p:scale>
      <p:origin x="0" y="0"/>
    </p:cViewPr>
  </p:notesTextViewPr>
  <p:notesViewPr>
    <p:cSldViewPr snapToGrid="0">
      <p:cViewPr varScale="1">
        <p:scale>
          <a:sx n="67" d="100"/>
          <a:sy n="67" d="100"/>
        </p:scale>
        <p:origin x="2400" y="77"/>
      </p:cViewPr>
      <p:guideLst/>
    </p:cSldViewPr>
  </p:notes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handoutMaster" Target="handoutMasters/handout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296B0B7-A66B-4827-8B73-94752FB991EE}" type="datetimeFigureOut">
              <a:rPr lang="en-IE" smtClean="0"/>
              <a:t>26/09/2019</a:t>
            </a:fld>
            <a:endParaRPr lang="en-IE"/>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6B52497-DE40-4BA2-B678-26FA7FDF2778}" type="slidenum">
              <a:rPr lang="en-IE" smtClean="0"/>
              <a:t>‹#›</a:t>
            </a:fld>
            <a:endParaRPr lang="en-IE"/>
          </a:p>
        </p:txBody>
      </p:sp>
    </p:spTree>
    <p:extLst>
      <p:ext uri="{BB962C8B-B14F-4D97-AF65-F5344CB8AC3E}">
        <p14:creationId xmlns:p14="http://schemas.microsoft.com/office/powerpoint/2010/main" val="129665496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5.gif"/><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gif"/><Relationship Id="rId5" Type="http://schemas.openxmlformats.org/officeDocument/2006/relationships/image" Target="../media/image4.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33951" y="1749795"/>
            <a:ext cx="12851448" cy="3722335"/>
          </a:xfrm>
        </p:spPr>
        <p:txBody>
          <a:bodyPr anchor="b"/>
          <a:lstStyle>
            <a:lvl1pPr algn="ctr">
              <a:defRPr sz="9354"/>
            </a:lvl1pPr>
          </a:lstStyle>
          <a:p>
            <a:r>
              <a:rPr lang="en-US" smtClean="0"/>
              <a:t>Click to edit Master title style</a:t>
            </a:r>
            <a:endParaRPr lang="en-US" dirty="0"/>
          </a:p>
        </p:txBody>
      </p:sp>
      <p:sp>
        <p:nvSpPr>
          <p:cNvPr id="3" name="Subtitle 2"/>
          <p:cNvSpPr>
            <a:spLocks noGrp="1"/>
          </p:cNvSpPr>
          <p:nvPr>
            <p:ph type="subTitle" idx="1"/>
          </p:nvPr>
        </p:nvSpPr>
        <p:spPr>
          <a:xfrm>
            <a:off x="1889919" y="5615678"/>
            <a:ext cx="11339513" cy="2581379"/>
          </a:xfrm>
        </p:spPr>
        <p:txBody>
          <a:bodyPr/>
          <a:lstStyle>
            <a:lvl1pPr marL="0" indent="0" algn="ctr">
              <a:buNone/>
              <a:defRPr sz="3742"/>
            </a:lvl1pPr>
            <a:lvl2pPr marL="712775" indent="0" algn="ctr">
              <a:buNone/>
              <a:defRPr sz="3118"/>
            </a:lvl2pPr>
            <a:lvl3pPr marL="1425550" indent="0" algn="ctr">
              <a:buNone/>
              <a:defRPr sz="2806"/>
            </a:lvl3pPr>
            <a:lvl4pPr marL="2138324" indent="0" algn="ctr">
              <a:buNone/>
              <a:defRPr sz="2494"/>
            </a:lvl4pPr>
            <a:lvl5pPr marL="2851099" indent="0" algn="ctr">
              <a:buNone/>
              <a:defRPr sz="2494"/>
            </a:lvl5pPr>
            <a:lvl6pPr marL="3563874" indent="0" algn="ctr">
              <a:buNone/>
              <a:defRPr sz="2494"/>
            </a:lvl6pPr>
            <a:lvl7pPr marL="4276649" indent="0" algn="ctr">
              <a:buNone/>
              <a:defRPr sz="2494"/>
            </a:lvl7pPr>
            <a:lvl8pPr marL="4989424" indent="0" algn="ctr">
              <a:buNone/>
              <a:defRPr sz="2494"/>
            </a:lvl8pPr>
            <a:lvl9pPr marL="5702198" indent="0" algn="ctr">
              <a:buNone/>
              <a:defRPr sz="2494"/>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E08CCB5-D89D-4130-9D02-B45B18132B0D}" type="datetimeFigureOut">
              <a:rPr lang="en-IE" smtClean="0"/>
              <a:t>26/09/2019</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D86DFF5-10DD-4058-A2DD-80B1AED96BFA}" type="slidenum">
              <a:rPr lang="en-IE" smtClean="0"/>
              <a:t>‹#›</a:t>
            </a:fld>
            <a:endParaRPr lang="en-IE"/>
          </a:p>
        </p:txBody>
      </p:sp>
    </p:spTree>
    <p:extLst>
      <p:ext uri="{BB962C8B-B14F-4D97-AF65-F5344CB8AC3E}">
        <p14:creationId xmlns:p14="http://schemas.microsoft.com/office/powerpoint/2010/main" val="1131186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08CCB5-D89D-4130-9D02-B45B18132B0D}" type="datetimeFigureOut">
              <a:rPr lang="en-IE" smtClean="0"/>
              <a:t>26/09/2019</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D86DFF5-10DD-4058-A2DD-80B1AED96BFA}" type="slidenum">
              <a:rPr lang="en-IE" smtClean="0"/>
              <a:t>‹#›</a:t>
            </a:fld>
            <a:endParaRPr lang="en-IE"/>
          </a:p>
        </p:txBody>
      </p:sp>
    </p:spTree>
    <p:extLst>
      <p:ext uri="{BB962C8B-B14F-4D97-AF65-F5344CB8AC3E}">
        <p14:creationId xmlns:p14="http://schemas.microsoft.com/office/powerpoint/2010/main" val="1342668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31582" y="2665532"/>
            <a:ext cx="13040439" cy="4447496"/>
          </a:xfrm>
        </p:spPr>
        <p:txBody>
          <a:bodyPr anchor="b"/>
          <a:lstStyle>
            <a:lvl1pPr>
              <a:defRPr sz="9354"/>
            </a:lvl1pPr>
          </a:lstStyle>
          <a:p>
            <a:r>
              <a:rPr lang="en-US" smtClean="0"/>
              <a:t>Click to edit Master title style</a:t>
            </a:r>
            <a:endParaRPr lang="en-US" dirty="0"/>
          </a:p>
        </p:txBody>
      </p:sp>
      <p:sp>
        <p:nvSpPr>
          <p:cNvPr id="3" name="Text Placeholder 2"/>
          <p:cNvSpPr>
            <a:spLocks noGrp="1"/>
          </p:cNvSpPr>
          <p:nvPr>
            <p:ph type="body" idx="1"/>
          </p:nvPr>
        </p:nvSpPr>
        <p:spPr>
          <a:xfrm>
            <a:off x="1031582" y="7155103"/>
            <a:ext cx="13040439" cy="2338833"/>
          </a:xfrm>
        </p:spPr>
        <p:txBody>
          <a:bodyPr/>
          <a:lstStyle>
            <a:lvl1pPr marL="0" indent="0">
              <a:buNone/>
              <a:defRPr sz="3742">
                <a:solidFill>
                  <a:schemeClr val="tx1"/>
                </a:solidFill>
              </a:defRPr>
            </a:lvl1pPr>
            <a:lvl2pPr marL="712775" indent="0">
              <a:buNone/>
              <a:defRPr sz="3118">
                <a:solidFill>
                  <a:schemeClr val="tx1">
                    <a:tint val="75000"/>
                  </a:schemeClr>
                </a:solidFill>
              </a:defRPr>
            </a:lvl2pPr>
            <a:lvl3pPr marL="1425550" indent="0">
              <a:buNone/>
              <a:defRPr sz="2806">
                <a:solidFill>
                  <a:schemeClr val="tx1">
                    <a:tint val="75000"/>
                  </a:schemeClr>
                </a:solidFill>
              </a:defRPr>
            </a:lvl3pPr>
            <a:lvl4pPr marL="2138324" indent="0">
              <a:buNone/>
              <a:defRPr sz="2494">
                <a:solidFill>
                  <a:schemeClr val="tx1">
                    <a:tint val="75000"/>
                  </a:schemeClr>
                </a:solidFill>
              </a:defRPr>
            </a:lvl4pPr>
            <a:lvl5pPr marL="2851099" indent="0">
              <a:buNone/>
              <a:defRPr sz="2494">
                <a:solidFill>
                  <a:schemeClr val="tx1">
                    <a:tint val="75000"/>
                  </a:schemeClr>
                </a:solidFill>
              </a:defRPr>
            </a:lvl5pPr>
            <a:lvl6pPr marL="3563874" indent="0">
              <a:buNone/>
              <a:defRPr sz="2494">
                <a:solidFill>
                  <a:schemeClr val="tx1">
                    <a:tint val="75000"/>
                  </a:schemeClr>
                </a:solidFill>
              </a:defRPr>
            </a:lvl6pPr>
            <a:lvl7pPr marL="4276649" indent="0">
              <a:buNone/>
              <a:defRPr sz="2494">
                <a:solidFill>
                  <a:schemeClr val="tx1">
                    <a:tint val="75000"/>
                  </a:schemeClr>
                </a:solidFill>
              </a:defRPr>
            </a:lvl7pPr>
            <a:lvl8pPr marL="4989424" indent="0">
              <a:buNone/>
              <a:defRPr sz="2494">
                <a:solidFill>
                  <a:schemeClr val="tx1">
                    <a:tint val="75000"/>
                  </a:schemeClr>
                </a:solidFill>
              </a:defRPr>
            </a:lvl8pPr>
            <a:lvl9pPr marL="5702198" indent="0">
              <a:buNone/>
              <a:defRPr sz="2494">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08CCB5-D89D-4130-9D02-B45B18132B0D}" type="datetimeFigureOut">
              <a:rPr lang="en-IE" smtClean="0"/>
              <a:t>26/09/2019</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D86DFF5-10DD-4058-A2DD-80B1AED96BFA}" type="slidenum">
              <a:rPr lang="en-IE" smtClean="0"/>
              <a:t>‹#›</a:t>
            </a:fld>
            <a:endParaRPr lang="en-IE"/>
          </a:p>
        </p:txBody>
      </p:sp>
    </p:spTree>
    <p:extLst>
      <p:ext uri="{BB962C8B-B14F-4D97-AF65-F5344CB8AC3E}">
        <p14:creationId xmlns:p14="http://schemas.microsoft.com/office/powerpoint/2010/main" val="2287423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39455" y="2846200"/>
            <a:ext cx="6425724" cy="678385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654171" y="2846200"/>
            <a:ext cx="6425724" cy="678385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08CCB5-D89D-4130-9D02-B45B18132B0D}" type="datetimeFigureOut">
              <a:rPr lang="en-IE" smtClean="0"/>
              <a:t>26/09/2019</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6D86DFF5-10DD-4058-A2DD-80B1AED96BFA}" type="slidenum">
              <a:rPr lang="en-IE" smtClean="0"/>
              <a:t>‹#›</a:t>
            </a:fld>
            <a:endParaRPr lang="en-IE"/>
          </a:p>
        </p:txBody>
      </p:sp>
    </p:spTree>
    <p:extLst>
      <p:ext uri="{BB962C8B-B14F-4D97-AF65-F5344CB8AC3E}">
        <p14:creationId xmlns:p14="http://schemas.microsoft.com/office/powerpoint/2010/main" val="1362872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41425" y="569242"/>
            <a:ext cx="13040439" cy="206659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41426" y="2620980"/>
            <a:ext cx="6396193" cy="1284502"/>
          </a:xfrm>
        </p:spPr>
        <p:txBody>
          <a:bodyPr anchor="b"/>
          <a:lstStyle>
            <a:lvl1pPr marL="0" indent="0">
              <a:buNone/>
              <a:defRPr sz="3742" b="1"/>
            </a:lvl1pPr>
            <a:lvl2pPr marL="712775" indent="0">
              <a:buNone/>
              <a:defRPr sz="3118" b="1"/>
            </a:lvl2pPr>
            <a:lvl3pPr marL="1425550" indent="0">
              <a:buNone/>
              <a:defRPr sz="2806" b="1"/>
            </a:lvl3pPr>
            <a:lvl4pPr marL="2138324" indent="0">
              <a:buNone/>
              <a:defRPr sz="2494" b="1"/>
            </a:lvl4pPr>
            <a:lvl5pPr marL="2851099" indent="0">
              <a:buNone/>
              <a:defRPr sz="2494" b="1"/>
            </a:lvl5pPr>
            <a:lvl6pPr marL="3563874" indent="0">
              <a:buNone/>
              <a:defRPr sz="2494" b="1"/>
            </a:lvl6pPr>
            <a:lvl7pPr marL="4276649" indent="0">
              <a:buNone/>
              <a:defRPr sz="2494" b="1"/>
            </a:lvl7pPr>
            <a:lvl8pPr marL="4989424" indent="0">
              <a:buNone/>
              <a:defRPr sz="2494" b="1"/>
            </a:lvl8pPr>
            <a:lvl9pPr marL="5702198" indent="0">
              <a:buNone/>
              <a:defRPr sz="2494" b="1"/>
            </a:lvl9pPr>
          </a:lstStyle>
          <a:p>
            <a:pPr lvl="0"/>
            <a:r>
              <a:rPr lang="en-US" smtClean="0"/>
              <a:t>Click to edit Master text styles</a:t>
            </a:r>
          </a:p>
        </p:txBody>
      </p:sp>
      <p:sp>
        <p:nvSpPr>
          <p:cNvPr id="4" name="Content Placeholder 3"/>
          <p:cNvSpPr>
            <a:spLocks noGrp="1"/>
          </p:cNvSpPr>
          <p:nvPr>
            <p:ph sz="half" idx="2"/>
          </p:nvPr>
        </p:nvSpPr>
        <p:spPr>
          <a:xfrm>
            <a:off x="1041426" y="3905482"/>
            <a:ext cx="6396193" cy="57443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654172" y="2620980"/>
            <a:ext cx="6427693" cy="1284502"/>
          </a:xfrm>
        </p:spPr>
        <p:txBody>
          <a:bodyPr anchor="b"/>
          <a:lstStyle>
            <a:lvl1pPr marL="0" indent="0">
              <a:buNone/>
              <a:defRPr sz="3742" b="1"/>
            </a:lvl1pPr>
            <a:lvl2pPr marL="712775" indent="0">
              <a:buNone/>
              <a:defRPr sz="3118" b="1"/>
            </a:lvl2pPr>
            <a:lvl3pPr marL="1425550" indent="0">
              <a:buNone/>
              <a:defRPr sz="2806" b="1"/>
            </a:lvl3pPr>
            <a:lvl4pPr marL="2138324" indent="0">
              <a:buNone/>
              <a:defRPr sz="2494" b="1"/>
            </a:lvl4pPr>
            <a:lvl5pPr marL="2851099" indent="0">
              <a:buNone/>
              <a:defRPr sz="2494" b="1"/>
            </a:lvl5pPr>
            <a:lvl6pPr marL="3563874" indent="0">
              <a:buNone/>
              <a:defRPr sz="2494" b="1"/>
            </a:lvl6pPr>
            <a:lvl7pPr marL="4276649" indent="0">
              <a:buNone/>
              <a:defRPr sz="2494" b="1"/>
            </a:lvl7pPr>
            <a:lvl8pPr marL="4989424" indent="0">
              <a:buNone/>
              <a:defRPr sz="2494" b="1"/>
            </a:lvl8pPr>
            <a:lvl9pPr marL="5702198" indent="0">
              <a:buNone/>
              <a:defRPr sz="2494" b="1"/>
            </a:lvl9pPr>
          </a:lstStyle>
          <a:p>
            <a:pPr lvl="0"/>
            <a:r>
              <a:rPr lang="en-US" smtClean="0"/>
              <a:t>Click to edit Master text styles</a:t>
            </a:r>
          </a:p>
        </p:txBody>
      </p:sp>
      <p:sp>
        <p:nvSpPr>
          <p:cNvPr id="6" name="Content Placeholder 5"/>
          <p:cNvSpPr>
            <a:spLocks noGrp="1"/>
          </p:cNvSpPr>
          <p:nvPr>
            <p:ph sz="quarter" idx="4"/>
          </p:nvPr>
        </p:nvSpPr>
        <p:spPr>
          <a:xfrm>
            <a:off x="7654172" y="3905482"/>
            <a:ext cx="6427693" cy="57443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E08CCB5-D89D-4130-9D02-B45B18132B0D}" type="datetimeFigureOut">
              <a:rPr lang="en-IE" smtClean="0"/>
              <a:t>26/09/2019</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6D86DFF5-10DD-4058-A2DD-80B1AED96BFA}" type="slidenum">
              <a:rPr lang="en-IE" smtClean="0"/>
              <a:t>‹#›</a:t>
            </a:fld>
            <a:endParaRPr lang="en-IE"/>
          </a:p>
        </p:txBody>
      </p:sp>
    </p:spTree>
    <p:extLst>
      <p:ext uri="{BB962C8B-B14F-4D97-AF65-F5344CB8AC3E}">
        <p14:creationId xmlns:p14="http://schemas.microsoft.com/office/powerpoint/2010/main" val="3788830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6" name="Group 5"/>
          <p:cNvGrpSpPr/>
          <p:nvPr userDrawn="1"/>
        </p:nvGrpSpPr>
        <p:grpSpPr>
          <a:xfrm>
            <a:off x="-1" y="-3481"/>
            <a:ext cx="15120730" cy="10695294"/>
            <a:chOff x="-1" y="-3481"/>
            <a:chExt cx="15120730" cy="10695294"/>
          </a:xfrm>
        </p:grpSpPr>
        <p:grpSp>
          <p:nvGrpSpPr>
            <p:cNvPr id="7" name="Group 6"/>
            <p:cNvGrpSpPr/>
            <p:nvPr/>
          </p:nvGrpSpPr>
          <p:grpSpPr>
            <a:xfrm>
              <a:off x="0" y="9546982"/>
              <a:ext cx="15120729" cy="1144831"/>
              <a:chOff x="0" y="9546982"/>
              <a:chExt cx="15120729" cy="1144831"/>
            </a:xfrm>
          </p:grpSpPr>
          <p:sp>
            <p:nvSpPr>
              <p:cNvPr id="17" name="Parallelogram 16"/>
              <p:cNvSpPr/>
              <p:nvPr/>
            </p:nvSpPr>
            <p:spPr>
              <a:xfrm>
                <a:off x="0" y="10562404"/>
                <a:ext cx="15120729" cy="129409"/>
              </a:xfrm>
              <a:prstGeom prst="parallelogram">
                <a:avLst>
                  <a:gd name="adj" fmla="val 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8" name="Picture 17"/>
              <p:cNvPicPr>
                <a:picLocks noChangeAspect="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Lst>
              </a:blip>
              <a:stretch>
                <a:fillRect/>
              </a:stretch>
            </p:blipFill>
            <p:spPr>
              <a:xfrm>
                <a:off x="13896505" y="9546982"/>
                <a:ext cx="959355" cy="595035"/>
              </a:xfrm>
              <a:prstGeom prst="rect">
                <a:avLst/>
              </a:prstGeom>
              <a:noFill/>
              <a:ln>
                <a:noFill/>
              </a:ln>
            </p:spPr>
          </p:pic>
          <p:sp>
            <p:nvSpPr>
              <p:cNvPr id="19" name="TextBox 18"/>
              <p:cNvSpPr txBox="1"/>
              <p:nvPr/>
            </p:nvSpPr>
            <p:spPr>
              <a:xfrm>
                <a:off x="12234284" y="10281163"/>
                <a:ext cx="1460935" cy="200055"/>
              </a:xfrm>
              <a:prstGeom prst="rect">
                <a:avLst/>
              </a:prstGeom>
              <a:noFill/>
            </p:spPr>
            <p:txBody>
              <a:bodyPr wrap="square" rtlCol="0">
                <a:spAutoFit/>
              </a:bodyPr>
              <a:lstStyle/>
              <a:p>
                <a:r>
                  <a:rPr lang="en-IE" sz="700" b="1" dirty="0" smtClean="0">
                    <a:solidFill>
                      <a:schemeClr val="accent1">
                        <a:lumMod val="50000"/>
                      </a:schemeClr>
                    </a:solidFill>
                    <a:latin typeface="Trebuchet MS" panose="020B0603020202020204" pitchFamily="34" charset="0"/>
                  </a:rPr>
                  <a:t>J O E  L Y S T E R  2 0 1 9 / 2 0</a:t>
                </a:r>
                <a:endParaRPr lang="en-IE" sz="700" b="1" dirty="0">
                  <a:solidFill>
                    <a:schemeClr val="accent1">
                      <a:lumMod val="50000"/>
                    </a:schemeClr>
                  </a:solidFill>
                  <a:latin typeface="Trebuchet MS" panose="020B0603020202020204" pitchFamily="34" charset="0"/>
                </a:endParaRPr>
              </a:p>
            </p:txBody>
          </p:sp>
        </p:grpSp>
        <p:grpSp>
          <p:nvGrpSpPr>
            <p:cNvPr id="8" name="Group 7"/>
            <p:cNvGrpSpPr/>
            <p:nvPr/>
          </p:nvGrpSpPr>
          <p:grpSpPr>
            <a:xfrm>
              <a:off x="-1" y="-3481"/>
              <a:ext cx="15119348" cy="581708"/>
              <a:chOff x="-1" y="-3481"/>
              <a:chExt cx="15119348" cy="581708"/>
            </a:xfrm>
          </p:grpSpPr>
          <p:pic>
            <p:nvPicPr>
              <p:cNvPr id="9" name="Picture 8"/>
              <p:cNvPicPr/>
              <p:nvPr/>
            </p:nvPicPr>
            <p:blipFill rotWithShape="1">
              <a:blip r:embed="rId4" cstate="print">
                <a:extLst>
                  <a:ext uri="{28A0092B-C50C-407E-A947-70E740481C1C}">
                    <a14:useLocalDpi xmlns:a14="http://schemas.microsoft.com/office/drawing/2010/main" val="0"/>
                  </a:ext>
                </a:extLst>
              </a:blip>
              <a:srcRect l="8065" t="12500" r="8575" b="16667"/>
              <a:stretch/>
            </p:blipFill>
            <p:spPr bwMode="auto">
              <a:xfrm>
                <a:off x="7186116" y="250971"/>
                <a:ext cx="755364" cy="327256"/>
              </a:xfrm>
              <a:prstGeom prst="rect">
                <a:avLst/>
              </a:prstGeom>
              <a:noFill/>
              <a:ln>
                <a:noFill/>
              </a:ln>
            </p:spPr>
          </p:pic>
          <p:grpSp>
            <p:nvGrpSpPr>
              <p:cNvPr id="10" name="Group 9"/>
              <p:cNvGrpSpPr/>
              <p:nvPr/>
            </p:nvGrpSpPr>
            <p:grpSpPr>
              <a:xfrm>
                <a:off x="-1" y="-3481"/>
                <a:ext cx="15119348" cy="581708"/>
                <a:chOff x="-1" y="-3481"/>
                <a:chExt cx="15119348" cy="581708"/>
              </a:xfrm>
            </p:grpSpPr>
            <p:grpSp>
              <p:nvGrpSpPr>
                <p:cNvPr id="11" name="Group 10"/>
                <p:cNvGrpSpPr/>
                <p:nvPr/>
              </p:nvGrpSpPr>
              <p:grpSpPr>
                <a:xfrm>
                  <a:off x="3916555" y="-3481"/>
                  <a:ext cx="7286238" cy="581708"/>
                  <a:chOff x="3792071" y="-3481"/>
                  <a:chExt cx="7286238" cy="581708"/>
                </a:xfrm>
              </p:grpSpPr>
              <p:pic>
                <p:nvPicPr>
                  <p:cNvPr id="14" name="Picture 13"/>
                  <p:cNvPicPr>
                    <a:picLocks noChangeAspect="1"/>
                  </p:cNvPicPr>
                  <p:nvPr/>
                </p:nvPicPr>
                <p:blipFill rotWithShape="1">
                  <a:blip r:embed="rId5"/>
                  <a:srcRect l="79421" b="-3415"/>
                  <a:stretch/>
                </p:blipFill>
                <p:spPr>
                  <a:xfrm>
                    <a:off x="8271858" y="0"/>
                    <a:ext cx="2806451" cy="578227"/>
                  </a:xfrm>
                  <a:prstGeom prst="rect">
                    <a:avLst/>
                  </a:prstGeom>
                </p:spPr>
              </p:pic>
              <p:pic>
                <p:nvPicPr>
                  <p:cNvPr id="15" name="Picture 14"/>
                  <p:cNvPicPr>
                    <a:picLocks noChangeAspect="1"/>
                  </p:cNvPicPr>
                  <p:nvPr/>
                </p:nvPicPr>
                <p:blipFill rotWithShape="1">
                  <a:blip r:embed="rId6"/>
                  <a:srcRect t="11136" b="12924"/>
                  <a:stretch/>
                </p:blipFill>
                <p:spPr>
                  <a:xfrm>
                    <a:off x="6754430" y="-3481"/>
                    <a:ext cx="1363068" cy="292875"/>
                  </a:xfrm>
                  <a:prstGeom prst="rect">
                    <a:avLst/>
                  </a:prstGeom>
                </p:spPr>
              </p:pic>
              <p:pic>
                <p:nvPicPr>
                  <p:cNvPr id="16" name="Picture 15"/>
                  <p:cNvPicPr preferRelativeResize="0">
                    <a:picLocks noChangeAspect="1"/>
                  </p:cNvPicPr>
                  <p:nvPr/>
                </p:nvPicPr>
                <p:blipFill rotWithShape="1">
                  <a:blip r:embed="rId5"/>
                  <a:srcRect l="79421" b="-3415"/>
                  <a:stretch/>
                </p:blipFill>
                <p:spPr>
                  <a:xfrm flipH="1">
                    <a:off x="3792071" y="0"/>
                    <a:ext cx="2808000" cy="578227"/>
                  </a:xfrm>
                  <a:prstGeom prst="rect">
                    <a:avLst/>
                  </a:prstGeom>
                </p:spPr>
              </p:pic>
            </p:grpSp>
            <p:sp>
              <p:nvSpPr>
                <p:cNvPr id="12" name="Freeform 11"/>
                <p:cNvSpPr/>
                <p:nvPr/>
              </p:nvSpPr>
              <p:spPr>
                <a:xfrm>
                  <a:off x="-1" y="0"/>
                  <a:ext cx="5381898" cy="564776"/>
                </a:xfrm>
                <a:custGeom>
                  <a:avLst/>
                  <a:gdLst>
                    <a:gd name="connsiteX0" fmla="*/ 0 w 5392271"/>
                    <a:gd name="connsiteY0" fmla="*/ 0 h 578223"/>
                    <a:gd name="connsiteX1" fmla="*/ 3832412 w 5392271"/>
                    <a:gd name="connsiteY1" fmla="*/ 0 h 578223"/>
                    <a:gd name="connsiteX2" fmla="*/ 5392271 w 5392271"/>
                    <a:gd name="connsiteY2" fmla="*/ 578223 h 578223"/>
                    <a:gd name="connsiteX3" fmla="*/ 0 w 5392271"/>
                    <a:gd name="connsiteY3" fmla="*/ 578223 h 578223"/>
                    <a:gd name="connsiteX4" fmla="*/ 0 w 5392271"/>
                    <a:gd name="connsiteY4" fmla="*/ 0 h 578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2271" h="578223">
                      <a:moveTo>
                        <a:pt x="0" y="0"/>
                      </a:moveTo>
                      <a:lnTo>
                        <a:pt x="3832412" y="0"/>
                      </a:lnTo>
                      <a:lnTo>
                        <a:pt x="5392271" y="578223"/>
                      </a:lnTo>
                      <a:lnTo>
                        <a:pt x="0" y="578223"/>
                      </a:lnTo>
                      <a:lnTo>
                        <a:pt x="0" y="0"/>
                      </a:lnTo>
                      <a:close/>
                    </a:path>
                  </a:pathLst>
                </a:custGeom>
                <a:gradFill flip="none" rotWithShape="1">
                  <a:gsLst>
                    <a:gs pos="0">
                      <a:schemeClr val="accent5">
                        <a:lumMod val="40000"/>
                        <a:lumOff val="60000"/>
                      </a:schemeClr>
                    </a:gs>
                    <a:gs pos="34000">
                      <a:schemeClr val="accent5">
                        <a:lumMod val="95000"/>
                        <a:lumOff val="5000"/>
                      </a:schemeClr>
                    </a:gs>
                    <a:gs pos="85000">
                      <a:schemeClr val="accent5">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Freeform 12"/>
                <p:cNvSpPr/>
                <p:nvPr/>
              </p:nvSpPr>
              <p:spPr>
                <a:xfrm flipH="1">
                  <a:off x="9764992" y="-3481"/>
                  <a:ext cx="5354355" cy="568257"/>
                </a:xfrm>
                <a:custGeom>
                  <a:avLst/>
                  <a:gdLst>
                    <a:gd name="connsiteX0" fmla="*/ 0 w 5392271"/>
                    <a:gd name="connsiteY0" fmla="*/ 0 h 578223"/>
                    <a:gd name="connsiteX1" fmla="*/ 3832412 w 5392271"/>
                    <a:gd name="connsiteY1" fmla="*/ 0 h 578223"/>
                    <a:gd name="connsiteX2" fmla="*/ 5392271 w 5392271"/>
                    <a:gd name="connsiteY2" fmla="*/ 578223 h 578223"/>
                    <a:gd name="connsiteX3" fmla="*/ 0 w 5392271"/>
                    <a:gd name="connsiteY3" fmla="*/ 578223 h 578223"/>
                    <a:gd name="connsiteX4" fmla="*/ 0 w 5392271"/>
                    <a:gd name="connsiteY4" fmla="*/ 0 h 578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2271" h="578223">
                      <a:moveTo>
                        <a:pt x="0" y="0"/>
                      </a:moveTo>
                      <a:lnTo>
                        <a:pt x="3832412" y="0"/>
                      </a:lnTo>
                      <a:lnTo>
                        <a:pt x="5392271" y="578223"/>
                      </a:lnTo>
                      <a:lnTo>
                        <a:pt x="0" y="578223"/>
                      </a:lnTo>
                      <a:lnTo>
                        <a:pt x="0" y="0"/>
                      </a:lnTo>
                      <a:close/>
                    </a:path>
                  </a:pathLst>
                </a:custGeom>
                <a:gradFill>
                  <a:gsLst>
                    <a:gs pos="0">
                      <a:schemeClr val="accent5">
                        <a:lumMod val="40000"/>
                        <a:lumOff val="60000"/>
                      </a:schemeClr>
                    </a:gs>
                    <a:gs pos="35000">
                      <a:schemeClr val="accent5">
                        <a:lumMod val="95000"/>
                        <a:lumOff val="5000"/>
                      </a:schemeClr>
                    </a:gs>
                    <a:gs pos="73000">
                      <a:schemeClr val="accent5">
                        <a:lumMod val="60000"/>
                      </a:schemeClr>
                    </a:gs>
                  </a:gsLst>
                  <a:path path="circle">
                    <a:fillToRect l="50000" t="130000" r="50000" b="-3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grpSp>
      </p:grpSp>
      <p:sp>
        <p:nvSpPr>
          <p:cNvPr id="26" name="TextBox 25"/>
          <p:cNvSpPr txBox="1"/>
          <p:nvPr userDrawn="1"/>
        </p:nvSpPr>
        <p:spPr>
          <a:xfrm>
            <a:off x="0" y="41818"/>
            <a:ext cx="4609750" cy="467692"/>
          </a:xfrm>
          <a:prstGeom prst="rect">
            <a:avLst/>
          </a:prstGeom>
          <a:noFill/>
        </p:spPr>
        <p:txBody>
          <a:bodyPr wrap="square" rtlCol="0">
            <a:spAutoFit/>
          </a:bodyPr>
          <a:lstStyle/>
          <a:p>
            <a:r>
              <a:rPr lang="en-IE" b="1" dirty="0" smtClean="0">
                <a:solidFill>
                  <a:schemeClr val="bg1"/>
                </a:solidFill>
                <a:latin typeface="Trebuchet MS" panose="020B0603020202020204" pitchFamily="34" charset="0"/>
              </a:rPr>
              <a:t>JUNIOR</a:t>
            </a:r>
            <a:r>
              <a:rPr lang="en-IE" b="1" baseline="0" dirty="0" smtClean="0">
                <a:solidFill>
                  <a:schemeClr val="bg1"/>
                </a:solidFill>
                <a:latin typeface="Trebuchet MS" panose="020B0603020202020204" pitchFamily="34" charset="0"/>
              </a:rPr>
              <a:t> CYCLE GRAPHICS</a:t>
            </a:r>
            <a:endParaRPr lang="en-IE" b="1" dirty="0">
              <a:solidFill>
                <a:schemeClr val="bg1"/>
              </a:solidFill>
              <a:latin typeface="Trebuchet MS" panose="020B0603020202020204" pitchFamily="34" charset="0"/>
            </a:endParaRPr>
          </a:p>
        </p:txBody>
      </p:sp>
      <p:sp>
        <p:nvSpPr>
          <p:cNvPr id="31" name="Rectangle 30"/>
          <p:cNvSpPr/>
          <p:nvPr userDrawn="1"/>
        </p:nvSpPr>
        <p:spPr>
          <a:xfrm>
            <a:off x="12234285" y="9122404"/>
            <a:ext cx="2857914" cy="1440000"/>
          </a:xfrm>
          <a:prstGeom prst="rect">
            <a:avLst/>
          </a:prstGeom>
          <a:noFill/>
          <a:ln w="127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2" name="Rectangle 31"/>
          <p:cNvSpPr/>
          <p:nvPr userDrawn="1"/>
        </p:nvSpPr>
        <p:spPr>
          <a:xfrm>
            <a:off x="12234285" y="9122404"/>
            <a:ext cx="2857914" cy="368307"/>
          </a:xfrm>
          <a:prstGeom prst="rect">
            <a:avLst/>
          </a:prstGeom>
          <a:noFill/>
          <a:ln w="127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3" name="Rectangle 32"/>
          <p:cNvSpPr/>
          <p:nvPr userDrawn="1"/>
        </p:nvSpPr>
        <p:spPr>
          <a:xfrm>
            <a:off x="12234285" y="10199977"/>
            <a:ext cx="2857914" cy="371514"/>
          </a:xfrm>
          <a:prstGeom prst="rect">
            <a:avLst/>
          </a:prstGeom>
          <a:noFill/>
          <a:ln w="127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4" name="Rectangle 33"/>
          <p:cNvSpPr/>
          <p:nvPr userDrawn="1"/>
        </p:nvSpPr>
        <p:spPr>
          <a:xfrm>
            <a:off x="12234285" y="9846187"/>
            <a:ext cx="1440000" cy="725304"/>
          </a:xfrm>
          <a:prstGeom prst="rect">
            <a:avLst/>
          </a:prstGeom>
          <a:noFill/>
          <a:ln w="127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5" name="Rectangle 34"/>
          <p:cNvSpPr/>
          <p:nvPr userDrawn="1"/>
        </p:nvSpPr>
        <p:spPr>
          <a:xfrm>
            <a:off x="12234285" y="9492399"/>
            <a:ext cx="1440000" cy="353789"/>
          </a:xfrm>
          <a:prstGeom prst="rect">
            <a:avLst/>
          </a:prstGeom>
          <a:noFill/>
          <a:ln w="127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36" name="Straight Connector 35"/>
          <p:cNvCxnSpPr/>
          <p:nvPr userDrawn="1"/>
        </p:nvCxnSpPr>
        <p:spPr>
          <a:xfrm>
            <a:off x="12256371" y="9235409"/>
            <a:ext cx="2835828"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a:xfrm>
            <a:off x="12256371" y="9387810"/>
            <a:ext cx="2835828"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a:xfrm>
            <a:off x="12256371" y="9596814"/>
            <a:ext cx="13968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a:off x="12256371" y="9749215"/>
            <a:ext cx="13968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a:xfrm>
            <a:off x="12256371" y="9953974"/>
            <a:ext cx="13968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a:xfrm>
            <a:off x="12256371" y="10106375"/>
            <a:ext cx="13968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a:xfrm flipH="1">
            <a:off x="15092199" y="554404"/>
            <a:ext cx="0" cy="10008000"/>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43" name="Picture 2" descr="Image result for first angle projection symbol dimensions"/>
          <p:cNvPicPr>
            <a:picLocks noChangeAspect="1" noChangeArrowheads="1"/>
          </p:cNvPicPr>
          <p:nvPr userDrawn="1"/>
        </p:nvPicPr>
        <p:blipFill rotWithShape="1">
          <a:blip r:embed="rId7" cstate="print">
            <a:clrChange>
              <a:clrFrom>
                <a:srgbClr val="FFFFFF"/>
              </a:clrFrom>
              <a:clrTo>
                <a:srgbClr val="FFFFFF">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7718" t="13160" r="8557" b="18269"/>
          <a:stretch/>
        </p:blipFill>
        <p:spPr bwMode="auto">
          <a:xfrm>
            <a:off x="14079405" y="10232507"/>
            <a:ext cx="586112" cy="297366"/>
          </a:xfrm>
          <a:prstGeom prst="rect">
            <a:avLst/>
          </a:prstGeom>
          <a:noFill/>
          <a:extLst>
            <a:ext uri="{909E8E84-426E-40DD-AFC4-6F175D3DCCD1}">
              <a14:hiddenFill xmlns:a14="http://schemas.microsoft.com/office/drawing/2010/main">
                <a:solidFill>
                  <a:srgbClr val="FFFFFF"/>
                </a:solidFill>
              </a14:hiddenFill>
            </a:ext>
          </a:extLst>
        </p:spPr>
      </p:pic>
      <p:cxnSp>
        <p:nvCxnSpPr>
          <p:cNvPr id="44" name="Straight Connector 43"/>
          <p:cNvCxnSpPr/>
          <p:nvPr userDrawn="1"/>
        </p:nvCxnSpPr>
        <p:spPr>
          <a:xfrm>
            <a:off x="12256371" y="10305582"/>
            <a:ext cx="13968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a:xfrm>
            <a:off x="12256371" y="10457983"/>
            <a:ext cx="13968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userDrawn="1"/>
        </p:nvSpPr>
        <p:spPr>
          <a:xfrm>
            <a:off x="12234284" y="9169106"/>
            <a:ext cx="2917617" cy="276999"/>
          </a:xfrm>
          <a:prstGeom prst="rect">
            <a:avLst/>
          </a:prstGeom>
          <a:noFill/>
        </p:spPr>
        <p:txBody>
          <a:bodyPr wrap="square" rtlCol="0">
            <a:spAutoFit/>
          </a:bodyPr>
          <a:lstStyle/>
          <a:p>
            <a:r>
              <a:rPr lang="en-IE" sz="1200" b="1" dirty="0" smtClean="0">
                <a:solidFill>
                  <a:schemeClr val="accent1">
                    <a:lumMod val="50000"/>
                  </a:schemeClr>
                </a:solidFill>
                <a:latin typeface="Trebuchet MS" panose="020B0603020202020204" pitchFamily="34" charset="0"/>
              </a:rPr>
              <a:t>J U N I O R   C Y C L E   G R A P H I C S</a:t>
            </a:r>
            <a:endParaRPr lang="en-IE" sz="1200" b="1" dirty="0">
              <a:solidFill>
                <a:schemeClr val="accent1">
                  <a:lumMod val="50000"/>
                </a:schemeClr>
              </a:solidFill>
              <a:latin typeface="Trebuchet MS" panose="020B0603020202020204" pitchFamily="34" charset="0"/>
            </a:endParaRPr>
          </a:p>
        </p:txBody>
      </p:sp>
      <p:sp>
        <p:nvSpPr>
          <p:cNvPr id="47" name="TextBox 46"/>
          <p:cNvSpPr txBox="1"/>
          <p:nvPr userDrawn="1"/>
        </p:nvSpPr>
        <p:spPr>
          <a:xfrm>
            <a:off x="12234284" y="9535479"/>
            <a:ext cx="1191422" cy="276999"/>
          </a:xfrm>
          <a:prstGeom prst="rect">
            <a:avLst/>
          </a:prstGeom>
          <a:noFill/>
        </p:spPr>
        <p:txBody>
          <a:bodyPr wrap="square" rtlCol="0">
            <a:spAutoFit/>
          </a:bodyPr>
          <a:lstStyle/>
          <a:p>
            <a:r>
              <a:rPr lang="en-IE" sz="1200" b="1" dirty="0" smtClean="0">
                <a:solidFill>
                  <a:schemeClr val="accent1">
                    <a:lumMod val="50000"/>
                  </a:schemeClr>
                </a:solidFill>
                <a:latin typeface="Trebuchet MS" panose="020B0603020202020204" pitchFamily="34" charset="0"/>
              </a:rPr>
              <a:t>S C O I L </a:t>
            </a:r>
            <a:r>
              <a:rPr lang="en-IE" sz="1200" b="1" dirty="0" smtClean="0">
                <a:solidFill>
                  <a:srgbClr val="FF6600"/>
                </a:solidFill>
                <a:latin typeface="Trebuchet MS" panose="020B0603020202020204" pitchFamily="34" charset="0"/>
              </a:rPr>
              <a:t>N</a:t>
            </a:r>
            <a:r>
              <a:rPr lang="en-IE" sz="1200" b="1" dirty="0" smtClean="0">
                <a:solidFill>
                  <a:schemeClr val="accent1">
                    <a:lumMod val="50000"/>
                  </a:schemeClr>
                </a:solidFill>
                <a:latin typeface="Trebuchet MS" panose="020B0603020202020204" pitchFamily="34" charset="0"/>
              </a:rPr>
              <a:t> </a:t>
            </a:r>
            <a:r>
              <a:rPr lang="en-IE" sz="1200" b="1" dirty="0" smtClean="0">
                <a:solidFill>
                  <a:srgbClr val="00B0F0"/>
                </a:solidFill>
                <a:latin typeface="Trebuchet MS" panose="020B0603020202020204" pitchFamily="34" charset="0"/>
              </a:rPr>
              <a:t>E</a:t>
            </a:r>
            <a:r>
              <a:rPr lang="en-IE" sz="1200" b="1" dirty="0" smtClean="0">
                <a:solidFill>
                  <a:schemeClr val="accent1">
                    <a:lumMod val="50000"/>
                  </a:schemeClr>
                </a:solidFill>
                <a:latin typeface="Trebuchet MS" panose="020B0603020202020204" pitchFamily="34" charset="0"/>
              </a:rPr>
              <a:t> </a:t>
            </a:r>
            <a:r>
              <a:rPr lang="en-IE" sz="1200" b="1" dirty="0" smtClean="0">
                <a:solidFill>
                  <a:srgbClr val="00B050"/>
                </a:solidFill>
                <a:latin typeface="Trebuchet MS" panose="020B0603020202020204" pitchFamily="34" charset="0"/>
              </a:rPr>
              <a:t>T</a:t>
            </a:r>
            <a:endParaRPr lang="en-IE" sz="1200" b="1" dirty="0">
              <a:solidFill>
                <a:schemeClr val="accent1">
                  <a:lumMod val="50000"/>
                </a:schemeClr>
              </a:solidFill>
              <a:latin typeface="Trebuchet MS" panose="020B0603020202020204" pitchFamily="34" charset="0"/>
            </a:endParaRPr>
          </a:p>
        </p:txBody>
      </p:sp>
      <p:sp>
        <p:nvSpPr>
          <p:cNvPr id="48" name="TextBox 47"/>
          <p:cNvSpPr txBox="1"/>
          <p:nvPr userDrawn="1"/>
        </p:nvSpPr>
        <p:spPr>
          <a:xfrm>
            <a:off x="12227841" y="9894628"/>
            <a:ext cx="690467" cy="276999"/>
          </a:xfrm>
          <a:prstGeom prst="rect">
            <a:avLst/>
          </a:prstGeom>
          <a:noFill/>
        </p:spPr>
        <p:txBody>
          <a:bodyPr wrap="square" rtlCol="0">
            <a:spAutoFit/>
          </a:bodyPr>
          <a:lstStyle/>
          <a:p>
            <a:r>
              <a:rPr lang="en-IE" sz="1200" dirty="0" smtClean="0">
                <a:solidFill>
                  <a:schemeClr val="accent1">
                    <a:lumMod val="50000"/>
                  </a:schemeClr>
                </a:solidFill>
                <a:latin typeface="Trebuchet MS" panose="020B0603020202020204" pitchFamily="34" charset="0"/>
              </a:rPr>
              <a:t>P</a:t>
            </a:r>
            <a:r>
              <a:rPr lang="en-IE" sz="1200" baseline="0" dirty="0" smtClean="0">
                <a:solidFill>
                  <a:schemeClr val="accent1">
                    <a:lumMod val="50000"/>
                  </a:schemeClr>
                </a:solidFill>
                <a:latin typeface="Trebuchet MS" panose="020B0603020202020204" pitchFamily="34" charset="0"/>
              </a:rPr>
              <a:t> D S T</a:t>
            </a:r>
            <a:endParaRPr lang="en-IE" sz="1200" dirty="0">
              <a:solidFill>
                <a:schemeClr val="accent1">
                  <a:lumMod val="50000"/>
                </a:schemeClr>
              </a:solidFill>
              <a:latin typeface="Trebuchet MS" panose="020B0603020202020204" pitchFamily="34" charset="0"/>
            </a:endParaRPr>
          </a:p>
        </p:txBody>
      </p:sp>
      <p:cxnSp>
        <p:nvCxnSpPr>
          <p:cNvPr id="49" name="Straight Connector 48"/>
          <p:cNvCxnSpPr/>
          <p:nvPr userDrawn="1"/>
        </p:nvCxnSpPr>
        <p:spPr>
          <a:xfrm>
            <a:off x="13251" y="509510"/>
            <a:ext cx="0" cy="10064260"/>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a:xfrm flipH="1">
            <a:off x="13251" y="578227"/>
            <a:ext cx="15092200" cy="0"/>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933895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5" name="Group 4"/>
          <p:cNvGrpSpPr/>
          <p:nvPr userDrawn="1"/>
        </p:nvGrpSpPr>
        <p:grpSpPr>
          <a:xfrm>
            <a:off x="-13252" y="-3481"/>
            <a:ext cx="15133982" cy="10699148"/>
            <a:chOff x="-13252" y="-3481"/>
            <a:chExt cx="15133982" cy="10699148"/>
          </a:xfrm>
        </p:grpSpPr>
        <p:grpSp>
          <p:nvGrpSpPr>
            <p:cNvPr id="6" name="Group 5"/>
            <p:cNvGrpSpPr/>
            <p:nvPr/>
          </p:nvGrpSpPr>
          <p:grpSpPr>
            <a:xfrm>
              <a:off x="-13252" y="9546982"/>
              <a:ext cx="15133982" cy="1148685"/>
              <a:chOff x="-13252" y="9546982"/>
              <a:chExt cx="15133982" cy="1148685"/>
            </a:xfrm>
          </p:grpSpPr>
          <p:sp>
            <p:nvSpPr>
              <p:cNvPr id="16" name="Parallelogram 15"/>
              <p:cNvSpPr/>
              <p:nvPr/>
            </p:nvSpPr>
            <p:spPr>
              <a:xfrm>
                <a:off x="-13252" y="10562404"/>
                <a:ext cx="15133982" cy="133263"/>
              </a:xfrm>
              <a:prstGeom prst="parallelogram">
                <a:avLst>
                  <a:gd name="adj" fmla="val 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7" name="Picture 16"/>
              <p:cNvPicPr>
                <a:picLocks noChangeAspect="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Lst>
              </a:blip>
              <a:stretch>
                <a:fillRect/>
              </a:stretch>
            </p:blipFill>
            <p:spPr>
              <a:xfrm>
                <a:off x="13896505" y="9546982"/>
                <a:ext cx="959355" cy="595035"/>
              </a:xfrm>
              <a:prstGeom prst="rect">
                <a:avLst/>
              </a:prstGeom>
              <a:noFill/>
              <a:ln>
                <a:noFill/>
              </a:ln>
            </p:spPr>
          </p:pic>
          <p:sp>
            <p:nvSpPr>
              <p:cNvPr id="18" name="TextBox 17"/>
              <p:cNvSpPr txBox="1"/>
              <p:nvPr/>
            </p:nvSpPr>
            <p:spPr>
              <a:xfrm>
                <a:off x="12234284" y="10281163"/>
                <a:ext cx="1460935" cy="200055"/>
              </a:xfrm>
              <a:prstGeom prst="rect">
                <a:avLst/>
              </a:prstGeom>
              <a:noFill/>
            </p:spPr>
            <p:txBody>
              <a:bodyPr wrap="square" rtlCol="0">
                <a:spAutoFit/>
              </a:bodyPr>
              <a:lstStyle/>
              <a:p>
                <a:r>
                  <a:rPr lang="en-IE" sz="700" b="1" dirty="0" smtClean="0">
                    <a:solidFill>
                      <a:schemeClr val="accent1">
                        <a:lumMod val="50000"/>
                      </a:schemeClr>
                    </a:solidFill>
                    <a:latin typeface="Trebuchet MS" panose="020B0603020202020204" pitchFamily="34" charset="0"/>
                  </a:rPr>
                  <a:t>J O E  L Y S T E R  2 0 1 9 / 2 0</a:t>
                </a:r>
                <a:endParaRPr lang="en-IE" sz="700" b="1" dirty="0">
                  <a:solidFill>
                    <a:schemeClr val="accent1">
                      <a:lumMod val="50000"/>
                    </a:schemeClr>
                  </a:solidFill>
                  <a:latin typeface="Trebuchet MS" panose="020B0603020202020204" pitchFamily="34" charset="0"/>
                </a:endParaRPr>
              </a:p>
            </p:txBody>
          </p:sp>
        </p:grpSp>
        <p:grpSp>
          <p:nvGrpSpPr>
            <p:cNvPr id="9" name="Group 8"/>
            <p:cNvGrpSpPr/>
            <p:nvPr/>
          </p:nvGrpSpPr>
          <p:grpSpPr>
            <a:xfrm>
              <a:off x="-1" y="-3481"/>
              <a:ext cx="15119348" cy="581708"/>
              <a:chOff x="-1" y="-3481"/>
              <a:chExt cx="15119348" cy="581708"/>
            </a:xfrm>
          </p:grpSpPr>
          <p:grpSp>
            <p:nvGrpSpPr>
              <p:cNvPr id="10" name="Group 9"/>
              <p:cNvGrpSpPr/>
              <p:nvPr/>
            </p:nvGrpSpPr>
            <p:grpSpPr>
              <a:xfrm>
                <a:off x="3916555" y="-3481"/>
                <a:ext cx="7286238" cy="581708"/>
                <a:chOff x="3792071" y="-3481"/>
                <a:chExt cx="7286238" cy="581708"/>
              </a:xfrm>
            </p:grpSpPr>
            <p:pic>
              <p:nvPicPr>
                <p:cNvPr id="13" name="Picture 12"/>
                <p:cNvPicPr>
                  <a:picLocks noChangeAspect="1"/>
                </p:cNvPicPr>
                <p:nvPr/>
              </p:nvPicPr>
              <p:blipFill rotWithShape="1">
                <a:blip r:embed="rId4"/>
                <a:srcRect l="79421" b="-3415"/>
                <a:stretch/>
              </p:blipFill>
              <p:spPr>
                <a:xfrm>
                  <a:off x="8271858" y="0"/>
                  <a:ext cx="2806451" cy="578227"/>
                </a:xfrm>
                <a:prstGeom prst="rect">
                  <a:avLst/>
                </a:prstGeom>
              </p:spPr>
            </p:pic>
            <p:pic>
              <p:nvPicPr>
                <p:cNvPr id="14" name="Picture 13"/>
                <p:cNvPicPr>
                  <a:picLocks noChangeAspect="1"/>
                </p:cNvPicPr>
                <p:nvPr/>
              </p:nvPicPr>
              <p:blipFill rotWithShape="1">
                <a:blip r:embed="rId5"/>
                <a:srcRect t="11136" b="12924"/>
                <a:stretch/>
              </p:blipFill>
              <p:spPr>
                <a:xfrm>
                  <a:off x="6754430" y="-3481"/>
                  <a:ext cx="1363068" cy="292875"/>
                </a:xfrm>
                <a:prstGeom prst="rect">
                  <a:avLst/>
                </a:prstGeom>
              </p:spPr>
            </p:pic>
            <p:pic>
              <p:nvPicPr>
                <p:cNvPr id="15" name="Picture 14"/>
                <p:cNvPicPr preferRelativeResize="0">
                  <a:picLocks noChangeAspect="1"/>
                </p:cNvPicPr>
                <p:nvPr/>
              </p:nvPicPr>
              <p:blipFill rotWithShape="1">
                <a:blip r:embed="rId4"/>
                <a:srcRect l="79421" b="-3415"/>
                <a:stretch/>
              </p:blipFill>
              <p:spPr>
                <a:xfrm flipH="1">
                  <a:off x="3792071" y="0"/>
                  <a:ext cx="2808000" cy="578227"/>
                </a:xfrm>
                <a:prstGeom prst="rect">
                  <a:avLst/>
                </a:prstGeom>
              </p:spPr>
            </p:pic>
          </p:grpSp>
          <p:sp>
            <p:nvSpPr>
              <p:cNvPr id="11" name="Freeform 10"/>
              <p:cNvSpPr/>
              <p:nvPr/>
            </p:nvSpPr>
            <p:spPr>
              <a:xfrm>
                <a:off x="-1" y="0"/>
                <a:ext cx="5381898" cy="564776"/>
              </a:xfrm>
              <a:custGeom>
                <a:avLst/>
                <a:gdLst>
                  <a:gd name="connsiteX0" fmla="*/ 0 w 5392271"/>
                  <a:gd name="connsiteY0" fmla="*/ 0 h 578223"/>
                  <a:gd name="connsiteX1" fmla="*/ 3832412 w 5392271"/>
                  <a:gd name="connsiteY1" fmla="*/ 0 h 578223"/>
                  <a:gd name="connsiteX2" fmla="*/ 5392271 w 5392271"/>
                  <a:gd name="connsiteY2" fmla="*/ 578223 h 578223"/>
                  <a:gd name="connsiteX3" fmla="*/ 0 w 5392271"/>
                  <a:gd name="connsiteY3" fmla="*/ 578223 h 578223"/>
                  <a:gd name="connsiteX4" fmla="*/ 0 w 5392271"/>
                  <a:gd name="connsiteY4" fmla="*/ 0 h 578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2271" h="578223">
                    <a:moveTo>
                      <a:pt x="0" y="0"/>
                    </a:moveTo>
                    <a:lnTo>
                      <a:pt x="3832412" y="0"/>
                    </a:lnTo>
                    <a:lnTo>
                      <a:pt x="5392271" y="578223"/>
                    </a:lnTo>
                    <a:lnTo>
                      <a:pt x="0" y="578223"/>
                    </a:lnTo>
                    <a:lnTo>
                      <a:pt x="0" y="0"/>
                    </a:lnTo>
                    <a:close/>
                  </a:path>
                </a:pathLst>
              </a:custGeom>
              <a:gradFill flip="none" rotWithShape="1">
                <a:gsLst>
                  <a:gs pos="0">
                    <a:schemeClr val="accent5">
                      <a:lumMod val="40000"/>
                      <a:lumOff val="60000"/>
                    </a:schemeClr>
                  </a:gs>
                  <a:gs pos="34000">
                    <a:schemeClr val="accent5">
                      <a:lumMod val="95000"/>
                      <a:lumOff val="5000"/>
                    </a:schemeClr>
                  </a:gs>
                  <a:gs pos="85000">
                    <a:schemeClr val="accent5">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 name="Freeform 11"/>
              <p:cNvSpPr/>
              <p:nvPr/>
            </p:nvSpPr>
            <p:spPr>
              <a:xfrm flipH="1">
                <a:off x="9764992" y="-3481"/>
                <a:ext cx="5354355" cy="568257"/>
              </a:xfrm>
              <a:custGeom>
                <a:avLst/>
                <a:gdLst>
                  <a:gd name="connsiteX0" fmla="*/ 0 w 5392271"/>
                  <a:gd name="connsiteY0" fmla="*/ 0 h 578223"/>
                  <a:gd name="connsiteX1" fmla="*/ 3832412 w 5392271"/>
                  <a:gd name="connsiteY1" fmla="*/ 0 h 578223"/>
                  <a:gd name="connsiteX2" fmla="*/ 5392271 w 5392271"/>
                  <a:gd name="connsiteY2" fmla="*/ 578223 h 578223"/>
                  <a:gd name="connsiteX3" fmla="*/ 0 w 5392271"/>
                  <a:gd name="connsiteY3" fmla="*/ 578223 h 578223"/>
                  <a:gd name="connsiteX4" fmla="*/ 0 w 5392271"/>
                  <a:gd name="connsiteY4" fmla="*/ 0 h 578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2271" h="578223">
                    <a:moveTo>
                      <a:pt x="0" y="0"/>
                    </a:moveTo>
                    <a:lnTo>
                      <a:pt x="3832412" y="0"/>
                    </a:lnTo>
                    <a:lnTo>
                      <a:pt x="5392271" y="578223"/>
                    </a:lnTo>
                    <a:lnTo>
                      <a:pt x="0" y="578223"/>
                    </a:lnTo>
                    <a:lnTo>
                      <a:pt x="0" y="0"/>
                    </a:lnTo>
                    <a:close/>
                  </a:path>
                </a:pathLst>
              </a:custGeom>
              <a:gradFill>
                <a:gsLst>
                  <a:gs pos="0">
                    <a:schemeClr val="accent5">
                      <a:lumMod val="40000"/>
                      <a:lumOff val="60000"/>
                    </a:schemeClr>
                  </a:gs>
                  <a:gs pos="35000">
                    <a:schemeClr val="accent5">
                      <a:lumMod val="95000"/>
                      <a:lumOff val="5000"/>
                    </a:schemeClr>
                  </a:gs>
                  <a:gs pos="73000">
                    <a:schemeClr val="accent5">
                      <a:lumMod val="60000"/>
                    </a:schemeClr>
                  </a:gs>
                </a:gsLst>
                <a:path path="circle">
                  <a:fillToRect l="50000" t="130000" r="50000" b="-3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grpSp>
      <p:sp>
        <p:nvSpPr>
          <p:cNvPr id="19" name="Rectangle 18"/>
          <p:cNvSpPr/>
          <p:nvPr userDrawn="1"/>
        </p:nvSpPr>
        <p:spPr>
          <a:xfrm>
            <a:off x="0" y="579473"/>
            <a:ext cx="4558748" cy="360002"/>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20" name="Right Triangle 19"/>
          <p:cNvSpPr/>
          <p:nvPr userDrawn="1"/>
        </p:nvSpPr>
        <p:spPr>
          <a:xfrm rot="5400000">
            <a:off x="4741722" y="396503"/>
            <a:ext cx="359998" cy="725946"/>
          </a:xfrm>
          <a:prstGeom prst="rtTriangle">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21" name="Rectangle 20"/>
          <p:cNvSpPr/>
          <p:nvPr userDrawn="1"/>
        </p:nvSpPr>
        <p:spPr>
          <a:xfrm>
            <a:off x="-1" y="954403"/>
            <a:ext cx="3823907" cy="35999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22" name="Right Triangle 21"/>
          <p:cNvSpPr/>
          <p:nvPr userDrawn="1"/>
        </p:nvSpPr>
        <p:spPr>
          <a:xfrm rot="5400000">
            <a:off x="4006881" y="771429"/>
            <a:ext cx="359998" cy="725946"/>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23" name="Rectangle 22"/>
          <p:cNvSpPr/>
          <p:nvPr userDrawn="1"/>
        </p:nvSpPr>
        <p:spPr>
          <a:xfrm>
            <a:off x="-1" y="1329325"/>
            <a:ext cx="3072707" cy="36091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24" name="Right Triangle 23"/>
          <p:cNvSpPr/>
          <p:nvPr userDrawn="1"/>
        </p:nvSpPr>
        <p:spPr>
          <a:xfrm rot="5400000">
            <a:off x="3255680" y="1147267"/>
            <a:ext cx="359998" cy="725946"/>
          </a:xfrm>
          <a:prstGeom prst="r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25" name="TextBox 24"/>
          <p:cNvSpPr txBox="1"/>
          <p:nvPr userDrawn="1"/>
        </p:nvSpPr>
        <p:spPr>
          <a:xfrm>
            <a:off x="0" y="41818"/>
            <a:ext cx="4609750" cy="467692"/>
          </a:xfrm>
          <a:prstGeom prst="rect">
            <a:avLst/>
          </a:prstGeom>
          <a:noFill/>
        </p:spPr>
        <p:txBody>
          <a:bodyPr wrap="square" rtlCol="0">
            <a:spAutoFit/>
          </a:bodyPr>
          <a:lstStyle/>
          <a:p>
            <a:r>
              <a:rPr lang="en-IE" b="1" dirty="0" smtClean="0">
                <a:solidFill>
                  <a:schemeClr val="bg1"/>
                </a:solidFill>
                <a:latin typeface="Trebuchet MS" panose="020B0603020202020204" pitchFamily="34" charset="0"/>
              </a:rPr>
              <a:t>JUNIOR</a:t>
            </a:r>
            <a:r>
              <a:rPr lang="en-IE" b="1" baseline="0" dirty="0" smtClean="0">
                <a:solidFill>
                  <a:schemeClr val="bg1"/>
                </a:solidFill>
                <a:latin typeface="Trebuchet MS" panose="020B0603020202020204" pitchFamily="34" charset="0"/>
              </a:rPr>
              <a:t> CYCLE GRAPHICS</a:t>
            </a:r>
            <a:endParaRPr lang="en-IE" b="1" dirty="0">
              <a:solidFill>
                <a:schemeClr val="bg1"/>
              </a:solidFill>
              <a:latin typeface="Trebuchet MS" panose="020B0603020202020204" pitchFamily="34" charset="0"/>
            </a:endParaRPr>
          </a:p>
        </p:txBody>
      </p:sp>
      <p:sp>
        <p:nvSpPr>
          <p:cNvPr id="26" name="TextBox 25"/>
          <p:cNvSpPr txBox="1"/>
          <p:nvPr userDrawn="1"/>
        </p:nvSpPr>
        <p:spPr>
          <a:xfrm>
            <a:off x="0" y="586516"/>
            <a:ext cx="5284694" cy="338554"/>
          </a:xfrm>
          <a:prstGeom prst="rect">
            <a:avLst/>
          </a:prstGeom>
          <a:noFill/>
        </p:spPr>
        <p:txBody>
          <a:bodyPr wrap="square" rtlCol="0">
            <a:spAutoFit/>
          </a:bodyPr>
          <a:lstStyle/>
          <a:p>
            <a:r>
              <a:rPr lang="en-IE" sz="1600" b="1" dirty="0" smtClean="0">
                <a:solidFill>
                  <a:schemeClr val="bg1"/>
                </a:solidFill>
                <a:latin typeface="Trebuchet MS" panose="020B0603020202020204" pitchFamily="34" charset="0"/>
              </a:rPr>
              <a:t>STRAND</a:t>
            </a:r>
            <a:r>
              <a:rPr lang="en-IE" sz="1600" dirty="0" smtClean="0">
                <a:solidFill>
                  <a:schemeClr val="bg1"/>
                </a:solidFill>
                <a:latin typeface="Trebuchet MS" panose="020B0603020202020204" pitchFamily="34" charset="0"/>
              </a:rPr>
              <a:t>:</a:t>
            </a:r>
            <a:endParaRPr lang="en-IE" sz="1600" dirty="0">
              <a:solidFill>
                <a:schemeClr val="bg1"/>
              </a:solidFill>
              <a:latin typeface="Trebuchet MS" panose="020B0603020202020204" pitchFamily="34" charset="0"/>
            </a:endParaRPr>
          </a:p>
        </p:txBody>
      </p:sp>
      <p:sp>
        <p:nvSpPr>
          <p:cNvPr id="27" name="TextBox 26"/>
          <p:cNvSpPr txBox="1"/>
          <p:nvPr userDrawn="1"/>
        </p:nvSpPr>
        <p:spPr>
          <a:xfrm>
            <a:off x="0" y="980260"/>
            <a:ext cx="5284694" cy="307777"/>
          </a:xfrm>
          <a:prstGeom prst="rect">
            <a:avLst/>
          </a:prstGeom>
          <a:noFill/>
        </p:spPr>
        <p:txBody>
          <a:bodyPr wrap="square" rtlCol="0">
            <a:spAutoFit/>
          </a:bodyPr>
          <a:lstStyle/>
          <a:p>
            <a:r>
              <a:rPr lang="en-IE" sz="1400" b="1" dirty="0" smtClean="0">
                <a:solidFill>
                  <a:schemeClr val="bg1"/>
                </a:solidFill>
                <a:latin typeface="Trebuchet MS" panose="020B0603020202020204" pitchFamily="34" charset="0"/>
              </a:rPr>
              <a:t>ELEMENT</a:t>
            </a:r>
            <a:r>
              <a:rPr lang="en-IE" sz="1400" dirty="0" smtClean="0">
                <a:solidFill>
                  <a:schemeClr val="bg1"/>
                </a:solidFill>
                <a:latin typeface="Trebuchet MS" panose="020B0603020202020204" pitchFamily="34" charset="0"/>
              </a:rPr>
              <a:t>:</a:t>
            </a:r>
            <a:endParaRPr lang="en-IE" sz="1400" dirty="0">
              <a:solidFill>
                <a:schemeClr val="bg1"/>
              </a:solidFill>
              <a:latin typeface="Trebuchet MS" panose="020B0603020202020204" pitchFamily="34" charset="0"/>
            </a:endParaRPr>
          </a:p>
        </p:txBody>
      </p:sp>
      <p:sp>
        <p:nvSpPr>
          <p:cNvPr id="28" name="TextBox 27"/>
          <p:cNvSpPr txBox="1"/>
          <p:nvPr userDrawn="1"/>
        </p:nvSpPr>
        <p:spPr>
          <a:xfrm>
            <a:off x="0" y="1370826"/>
            <a:ext cx="3674870" cy="276999"/>
          </a:xfrm>
          <a:prstGeom prst="rect">
            <a:avLst/>
          </a:prstGeom>
          <a:noFill/>
        </p:spPr>
        <p:txBody>
          <a:bodyPr wrap="square" rtlCol="0">
            <a:spAutoFit/>
          </a:bodyPr>
          <a:lstStyle/>
          <a:p>
            <a:r>
              <a:rPr lang="en-IE" sz="1200" b="1" dirty="0" smtClean="0">
                <a:solidFill>
                  <a:schemeClr val="bg1"/>
                </a:solidFill>
                <a:latin typeface="Trebuchet MS" panose="020B0603020202020204" pitchFamily="34" charset="0"/>
              </a:rPr>
              <a:t>LEARNING</a:t>
            </a:r>
            <a:r>
              <a:rPr lang="en-IE" sz="1200" b="1" baseline="0" dirty="0" smtClean="0">
                <a:solidFill>
                  <a:schemeClr val="bg1"/>
                </a:solidFill>
                <a:latin typeface="Trebuchet MS" panose="020B0603020202020204" pitchFamily="34" charset="0"/>
              </a:rPr>
              <a:t> OUTCOMES</a:t>
            </a:r>
            <a:r>
              <a:rPr lang="en-IE" sz="1200" dirty="0" smtClean="0">
                <a:solidFill>
                  <a:schemeClr val="bg1"/>
                </a:solidFill>
                <a:latin typeface="Trebuchet MS" panose="020B0603020202020204" pitchFamily="34" charset="0"/>
              </a:rPr>
              <a:t>:</a:t>
            </a:r>
            <a:endParaRPr lang="en-IE" sz="1200" dirty="0">
              <a:solidFill>
                <a:schemeClr val="bg1"/>
              </a:solidFill>
              <a:latin typeface="Trebuchet MS" panose="020B0603020202020204" pitchFamily="34" charset="0"/>
            </a:endParaRPr>
          </a:p>
        </p:txBody>
      </p:sp>
      <p:sp>
        <p:nvSpPr>
          <p:cNvPr id="35" name="Freeform 34"/>
          <p:cNvSpPr/>
          <p:nvPr userDrawn="1"/>
        </p:nvSpPr>
        <p:spPr>
          <a:xfrm>
            <a:off x="-13252" y="609600"/>
            <a:ext cx="15133982" cy="1126435"/>
          </a:xfrm>
          <a:custGeom>
            <a:avLst/>
            <a:gdLst>
              <a:gd name="connsiteX0" fmla="*/ 0 w 15133982"/>
              <a:gd name="connsiteY0" fmla="*/ 1126435 h 1126435"/>
              <a:gd name="connsiteX1" fmla="*/ 3114261 w 15133982"/>
              <a:gd name="connsiteY1" fmla="*/ 1126435 h 1126435"/>
              <a:gd name="connsiteX2" fmla="*/ 5327374 w 15133982"/>
              <a:gd name="connsiteY2" fmla="*/ 0 h 1126435"/>
              <a:gd name="connsiteX3" fmla="*/ 15133982 w 15133982"/>
              <a:gd name="connsiteY3" fmla="*/ 0 h 1126435"/>
            </a:gdLst>
            <a:ahLst/>
            <a:cxnLst>
              <a:cxn ang="0">
                <a:pos x="connsiteX0" y="connsiteY0"/>
              </a:cxn>
              <a:cxn ang="0">
                <a:pos x="connsiteX1" y="connsiteY1"/>
              </a:cxn>
              <a:cxn ang="0">
                <a:pos x="connsiteX2" y="connsiteY2"/>
              </a:cxn>
              <a:cxn ang="0">
                <a:pos x="connsiteX3" y="connsiteY3"/>
              </a:cxn>
            </a:cxnLst>
            <a:rect l="l" t="t" r="r" b="b"/>
            <a:pathLst>
              <a:path w="15133982" h="1126435">
                <a:moveTo>
                  <a:pt x="0" y="1126435"/>
                </a:moveTo>
                <a:lnTo>
                  <a:pt x="3114261" y="1126435"/>
                </a:lnTo>
                <a:lnTo>
                  <a:pt x="5327374" y="0"/>
                </a:lnTo>
                <a:lnTo>
                  <a:pt x="15133982" y="0"/>
                </a:lnTo>
              </a:path>
            </a:pathLst>
          </a:custGeom>
          <a:noFill/>
          <a:ln w="381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nvGrpSpPr>
          <p:cNvPr id="36" name="Group 35"/>
          <p:cNvGrpSpPr/>
          <p:nvPr userDrawn="1"/>
        </p:nvGrpSpPr>
        <p:grpSpPr>
          <a:xfrm>
            <a:off x="0" y="1735103"/>
            <a:ext cx="3082636" cy="8847732"/>
            <a:chOff x="0" y="1735103"/>
            <a:chExt cx="3082636" cy="8847732"/>
          </a:xfrm>
        </p:grpSpPr>
        <p:grpSp>
          <p:nvGrpSpPr>
            <p:cNvPr id="37" name="Group 36"/>
            <p:cNvGrpSpPr/>
            <p:nvPr/>
          </p:nvGrpSpPr>
          <p:grpSpPr>
            <a:xfrm>
              <a:off x="0" y="1735103"/>
              <a:ext cx="3082636" cy="8847732"/>
              <a:chOff x="0" y="2003611"/>
              <a:chExt cx="3082636" cy="8847732"/>
            </a:xfrm>
          </p:grpSpPr>
          <p:grpSp>
            <p:nvGrpSpPr>
              <p:cNvPr id="43" name="Group 42"/>
              <p:cNvGrpSpPr/>
              <p:nvPr/>
            </p:nvGrpSpPr>
            <p:grpSpPr>
              <a:xfrm>
                <a:off x="127139" y="2191871"/>
                <a:ext cx="2817767" cy="7578718"/>
                <a:chOff x="127139" y="2191871"/>
                <a:chExt cx="2964970" cy="7578718"/>
              </a:xfrm>
            </p:grpSpPr>
            <p:grpSp>
              <p:nvGrpSpPr>
                <p:cNvPr id="45" name="Group 44"/>
                <p:cNvGrpSpPr/>
                <p:nvPr/>
              </p:nvGrpSpPr>
              <p:grpSpPr>
                <a:xfrm>
                  <a:off x="134471" y="2191871"/>
                  <a:ext cx="2950609" cy="354106"/>
                  <a:chOff x="134471" y="2191871"/>
                  <a:chExt cx="2950609" cy="354106"/>
                </a:xfrm>
              </p:grpSpPr>
              <p:cxnSp>
                <p:nvCxnSpPr>
                  <p:cNvPr id="98" name="Straight Connector 97"/>
                  <p:cNvCxnSpPr/>
                  <p:nvPr/>
                </p:nvCxnSpPr>
                <p:spPr>
                  <a:xfrm>
                    <a:off x="136915" y="2191871"/>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134471" y="2398059"/>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134471" y="2545977"/>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46" name="Group 45"/>
                <p:cNvGrpSpPr/>
                <p:nvPr/>
              </p:nvGrpSpPr>
              <p:grpSpPr>
                <a:xfrm>
                  <a:off x="141500" y="2739681"/>
                  <a:ext cx="2950609" cy="354106"/>
                  <a:chOff x="134471" y="2191871"/>
                  <a:chExt cx="2950609" cy="354106"/>
                </a:xfrm>
              </p:grpSpPr>
              <p:cxnSp>
                <p:nvCxnSpPr>
                  <p:cNvPr id="95" name="Straight Connector 94"/>
                  <p:cNvCxnSpPr/>
                  <p:nvPr/>
                </p:nvCxnSpPr>
                <p:spPr>
                  <a:xfrm>
                    <a:off x="136915" y="2191871"/>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134471" y="2335194"/>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134471" y="2545977"/>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47" name="Group 46"/>
                <p:cNvGrpSpPr/>
                <p:nvPr/>
              </p:nvGrpSpPr>
              <p:grpSpPr>
                <a:xfrm>
                  <a:off x="132027" y="3267301"/>
                  <a:ext cx="2957638" cy="371251"/>
                  <a:chOff x="134471" y="2174726"/>
                  <a:chExt cx="2957638" cy="371251"/>
                </a:xfrm>
              </p:grpSpPr>
              <p:cxnSp>
                <p:nvCxnSpPr>
                  <p:cNvPr id="92" name="Straight Connector 91"/>
                  <p:cNvCxnSpPr/>
                  <p:nvPr/>
                </p:nvCxnSpPr>
                <p:spPr>
                  <a:xfrm>
                    <a:off x="143944" y="2174726"/>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136915" y="2392344"/>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134471" y="2545977"/>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48" name="Group 47"/>
                <p:cNvGrpSpPr/>
                <p:nvPr/>
              </p:nvGrpSpPr>
              <p:grpSpPr>
                <a:xfrm>
                  <a:off x="141500" y="3833219"/>
                  <a:ext cx="2950609" cy="354106"/>
                  <a:chOff x="134471" y="2191871"/>
                  <a:chExt cx="2950609" cy="354106"/>
                </a:xfrm>
              </p:grpSpPr>
              <p:cxnSp>
                <p:nvCxnSpPr>
                  <p:cNvPr id="89" name="Straight Connector 88"/>
                  <p:cNvCxnSpPr/>
                  <p:nvPr/>
                </p:nvCxnSpPr>
                <p:spPr>
                  <a:xfrm>
                    <a:off x="136915" y="2191871"/>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34471" y="2333132"/>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34471" y="2545977"/>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49" name="Group 48"/>
                <p:cNvGrpSpPr/>
                <p:nvPr/>
              </p:nvGrpSpPr>
              <p:grpSpPr>
                <a:xfrm>
                  <a:off x="141500" y="4368202"/>
                  <a:ext cx="2948165" cy="378454"/>
                  <a:chOff x="134471" y="2167523"/>
                  <a:chExt cx="2948165" cy="378454"/>
                </a:xfrm>
              </p:grpSpPr>
              <p:cxnSp>
                <p:nvCxnSpPr>
                  <p:cNvPr id="86" name="Straight Connector 85"/>
                  <p:cNvCxnSpPr/>
                  <p:nvPr/>
                </p:nvCxnSpPr>
                <p:spPr>
                  <a:xfrm>
                    <a:off x="134471" y="2167523"/>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34471" y="2398059"/>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34471" y="2545977"/>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50" name="Group 49"/>
                <p:cNvGrpSpPr/>
                <p:nvPr/>
              </p:nvGrpSpPr>
              <p:grpSpPr>
                <a:xfrm>
                  <a:off x="141500" y="4951881"/>
                  <a:ext cx="2950609" cy="354106"/>
                  <a:chOff x="134471" y="2191871"/>
                  <a:chExt cx="2950609" cy="354106"/>
                </a:xfrm>
              </p:grpSpPr>
              <p:cxnSp>
                <p:nvCxnSpPr>
                  <p:cNvPr id="83" name="Straight Connector 82"/>
                  <p:cNvCxnSpPr/>
                  <p:nvPr/>
                </p:nvCxnSpPr>
                <p:spPr>
                  <a:xfrm>
                    <a:off x="136915" y="2191871"/>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134471" y="2354394"/>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34471" y="2545977"/>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51" name="Group 50"/>
                <p:cNvGrpSpPr/>
                <p:nvPr/>
              </p:nvGrpSpPr>
              <p:grpSpPr>
                <a:xfrm>
                  <a:off x="141500" y="5507763"/>
                  <a:ext cx="2950609" cy="354106"/>
                  <a:chOff x="134471" y="2191871"/>
                  <a:chExt cx="2950609" cy="354106"/>
                </a:xfrm>
              </p:grpSpPr>
              <p:cxnSp>
                <p:nvCxnSpPr>
                  <p:cNvPr id="80" name="Straight Connector 79"/>
                  <p:cNvCxnSpPr/>
                  <p:nvPr/>
                </p:nvCxnSpPr>
                <p:spPr>
                  <a:xfrm>
                    <a:off x="136915" y="2191871"/>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134471" y="2356962"/>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134471" y="2545977"/>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52" name="Group 51"/>
                <p:cNvGrpSpPr/>
                <p:nvPr/>
              </p:nvGrpSpPr>
              <p:grpSpPr>
                <a:xfrm>
                  <a:off x="141500" y="6069580"/>
                  <a:ext cx="2950609" cy="354106"/>
                  <a:chOff x="134471" y="2191871"/>
                  <a:chExt cx="2950609" cy="354106"/>
                </a:xfrm>
              </p:grpSpPr>
              <p:cxnSp>
                <p:nvCxnSpPr>
                  <p:cNvPr id="77" name="Straight Connector 76"/>
                  <p:cNvCxnSpPr/>
                  <p:nvPr/>
                </p:nvCxnSpPr>
                <p:spPr>
                  <a:xfrm>
                    <a:off x="136915" y="2191871"/>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34471" y="2358302"/>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34471" y="2545977"/>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53" name="Group 52"/>
                <p:cNvGrpSpPr/>
                <p:nvPr/>
              </p:nvGrpSpPr>
              <p:grpSpPr>
                <a:xfrm>
                  <a:off x="141500" y="6632922"/>
                  <a:ext cx="2950609" cy="354106"/>
                  <a:chOff x="134471" y="2191871"/>
                  <a:chExt cx="2950609" cy="354106"/>
                </a:xfrm>
              </p:grpSpPr>
              <p:cxnSp>
                <p:nvCxnSpPr>
                  <p:cNvPr id="74" name="Straight Connector 73"/>
                  <p:cNvCxnSpPr/>
                  <p:nvPr/>
                </p:nvCxnSpPr>
                <p:spPr>
                  <a:xfrm>
                    <a:off x="136915" y="2191871"/>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134471" y="2398059"/>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134471" y="2545977"/>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54" name="Group 53"/>
                <p:cNvGrpSpPr/>
                <p:nvPr/>
              </p:nvGrpSpPr>
              <p:grpSpPr>
                <a:xfrm>
                  <a:off x="141500" y="7196264"/>
                  <a:ext cx="2950609" cy="354106"/>
                  <a:chOff x="134471" y="2191871"/>
                  <a:chExt cx="2950609" cy="354106"/>
                </a:xfrm>
              </p:grpSpPr>
              <p:cxnSp>
                <p:nvCxnSpPr>
                  <p:cNvPr id="71" name="Straight Connector 70"/>
                  <p:cNvCxnSpPr/>
                  <p:nvPr/>
                </p:nvCxnSpPr>
                <p:spPr>
                  <a:xfrm>
                    <a:off x="136915" y="2191871"/>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134471" y="2398059"/>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134471" y="2545977"/>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55" name="Group 54"/>
                <p:cNvGrpSpPr/>
                <p:nvPr/>
              </p:nvGrpSpPr>
              <p:grpSpPr>
                <a:xfrm>
                  <a:off x="139056" y="7759606"/>
                  <a:ext cx="2950609" cy="354106"/>
                  <a:chOff x="134471" y="2191871"/>
                  <a:chExt cx="2950609" cy="354106"/>
                </a:xfrm>
              </p:grpSpPr>
              <p:cxnSp>
                <p:nvCxnSpPr>
                  <p:cNvPr id="68" name="Straight Connector 67"/>
                  <p:cNvCxnSpPr/>
                  <p:nvPr/>
                </p:nvCxnSpPr>
                <p:spPr>
                  <a:xfrm>
                    <a:off x="136915" y="2191871"/>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134471" y="2398059"/>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134471" y="2545977"/>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56" name="Group 55"/>
                <p:cNvGrpSpPr/>
                <p:nvPr/>
              </p:nvGrpSpPr>
              <p:grpSpPr>
                <a:xfrm>
                  <a:off x="139056" y="8315488"/>
                  <a:ext cx="2950609" cy="354106"/>
                  <a:chOff x="134471" y="2191871"/>
                  <a:chExt cx="2950609" cy="354106"/>
                </a:xfrm>
              </p:grpSpPr>
              <p:cxnSp>
                <p:nvCxnSpPr>
                  <p:cNvPr id="65" name="Straight Connector 64"/>
                  <p:cNvCxnSpPr/>
                  <p:nvPr/>
                </p:nvCxnSpPr>
                <p:spPr>
                  <a:xfrm>
                    <a:off x="136915" y="2191871"/>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136915" y="2358302"/>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134471" y="2545977"/>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57" name="Group 56"/>
                <p:cNvGrpSpPr/>
                <p:nvPr/>
              </p:nvGrpSpPr>
              <p:grpSpPr>
                <a:xfrm>
                  <a:off x="129583" y="8845298"/>
                  <a:ext cx="2960082" cy="376518"/>
                  <a:chOff x="134471" y="2169459"/>
                  <a:chExt cx="2960082" cy="376518"/>
                </a:xfrm>
              </p:grpSpPr>
              <p:cxnSp>
                <p:nvCxnSpPr>
                  <p:cNvPr id="62" name="Straight Connector 61"/>
                  <p:cNvCxnSpPr/>
                  <p:nvPr/>
                </p:nvCxnSpPr>
                <p:spPr>
                  <a:xfrm>
                    <a:off x="146388" y="2169459"/>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146387" y="2402542"/>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134471" y="2545977"/>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58" name="Group 57"/>
                <p:cNvGrpSpPr/>
                <p:nvPr/>
              </p:nvGrpSpPr>
              <p:grpSpPr>
                <a:xfrm>
                  <a:off x="127139" y="9416483"/>
                  <a:ext cx="2955497" cy="354106"/>
                  <a:chOff x="134471" y="2191871"/>
                  <a:chExt cx="2955497" cy="354106"/>
                </a:xfrm>
              </p:grpSpPr>
              <p:cxnSp>
                <p:nvCxnSpPr>
                  <p:cNvPr id="59" name="Straight Connector 58"/>
                  <p:cNvCxnSpPr/>
                  <p:nvPr/>
                </p:nvCxnSpPr>
                <p:spPr>
                  <a:xfrm>
                    <a:off x="136915" y="2191871"/>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41803" y="2344271"/>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134471" y="2545977"/>
                    <a:ext cx="294816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sp>
            <p:nvSpPr>
              <p:cNvPr id="44" name="Rectangle 43"/>
              <p:cNvSpPr/>
              <p:nvPr/>
            </p:nvSpPr>
            <p:spPr>
              <a:xfrm>
                <a:off x="0" y="2003611"/>
                <a:ext cx="3082636" cy="8847732"/>
              </a:xfrm>
              <a:prstGeom prst="rect">
                <a:avLst/>
              </a:prstGeom>
              <a:noFill/>
              <a:ln w="381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cxnSp>
          <p:nvCxnSpPr>
            <p:cNvPr id="38" name="Straight Connector 37"/>
            <p:cNvCxnSpPr/>
            <p:nvPr/>
          </p:nvCxnSpPr>
          <p:spPr>
            <a:xfrm>
              <a:off x="127139" y="9658963"/>
              <a:ext cx="2801796"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134107" y="9846187"/>
              <a:ext cx="2801796"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134107" y="9996362"/>
              <a:ext cx="2801796"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134107" y="10192208"/>
              <a:ext cx="2801796"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134107" y="10341777"/>
              <a:ext cx="2801796"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101" name="TextBox 100"/>
          <p:cNvSpPr txBox="1"/>
          <p:nvPr userDrawn="1"/>
        </p:nvSpPr>
        <p:spPr>
          <a:xfrm>
            <a:off x="0" y="1863173"/>
            <a:ext cx="1663452" cy="338554"/>
          </a:xfrm>
          <a:prstGeom prst="rect">
            <a:avLst/>
          </a:prstGeom>
          <a:noFill/>
        </p:spPr>
        <p:txBody>
          <a:bodyPr wrap="square" rtlCol="0">
            <a:spAutoFit/>
          </a:bodyPr>
          <a:lstStyle/>
          <a:p>
            <a:r>
              <a:rPr lang="en-IE" sz="1600" b="1" dirty="0" smtClean="0">
                <a:solidFill>
                  <a:schemeClr val="accent1">
                    <a:lumMod val="50000"/>
                  </a:schemeClr>
                </a:solidFill>
                <a:latin typeface="Trebuchet MS" panose="020B0603020202020204" pitchFamily="34" charset="0"/>
              </a:rPr>
              <a:t>RATIONALE</a:t>
            </a:r>
            <a:endParaRPr lang="en-IE" sz="1600" b="1" dirty="0">
              <a:solidFill>
                <a:schemeClr val="accent1">
                  <a:lumMod val="50000"/>
                </a:schemeClr>
              </a:solidFill>
              <a:latin typeface="Trebuchet MS" panose="020B0603020202020204" pitchFamily="34" charset="0"/>
            </a:endParaRPr>
          </a:p>
        </p:txBody>
      </p:sp>
      <p:sp>
        <p:nvSpPr>
          <p:cNvPr id="102" name="Rectangle 101"/>
          <p:cNvSpPr/>
          <p:nvPr userDrawn="1"/>
        </p:nvSpPr>
        <p:spPr>
          <a:xfrm>
            <a:off x="12234285" y="9122404"/>
            <a:ext cx="2857914" cy="1440000"/>
          </a:xfrm>
          <a:prstGeom prst="rect">
            <a:avLst/>
          </a:prstGeom>
          <a:noFill/>
          <a:ln w="127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3" name="Rectangle 102"/>
          <p:cNvSpPr/>
          <p:nvPr userDrawn="1"/>
        </p:nvSpPr>
        <p:spPr>
          <a:xfrm>
            <a:off x="12234285" y="9122404"/>
            <a:ext cx="2857914" cy="368307"/>
          </a:xfrm>
          <a:prstGeom prst="rect">
            <a:avLst/>
          </a:prstGeom>
          <a:noFill/>
          <a:ln w="127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4" name="Rectangle 103"/>
          <p:cNvSpPr/>
          <p:nvPr userDrawn="1"/>
        </p:nvSpPr>
        <p:spPr>
          <a:xfrm>
            <a:off x="12234285" y="10199977"/>
            <a:ext cx="2857914" cy="371514"/>
          </a:xfrm>
          <a:prstGeom prst="rect">
            <a:avLst/>
          </a:prstGeom>
          <a:noFill/>
          <a:ln w="127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5" name="Rectangle 104"/>
          <p:cNvSpPr/>
          <p:nvPr userDrawn="1"/>
        </p:nvSpPr>
        <p:spPr>
          <a:xfrm>
            <a:off x="12234285" y="9846187"/>
            <a:ext cx="1440000" cy="725304"/>
          </a:xfrm>
          <a:prstGeom prst="rect">
            <a:avLst/>
          </a:prstGeom>
          <a:noFill/>
          <a:ln w="127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6" name="Rectangle 105"/>
          <p:cNvSpPr/>
          <p:nvPr userDrawn="1"/>
        </p:nvSpPr>
        <p:spPr>
          <a:xfrm>
            <a:off x="12234285" y="9492399"/>
            <a:ext cx="1440000" cy="353789"/>
          </a:xfrm>
          <a:prstGeom prst="rect">
            <a:avLst/>
          </a:prstGeom>
          <a:noFill/>
          <a:ln w="127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107" name="Straight Connector 106"/>
          <p:cNvCxnSpPr/>
          <p:nvPr userDrawn="1"/>
        </p:nvCxnSpPr>
        <p:spPr>
          <a:xfrm>
            <a:off x="12256371" y="9235409"/>
            <a:ext cx="2835828"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userDrawn="1"/>
        </p:nvCxnSpPr>
        <p:spPr>
          <a:xfrm>
            <a:off x="12256371" y="9387810"/>
            <a:ext cx="2835828"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userDrawn="1"/>
        </p:nvCxnSpPr>
        <p:spPr>
          <a:xfrm>
            <a:off x="12256371" y="9596814"/>
            <a:ext cx="13968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userDrawn="1"/>
        </p:nvCxnSpPr>
        <p:spPr>
          <a:xfrm>
            <a:off x="12256371" y="9749215"/>
            <a:ext cx="13968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userDrawn="1"/>
        </p:nvCxnSpPr>
        <p:spPr>
          <a:xfrm>
            <a:off x="12256371" y="9953974"/>
            <a:ext cx="13968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userDrawn="1"/>
        </p:nvCxnSpPr>
        <p:spPr>
          <a:xfrm>
            <a:off x="12256371" y="10106375"/>
            <a:ext cx="13968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userDrawn="1"/>
        </p:nvCxnSpPr>
        <p:spPr>
          <a:xfrm>
            <a:off x="15092199" y="609600"/>
            <a:ext cx="0" cy="9952804"/>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026" name="Picture 2" descr="Image result for first angle projection symbol dimensions"/>
          <p:cNvPicPr>
            <a:picLocks noChangeAspect="1" noChangeArrowheads="1"/>
          </p:cNvPicPr>
          <p:nvPr userDrawn="1"/>
        </p:nvPicPr>
        <p:blipFill rotWithShape="1">
          <a:blip r:embed="rId6" cstate="print">
            <a:clrChange>
              <a:clrFrom>
                <a:srgbClr val="FFFFFF"/>
              </a:clrFrom>
              <a:clrTo>
                <a:srgbClr val="FFFFFF">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7718" t="13160" r="8557" b="18269"/>
          <a:stretch/>
        </p:blipFill>
        <p:spPr bwMode="auto">
          <a:xfrm>
            <a:off x="14079405" y="10232507"/>
            <a:ext cx="586112" cy="297366"/>
          </a:xfrm>
          <a:prstGeom prst="rect">
            <a:avLst/>
          </a:prstGeom>
          <a:noFill/>
          <a:extLst>
            <a:ext uri="{909E8E84-426E-40DD-AFC4-6F175D3DCCD1}">
              <a14:hiddenFill xmlns:a14="http://schemas.microsoft.com/office/drawing/2010/main">
                <a:solidFill>
                  <a:srgbClr val="FFFFFF"/>
                </a:solidFill>
              </a14:hiddenFill>
            </a:ext>
          </a:extLst>
        </p:spPr>
      </p:pic>
      <p:cxnSp>
        <p:nvCxnSpPr>
          <p:cNvPr id="132" name="Straight Connector 131"/>
          <p:cNvCxnSpPr/>
          <p:nvPr userDrawn="1"/>
        </p:nvCxnSpPr>
        <p:spPr>
          <a:xfrm>
            <a:off x="12256371" y="10305582"/>
            <a:ext cx="13968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userDrawn="1"/>
        </p:nvCxnSpPr>
        <p:spPr>
          <a:xfrm>
            <a:off x="12256371" y="10457983"/>
            <a:ext cx="13968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35" name="TextBox 134"/>
          <p:cNvSpPr txBox="1"/>
          <p:nvPr userDrawn="1"/>
        </p:nvSpPr>
        <p:spPr>
          <a:xfrm>
            <a:off x="12234284" y="9169106"/>
            <a:ext cx="2917617" cy="276999"/>
          </a:xfrm>
          <a:prstGeom prst="rect">
            <a:avLst/>
          </a:prstGeom>
          <a:noFill/>
        </p:spPr>
        <p:txBody>
          <a:bodyPr wrap="square" rtlCol="0">
            <a:spAutoFit/>
          </a:bodyPr>
          <a:lstStyle/>
          <a:p>
            <a:r>
              <a:rPr lang="en-IE" sz="1200" b="1" dirty="0" smtClean="0">
                <a:solidFill>
                  <a:schemeClr val="accent1">
                    <a:lumMod val="50000"/>
                  </a:schemeClr>
                </a:solidFill>
                <a:latin typeface="Trebuchet MS" panose="020B0603020202020204" pitchFamily="34" charset="0"/>
              </a:rPr>
              <a:t>J U N I O R   C Y C L E   G R A P H I C S</a:t>
            </a:r>
            <a:endParaRPr lang="en-IE" sz="1200" b="1" dirty="0">
              <a:solidFill>
                <a:schemeClr val="accent1">
                  <a:lumMod val="50000"/>
                </a:schemeClr>
              </a:solidFill>
              <a:latin typeface="Trebuchet MS" panose="020B0603020202020204" pitchFamily="34" charset="0"/>
            </a:endParaRPr>
          </a:p>
        </p:txBody>
      </p:sp>
      <p:sp>
        <p:nvSpPr>
          <p:cNvPr id="136" name="TextBox 135"/>
          <p:cNvSpPr txBox="1"/>
          <p:nvPr userDrawn="1"/>
        </p:nvSpPr>
        <p:spPr>
          <a:xfrm>
            <a:off x="12234284" y="9535479"/>
            <a:ext cx="1191422" cy="276999"/>
          </a:xfrm>
          <a:prstGeom prst="rect">
            <a:avLst/>
          </a:prstGeom>
          <a:noFill/>
        </p:spPr>
        <p:txBody>
          <a:bodyPr wrap="square" rtlCol="0">
            <a:spAutoFit/>
          </a:bodyPr>
          <a:lstStyle/>
          <a:p>
            <a:r>
              <a:rPr lang="en-IE" sz="1200" b="1" dirty="0" smtClean="0">
                <a:solidFill>
                  <a:schemeClr val="accent1">
                    <a:lumMod val="50000"/>
                  </a:schemeClr>
                </a:solidFill>
                <a:latin typeface="Trebuchet MS" panose="020B0603020202020204" pitchFamily="34" charset="0"/>
              </a:rPr>
              <a:t>S C O I L </a:t>
            </a:r>
            <a:r>
              <a:rPr lang="en-IE" sz="1200" b="1" dirty="0" smtClean="0">
                <a:solidFill>
                  <a:srgbClr val="FF6600"/>
                </a:solidFill>
                <a:latin typeface="Trebuchet MS" panose="020B0603020202020204" pitchFamily="34" charset="0"/>
              </a:rPr>
              <a:t>N</a:t>
            </a:r>
            <a:r>
              <a:rPr lang="en-IE" sz="1200" b="1" dirty="0" smtClean="0">
                <a:solidFill>
                  <a:schemeClr val="accent1">
                    <a:lumMod val="50000"/>
                  </a:schemeClr>
                </a:solidFill>
                <a:latin typeface="Trebuchet MS" panose="020B0603020202020204" pitchFamily="34" charset="0"/>
              </a:rPr>
              <a:t> </a:t>
            </a:r>
            <a:r>
              <a:rPr lang="en-IE" sz="1200" b="1" dirty="0" smtClean="0">
                <a:solidFill>
                  <a:srgbClr val="00B0F0"/>
                </a:solidFill>
                <a:latin typeface="Trebuchet MS" panose="020B0603020202020204" pitchFamily="34" charset="0"/>
              </a:rPr>
              <a:t>E</a:t>
            </a:r>
            <a:r>
              <a:rPr lang="en-IE" sz="1200" b="1" dirty="0" smtClean="0">
                <a:solidFill>
                  <a:schemeClr val="accent1">
                    <a:lumMod val="50000"/>
                  </a:schemeClr>
                </a:solidFill>
                <a:latin typeface="Trebuchet MS" panose="020B0603020202020204" pitchFamily="34" charset="0"/>
              </a:rPr>
              <a:t> </a:t>
            </a:r>
            <a:r>
              <a:rPr lang="en-IE" sz="1200" b="1" dirty="0" smtClean="0">
                <a:solidFill>
                  <a:srgbClr val="00B050"/>
                </a:solidFill>
                <a:latin typeface="Trebuchet MS" panose="020B0603020202020204" pitchFamily="34" charset="0"/>
              </a:rPr>
              <a:t>T</a:t>
            </a:r>
            <a:endParaRPr lang="en-IE" sz="1200" b="1" dirty="0">
              <a:solidFill>
                <a:schemeClr val="accent1">
                  <a:lumMod val="50000"/>
                </a:schemeClr>
              </a:solidFill>
              <a:latin typeface="Trebuchet MS" panose="020B0603020202020204" pitchFamily="34" charset="0"/>
            </a:endParaRPr>
          </a:p>
        </p:txBody>
      </p:sp>
      <p:sp>
        <p:nvSpPr>
          <p:cNvPr id="137" name="TextBox 136"/>
          <p:cNvSpPr txBox="1"/>
          <p:nvPr userDrawn="1"/>
        </p:nvSpPr>
        <p:spPr>
          <a:xfrm>
            <a:off x="12227841" y="9894628"/>
            <a:ext cx="690467" cy="276999"/>
          </a:xfrm>
          <a:prstGeom prst="rect">
            <a:avLst/>
          </a:prstGeom>
          <a:noFill/>
        </p:spPr>
        <p:txBody>
          <a:bodyPr wrap="square" rtlCol="0">
            <a:spAutoFit/>
          </a:bodyPr>
          <a:lstStyle/>
          <a:p>
            <a:r>
              <a:rPr lang="en-IE" sz="1200" dirty="0" smtClean="0">
                <a:solidFill>
                  <a:schemeClr val="accent1">
                    <a:lumMod val="50000"/>
                  </a:schemeClr>
                </a:solidFill>
                <a:latin typeface="Trebuchet MS" panose="020B0603020202020204" pitchFamily="34" charset="0"/>
              </a:rPr>
              <a:t>P</a:t>
            </a:r>
            <a:r>
              <a:rPr lang="en-IE" sz="1200" baseline="0" dirty="0" smtClean="0">
                <a:solidFill>
                  <a:schemeClr val="accent1">
                    <a:lumMod val="50000"/>
                  </a:schemeClr>
                </a:solidFill>
                <a:latin typeface="Trebuchet MS" panose="020B0603020202020204" pitchFamily="34" charset="0"/>
              </a:rPr>
              <a:t> D S T</a:t>
            </a:r>
            <a:endParaRPr lang="en-IE" sz="1200" dirty="0">
              <a:solidFill>
                <a:schemeClr val="accent1">
                  <a:lumMod val="50000"/>
                </a:schemeClr>
              </a:solidFill>
              <a:latin typeface="Trebuchet MS" panose="020B0603020202020204" pitchFamily="34" charset="0"/>
            </a:endParaRPr>
          </a:p>
        </p:txBody>
      </p:sp>
    </p:spTree>
    <p:extLst>
      <p:ext uri="{BB962C8B-B14F-4D97-AF65-F5344CB8AC3E}">
        <p14:creationId xmlns:p14="http://schemas.microsoft.com/office/powerpoint/2010/main" val="351723005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41425" y="712788"/>
            <a:ext cx="4876384" cy="2494756"/>
          </a:xfrm>
        </p:spPr>
        <p:txBody>
          <a:bodyPr anchor="b"/>
          <a:lstStyle>
            <a:lvl1pPr>
              <a:defRPr sz="4989"/>
            </a:lvl1pPr>
          </a:lstStyle>
          <a:p>
            <a:r>
              <a:rPr lang="en-US" smtClean="0"/>
              <a:t>Click to edit Master title style</a:t>
            </a:r>
            <a:endParaRPr lang="en-US" dirty="0"/>
          </a:p>
        </p:txBody>
      </p:sp>
      <p:sp>
        <p:nvSpPr>
          <p:cNvPr id="3" name="Content Placeholder 2"/>
          <p:cNvSpPr>
            <a:spLocks noGrp="1"/>
          </p:cNvSpPr>
          <p:nvPr>
            <p:ph idx="1"/>
          </p:nvPr>
        </p:nvSpPr>
        <p:spPr>
          <a:xfrm>
            <a:off x="6427693" y="1539425"/>
            <a:ext cx="7654171" cy="7598117"/>
          </a:xfrm>
        </p:spPr>
        <p:txBody>
          <a:bodyPr/>
          <a:lstStyle>
            <a:lvl1pPr>
              <a:defRPr sz="4989"/>
            </a:lvl1pPr>
            <a:lvl2pPr>
              <a:defRPr sz="4365"/>
            </a:lvl2pPr>
            <a:lvl3pPr>
              <a:defRPr sz="3742"/>
            </a:lvl3pPr>
            <a:lvl4pPr>
              <a:defRPr sz="3118"/>
            </a:lvl4pPr>
            <a:lvl5pPr>
              <a:defRPr sz="3118"/>
            </a:lvl5pPr>
            <a:lvl6pPr>
              <a:defRPr sz="3118"/>
            </a:lvl6pPr>
            <a:lvl7pPr>
              <a:defRPr sz="3118"/>
            </a:lvl7pPr>
            <a:lvl8pPr>
              <a:defRPr sz="3118"/>
            </a:lvl8pPr>
            <a:lvl9pPr>
              <a:defRPr sz="311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41425" y="3207544"/>
            <a:ext cx="4876384" cy="5942372"/>
          </a:xfrm>
        </p:spPr>
        <p:txBody>
          <a:bodyPr/>
          <a:lstStyle>
            <a:lvl1pPr marL="0" indent="0">
              <a:buNone/>
              <a:defRPr sz="2494"/>
            </a:lvl1pPr>
            <a:lvl2pPr marL="712775" indent="0">
              <a:buNone/>
              <a:defRPr sz="2183"/>
            </a:lvl2pPr>
            <a:lvl3pPr marL="1425550" indent="0">
              <a:buNone/>
              <a:defRPr sz="1871"/>
            </a:lvl3pPr>
            <a:lvl4pPr marL="2138324" indent="0">
              <a:buNone/>
              <a:defRPr sz="1559"/>
            </a:lvl4pPr>
            <a:lvl5pPr marL="2851099" indent="0">
              <a:buNone/>
              <a:defRPr sz="1559"/>
            </a:lvl5pPr>
            <a:lvl6pPr marL="3563874" indent="0">
              <a:buNone/>
              <a:defRPr sz="1559"/>
            </a:lvl6pPr>
            <a:lvl7pPr marL="4276649" indent="0">
              <a:buNone/>
              <a:defRPr sz="1559"/>
            </a:lvl7pPr>
            <a:lvl8pPr marL="4989424" indent="0">
              <a:buNone/>
              <a:defRPr sz="1559"/>
            </a:lvl8pPr>
            <a:lvl9pPr marL="5702198" indent="0">
              <a:buNone/>
              <a:defRPr sz="1559"/>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08CCB5-D89D-4130-9D02-B45B18132B0D}" type="datetimeFigureOut">
              <a:rPr lang="en-IE" smtClean="0"/>
              <a:t>26/09/2019</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6D86DFF5-10DD-4058-A2DD-80B1AED96BFA}" type="slidenum">
              <a:rPr lang="en-IE" smtClean="0"/>
              <a:t>‹#›</a:t>
            </a:fld>
            <a:endParaRPr lang="en-IE"/>
          </a:p>
        </p:txBody>
      </p:sp>
    </p:spTree>
    <p:extLst>
      <p:ext uri="{BB962C8B-B14F-4D97-AF65-F5344CB8AC3E}">
        <p14:creationId xmlns:p14="http://schemas.microsoft.com/office/powerpoint/2010/main" val="275354249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41425" y="712788"/>
            <a:ext cx="4876384" cy="2494756"/>
          </a:xfrm>
        </p:spPr>
        <p:txBody>
          <a:bodyPr anchor="b"/>
          <a:lstStyle>
            <a:lvl1pPr>
              <a:defRPr sz="4989"/>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427693" y="1539425"/>
            <a:ext cx="7654171" cy="7598117"/>
          </a:xfrm>
        </p:spPr>
        <p:txBody>
          <a:bodyPr anchor="t"/>
          <a:lstStyle>
            <a:lvl1pPr marL="0" indent="0">
              <a:buNone/>
              <a:defRPr sz="4989"/>
            </a:lvl1pPr>
            <a:lvl2pPr marL="712775" indent="0">
              <a:buNone/>
              <a:defRPr sz="4365"/>
            </a:lvl2pPr>
            <a:lvl3pPr marL="1425550" indent="0">
              <a:buNone/>
              <a:defRPr sz="3742"/>
            </a:lvl3pPr>
            <a:lvl4pPr marL="2138324" indent="0">
              <a:buNone/>
              <a:defRPr sz="3118"/>
            </a:lvl4pPr>
            <a:lvl5pPr marL="2851099" indent="0">
              <a:buNone/>
              <a:defRPr sz="3118"/>
            </a:lvl5pPr>
            <a:lvl6pPr marL="3563874" indent="0">
              <a:buNone/>
              <a:defRPr sz="3118"/>
            </a:lvl6pPr>
            <a:lvl7pPr marL="4276649" indent="0">
              <a:buNone/>
              <a:defRPr sz="3118"/>
            </a:lvl7pPr>
            <a:lvl8pPr marL="4989424" indent="0">
              <a:buNone/>
              <a:defRPr sz="3118"/>
            </a:lvl8pPr>
            <a:lvl9pPr marL="5702198" indent="0">
              <a:buNone/>
              <a:defRPr sz="3118"/>
            </a:lvl9pPr>
          </a:lstStyle>
          <a:p>
            <a:r>
              <a:rPr lang="en-US" smtClean="0"/>
              <a:t>Click icon to add picture</a:t>
            </a:r>
            <a:endParaRPr lang="en-US" dirty="0"/>
          </a:p>
        </p:txBody>
      </p:sp>
      <p:sp>
        <p:nvSpPr>
          <p:cNvPr id="4" name="Text Placeholder 3"/>
          <p:cNvSpPr>
            <a:spLocks noGrp="1"/>
          </p:cNvSpPr>
          <p:nvPr>
            <p:ph type="body" sz="half" idx="2"/>
          </p:nvPr>
        </p:nvSpPr>
        <p:spPr>
          <a:xfrm>
            <a:off x="1041425" y="3207544"/>
            <a:ext cx="4876384" cy="5942372"/>
          </a:xfrm>
        </p:spPr>
        <p:txBody>
          <a:bodyPr/>
          <a:lstStyle>
            <a:lvl1pPr marL="0" indent="0">
              <a:buNone/>
              <a:defRPr sz="2494"/>
            </a:lvl1pPr>
            <a:lvl2pPr marL="712775" indent="0">
              <a:buNone/>
              <a:defRPr sz="2183"/>
            </a:lvl2pPr>
            <a:lvl3pPr marL="1425550" indent="0">
              <a:buNone/>
              <a:defRPr sz="1871"/>
            </a:lvl3pPr>
            <a:lvl4pPr marL="2138324" indent="0">
              <a:buNone/>
              <a:defRPr sz="1559"/>
            </a:lvl4pPr>
            <a:lvl5pPr marL="2851099" indent="0">
              <a:buNone/>
              <a:defRPr sz="1559"/>
            </a:lvl5pPr>
            <a:lvl6pPr marL="3563874" indent="0">
              <a:buNone/>
              <a:defRPr sz="1559"/>
            </a:lvl6pPr>
            <a:lvl7pPr marL="4276649" indent="0">
              <a:buNone/>
              <a:defRPr sz="1559"/>
            </a:lvl7pPr>
            <a:lvl8pPr marL="4989424" indent="0">
              <a:buNone/>
              <a:defRPr sz="1559"/>
            </a:lvl8pPr>
            <a:lvl9pPr marL="5702198" indent="0">
              <a:buNone/>
              <a:defRPr sz="1559"/>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08CCB5-D89D-4130-9D02-B45B18132B0D}" type="datetimeFigureOut">
              <a:rPr lang="en-IE" smtClean="0"/>
              <a:t>26/09/2019</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6D86DFF5-10DD-4058-A2DD-80B1AED96BFA}" type="slidenum">
              <a:rPr lang="en-IE" smtClean="0"/>
              <a:t>‹#›</a:t>
            </a:fld>
            <a:endParaRPr lang="en-IE"/>
          </a:p>
        </p:txBody>
      </p:sp>
    </p:spTree>
    <p:extLst>
      <p:ext uri="{BB962C8B-B14F-4D97-AF65-F5344CB8AC3E}">
        <p14:creationId xmlns:p14="http://schemas.microsoft.com/office/powerpoint/2010/main" val="3053279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08CCB5-D89D-4130-9D02-B45B18132B0D}" type="datetimeFigureOut">
              <a:rPr lang="en-IE" smtClean="0"/>
              <a:t>26/09/2019</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D86DFF5-10DD-4058-A2DD-80B1AED96BFA}" type="slidenum">
              <a:rPr lang="en-IE" smtClean="0"/>
              <a:t>‹#›</a:t>
            </a:fld>
            <a:endParaRPr lang="en-IE"/>
          </a:p>
        </p:txBody>
      </p:sp>
    </p:spTree>
    <p:extLst>
      <p:ext uri="{BB962C8B-B14F-4D97-AF65-F5344CB8AC3E}">
        <p14:creationId xmlns:p14="http://schemas.microsoft.com/office/powerpoint/2010/main" val="172118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819786" y="569240"/>
            <a:ext cx="3260110" cy="9060817"/>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39456" y="569240"/>
            <a:ext cx="9591338" cy="9060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08CCB5-D89D-4130-9D02-B45B18132B0D}" type="datetimeFigureOut">
              <a:rPr lang="en-IE" smtClean="0"/>
              <a:t>26/09/2019</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D86DFF5-10DD-4058-A2DD-80B1AED96BFA}" type="slidenum">
              <a:rPr lang="en-IE" smtClean="0"/>
              <a:t>‹#›</a:t>
            </a:fld>
            <a:endParaRPr lang="en-IE"/>
          </a:p>
        </p:txBody>
      </p:sp>
    </p:spTree>
    <p:extLst>
      <p:ext uri="{BB962C8B-B14F-4D97-AF65-F5344CB8AC3E}">
        <p14:creationId xmlns:p14="http://schemas.microsoft.com/office/powerpoint/2010/main" val="3034869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39456" y="569242"/>
            <a:ext cx="13040439" cy="206659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39456" y="2846200"/>
            <a:ext cx="13040439" cy="678385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9455" y="9909729"/>
            <a:ext cx="3401854" cy="569240"/>
          </a:xfrm>
          <a:prstGeom prst="rect">
            <a:avLst/>
          </a:prstGeom>
        </p:spPr>
        <p:txBody>
          <a:bodyPr vert="horz" lIns="91440" tIns="45720" rIns="91440" bIns="45720" rtlCol="0" anchor="ctr"/>
          <a:lstStyle>
            <a:lvl1pPr algn="l">
              <a:defRPr sz="1871">
                <a:solidFill>
                  <a:schemeClr val="tx1">
                    <a:tint val="75000"/>
                  </a:schemeClr>
                </a:solidFill>
              </a:defRPr>
            </a:lvl1pPr>
          </a:lstStyle>
          <a:p>
            <a:fld id="{4E08CCB5-D89D-4130-9D02-B45B18132B0D}" type="datetimeFigureOut">
              <a:rPr lang="en-IE" smtClean="0"/>
              <a:t>26/09/2019</a:t>
            </a:fld>
            <a:endParaRPr lang="en-IE"/>
          </a:p>
        </p:txBody>
      </p:sp>
      <p:sp>
        <p:nvSpPr>
          <p:cNvPr id="5" name="Footer Placeholder 4"/>
          <p:cNvSpPr>
            <a:spLocks noGrp="1"/>
          </p:cNvSpPr>
          <p:nvPr>
            <p:ph type="ftr" sz="quarter" idx="3"/>
          </p:nvPr>
        </p:nvSpPr>
        <p:spPr>
          <a:xfrm>
            <a:off x="5008285" y="9909729"/>
            <a:ext cx="5102781" cy="569240"/>
          </a:xfrm>
          <a:prstGeom prst="rect">
            <a:avLst/>
          </a:prstGeom>
        </p:spPr>
        <p:txBody>
          <a:bodyPr vert="horz" lIns="91440" tIns="45720" rIns="91440" bIns="45720" rtlCol="0" anchor="ctr"/>
          <a:lstStyle>
            <a:lvl1pPr algn="ctr">
              <a:defRPr sz="1871">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10678041" y="9909729"/>
            <a:ext cx="3401854" cy="569240"/>
          </a:xfrm>
          <a:prstGeom prst="rect">
            <a:avLst/>
          </a:prstGeom>
        </p:spPr>
        <p:txBody>
          <a:bodyPr vert="horz" lIns="91440" tIns="45720" rIns="91440" bIns="45720" rtlCol="0" anchor="ctr"/>
          <a:lstStyle>
            <a:lvl1pPr algn="r">
              <a:defRPr sz="1871">
                <a:solidFill>
                  <a:schemeClr val="tx1">
                    <a:tint val="75000"/>
                  </a:schemeClr>
                </a:solidFill>
              </a:defRPr>
            </a:lvl1pPr>
          </a:lstStyle>
          <a:p>
            <a:fld id="{6D86DFF5-10DD-4058-A2DD-80B1AED96BFA}" type="slidenum">
              <a:rPr lang="en-IE" smtClean="0"/>
              <a:t>‹#›</a:t>
            </a:fld>
            <a:endParaRPr lang="en-IE"/>
          </a:p>
        </p:txBody>
      </p:sp>
    </p:spTree>
    <p:extLst>
      <p:ext uri="{BB962C8B-B14F-4D97-AF65-F5344CB8AC3E}">
        <p14:creationId xmlns:p14="http://schemas.microsoft.com/office/powerpoint/2010/main" val="24076784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425550" rtl="0" eaLnBrk="1" latinLnBrk="0" hangingPunct="1">
        <a:lnSpc>
          <a:spcPct val="90000"/>
        </a:lnSpc>
        <a:spcBef>
          <a:spcPct val="0"/>
        </a:spcBef>
        <a:buNone/>
        <a:defRPr sz="6860" kern="1200">
          <a:solidFill>
            <a:schemeClr val="tx1"/>
          </a:solidFill>
          <a:latin typeface="+mj-lt"/>
          <a:ea typeface="+mj-ea"/>
          <a:cs typeface="+mj-cs"/>
        </a:defRPr>
      </a:lvl1pPr>
    </p:titleStyle>
    <p:body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p:bodyStyle>
    <p:otherStyle>
      <a:defPPr>
        <a:defRPr lang="en-US"/>
      </a:defPPr>
      <a:lvl1pPr marL="0" algn="l" defTabSz="1425550" rtl="0" eaLnBrk="1" latinLnBrk="0" hangingPunct="1">
        <a:defRPr sz="2806" kern="1200">
          <a:solidFill>
            <a:schemeClr val="tx1"/>
          </a:solidFill>
          <a:latin typeface="+mn-lt"/>
          <a:ea typeface="+mn-ea"/>
          <a:cs typeface="+mn-cs"/>
        </a:defRPr>
      </a:lvl1pPr>
      <a:lvl2pPr marL="712775" algn="l" defTabSz="1425550" rtl="0" eaLnBrk="1" latinLnBrk="0" hangingPunct="1">
        <a:defRPr sz="2806" kern="1200">
          <a:solidFill>
            <a:schemeClr val="tx1"/>
          </a:solidFill>
          <a:latin typeface="+mn-lt"/>
          <a:ea typeface="+mn-ea"/>
          <a:cs typeface="+mn-cs"/>
        </a:defRPr>
      </a:lvl2pPr>
      <a:lvl3pPr marL="1425550" algn="l" defTabSz="1425550" rtl="0" eaLnBrk="1" latinLnBrk="0" hangingPunct="1">
        <a:defRPr sz="2806" kern="1200">
          <a:solidFill>
            <a:schemeClr val="tx1"/>
          </a:solidFill>
          <a:latin typeface="+mn-lt"/>
          <a:ea typeface="+mn-ea"/>
          <a:cs typeface="+mn-cs"/>
        </a:defRPr>
      </a:lvl3pPr>
      <a:lvl4pPr marL="2138324" algn="l" defTabSz="1425550" rtl="0" eaLnBrk="1" latinLnBrk="0" hangingPunct="1">
        <a:defRPr sz="2806" kern="1200">
          <a:solidFill>
            <a:schemeClr val="tx1"/>
          </a:solidFill>
          <a:latin typeface="+mn-lt"/>
          <a:ea typeface="+mn-ea"/>
          <a:cs typeface="+mn-cs"/>
        </a:defRPr>
      </a:lvl4pPr>
      <a:lvl5pPr marL="2851099" algn="l" defTabSz="1425550" rtl="0" eaLnBrk="1" latinLnBrk="0" hangingPunct="1">
        <a:defRPr sz="2806" kern="1200">
          <a:solidFill>
            <a:schemeClr val="tx1"/>
          </a:solidFill>
          <a:latin typeface="+mn-lt"/>
          <a:ea typeface="+mn-ea"/>
          <a:cs typeface="+mn-cs"/>
        </a:defRPr>
      </a:lvl5pPr>
      <a:lvl6pPr marL="3563874" algn="l" defTabSz="1425550" rtl="0" eaLnBrk="1" latinLnBrk="0" hangingPunct="1">
        <a:defRPr sz="2806" kern="1200">
          <a:solidFill>
            <a:schemeClr val="tx1"/>
          </a:solidFill>
          <a:latin typeface="+mn-lt"/>
          <a:ea typeface="+mn-ea"/>
          <a:cs typeface="+mn-cs"/>
        </a:defRPr>
      </a:lvl6pPr>
      <a:lvl7pPr marL="4276649" algn="l" defTabSz="1425550" rtl="0" eaLnBrk="1" latinLnBrk="0" hangingPunct="1">
        <a:defRPr sz="2806" kern="1200">
          <a:solidFill>
            <a:schemeClr val="tx1"/>
          </a:solidFill>
          <a:latin typeface="+mn-lt"/>
          <a:ea typeface="+mn-ea"/>
          <a:cs typeface="+mn-cs"/>
        </a:defRPr>
      </a:lvl7pPr>
      <a:lvl8pPr marL="4989424" algn="l" defTabSz="1425550" rtl="0" eaLnBrk="1" latinLnBrk="0" hangingPunct="1">
        <a:defRPr sz="2806" kern="1200">
          <a:solidFill>
            <a:schemeClr val="tx1"/>
          </a:solidFill>
          <a:latin typeface="+mn-lt"/>
          <a:ea typeface="+mn-ea"/>
          <a:cs typeface="+mn-cs"/>
        </a:defRPr>
      </a:lvl8pPr>
      <a:lvl9pPr marL="5702198" algn="l" defTabSz="1425550" rtl="0" eaLnBrk="1" latinLnBrk="0" hangingPunct="1">
        <a:defRPr sz="280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12221400" y="5212936"/>
            <a:ext cx="2897950" cy="3879728"/>
            <a:chOff x="12221400" y="5212936"/>
            <a:chExt cx="2897950" cy="3879728"/>
          </a:xfrm>
        </p:grpSpPr>
        <p:pic>
          <p:nvPicPr>
            <p:cNvPr id="118" name="Picture 4" descr="Image result for chain link"/>
            <p:cNvPicPr>
              <a:picLocks noChangeAspect="1" noChangeArrowheads="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2945382" y="5318926"/>
              <a:ext cx="398618" cy="405260"/>
            </a:xfrm>
            <a:prstGeom prst="rect">
              <a:avLst/>
            </a:prstGeom>
            <a:noFill/>
            <a:extLst>
              <a:ext uri="{909E8E84-426E-40DD-AFC4-6F175D3DCCD1}">
                <a14:hiddenFill xmlns:a14="http://schemas.microsoft.com/office/drawing/2010/main">
                  <a:solidFill>
                    <a:srgbClr val="FFFFFF"/>
                  </a:solidFill>
                </a14:hiddenFill>
              </a:ext>
            </a:extLst>
          </p:spPr>
        </p:pic>
        <p:sp>
          <p:nvSpPr>
            <p:cNvPr id="119" name="TextBox 118"/>
            <p:cNvSpPr txBox="1"/>
            <p:nvPr/>
          </p:nvSpPr>
          <p:spPr>
            <a:xfrm>
              <a:off x="13289414" y="5352278"/>
              <a:ext cx="1422873" cy="338554"/>
            </a:xfrm>
            <a:prstGeom prst="rect">
              <a:avLst/>
            </a:prstGeom>
            <a:noFill/>
          </p:spPr>
          <p:txBody>
            <a:bodyPr wrap="square" rtlCol="0">
              <a:spAutoFit/>
            </a:bodyPr>
            <a:lstStyle/>
            <a:p>
              <a:pPr algn="ctr"/>
              <a:r>
                <a:rPr lang="en-IE" sz="1600" b="1" dirty="0" smtClean="0">
                  <a:solidFill>
                    <a:schemeClr val="accent2">
                      <a:lumMod val="50000"/>
                    </a:schemeClr>
                  </a:solidFill>
                  <a:latin typeface="Trebuchet MS" panose="020B0603020202020204" pitchFamily="34" charset="0"/>
                </a:rPr>
                <a:t>MATHS LINK</a:t>
              </a:r>
              <a:endParaRPr lang="en-IE" sz="1600" b="1" dirty="0">
                <a:solidFill>
                  <a:schemeClr val="accent2">
                    <a:lumMod val="50000"/>
                  </a:schemeClr>
                </a:solidFill>
                <a:latin typeface="Trebuchet MS" panose="020B0603020202020204" pitchFamily="34" charset="0"/>
              </a:endParaRPr>
            </a:p>
          </p:txBody>
        </p:sp>
        <p:pic>
          <p:nvPicPr>
            <p:cNvPr id="120" name="Picture 16" descr="Image result for arrows"/>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2234840" flipH="1" flipV="1">
              <a:off x="12221400" y="5212936"/>
              <a:ext cx="763320" cy="769702"/>
            </a:xfrm>
            <a:prstGeom prst="rect">
              <a:avLst/>
            </a:prstGeom>
            <a:noFill/>
            <a:extLst>
              <a:ext uri="{909E8E84-426E-40DD-AFC4-6F175D3DCCD1}">
                <a14:hiddenFill xmlns:a14="http://schemas.microsoft.com/office/drawing/2010/main">
                  <a:solidFill>
                    <a:srgbClr val="FFFFFF"/>
                  </a:solidFill>
                </a14:hiddenFill>
              </a:ext>
            </a:extLst>
          </p:spPr>
        </p:pic>
        <p:sp>
          <p:nvSpPr>
            <p:cNvPr id="121" name="TextBox 120"/>
            <p:cNvSpPr txBox="1"/>
            <p:nvPr/>
          </p:nvSpPr>
          <p:spPr>
            <a:xfrm>
              <a:off x="12222427" y="5707122"/>
              <a:ext cx="2896923" cy="3385542"/>
            </a:xfrm>
            <a:prstGeom prst="rect">
              <a:avLst/>
            </a:prstGeom>
            <a:noFill/>
          </p:spPr>
          <p:txBody>
            <a:bodyPr wrap="square" rtlCol="0">
              <a:spAutoFit/>
            </a:bodyPr>
            <a:lstStyle/>
            <a:p>
              <a:r>
                <a:rPr lang="en-IE" sz="1600" b="1" dirty="0" smtClean="0">
                  <a:solidFill>
                    <a:schemeClr val="accent2">
                      <a:lumMod val="50000"/>
                    </a:schemeClr>
                  </a:solidFill>
                  <a:latin typeface="Trebuchet MS" panose="020B0603020202020204" pitchFamily="34" charset="0"/>
                </a:rPr>
                <a:t>Mathematically we can calculate the</a:t>
              </a:r>
              <a:r>
                <a:rPr lang="en-IE" sz="1600" b="1" u="sng" dirty="0" smtClean="0">
                  <a:solidFill>
                    <a:schemeClr val="accent2">
                      <a:lumMod val="50000"/>
                    </a:schemeClr>
                  </a:solidFill>
                  <a:latin typeface="Trebuchet MS" panose="020B0603020202020204" pitchFamily="34" charset="0"/>
                </a:rPr>
                <a:t> volume </a:t>
              </a:r>
              <a:r>
                <a:rPr lang="en-IE" sz="1600" b="1" dirty="0" smtClean="0">
                  <a:solidFill>
                    <a:schemeClr val="accent2">
                      <a:lumMod val="50000"/>
                    </a:schemeClr>
                  </a:solidFill>
                  <a:latin typeface="Trebuchet MS" panose="020B0603020202020204" pitchFamily="34" charset="0"/>
                </a:rPr>
                <a:t>of a cube as follows:</a:t>
              </a:r>
            </a:p>
            <a:p>
              <a:r>
                <a:rPr lang="en-IE" sz="1600" b="1" dirty="0" smtClean="0">
                  <a:solidFill>
                    <a:schemeClr val="accent2">
                      <a:lumMod val="50000"/>
                    </a:schemeClr>
                  </a:solidFill>
                  <a:latin typeface="Trebuchet MS" panose="020B0603020202020204" pitchFamily="34" charset="0"/>
                </a:rPr>
                <a:t>Length x Width x Thickness</a:t>
              </a:r>
            </a:p>
            <a:p>
              <a:endParaRPr lang="en-IE" sz="1400" b="1" dirty="0" smtClean="0">
                <a:solidFill>
                  <a:schemeClr val="accent2">
                    <a:lumMod val="50000"/>
                  </a:schemeClr>
                </a:solidFill>
                <a:latin typeface="Trebuchet MS" panose="020B0603020202020204" pitchFamily="34" charset="0"/>
              </a:endParaRPr>
            </a:p>
            <a:p>
              <a:r>
                <a:rPr lang="en-IE" sz="1400" b="1" dirty="0" smtClean="0">
                  <a:solidFill>
                    <a:schemeClr val="accent2">
                      <a:lumMod val="50000"/>
                    </a:schemeClr>
                  </a:solidFill>
                  <a:latin typeface="Trebuchet MS" panose="020B0603020202020204" pitchFamily="34" charset="0"/>
                </a:rPr>
                <a:t>100mm x 100mm x 100mm </a:t>
              </a:r>
              <a:r>
                <a:rPr lang="en-IE" sz="1600" b="1" dirty="0" smtClean="0">
                  <a:solidFill>
                    <a:schemeClr val="accent2">
                      <a:lumMod val="50000"/>
                    </a:schemeClr>
                  </a:solidFill>
                  <a:latin typeface="Trebuchet MS" panose="020B0603020202020204" pitchFamily="34" charset="0"/>
                </a:rPr>
                <a:t>= </a:t>
              </a:r>
              <a:r>
                <a:rPr lang="en-IE" sz="1400" b="1" dirty="0" smtClean="0">
                  <a:solidFill>
                    <a:schemeClr val="accent2">
                      <a:lumMod val="50000"/>
                    </a:schemeClr>
                  </a:solidFill>
                  <a:latin typeface="Trebuchet MS" panose="020B0603020202020204" pitchFamily="34" charset="0"/>
                </a:rPr>
                <a:t>1,000,000mm³</a:t>
              </a:r>
            </a:p>
            <a:p>
              <a:endParaRPr lang="en-IE" sz="1600" b="1" dirty="0" smtClean="0">
                <a:solidFill>
                  <a:schemeClr val="accent2">
                    <a:lumMod val="50000"/>
                  </a:schemeClr>
                </a:solidFill>
                <a:latin typeface="Trebuchet MS" panose="020B0603020202020204" pitchFamily="34" charset="0"/>
              </a:endParaRPr>
            </a:p>
            <a:p>
              <a:r>
                <a:rPr lang="en-IE" sz="1600" b="1" dirty="0" smtClean="0">
                  <a:solidFill>
                    <a:schemeClr val="accent2">
                      <a:lumMod val="50000"/>
                    </a:schemeClr>
                  </a:solidFill>
                  <a:latin typeface="Trebuchet MS" panose="020B0603020202020204" pitchFamily="34" charset="0"/>
                </a:rPr>
                <a:t>Surface area of a cube can be calculated as follows:</a:t>
              </a:r>
            </a:p>
            <a:p>
              <a:r>
                <a:rPr lang="en-IE" sz="1600" b="1" dirty="0" smtClean="0">
                  <a:solidFill>
                    <a:schemeClr val="accent2">
                      <a:lumMod val="50000"/>
                    </a:schemeClr>
                  </a:solidFill>
                  <a:latin typeface="Trebuchet MS" panose="020B0603020202020204" pitchFamily="34" charset="0"/>
                </a:rPr>
                <a:t>Length x Width</a:t>
              </a:r>
            </a:p>
            <a:p>
              <a:endParaRPr lang="en-IE" sz="1400" b="1" dirty="0" smtClean="0">
                <a:solidFill>
                  <a:schemeClr val="accent2">
                    <a:lumMod val="50000"/>
                  </a:schemeClr>
                </a:solidFill>
                <a:latin typeface="Trebuchet MS" panose="020B0603020202020204" pitchFamily="34" charset="0"/>
              </a:endParaRPr>
            </a:p>
            <a:p>
              <a:r>
                <a:rPr lang="en-IE" sz="1400" b="1" dirty="0" smtClean="0">
                  <a:solidFill>
                    <a:schemeClr val="accent2">
                      <a:lumMod val="50000"/>
                    </a:schemeClr>
                  </a:solidFill>
                  <a:latin typeface="Trebuchet MS" panose="020B0603020202020204" pitchFamily="34" charset="0"/>
                </a:rPr>
                <a:t>100mm x 100mm = 10,000mm²</a:t>
              </a:r>
            </a:p>
            <a:p>
              <a:r>
                <a:rPr lang="en-IE" sz="1400" b="1" dirty="0" smtClean="0">
                  <a:solidFill>
                    <a:schemeClr val="accent2">
                      <a:lumMod val="50000"/>
                    </a:schemeClr>
                  </a:solidFill>
                  <a:latin typeface="Trebuchet MS" panose="020B0603020202020204" pitchFamily="34" charset="0"/>
                </a:rPr>
                <a:t>10,000mm² x 6 = 60,000mm²</a:t>
              </a:r>
            </a:p>
          </p:txBody>
        </p:sp>
      </p:grpSp>
      <p:pic>
        <p:nvPicPr>
          <p:cNvPr id="1030" name="Picture 6" descr="Image result for sustainable developmen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375764" y="600476"/>
            <a:ext cx="2509183" cy="2391058"/>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oup 14"/>
          <p:cNvGrpSpPr/>
          <p:nvPr/>
        </p:nvGrpSpPr>
        <p:grpSpPr>
          <a:xfrm>
            <a:off x="3285763" y="620873"/>
            <a:ext cx="6763212" cy="3730181"/>
            <a:chOff x="3285763" y="620873"/>
            <a:chExt cx="6763212" cy="3730181"/>
          </a:xfrm>
        </p:grpSpPr>
        <p:pic>
          <p:nvPicPr>
            <p:cNvPr id="1026" name="Picture 2" descr="Related imag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85763" y="1358258"/>
              <a:ext cx="2456467" cy="245646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recycle logo"/>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68325" y="779490"/>
              <a:ext cx="638560" cy="638560"/>
            </a:xfrm>
            <a:prstGeom prst="rect">
              <a:avLst/>
            </a:prstGeom>
            <a:noFill/>
            <a:extLst>
              <a:ext uri="{909E8E84-426E-40DD-AFC4-6F175D3DCCD1}">
                <a14:hiddenFill xmlns:a14="http://schemas.microsoft.com/office/drawing/2010/main">
                  <a:solidFill>
                    <a:srgbClr val="FFFFFF"/>
                  </a:solidFill>
                </a14:hiddenFill>
              </a:ext>
            </a:extLst>
          </p:spPr>
        </p:pic>
        <p:grpSp>
          <p:nvGrpSpPr>
            <p:cNvPr id="98" name="Group 97"/>
            <p:cNvGrpSpPr/>
            <p:nvPr/>
          </p:nvGrpSpPr>
          <p:grpSpPr>
            <a:xfrm>
              <a:off x="5494197" y="620873"/>
              <a:ext cx="4554778" cy="2051190"/>
              <a:chOff x="2973582" y="5888661"/>
              <a:chExt cx="4554778" cy="2051190"/>
            </a:xfrm>
          </p:grpSpPr>
          <p:grpSp>
            <p:nvGrpSpPr>
              <p:cNvPr id="99" name="Group 98"/>
              <p:cNvGrpSpPr/>
              <p:nvPr/>
            </p:nvGrpSpPr>
            <p:grpSpPr>
              <a:xfrm>
                <a:off x="3697564" y="5994651"/>
                <a:ext cx="3797168" cy="405260"/>
                <a:chOff x="11239325" y="1970599"/>
                <a:chExt cx="3797168" cy="405260"/>
              </a:xfrm>
            </p:grpSpPr>
            <p:pic>
              <p:nvPicPr>
                <p:cNvPr id="103" name="Picture 4" descr="Image result for chain link"/>
                <p:cNvPicPr>
                  <a:picLocks noChangeAspect="1" noChangeArrowheads="1"/>
                </p:cNvPicPr>
                <p:nvPr/>
              </p:nvPicPr>
              <p:blipFill>
                <a:blip r:embed="rId2"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1239325" y="1970599"/>
                  <a:ext cx="398618" cy="405260"/>
                </a:xfrm>
                <a:prstGeom prst="rect">
                  <a:avLst/>
                </a:prstGeom>
                <a:noFill/>
                <a:extLst>
                  <a:ext uri="{909E8E84-426E-40DD-AFC4-6F175D3DCCD1}">
                    <a14:hiddenFill xmlns:a14="http://schemas.microsoft.com/office/drawing/2010/main">
                      <a:solidFill>
                        <a:srgbClr val="FFFFFF"/>
                      </a:solidFill>
                    </a14:hiddenFill>
                  </a:ext>
                </a:extLst>
              </p:spPr>
            </p:pic>
            <p:sp>
              <p:nvSpPr>
                <p:cNvPr id="104" name="TextBox 103"/>
                <p:cNvSpPr txBox="1"/>
                <p:nvPr/>
              </p:nvSpPr>
              <p:spPr>
                <a:xfrm>
                  <a:off x="11583357" y="2003952"/>
                  <a:ext cx="3453136" cy="338554"/>
                </a:xfrm>
                <a:prstGeom prst="rect">
                  <a:avLst/>
                </a:prstGeom>
                <a:noFill/>
              </p:spPr>
              <p:txBody>
                <a:bodyPr wrap="square" rtlCol="0">
                  <a:spAutoFit/>
                </a:bodyPr>
                <a:lstStyle/>
                <a:p>
                  <a:pPr algn="ctr"/>
                  <a:r>
                    <a:rPr lang="en-IE" sz="1600" b="1" dirty="0" smtClean="0">
                      <a:solidFill>
                        <a:schemeClr val="accent6">
                          <a:lumMod val="50000"/>
                        </a:schemeClr>
                      </a:solidFill>
                      <a:latin typeface="Trebuchet MS" panose="020B0603020202020204" pitchFamily="34" charset="0"/>
                    </a:rPr>
                    <a:t>SUSTAINABLE DEVELOPMENT LINK</a:t>
                  </a:r>
                  <a:endParaRPr lang="en-IE" sz="1600" b="1" dirty="0">
                    <a:solidFill>
                      <a:schemeClr val="accent6">
                        <a:lumMod val="50000"/>
                      </a:schemeClr>
                    </a:solidFill>
                    <a:latin typeface="Trebuchet MS" panose="020B0603020202020204" pitchFamily="34" charset="0"/>
                  </a:endParaRPr>
                </a:p>
              </p:txBody>
            </p:sp>
          </p:grpSp>
          <p:pic>
            <p:nvPicPr>
              <p:cNvPr id="100" name="Picture 16" descr="Image result for arrows"/>
              <p:cNvPicPr>
                <a:picLocks noChangeAspect="1" noChangeArrowheads="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2234840" flipH="1" flipV="1">
                <a:off x="2973582" y="5888661"/>
                <a:ext cx="763320" cy="769702"/>
              </a:xfrm>
              <a:prstGeom prst="rect">
                <a:avLst/>
              </a:prstGeom>
              <a:noFill/>
              <a:extLst>
                <a:ext uri="{909E8E84-426E-40DD-AFC4-6F175D3DCCD1}">
                  <a14:hiddenFill xmlns:a14="http://schemas.microsoft.com/office/drawing/2010/main">
                    <a:solidFill>
                      <a:srgbClr val="FFFFFF"/>
                    </a:solidFill>
                  </a14:hiddenFill>
                </a:ext>
              </a:extLst>
            </p:spPr>
          </p:pic>
          <p:sp>
            <p:nvSpPr>
              <p:cNvPr id="101" name="TextBox 100"/>
              <p:cNvSpPr txBox="1"/>
              <p:nvPr/>
            </p:nvSpPr>
            <p:spPr>
              <a:xfrm>
                <a:off x="3020612" y="6462523"/>
                <a:ext cx="4507748" cy="1477328"/>
              </a:xfrm>
              <a:prstGeom prst="rect">
                <a:avLst/>
              </a:prstGeom>
              <a:noFill/>
            </p:spPr>
            <p:txBody>
              <a:bodyPr wrap="square" rtlCol="0">
                <a:spAutoFit/>
              </a:bodyPr>
              <a:lstStyle/>
              <a:p>
                <a:r>
                  <a:rPr lang="en-IE" sz="1800" dirty="0" smtClean="0">
                    <a:solidFill>
                      <a:schemeClr val="accent6">
                        <a:lumMod val="50000"/>
                      </a:schemeClr>
                    </a:solidFill>
                    <a:latin typeface="Trebuchet MS" panose="020B0603020202020204" pitchFamily="34" charset="0"/>
                  </a:rPr>
                  <a:t>Packaging of products is an industry that uses a large volume and variety of materials. In recent decades greater efforts have been made to ensure the recyclability and reusability of packaging. </a:t>
                </a:r>
                <a:endParaRPr lang="en-IE" sz="1800" dirty="0">
                  <a:solidFill>
                    <a:schemeClr val="accent6">
                      <a:lumMod val="50000"/>
                    </a:schemeClr>
                  </a:solidFill>
                  <a:latin typeface="Trebuchet MS" panose="020B0603020202020204" pitchFamily="34" charset="0"/>
                </a:endParaRPr>
              </a:p>
            </p:txBody>
          </p:sp>
        </p:grpSp>
        <p:sp>
          <p:nvSpPr>
            <p:cNvPr id="11" name="Rectangle 10"/>
            <p:cNvSpPr/>
            <p:nvPr/>
          </p:nvSpPr>
          <p:spPr>
            <a:xfrm>
              <a:off x="5521637" y="2596728"/>
              <a:ext cx="2567559" cy="1754326"/>
            </a:xfrm>
            <a:prstGeom prst="rect">
              <a:avLst/>
            </a:prstGeom>
          </p:spPr>
          <p:txBody>
            <a:bodyPr wrap="square">
              <a:spAutoFit/>
            </a:bodyPr>
            <a:lstStyle/>
            <a:p>
              <a:pPr lvl="0"/>
              <a:r>
                <a:rPr lang="en-IE" sz="1800" dirty="0" smtClean="0">
                  <a:solidFill>
                    <a:srgbClr val="70AD47">
                      <a:lumMod val="50000"/>
                    </a:srgbClr>
                  </a:solidFill>
                  <a:latin typeface="Trebuchet MS" panose="020B0603020202020204" pitchFamily="34" charset="0"/>
                </a:rPr>
                <a:t>Efficient use of packaging material is aided by an understanding and application of surface developments. </a:t>
              </a:r>
              <a:endParaRPr lang="en-IE" sz="1800" dirty="0">
                <a:solidFill>
                  <a:srgbClr val="70AD47">
                    <a:lumMod val="50000"/>
                  </a:srgbClr>
                </a:solidFill>
                <a:latin typeface="Trebuchet MS" panose="020B0603020202020204" pitchFamily="34" charset="0"/>
              </a:endParaRPr>
            </a:p>
          </p:txBody>
        </p:sp>
      </p:grpSp>
      <p:sp>
        <p:nvSpPr>
          <p:cNvPr id="72" name="Rectangle 71"/>
          <p:cNvSpPr/>
          <p:nvPr/>
        </p:nvSpPr>
        <p:spPr>
          <a:xfrm>
            <a:off x="87622" y="2225155"/>
            <a:ext cx="2858868" cy="82520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3" name="TextBox 72"/>
          <p:cNvSpPr txBox="1"/>
          <p:nvPr/>
        </p:nvSpPr>
        <p:spPr>
          <a:xfrm>
            <a:off x="14192" y="2225155"/>
            <a:ext cx="3084894" cy="1092607"/>
          </a:xfrm>
          <a:prstGeom prst="rect">
            <a:avLst/>
          </a:prstGeom>
          <a:noFill/>
        </p:spPr>
        <p:txBody>
          <a:bodyPr wrap="square" rtlCol="0">
            <a:spAutoFit/>
          </a:bodyPr>
          <a:lstStyle/>
          <a:p>
            <a:r>
              <a:rPr lang="en-IE" sz="1600" dirty="0" smtClean="0">
                <a:solidFill>
                  <a:schemeClr val="accent1">
                    <a:lumMod val="50000"/>
                  </a:schemeClr>
                </a:solidFill>
                <a:latin typeface="Trebuchet MS" panose="020B0603020202020204" pitchFamily="34" charset="0"/>
              </a:rPr>
              <a:t>Equipment</a:t>
            </a:r>
          </a:p>
          <a:p>
            <a:endParaRPr lang="en-IE" sz="700" dirty="0">
              <a:solidFill>
                <a:schemeClr val="accent1">
                  <a:lumMod val="50000"/>
                </a:schemeClr>
              </a:solidFill>
              <a:latin typeface="Trebuchet MS" panose="020B0603020202020204" pitchFamily="34" charset="0"/>
            </a:endParaRPr>
          </a:p>
          <a:p>
            <a:r>
              <a:rPr lang="en-IE" sz="1400" dirty="0" smtClean="0">
                <a:solidFill>
                  <a:schemeClr val="accent1">
                    <a:lumMod val="50000"/>
                  </a:schemeClr>
                </a:solidFill>
                <a:latin typeface="Trebuchet MS" panose="020B0603020202020204" pitchFamily="34" charset="0"/>
              </a:rPr>
              <a:t>Drawing Board, T-Square, 2H/5H</a:t>
            </a:r>
            <a:endParaRPr lang="en-IE" sz="1200" dirty="0">
              <a:solidFill>
                <a:schemeClr val="accent1">
                  <a:lumMod val="50000"/>
                </a:schemeClr>
              </a:solidFill>
              <a:latin typeface="Trebuchet MS" panose="020B0603020202020204" pitchFamily="34" charset="0"/>
            </a:endParaRPr>
          </a:p>
          <a:p>
            <a:r>
              <a:rPr lang="en-IE" sz="1400" dirty="0" smtClean="0">
                <a:solidFill>
                  <a:schemeClr val="accent1">
                    <a:lumMod val="50000"/>
                  </a:schemeClr>
                </a:solidFill>
                <a:latin typeface="Trebuchet MS" panose="020B0603020202020204" pitchFamily="34" charset="0"/>
              </a:rPr>
              <a:t>Pencil, Set-Squares, Scissors &amp; Masking tape</a:t>
            </a:r>
          </a:p>
        </p:txBody>
      </p:sp>
      <p:sp>
        <p:nvSpPr>
          <p:cNvPr id="75" name="TextBox 74"/>
          <p:cNvSpPr txBox="1"/>
          <p:nvPr/>
        </p:nvSpPr>
        <p:spPr>
          <a:xfrm>
            <a:off x="9466" y="3230972"/>
            <a:ext cx="3077908" cy="523220"/>
          </a:xfrm>
          <a:prstGeom prst="rect">
            <a:avLst/>
          </a:prstGeom>
          <a:noFill/>
        </p:spPr>
        <p:txBody>
          <a:bodyPr wrap="square" rtlCol="0">
            <a:spAutoFit/>
          </a:bodyPr>
          <a:lstStyle/>
          <a:p>
            <a:r>
              <a:rPr lang="en-IE" sz="1400" dirty="0" smtClean="0">
                <a:solidFill>
                  <a:schemeClr val="accent1">
                    <a:lumMod val="50000"/>
                  </a:schemeClr>
                </a:solidFill>
                <a:latin typeface="Trebuchet MS" panose="020B0603020202020204" pitchFamily="34" charset="0"/>
              </a:rPr>
              <a:t>Step 1: Set up and line out page as per specification</a:t>
            </a:r>
            <a:endParaRPr lang="en-IE" sz="1400" dirty="0">
              <a:solidFill>
                <a:schemeClr val="accent1">
                  <a:lumMod val="50000"/>
                </a:schemeClr>
              </a:solidFill>
              <a:latin typeface="Trebuchet MS" panose="020B0603020202020204" pitchFamily="34" charset="0"/>
            </a:endParaRPr>
          </a:p>
        </p:txBody>
      </p:sp>
      <p:sp>
        <p:nvSpPr>
          <p:cNvPr id="76" name="TextBox 75"/>
          <p:cNvSpPr txBox="1"/>
          <p:nvPr/>
        </p:nvSpPr>
        <p:spPr>
          <a:xfrm>
            <a:off x="14192" y="3671870"/>
            <a:ext cx="3073952" cy="738664"/>
          </a:xfrm>
          <a:prstGeom prst="rect">
            <a:avLst/>
          </a:prstGeom>
          <a:noFill/>
        </p:spPr>
        <p:txBody>
          <a:bodyPr wrap="square" rtlCol="0">
            <a:spAutoFit/>
          </a:bodyPr>
          <a:lstStyle/>
          <a:p>
            <a:r>
              <a:rPr lang="en-IE" sz="1400" dirty="0" smtClean="0">
                <a:solidFill>
                  <a:schemeClr val="accent1">
                    <a:lumMod val="50000"/>
                  </a:schemeClr>
                </a:solidFill>
                <a:latin typeface="Trebuchet MS" panose="020B0603020202020204" pitchFamily="34" charset="0"/>
              </a:rPr>
              <a:t>Step 2: Draw the isometric Cube at desired dimension using a 30° Set-Square as shown</a:t>
            </a:r>
            <a:endParaRPr lang="en-IE" sz="1400" dirty="0">
              <a:solidFill>
                <a:schemeClr val="accent1">
                  <a:lumMod val="50000"/>
                </a:schemeClr>
              </a:solidFill>
              <a:latin typeface="Trebuchet MS" panose="020B0603020202020204" pitchFamily="34" charset="0"/>
            </a:endParaRPr>
          </a:p>
        </p:txBody>
      </p:sp>
      <p:sp>
        <p:nvSpPr>
          <p:cNvPr id="77" name="TextBox 76"/>
          <p:cNvSpPr txBox="1"/>
          <p:nvPr/>
        </p:nvSpPr>
        <p:spPr>
          <a:xfrm>
            <a:off x="15318" y="4360022"/>
            <a:ext cx="3093748" cy="738664"/>
          </a:xfrm>
          <a:prstGeom prst="rect">
            <a:avLst/>
          </a:prstGeom>
          <a:noFill/>
        </p:spPr>
        <p:txBody>
          <a:bodyPr wrap="square" rtlCol="0">
            <a:spAutoFit/>
          </a:bodyPr>
          <a:lstStyle/>
          <a:p>
            <a:r>
              <a:rPr lang="en-IE" sz="1400" dirty="0" smtClean="0">
                <a:solidFill>
                  <a:schemeClr val="accent1">
                    <a:lumMod val="50000"/>
                  </a:schemeClr>
                </a:solidFill>
                <a:latin typeface="Trebuchet MS" panose="020B0603020202020204" pitchFamily="34" charset="0"/>
              </a:rPr>
              <a:t>Step 3: The Development of the cube involves unfolding all six of its surfaces as shown in the 3D graphic.</a:t>
            </a:r>
            <a:endParaRPr lang="en-IE" sz="1400" dirty="0">
              <a:solidFill>
                <a:schemeClr val="accent1">
                  <a:lumMod val="50000"/>
                </a:schemeClr>
              </a:solidFill>
              <a:latin typeface="Trebuchet MS" panose="020B0603020202020204" pitchFamily="34" charset="0"/>
            </a:endParaRPr>
          </a:p>
        </p:txBody>
      </p:sp>
      <p:sp>
        <p:nvSpPr>
          <p:cNvPr id="78" name="TextBox 77"/>
          <p:cNvSpPr txBox="1"/>
          <p:nvPr/>
        </p:nvSpPr>
        <p:spPr>
          <a:xfrm>
            <a:off x="4709" y="5024753"/>
            <a:ext cx="3093748" cy="1815882"/>
          </a:xfrm>
          <a:prstGeom prst="rect">
            <a:avLst/>
          </a:prstGeom>
          <a:noFill/>
        </p:spPr>
        <p:txBody>
          <a:bodyPr wrap="square" rtlCol="0">
            <a:spAutoFit/>
          </a:bodyPr>
          <a:lstStyle/>
          <a:p>
            <a:r>
              <a:rPr lang="en-IE" sz="1400" dirty="0" smtClean="0">
                <a:solidFill>
                  <a:schemeClr val="accent1">
                    <a:lumMod val="50000"/>
                  </a:schemeClr>
                </a:solidFill>
                <a:latin typeface="Trebuchet MS" panose="020B0603020202020204" pitchFamily="34" charset="0"/>
              </a:rPr>
              <a:t>Step 4: To Develop the cube in 2D begin by drawing the first square surface as per the dimensions used in the initial isometric projection of the cube. Note that we use dashed lines when drawing this square to represent ‘fold/hinge’ lines which other surfaces are developed from. </a:t>
            </a:r>
            <a:endParaRPr lang="en-IE" sz="1400" dirty="0">
              <a:solidFill>
                <a:schemeClr val="accent1">
                  <a:lumMod val="50000"/>
                </a:schemeClr>
              </a:solidFill>
              <a:latin typeface="Trebuchet MS" panose="020B0603020202020204" pitchFamily="34" charset="0"/>
            </a:endParaRPr>
          </a:p>
        </p:txBody>
      </p:sp>
      <p:sp>
        <p:nvSpPr>
          <p:cNvPr id="81" name="TextBox 80"/>
          <p:cNvSpPr txBox="1"/>
          <p:nvPr/>
        </p:nvSpPr>
        <p:spPr>
          <a:xfrm>
            <a:off x="11430" y="6742110"/>
            <a:ext cx="3093748" cy="738664"/>
          </a:xfrm>
          <a:prstGeom prst="rect">
            <a:avLst/>
          </a:prstGeom>
          <a:noFill/>
        </p:spPr>
        <p:txBody>
          <a:bodyPr wrap="square" rtlCol="0">
            <a:spAutoFit/>
          </a:bodyPr>
          <a:lstStyle/>
          <a:p>
            <a:r>
              <a:rPr lang="en-IE" sz="1400" dirty="0" smtClean="0">
                <a:solidFill>
                  <a:schemeClr val="accent1">
                    <a:lumMod val="50000"/>
                  </a:schemeClr>
                </a:solidFill>
                <a:latin typeface="Trebuchet MS" panose="020B0603020202020204" pitchFamily="34" charset="0"/>
              </a:rPr>
              <a:t>Step 5: Using projection lines, extend the initial dashed line square in all directions. </a:t>
            </a:r>
            <a:endParaRPr lang="en-IE" sz="1400" dirty="0">
              <a:solidFill>
                <a:schemeClr val="accent1">
                  <a:lumMod val="50000"/>
                </a:schemeClr>
              </a:solidFill>
              <a:latin typeface="Trebuchet MS" panose="020B0603020202020204" pitchFamily="34" charset="0"/>
            </a:endParaRPr>
          </a:p>
        </p:txBody>
      </p:sp>
      <p:sp>
        <p:nvSpPr>
          <p:cNvPr id="82" name="TextBox 81"/>
          <p:cNvSpPr txBox="1"/>
          <p:nvPr/>
        </p:nvSpPr>
        <p:spPr>
          <a:xfrm>
            <a:off x="9301" y="7382335"/>
            <a:ext cx="3093748" cy="2031325"/>
          </a:xfrm>
          <a:prstGeom prst="rect">
            <a:avLst/>
          </a:prstGeom>
          <a:noFill/>
        </p:spPr>
        <p:txBody>
          <a:bodyPr wrap="square" rtlCol="0">
            <a:spAutoFit/>
          </a:bodyPr>
          <a:lstStyle/>
          <a:p>
            <a:r>
              <a:rPr lang="en-IE" sz="1400" dirty="0" smtClean="0">
                <a:solidFill>
                  <a:schemeClr val="accent1">
                    <a:lumMod val="50000"/>
                  </a:schemeClr>
                </a:solidFill>
                <a:latin typeface="Trebuchet MS" panose="020B0603020202020204" pitchFamily="34" charset="0"/>
              </a:rPr>
              <a:t>Step 6: Using the same dimensions, add each of the remaining 5 square surfaces to complete the development of the cube as follows:</a:t>
            </a:r>
          </a:p>
          <a:p>
            <a:r>
              <a:rPr lang="en-IE" sz="1400" dirty="0" smtClean="0">
                <a:solidFill>
                  <a:schemeClr val="accent1">
                    <a:lumMod val="50000"/>
                  </a:schemeClr>
                </a:solidFill>
                <a:latin typeface="Trebuchet MS" panose="020B0603020202020204" pitchFamily="34" charset="0"/>
              </a:rPr>
              <a:t>One to the top, one to either side and two to the bottom with a ‘fold/hinge’ line separating each of these squares. Render/Colour to complete the projection</a:t>
            </a:r>
            <a:endParaRPr lang="en-IE" sz="1400" dirty="0">
              <a:solidFill>
                <a:schemeClr val="accent1">
                  <a:lumMod val="50000"/>
                </a:schemeClr>
              </a:solidFill>
              <a:latin typeface="Trebuchet MS" panose="020B0603020202020204" pitchFamily="34" charset="0"/>
            </a:endParaRPr>
          </a:p>
        </p:txBody>
      </p:sp>
      <p:grpSp>
        <p:nvGrpSpPr>
          <p:cNvPr id="139" name="Group 138"/>
          <p:cNvGrpSpPr/>
          <p:nvPr/>
        </p:nvGrpSpPr>
        <p:grpSpPr>
          <a:xfrm>
            <a:off x="3171251" y="9320778"/>
            <a:ext cx="2772637" cy="1156447"/>
            <a:chOff x="3160577" y="9068335"/>
            <a:chExt cx="2772637" cy="1156447"/>
          </a:xfrm>
        </p:grpSpPr>
        <p:sp>
          <p:nvSpPr>
            <p:cNvPr id="113" name="Freeform 112"/>
            <p:cNvSpPr/>
            <p:nvPr/>
          </p:nvSpPr>
          <p:spPr>
            <a:xfrm>
              <a:off x="3160579" y="9068335"/>
              <a:ext cx="2772635" cy="1156447"/>
            </a:xfrm>
            <a:custGeom>
              <a:avLst/>
              <a:gdLst>
                <a:gd name="connsiteX0" fmla="*/ 0 w 2864224"/>
                <a:gd name="connsiteY0" fmla="*/ 403412 h 1156447"/>
                <a:gd name="connsiteX1" fmla="*/ 1438836 w 2864224"/>
                <a:gd name="connsiteY1" fmla="*/ 0 h 1156447"/>
                <a:gd name="connsiteX2" fmla="*/ 2864224 w 2864224"/>
                <a:gd name="connsiteY2" fmla="*/ 739589 h 1156447"/>
                <a:gd name="connsiteX3" fmla="*/ 1438836 w 2864224"/>
                <a:gd name="connsiteY3" fmla="*/ 1156447 h 1156447"/>
                <a:gd name="connsiteX4" fmla="*/ 0 w 2864224"/>
                <a:gd name="connsiteY4" fmla="*/ 403412 h 11564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4224" h="1156447">
                  <a:moveTo>
                    <a:pt x="0" y="403412"/>
                  </a:moveTo>
                  <a:lnTo>
                    <a:pt x="1438836" y="0"/>
                  </a:lnTo>
                  <a:lnTo>
                    <a:pt x="2864224" y="739589"/>
                  </a:lnTo>
                  <a:lnTo>
                    <a:pt x="1438836" y="1156447"/>
                  </a:lnTo>
                  <a:lnTo>
                    <a:pt x="0" y="403412"/>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84" name="Straight Connector 83"/>
            <p:cNvCxnSpPr/>
            <p:nvPr/>
          </p:nvCxnSpPr>
          <p:spPr>
            <a:xfrm flipH="1">
              <a:off x="3160577" y="9071647"/>
              <a:ext cx="1328906" cy="4034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a:stCxn id="113" idx="2"/>
            </p:cNvCxnSpPr>
            <p:nvPr/>
          </p:nvCxnSpPr>
          <p:spPr>
            <a:xfrm flipH="1">
              <a:off x="4535192" y="9807924"/>
              <a:ext cx="1398022" cy="40418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flipH="1" flipV="1">
              <a:off x="3160582" y="9468075"/>
              <a:ext cx="1384866" cy="739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8" name="Group 137"/>
          <p:cNvGrpSpPr/>
          <p:nvPr/>
        </p:nvGrpSpPr>
        <p:grpSpPr>
          <a:xfrm>
            <a:off x="4491606" y="8105143"/>
            <a:ext cx="2528336" cy="1964612"/>
            <a:chOff x="4480932" y="7852700"/>
            <a:chExt cx="2528336" cy="1964612"/>
          </a:xfrm>
        </p:grpSpPr>
        <p:sp>
          <p:nvSpPr>
            <p:cNvPr id="112" name="Freeform 111"/>
            <p:cNvSpPr/>
            <p:nvPr/>
          </p:nvSpPr>
          <p:spPr>
            <a:xfrm>
              <a:off x="4480932" y="7858100"/>
              <a:ext cx="2487706" cy="1936377"/>
            </a:xfrm>
            <a:custGeom>
              <a:avLst/>
              <a:gdLst>
                <a:gd name="connsiteX0" fmla="*/ 1129553 w 2487706"/>
                <a:gd name="connsiteY0" fmla="*/ 0 h 1936377"/>
                <a:gd name="connsiteX1" fmla="*/ 0 w 2487706"/>
                <a:gd name="connsiteY1" fmla="*/ 1210235 h 1936377"/>
                <a:gd name="connsiteX2" fmla="*/ 1438836 w 2487706"/>
                <a:gd name="connsiteY2" fmla="*/ 1936377 h 1936377"/>
                <a:gd name="connsiteX3" fmla="*/ 2487706 w 2487706"/>
                <a:gd name="connsiteY3" fmla="*/ 726141 h 1936377"/>
                <a:gd name="connsiteX4" fmla="*/ 1129553 w 2487706"/>
                <a:gd name="connsiteY4" fmla="*/ 0 h 19363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7706" h="1936377">
                  <a:moveTo>
                    <a:pt x="1129553" y="0"/>
                  </a:moveTo>
                  <a:lnTo>
                    <a:pt x="0" y="1210235"/>
                  </a:lnTo>
                  <a:lnTo>
                    <a:pt x="1438836" y="1936377"/>
                  </a:lnTo>
                  <a:lnTo>
                    <a:pt x="2487706" y="726141"/>
                  </a:lnTo>
                  <a:lnTo>
                    <a:pt x="1129553" y="0"/>
                  </a:lnTo>
                  <a:close/>
                </a:path>
              </a:pathLst>
            </a:cu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74" name="Straight Connector 73"/>
            <p:cNvCxnSpPr/>
            <p:nvPr/>
          </p:nvCxnSpPr>
          <p:spPr>
            <a:xfrm flipH="1">
              <a:off x="4482062" y="7852700"/>
              <a:ext cx="1136297" cy="12156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H="1">
              <a:off x="5905133" y="8579661"/>
              <a:ext cx="1104135" cy="1237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flipH="1" flipV="1">
              <a:off x="4482062" y="9068335"/>
              <a:ext cx="1441638" cy="74897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7" name="Group 136"/>
          <p:cNvGrpSpPr/>
          <p:nvPr/>
        </p:nvGrpSpPr>
        <p:grpSpPr>
          <a:xfrm>
            <a:off x="6979312" y="8105143"/>
            <a:ext cx="2985247" cy="1110687"/>
            <a:chOff x="6968638" y="7852700"/>
            <a:chExt cx="2985247" cy="1110687"/>
          </a:xfrm>
        </p:grpSpPr>
        <p:sp>
          <p:nvSpPr>
            <p:cNvPr id="111" name="Freeform 110"/>
            <p:cNvSpPr/>
            <p:nvPr/>
          </p:nvSpPr>
          <p:spPr>
            <a:xfrm>
              <a:off x="6968638" y="7858100"/>
              <a:ext cx="2985247" cy="1102659"/>
            </a:xfrm>
            <a:custGeom>
              <a:avLst/>
              <a:gdLst>
                <a:gd name="connsiteX0" fmla="*/ 0 w 2985247"/>
                <a:gd name="connsiteY0" fmla="*/ 726141 h 1102659"/>
                <a:gd name="connsiteX1" fmla="*/ 1640542 w 2985247"/>
                <a:gd name="connsiteY1" fmla="*/ 1102659 h 1102659"/>
                <a:gd name="connsiteX2" fmla="*/ 2985247 w 2985247"/>
                <a:gd name="connsiteY2" fmla="*/ 349624 h 1102659"/>
                <a:gd name="connsiteX3" fmla="*/ 1371600 w 2985247"/>
                <a:gd name="connsiteY3" fmla="*/ 0 h 1102659"/>
                <a:gd name="connsiteX4" fmla="*/ 0 w 2985247"/>
                <a:gd name="connsiteY4" fmla="*/ 726141 h 11026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5247" h="1102659">
                  <a:moveTo>
                    <a:pt x="0" y="726141"/>
                  </a:moveTo>
                  <a:lnTo>
                    <a:pt x="1640542" y="1102659"/>
                  </a:lnTo>
                  <a:lnTo>
                    <a:pt x="2985247" y="349624"/>
                  </a:lnTo>
                  <a:lnTo>
                    <a:pt x="1371600" y="0"/>
                  </a:lnTo>
                  <a:lnTo>
                    <a:pt x="0" y="726141"/>
                  </a:lnTo>
                  <a:close/>
                </a:path>
              </a:pathLst>
            </a:cu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51" name="Straight Connector 50"/>
            <p:cNvCxnSpPr/>
            <p:nvPr/>
          </p:nvCxnSpPr>
          <p:spPr>
            <a:xfrm>
              <a:off x="6977107" y="8605024"/>
              <a:ext cx="1645520" cy="35836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a:endCxn id="111" idx="2"/>
            </p:cNvCxnSpPr>
            <p:nvPr/>
          </p:nvCxnSpPr>
          <p:spPr>
            <a:xfrm>
              <a:off x="8335853" y="7852700"/>
              <a:ext cx="1618032" cy="35502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a:endCxn id="111" idx="2"/>
            </p:cNvCxnSpPr>
            <p:nvPr/>
          </p:nvCxnSpPr>
          <p:spPr>
            <a:xfrm flipV="1">
              <a:off x="8622627" y="8207724"/>
              <a:ext cx="1331258" cy="75566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8" name="Rectangle 107"/>
          <p:cNvSpPr/>
          <p:nvPr/>
        </p:nvSpPr>
        <p:spPr>
          <a:xfrm rot="16200000">
            <a:off x="10038886" y="7317999"/>
            <a:ext cx="2153274" cy="2160000"/>
          </a:xfrm>
          <a:prstGeom prst="rect">
            <a:avLst/>
          </a:prstGeom>
          <a:gradFill>
            <a:gsLst>
              <a:gs pos="19000">
                <a:srgbClr val="00B0F0"/>
              </a:gs>
              <a:gs pos="71000">
                <a:schemeClr val="accent5">
                  <a:lumMod val="20000"/>
                  <a:lumOff val="80000"/>
                </a:schemeClr>
              </a:gs>
              <a:gs pos="100000">
                <a:schemeClr val="bg1"/>
              </a:gs>
            </a:gsLst>
            <a:lin ang="2700000" scaled="1"/>
          </a:grad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7" name="Rectangle 106"/>
          <p:cNvSpPr/>
          <p:nvPr/>
        </p:nvSpPr>
        <p:spPr>
          <a:xfrm rot="16200000">
            <a:off x="10038888" y="5172578"/>
            <a:ext cx="2153274" cy="2160000"/>
          </a:xfrm>
          <a:prstGeom prst="rect">
            <a:avLst/>
          </a:prstGeom>
          <a:gradFill>
            <a:gsLst>
              <a:gs pos="19000">
                <a:srgbClr val="FFFF00"/>
              </a:gs>
              <a:gs pos="69000">
                <a:schemeClr val="accent4">
                  <a:lumMod val="20000"/>
                  <a:lumOff val="80000"/>
                </a:schemeClr>
              </a:gs>
              <a:gs pos="100000">
                <a:schemeClr val="bg1"/>
              </a:gs>
            </a:gsLst>
            <a:lin ang="2700000" scaled="1"/>
          </a:grad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6" name="Rectangle 105"/>
          <p:cNvSpPr/>
          <p:nvPr/>
        </p:nvSpPr>
        <p:spPr>
          <a:xfrm rot="16200000">
            <a:off x="10025435" y="2992411"/>
            <a:ext cx="2153274" cy="2160000"/>
          </a:xfrm>
          <a:prstGeom prst="rect">
            <a:avLst/>
          </a:prstGeom>
          <a:gradFill flip="none" rotWithShape="1">
            <a:gsLst>
              <a:gs pos="0">
                <a:schemeClr val="bg1">
                  <a:lumMod val="95000"/>
                  <a:shade val="30000"/>
                  <a:satMod val="115000"/>
                </a:schemeClr>
              </a:gs>
              <a:gs pos="42000">
                <a:schemeClr val="bg1">
                  <a:lumMod val="95000"/>
                  <a:shade val="67500"/>
                  <a:satMod val="115000"/>
                </a:schemeClr>
              </a:gs>
              <a:gs pos="100000">
                <a:schemeClr val="bg1"/>
              </a:gs>
            </a:gsLst>
            <a:lin ang="2700000" scaled="1"/>
            <a:tileRect/>
          </a:grad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5" name="Rectangle 104"/>
          <p:cNvSpPr/>
          <p:nvPr/>
        </p:nvSpPr>
        <p:spPr>
          <a:xfrm rot="16200000">
            <a:off x="12185436" y="3002495"/>
            <a:ext cx="2153274" cy="2160000"/>
          </a:xfrm>
          <a:prstGeom prst="rect">
            <a:avLst/>
          </a:prstGeom>
          <a:gradFill flip="none" rotWithShape="1">
            <a:gsLst>
              <a:gs pos="0">
                <a:srgbClr val="FF3399"/>
              </a:gs>
              <a:gs pos="34000">
                <a:srgbClr val="FF66FF"/>
              </a:gs>
              <a:gs pos="100000">
                <a:schemeClr val="bg1"/>
              </a:gs>
            </a:gsLst>
            <a:lin ang="2700000" scaled="1"/>
            <a:tileRect/>
          </a:grad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7" name="Rectangle 36"/>
          <p:cNvSpPr/>
          <p:nvPr/>
        </p:nvSpPr>
        <p:spPr>
          <a:xfrm rot="16200000">
            <a:off x="10032161" y="845858"/>
            <a:ext cx="2153274" cy="2160000"/>
          </a:xfrm>
          <a:prstGeom prst="rect">
            <a:avLst/>
          </a:prstGeom>
          <a:gradFill flip="none" rotWithShape="1">
            <a:gsLst>
              <a:gs pos="0">
                <a:srgbClr val="66FF66"/>
              </a:gs>
              <a:gs pos="35000">
                <a:srgbClr val="00F26D"/>
              </a:gs>
              <a:gs pos="100000">
                <a:schemeClr val="bg1"/>
              </a:gs>
            </a:gsLst>
            <a:lin ang="2700000" scaled="1"/>
            <a:tileRect/>
          </a:grad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6" name="Rectangle 35"/>
          <p:cNvSpPr/>
          <p:nvPr/>
        </p:nvSpPr>
        <p:spPr>
          <a:xfrm>
            <a:off x="7895698" y="3004489"/>
            <a:ext cx="2160001" cy="2160000"/>
          </a:xfrm>
          <a:prstGeom prst="rect">
            <a:avLst/>
          </a:prstGeom>
          <a:gradFill>
            <a:gsLst>
              <a:gs pos="0">
                <a:srgbClr val="FF0000"/>
              </a:gs>
              <a:gs pos="61000">
                <a:schemeClr val="accent2">
                  <a:lumMod val="40000"/>
                  <a:lumOff val="60000"/>
                </a:schemeClr>
              </a:gs>
              <a:gs pos="100000">
                <a:schemeClr val="bg1"/>
              </a:gs>
            </a:gsLst>
            <a:lin ang="2700000" scaled="1"/>
          </a:grad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Rectangle 2"/>
          <p:cNvSpPr/>
          <p:nvPr/>
        </p:nvSpPr>
        <p:spPr>
          <a:xfrm>
            <a:off x="10042249" y="3002495"/>
            <a:ext cx="2160000" cy="2160000"/>
          </a:xfrm>
          <a:prstGeom prst="rect">
            <a:avLst/>
          </a:prstGeom>
          <a:noFill/>
          <a:ln w="28575">
            <a:solidFill>
              <a:schemeClr val="bg2">
                <a:lumMod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5" name="Straight Connector 4"/>
          <p:cNvCxnSpPr/>
          <p:nvPr/>
        </p:nvCxnSpPr>
        <p:spPr>
          <a:xfrm>
            <a:off x="12202249" y="3002495"/>
            <a:ext cx="214655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12202249" y="5162494"/>
            <a:ext cx="2146551"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7882248" y="3002495"/>
            <a:ext cx="216000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7882248" y="5162494"/>
            <a:ext cx="21600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0042248" y="855941"/>
            <a:ext cx="0" cy="214655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2202249" y="855941"/>
            <a:ext cx="0" cy="214655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0042248" y="5162494"/>
            <a:ext cx="0" cy="4320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12202249" y="5162494"/>
            <a:ext cx="0" cy="4320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7882248" y="3002495"/>
            <a:ext cx="0" cy="2160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10042249" y="855941"/>
            <a:ext cx="216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14348800" y="3002495"/>
            <a:ext cx="0" cy="2160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10042249" y="7318505"/>
            <a:ext cx="2160000" cy="0"/>
          </a:xfrm>
          <a:prstGeom prst="line">
            <a:avLst/>
          </a:prstGeom>
          <a:ln w="28575">
            <a:solidFill>
              <a:schemeClr val="bg2">
                <a:lumMod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0042248" y="9482494"/>
            <a:ext cx="216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49" name="Picture 48"/>
          <p:cNvPicPr>
            <a:picLocks noChangeAspect="1"/>
          </p:cNvPicPr>
          <p:nvPr/>
        </p:nvPicPr>
        <p:blipFill rotWithShape="1">
          <a:blip r:embed="rId7">
            <a:grayscl/>
          </a:blip>
          <a:srcRect b="1441"/>
          <a:stretch/>
        </p:blipFill>
        <p:spPr>
          <a:xfrm>
            <a:off x="5629035" y="5855175"/>
            <a:ext cx="2717492" cy="3017420"/>
          </a:xfrm>
          <a:prstGeom prst="rect">
            <a:avLst/>
          </a:prstGeom>
        </p:spPr>
      </p:pic>
      <p:cxnSp>
        <p:nvCxnSpPr>
          <p:cNvPr id="92" name="Straight Connector 91"/>
          <p:cNvCxnSpPr/>
          <p:nvPr/>
        </p:nvCxnSpPr>
        <p:spPr>
          <a:xfrm flipH="1">
            <a:off x="5629034" y="7341009"/>
            <a:ext cx="1358747" cy="789498"/>
          </a:xfrm>
          <a:prstGeom prst="line">
            <a:avLst/>
          </a:prstGeom>
          <a:ln w="28575">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flipH="1" flipV="1">
            <a:off x="7019942" y="7372237"/>
            <a:ext cx="1326583" cy="732906"/>
          </a:xfrm>
          <a:prstGeom prst="line">
            <a:avLst/>
          </a:prstGeom>
          <a:ln w="28575">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114" name="Picture 113"/>
          <p:cNvPicPr>
            <a:picLocks noChangeAspect="1"/>
          </p:cNvPicPr>
          <p:nvPr/>
        </p:nvPicPr>
        <p:blipFill rotWithShape="1">
          <a:blip r:embed="rId7">
            <a:grayscl/>
          </a:blip>
          <a:srcRect b="1441"/>
          <a:stretch/>
        </p:blipFill>
        <p:spPr>
          <a:xfrm>
            <a:off x="3198315" y="3672896"/>
            <a:ext cx="2717492" cy="3017420"/>
          </a:xfrm>
          <a:prstGeom prst="rect">
            <a:avLst/>
          </a:prstGeom>
        </p:spPr>
      </p:pic>
      <p:grpSp>
        <p:nvGrpSpPr>
          <p:cNvPr id="136" name="Group 135"/>
          <p:cNvGrpSpPr/>
          <p:nvPr/>
        </p:nvGrpSpPr>
        <p:grpSpPr>
          <a:xfrm>
            <a:off x="4360474" y="6185137"/>
            <a:ext cx="2627305" cy="1938853"/>
            <a:chOff x="4349800" y="5932694"/>
            <a:chExt cx="2627305" cy="1938853"/>
          </a:xfrm>
        </p:grpSpPr>
        <p:sp>
          <p:nvSpPr>
            <p:cNvPr id="110" name="Freeform 109"/>
            <p:cNvSpPr/>
            <p:nvPr/>
          </p:nvSpPr>
          <p:spPr>
            <a:xfrm>
              <a:off x="4359909" y="5935171"/>
              <a:ext cx="1581410" cy="1936376"/>
            </a:xfrm>
            <a:custGeom>
              <a:avLst/>
              <a:gdLst>
                <a:gd name="connsiteX0" fmla="*/ 1277471 w 1600200"/>
                <a:gd name="connsiteY0" fmla="*/ 1936376 h 1936376"/>
                <a:gd name="connsiteX1" fmla="*/ 1277471 w 1600200"/>
                <a:gd name="connsiteY1" fmla="*/ 416858 h 1936376"/>
                <a:gd name="connsiteX2" fmla="*/ 1600200 w 1600200"/>
                <a:gd name="connsiteY2" fmla="*/ 255494 h 1936376"/>
                <a:gd name="connsiteX3" fmla="*/ 1358153 w 1600200"/>
                <a:gd name="connsiteY3" fmla="*/ 0 h 1936376"/>
                <a:gd name="connsiteX4" fmla="*/ 0 w 1600200"/>
                <a:gd name="connsiteY4" fmla="*/ 766482 h 1936376"/>
                <a:gd name="connsiteX5" fmla="*/ 1277471 w 1600200"/>
                <a:gd name="connsiteY5" fmla="*/ 1936376 h 1936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0200" h="1936376">
                  <a:moveTo>
                    <a:pt x="1277471" y="1936376"/>
                  </a:moveTo>
                  <a:lnTo>
                    <a:pt x="1277471" y="416858"/>
                  </a:lnTo>
                  <a:lnTo>
                    <a:pt x="1600200" y="255494"/>
                  </a:lnTo>
                  <a:lnTo>
                    <a:pt x="1358153" y="0"/>
                  </a:lnTo>
                  <a:lnTo>
                    <a:pt x="0" y="766482"/>
                  </a:lnTo>
                  <a:lnTo>
                    <a:pt x="1277471" y="1936376"/>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57" name="Straight Connector 56"/>
            <p:cNvCxnSpPr/>
            <p:nvPr/>
          </p:nvCxnSpPr>
          <p:spPr>
            <a:xfrm flipH="1" flipV="1">
              <a:off x="4349800" y="6700146"/>
              <a:ext cx="1268561" cy="115255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4349801" y="5932694"/>
              <a:ext cx="1358746" cy="7674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flipV="1">
              <a:off x="5708548" y="5932695"/>
              <a:ext cx="252945" cy="252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flipH="1" flipV="1">
              <a:off x="5961493" y="6185343"/>
              <a:ext cx="1015612" cy="896537"/>
            </a:xfrm>
            <a:prstGeom prst="line">
              <a:avLst/>
            </a:prstGeom>
            <a:ln w="28575">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5" name="Freeform 114"/>
            <p:cNvSpPr/>
            <p:nvPr/>
          </p:nvSpPr>
          <p:spPr>
            <a:xfrm>
              <a:off x="5625082" y="6158692"/>
              <a:ext cx="1350279" cy="1694351"/>
            </a:xfrm>
            <a:custGeom>
              <a:avLst/>
              <a:gdLst>
                <a:gd name="connsiteX0" fmla="*/ 0 w 1371600"/>
                <a:gd name="connsiteY0" fmla="*/ 1680882 h 1680882"/>
                <a:gd name="connsiteX1" fmla="*/ 1371600 w 1371600"/>
                <a:gd name="connsiteY1" fmla="*/ 914400 h 1680882"/>
                <a:gd name="connsiteX2" fmla="*/ 336177 w 1371600"/>
                <a:gd name="connsiteY2" fmla="*/ 0 h 1680882"/>
                <a:gd name="connsiteX3" fmla="*/ 26895 w 1371600"/>
                <a:gd name="connsiteY3" fmla="*/ 174812 h 1680882"/>
                <a:gd name="connsiteX4" fmla="*/ 0 w 1371600"/>
                <a:gd name="connsiteY4" fmla="*/ 1680882 h 16808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680882">
                  <a:moveTo>
                    <a:pt x="0" y="1680882"/>
                  </a:moveTo>
                  <a:lnTo>
                    <a:pt x="1371600" y="914400"/>
                  </a:lnTo>
                  <a:lnTo>
                    <a:pt x="336177" y="0"/>
                  </a:lnTo>
                  <a:lnTo>
                    <a:pt x="26895" y="174812"/>
                  </a:lnTo>
                  <a:lnTo>
                    <a:pt x="0" y="1680882"/>
                  </a:lnTo>
                  <a:close/>
                </a:path>
              </a:pathLst>
            </a:custGeom>
            <a:solidFill>
              <a:srgbClr val="FF0000">
                <a:alpha val="4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grpSp>
        <p:nvGrpSpPr>
          <p:cNvPr id="135" name="Group 134"/>
          <p:cNvGrpSpPr/>
          <p:nvPr/>
        </p:nvGrpSpPr>
        <p:grpSpPr>
          <a:xfrm>
            <a:off x="6987779" y="5970079"/>
            <a:ext cx="2334933" cy="2127017"/>
            <a:chOff x="6977105" y="5717636"/>
            <a:chExt cx="2334933" cy="2127017"/>
          </a:xfrm>
        </p:grpSpPr>
        <p:sp>
          <p:nvSpPr>
            <p:cNvPr id="109" name="Freeform 108"/>
            <p:cNvSpPr/>
            <p:nvPr/>
          </p:nvSpPr>
          <p:spPr>
            <a:xfrm>
              <a:off x="7661162" y="5717636"/>
              <a:ext cx="1647511" cy="2127017"/>
            </a:xfrm>
            <a:custGeom>
              <a:avLst/>
              <a:gdLst>
                <a:gd name="connsiteX0" fmla="*/ 672353 w 1640542"/>
                <a:gd name="connsiteY0" fmla="*/ 2097741 h 2097741"/>
                <a:gd name="connsiteX1" fmla="*/ 1640542 w 1640542"/>
                <a:gd name="connsiteY1" fmla="*/ 806823 h 2097741"/>
                <a:gd name="connsiteX2" fmla="*/ 134471 w 1640542"/>
                <a:gd name="connsiteY2" fmla="*/ 0 h 2097741"/>
                <a:gd name="connsiteX3" fmla="*/ 0 w 1640542"/>
                <a:gd name="connsiteY3" fmla="*/ 268941 h 2097741"/>
                <a:gd name="connsiteX4" fmla="*/ 658906 w 1640542"/>
                <a:gd name="connsiteY4" fmla="*/ 618565 h 2097741"/>
                <a:gd name="connsiteX5" fmla="*/ 672353 w 1640542"/>
                <a:gd name="connsiteY5" fmla="*/ 2097741 h 2097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0542" h="2097741">
                  <a:moveTo>
                    <a:pt x="672353" y="2097741"/>
                  </a:moveTo>
                  <a:lnTo>
                    <a:pt x="1640542" y="806823"/>
                  </a:lnTo>
                  <a:lnTo>
                    <a:pt x="134471" y="0"/>
                  </a:lnTo>
                  <a:lnTo>
                    <a:pt x="0" y="268941"/>
                  </a:lnTo>
                  <a:lnTo>
                    <a:pt x="658906" y="618565"/>
                  </a:lnTo>
                  <a:lnTo>
                    <a:pt x="672353" y="2097741"/>
                  </a:lnTo>
                  <a:close/>
                </a:path>
              </a:pathLst>
            </a:custGeom>
            <a:solidFill>
              <a:srgbClr val="00F2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66" name="Straight Connector 65"/>
            <p:cNvCxnSpPr>
              <a:endCxn id="109" idx="1"/>
            </p:cNvCxnSpPr>
            <p:nvPr/>
          </p:nvCxnSpPr>
          <p:spPr>
            <a:xfrm flipV="1">
              <a:off x="8335853" y="6535719"/>
              <a:ext cx="972820" cy="12960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a:endCxn id="109" idx="2"/>
            </p:cNvCxnSpPr>
            <p:nvPr/>
          </p:nvCxnSpPr>
          <p:spPr>
            <a:xfrm flipH="1" flipV="1">
              <a:off x="7796204" y="5717636"/>
              <a:ext cx="1515834" cy="8268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V="1">
              <a:off x="7640991" y="5737804"/>
              <a:ext cx="158876" cy="2781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flipH="1">
              <a:off x="6977105" y="6014686"/>
              <a:ext cx="663886" cy="1073880"/>
            </a:xfrm>
            <a:prstGeom prst="line">
              <a:avLst/>
            </a:prstGeom>
            <a:ln w="28575">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6" name="Freeform 115"/>
            <p:cNvSpPr/>
            <p:nvPr/>
          </p:nvSpPr>
          <p:spPr>
            <a:xfrm>
              <a:off x="6996916" y="6004481"/>
              <a:ext cx="1304365" cy="1827286"/>
            </a:xfrm>
            <a:custGeom>
              <a:avLst/>
              <a:gdLst>
                <a:gd name="connsiteX0" fmla="*/ 1317812 w 1317812"/>
                <a:gd name="connsiteY0" fmla="*/ 1855694 h 1855694"/>
                <a:gd name="connsiteX1" fmla="*/ 0 w 1317812"/>
                <a:gd name="connsiteY1" fmla="*/ 1116106 h 1855694"/>
                <a:gd name="connsiteX2" fmla="*/ 658906 w 1317812"/>
                <a:gd name="connsiteY2" fmla="*/ 0 h 1855694"/>
                <a:gd name="connsiteX3" fmla="*/ 1317812 w 1317812"/>
                <a:gd name="connsiteY3" fmla="*/ 389965 h 1855694"/>
                <a:gd name="connsiteX4" fmla="*/ 1317812 w 1317812"/>
                <a:gd name="connsiteY4" fmla="*/ 1855694 h 18556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7812" h="1855694">
                  <a:moveTo>
                    <a:pt x="1317812" y="1855694"/>
                  </a:moveTo>
                  <a:lnTo>
                    <a:pt x="0" y="1116106"/>
                  </a:lnTo>
                  <a:lnTo>
                    <a:pt x="658906" y="0"/>
                  </a:lnTo>
                  <a:lnTo>
                    <a:pt x="1317812" y="389965"/>
                  </a:lnTo>
                  <a:lnTo>
                    <a:pt x="1317812" y="1855694"/>
                  </a:lnTo>
                  <a:close/>
                </a:path>
              </a:pathLst>
            </a:custGeom>
            <a:solidFill>
              <a:srgbClr val="00F26D">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cxnSp>
        <p:nvCxnSpPr>
          <p:cNvPr id="117" name="Straight Connector 116"/>
          <p:cNvCxnSpPr>
            <a:stCxn id="49" idx="0"/>
            <a:endCxn id="115" idx="1"/>
          </p:cNvCxnSpPr>
          <p:nvPr/>
        </p:nvCxnSpPr>
        <p:spPr>
          <a:xfrm flipH="1">
            <a:off x="6986035" y="5855175"/>
            <a:ext cx="1746" cy="1477687"/>
          </a:xfrm>
          <a:prstGeom prst="line">
            <a:avLst/>
          </a:prstGeom>
          <a:ln w="28575">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8" name="Freeform 57"/>
          <p:cNvSpPr/>
          <p:nvPr/>
        </p:nvSpPr>
        <p:spPr>
          <a:xfrm>
            <a:off x="49530" y="636270"/>
            <a:ext cx="15020365" cy="9888767"/>
          </a:xfrm>
          <a:custGeom>
            <a:avLst/>
            <a:gdLst>
              <a:gd name="connsiteX0" fmla="*/ 0 w 15020365"/>
              <a:gd name="connsiteY0" fmla="*/ 9870141 h 9870141"/>
              <a:gd name="connsiteX1" fmla="*/ 12183035 w 15020365"/>
              <a:gd name="connsiteY1" fmla="*/ 9870141 h 9870141"/>
              <a:gd name="connsiteX2" fmla="*/ 12183035 w 15020365"/>
              <a:gd name="connsiteY2" fmla="*/ 8431306 h 9870141"/>
              <a:gd name="connsiteX3" fmla="*/ 15020365 w 15020365"/>
              <a:gd name="connsiteY3" fmla="*/ 8431306 h 9870141"/>
              <a:gd name="connsiteX4" fmla="*/ 15020365 w 15020365"/>
              <a:gd name="connsiteY4" fmla="*/ 0 h 9870141"/>
              <a:gd name="connsiteX5" fmla="*/ 5284694 w 15020365"/>
              <a:gd name="connsiteY5" fmla="*/ 0 h 9870141"/>
              <a:gd name="connsiteX6" fmla="*/ 3065930 w 15020365"/>
              <a:gd name="connsiteY6" fmla="*/ 1129553 h 9870141"/>
              <a:gd name="connsiteX7" fmla="*/ 13447 w 15020365"/>
              <a:gd name="connsiteY7" fmla="*/ 1129553 h 9870141"/>
              <a:gd name="connsiteX8" fmla="*/ 0 w 15020365"/>
              <a:gd name="connsiteY8" fmla="*/ 9870141 h 987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20365" h="9870141">
                <a:moveTo>
                  <a:pt x="0" y="9870141"/>
                </a:moveTo>
                <a:lnTo>
                  <a:pt x="12183035" y="9870141"/>
                </a:lnTo>
                <a:lnTo>
                  <a:pt x="12183035" y="8431306"/>
                </a:lnTo>
                <a:lnTo>
                  <a:pt x="15020365" y="8431306"/>
                </a:lnTo>
                <a:lnTo>
                  <a:pt x="15020365" y="0"/>
                </a:lnTo>
                <a:lnTo>
                  <a:pt x="5284694" y="0"/>
                </a:lnTo>
                <a:lnTo>
                  <a:pt x="3065930" y="1129553"/>
                </a:lnTo>
                <a:lnTo>
                  <a:pt x="13447" y="1129553"/>
                </a:lnTo>
                <a:cubicBezTo>
                  <a:pt x="8965" y="4043082"/>
                  <a:pt x="4482" y="6956612"/>
                  <a:pt x="0" y="987014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aphicFrame>
        <p:nvGraphicFramePr>
          <p:cNvPr id="89" name="Table 88"/>
          <p:cNvGraphicFramePr>
            <a:graphicFrameLocks noGrp="1"/>
          </p:cNvGraphicFramePr>
          <p:nvPr>
            <p:extLst>
              <p:ext uri="{D42A27DB-BD31-4B8C-83A1-F6EECF244321}">
                <p14:modId xmlns:p14="http://schemas.microsoft.com/office/powerpoint/2010/main" val="3438194594"/>
              </p:ext>
            </p:extLst>
          </p:nvPr>
        </p:nvGraphicFramePr>
        <p:xfrm>
          <a:off x="4051637" y="3659523"/>
          <a:ext cx="10414990" cy="3835400"/>
        </p:xfrm>
        <a:graphic>
          <a:graphicData uri="http://schemas.openxmlformats.org/drawingml/2006/table">
            <a:tbl>
              <a:tblPr firstRow="1" bandRow="1">
                <a:tableStyleId>{7DF18680-E054-41AD-8BC1-D1AEF772440D}</a:tableStyleId>
              </a:tblPr>
              <a:tblGrid>
                <a:gridCol w="2468508"/>
                <a:gridCol w="7946482"/>
              </a:tblGrid>
              <a:tr h="370840">
                <a:tc gridSpan="2">
                  <a:txBody>
                    <a:bodyPr/>
                    <a:lstStyle/>
                    <a:p>
                      <a:pPr algn="l"/>
                      <a:r>
                        <a:rPr lang="en-IE" sz="1600" b="1" dirty="0" smtClean="0">
                          <a:latin typeface="Trebuchet MS" panose="020B0603020202020204" pitchFamily="34" charset="0"/>
                        </a:rPr>
                        <a:t>LEARNING</a:t>
                      </a:r>
                      <a:r>
                        <a:rPr lang="en-IE" sz="1600" b="1" baseline="0" dirty="0" smtClean="0">
                          <a:latin typeface="Trebuchet MS" panose="020B0603020202020204" pitchFamily="34" charset="0"/>
                        </a:rPr>
                        <a:t> TRACKER</a:t>
                      </a:r>
                      <a:endParaRPr lang="en-IE" sz="1600" b="1" dirty="0">
                        <a:latin typeface="Trebuchet MS" panose="020B0603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gradFill>
                      <a:gsLst>
                        <a:gs pos="0">
                          <a:schemeClr val="accent1">
                            <a:lumMod val="5000"/>
                            <a:lumOff val="95000"/>
                          </a:schemeClr>
                        </a:gs>
                        <a:gs pos="16000">
                          <a:schemeClr val="accent1">
                            <a:lumMod val="60000"/>
                            <a:lumOff val="40000"/>
                          </a:schemeClr>
                        </a:gs>
                        <a:gs pos="53000">
                          <a:schemeClr val="accent1">
                            <a:lumMod val="75000"/>
                          </a:schemeClr>
                        </a:gs>
                        <a:gs pos="85000">
                          <a:schemeClr val="accent1">
                            <a:lumMod val="50000"/>
                          </a:schemeClr>
                        </a:gs>
                      </a:gsLst>
                      <a:lin ang="5400000" scaled="1"/>
                    </a:gradFill>
                  </a:tcPr>
                </a:tc>
                <a:tc hMerge="1">
                  <a:txBody>
                    <a:bodyPr/>
                    <a:lstStyle/>
                    <a:p>
                      <a:pPr algn="l"/>
                      <a:endParaRPr lang="en-IE" sz="1000" b="1" dirty="0">
                        <a:latin typeface="Trebuchet MS" panose="020B0603020202020204" pitchFamily="34" charset="0"/>
                      </a:endParaRPr>
                    </a:p>
                  </a:txBody>
                  <a:tcPr anchor="ctr"/>
                </a:tc>
              </a:tr>
              <a:tr h="370840">
                <a:tc>
                  <a:txBody>
                    <a:bodyPr/>
                    <a:lstStyle/>
                    <a:p>
                      <a:pPr algn="l"/>
                      <a:r>
                        <a:rPr lang="en-IE" sz="1200" b="1" dirty="0" smtClean="0">
                          <a:solidFill>
                            <a:schemeClr val="bg1"/>
                          </a:solidFill>
                          <a:latin typeface="Trebuchet MS" panose="020B0603020202020204" pitchFamily="34" charset="0"/>
                        </a:rPr>
                        <a:t>JC</a:t>
                      </a:r>
                      <a:r>
                        <a:rPr lang="en-IE" sz="1200" b="1" baseline="0" dirty="0" smtClean="0">
                          <a:solidFill>
                            <a:schemeClr val="bg1"/>
                          </a:solidFill>
                          <a:latin typeface="Trebuchet MS" panose="020B0603020202020204" pitchFamily="34" charset="0"/>
                        </a:rPr>
                        <a:t> KEY SKILLS</a:t>
                      </a:r>
                      <a:endParaRPr lang="en-IE" sz="1200" b="1" dirty="0">
                        <a:solidFill>
                          <a:schemeClr val="bg1"/>
                        </a:solidFill>
                        <a:latin typeface="Trebuchet MS" panose="020B0603020202020204" pitchFamily="34" charset="0"/>
                      </a:endParaRPr>
                    </a:p>
                  </a:txBody>
                  <a:tcPr anchor="ctr">
                    <a:lnL w="12700" cap="flat" cmpd="sng" algn="ctr">
                      <a:solidFill>
                        <a:schemeClr val="tx1"/>
                      </a:solidFill>
                      <a:prstDash val="solid"/>
                      <a:round/>
                      <a:headEnd type="none" w="med" len="med"/>
                      <a:tailEnd type="none" w="med" len="med"/>
                    </a:lnL>
                    <a:solidFill>
                      <a:schemeClr val="accent1">
                        <a:lumMod val="75000"/>
                      </a:schemeClr>
                    </a:solidFill>
                  </a:tcPr>
                </a:tc>
                <a:tc>
                  <a:txBody>
                    <a:bodyPr/>
                    <a:lstStyle/>
                    <a:p>
                      <a:pPr algn="l"/>
                      <a:r>
                        <a:rPr lang="en-IE" sz="1100" b="1" baseline="0" dirty="0" smtClean="0">
                          <a:solidFill>
                            <a:schemeClr val="accent1">
                              <a:lumMod val="50000"/>
                            </a:schemeClr>
                          </a:solidFill>
                          <a:latin typeface="Trebuchet MS" panose="020B0603020202020204" pitchFamily="34" charset="0"/>
                        </a:rPr>
                        <a:t>BEING CREATIVE, BEING LITERATE, BEING NUMERATE, COMMUNICATING, MANAGING INFORMATION &amp; THINKING</a:t>
                      </a:r>
                      <a:endParaRPr lang="en-IE" sz="1100" b="1" dirty="0">
                        <a:solidFill>
                          <a:schemeClr val="accent1">
                            <a:lumMod val="50000"/>
                          </a:schemeClr>
                        </a:solidFill>
                        <a:latin typeface="Trebuchet MS" panose="020B0603020202020204" pitchFamily="34" charset="0"/>
                      </a:endParaRPr>
                    </a:p>
                  </a:txBody>
                  <a:tcPr anchor="ctr">
                    <a:lnR w="12700" cap="flat" cmpd="sng" algn="ctr">
                      <a:solidFill>
                        <a:schemeClr val="tx1"/>
                      </a:solidFill>
                      <a:prstDash val="solid"/>
                      <a:round/>
                      <a:headEnd type="none" w="med" len="med"/>
                      <a:tailEnd type="none" w="med" len="med"/>
                    </a:lnR>
                    <a:solidFill>
                      <a:schemeClr val="bg1"/>
                    </a:solidFill>
                  </a:tcPr>
                </a:tc>
              </a:tr>
              <a:tr h="370840">
                <a:tc>
                  <a:txBody>
                    <a:bodyPr/>
                    <a:lstStyle/>
                    <a:p>
                      <a:pPr algn="l"/>
                      <a:r>
                        <a:rPr lang="en-IE" sz="1200" b="1" dirty="0" smtClean="0">
                          <a:solidFill>
                            <a:schemeClr val="bg1"/>
                          </a:solidFill>
                          <a:latin typeface="Trebuchet MS" panose="020B0603020202020204" pitchFamily="34" charset="0"/>
                        </a:rPr>
                        <a:t>KEY SKILL</a:t>
                      </a:r>
                      <a:r>
                        <a:rPr lang="en-IE" sz="1200" b="1" baseline="0" dirty="0" smtClean="0">
                          <a:solidFill>
                            <a:schemeClr val="bg1"/>
                          </a:solidFill>
                          <a:latin typeface="Trebuchet MS" panose="020B0603020202020204" pitchFamily="34" charset="0"/>
                        </a:rPr>
                        <a:t> ELEMENTS</a:t>
                      </a:r>
                      <a:endParaRPr lang="en-IE" sz="1200" b="1" dirty="0">
                        <a:solidFill>
                          <a:schemeClr val="bg1"/>
                        </a:solidFill>
                        <a:latin typeface="Trebuchet MS" panose="020B0603020202020204" pitchFamily="34" charset="0"/>
                      </a:endParaRPr>
                    </a:p>
                  </a:txBody>
                  <a:tcPr anchor="ctr">
                    <a:lnL w="12700" cap="flat" cmpd="sng" algn="ctr">
                      <a:solidFill>
                        <a:schemeClr val="tx1"/>
                      </a:solidFill>
                      <a:prstDash val="solid"/>
                      <a:round/>
                      <a:headEnd type="none" w="med" len="med"/>
                      <a:tailEnd type="none" w="med" len="med"/>
                    </a:lnL>
                    <a:solidFill>
                      <a:srgbClr val="FF6600"/>
                    </a:solidFill>
                  </a:tcPr>
                </a:tc>
                <a:tc>
                  <a:txBody>
                    <a:bodyPr/>
                    <a:lstStyle/>
                    <a:p>
                      <a:pPr algn="l"/>
                      <a:r>
                        <a:rPr lang="en-IE" sz="1100" b="1" dirty="0" smtClean="0">
                          <a:solidFill>
                            <a:schemeClr val="accent1">
                              <a:lumMod val="50000"/>
                            </a:schemeClr>
                          </a:solidFill>
                          <a:latin typeface="Trebuchet MS" panose="020B0603020202020204" pitchFamily="34" charset="0"/>
                        </a:rPr>
                        <a:t>EXPLORING OPTIONS &amp; ALTERNATIVES, EXPRESSING</a:t>
                      </a:r>
                      <a:r>
                        <a:rPr lang="en-IE" sz="1100" b="1" baseline="0" dirty="0" smtClean="0">
                          <a:solidFill>
                            <a:schemeClr val="accent1">
                              <a:lumMod val="50000"/>
                            </a:schemeClr>
                          </a:solidFill>
                          <a:latin typeface="Trebuchet MS" panose="020B0603020202020204" pitchFamily="34" charset="0"/>
                        </a:rPr>
                        <a:t> IDEAS CLEARLY &amp; ACCURATELY, EXPRESSING IDEAS MATHEMATICALLY, USING LANGUAGE AND SETTING &amp; ACHIEVING PERSONAL GOALS</a:t>
                      </a:r>
                      <a:endParaRPr lang="en-IE" sz="1100" b="1" dirty="0">
                        <a:solidFill>
                          <a:schemeClr val="accent1">
                            <a:lumMod val="50000"/>
                          </a:schemeClr>
                        </a:solidFill>
                        <a:latin typeface="Trebuchet MS" panose="020B0603020202020204" pitchFamily="34" charset="0"/>
                      </a:endParaRPr>
                    </a:p>
                  </a:txBody>
                  <a:tcPr anchor="ctr">
                    <a:lnR w="12700" cap="flat" cmpd="sng" algn="ctr">
                      <a:solidFill>
                        <a:schemeClr val="tx1"/>
                      </a:solidFill>
                      <a:prstDash val="solid"/>
                      <a:round/>
                      <a:headEnd type="none" w="med" len="med"/>
                      <a:tailEnd type="none" w="med" len="med"/>
                    </a:lnR>
                    <a:solidFill>
                      <a:schemeClr val="bg1"/>
                    </a:solidFill>
                  </a:tcPr>
                </a:tc>
              </a:tr>
              <a:tr h="370840">
                <a:tc>
                  <a:txBody>
                    <a:bodyPr/>
                    <a:lstStyle/>
                    <a:p>
                      <a:pPr algn="l"/>
                      <a:r>
                        <a:rPr lang="en-IE" sz="1200" b="1" dirty="0" smtClean="0">
                          <a:solidFill>
                            <a:schemeClr val="bg1"/>
                          </a:solidFill>
                          <a:latin typeface="Trebuchet MS" panose="020B0603020202020204" pitchFamily="34" charset="0"/>
                        </a:rPr>
                        <a:t>STATEMENT</a:t>
                      </a:r>
                      <a:r>
                        <a:rPr lang="en-IE" sz="1200" b="1" baseline="0" dirty="0" smtClean="0">
                          <a:solidFill>
                            <a:schemeClr val="bg1"/>
                          </a:solidFill>
                          <a:latin typeface="Trebuchet MS" panose="020B0603020202020204" pitchFamily="34" charset="0"/>
                        </a:rPr>
                        <a:t>S OF LEARNING</a:t>
                      </a:r>
                      <a:endParaRPr lang="en-IE" sz="1200" b="1" dirty="0">
                        <a:solidFill>
                          <a:schemeClr val="bg1"/>
                        </a:solidFill>
                        <a:latin typeface="Trebuchet MS" panose="020B0603020202020204" pitchFamily="34" charset="0"/>
                      </a:endParaRPr>
                    </a:p>
                  </a:txBody>
                  <a:tcPr anchor="ctr">
                    <a:lnL w="12700" cap="flat" cmpd="sng" algn="ctr">
                      <a:solidFill>
                        <a:schemeClr val="tx1"/>
                      </a:solidFill>
                      <a:prstDash val="solid"/>
                      <a:round/>
                      <a:headEnd type="none" w="med" len="med"/>
                      <a:tailEnd type="none" w="med" len="med"/>
                    </a:lnL>
                    <a:solidFill>
                      <a:srgbClr val="0070C0"/>
                    </a:solidFill>
                  </a:tcPr>
                </a:tc>
                <a:tc>
                  <a:txBody>
                    <a:bodyPr/>
                    <a:lstStyle/>
                    <a:p>
                      <a:pPr algn="l"/>
                      <a:r>
                        <a:rPr lang="en-IE" sz="1100" b="1" dirty="0" smtClean="0">
                          <a:solidFill>
                            <a:schemeClr val="accent1">
                              <a:lumMod val="50000"/>
                            </a:schemeClr>
                          </a:solidFill>
                          <a:latin typeface="Trebuchet MS" panose="020B0603020202020204" pitchFamily="34" charset="0"/>
                        </a:rPr>
                        <a:t>SOL15</a:t>
                      </a:r>
                      <a:r>
                        <a:rPr lang="en-IE" sz="1100" b="1" baseline="0" dirty="0" smtClean="0">
                          <a:solidFill>
                            <a:schemeClr val="accent1">
                              <a:lumMod val="50000"/>
                            </a:schemeClr>
                          </a:solidFill>
                          <a:latin typeface="Trebuchet MS" panose="020B0603020202020204" pitchFamily="34" charset="0"/>
                        </a:rPr>
                        <a:t>, SOL21 AND SOL23</a:t>
                      </a:r>
                      <a:endParaRPr lang="en-IE" sz="1100" b="1" dirty="0">
                        <a:solidFill>
                          <a:schemeClr val="accent1">
                            <a:lumMod val="50000"/>
                          </a:schemeClr>
                        </a:solidFill>
                        <a:latin typeface="Trebuchet MS" panose="020B0603020202020204" pitchFamily="34" charset="0"/>
                      </a:endParaRPr>
                    </a:p>
                  </a:txBody>
                  <a:tcPr anchor="ctr">
                    <a:lnR w="12700" cap="flat" cmpd="sng" algn="ctr">
                      <a:solidFill>
                        <a:schemeClr val="tx1"/>
                      </a:solidFill>
                      <a:prstDash val="solid"/>
                      <a:round/>
                      <a:headEnd type="none" w="med" len="med"/>
                      <a:tailEnd type="none" w="med" len="med"/>
                    </a:lnR>
                    <a:solidFill>
                      <a:schemeClr val="bg1"/>
                    </a:solidFill>
                  </a:tcPr>
                </a:tc>
              </a:tr>
              <a:tr h="370840">
                <a:tc>
                  <a:txBody>
                    <a:bodyPr/>
                    <a:lstStyle/>
                    <a:p>
                      <a:pPr algn="l"/>
                      <a:r>
                        <a:rPr lang="en-IE" sz="1200" b="1" dirty="0" smtClean="0">
                          <a:solidFill>
                            <a:schemeClr val="bg1"/>
                          </a:solidFill>
                          <a:latin typeface="Trebuchet MS" panose="020B0603020202020204" pitchFamily="34" charset="0"/>
                        </a:rPr>
                        <a:t>LEARNING</a:t>
                      </a:r>
                      <a:r>
                        <a:rPr lang="en-IE" sz="1200" b="1" baseline="0" dirty="0" smtClean="0">
                          <a:solidFill>
                            <a:schemeClr val="bg1"/>
                          </a:solidFill>
                          <a:latin typeface="Trebuchet MS" panose="020B0603020202020204" pitchFamily="34" charset="0"/>
                        </a:rPr>
                        <a:t> OUTCOMES</a:t>
                      </a:r>
                      <a:endParaRPr lang="en-IE" sz="1200" b="1" dirty="0">
                        <a:solidFill>
                          <a:schemeClr val="bg1"/>
                        </a:solidFill>
                        <a:latin typeface="Trebuchet MS" panose="020B0603020202020204" pitchFamily="34" charset="0"/>
                      </a:endParaRPr>
                    </a:p>
                  </a:txBody>
                  <a:tcPr anchor="ctr">
                    <a:lnL w="12700" cap="flat" cmpd="sng" algn="ctr">
                      <a:solidFill>
                        <a:schemeClr val="tx1"/>
                      </a:solidFill>
                      <a:prstDash val="solid"/>
                      <a:round/>
                      <a:headEnd type="none" w="med" len="med"/>
                      <a:tailEnd type="none" w="med" len="med"/>
                    </a:lnL>
                    <a:solidFill>
                      <a:schemeClr val="accent6"/>
                    </a:solidFill>
                  </a:tcPr>
                </a:tc>
                <a:tc>
                  <a:txBody>
                    <a:bodyPr/>
                    <a:lstStyle/>
                    <a:p>
                      <a:pPr algn="l"/>
                      <a:r>
                        <a:rPr lang="en-IE" sz="1100" b="1" dirty="0" smtClean="0">
                          <a:solidFill>
                            <a:schemeClr val="accent1">
                              <a:lumMod val="50000"/>
                            </a:schemeClr>
                          </a:solidFill>
                          <a:latin typeface="Trebuchet MS" panose="020B0603020202020204" pitchFamily="34" charset="0"/>
                        </a:rPr>
                        <a:t>1.1, 1.2, 1.3, 1.9, 1.12, 2.2, 2.3, 2.7, 2.8, 2.10 &amp; 2.13 </a:t>
                      </a:r>
                    </a:p>
                  </a:txBody>
                  <a:tcPr anchor="ctr">
                    <a:lnR w="12700" cap="flat" cmpd="sng" algn="ctr">
                      <a:solidFill>
                        <a:schemeClr val="tx1"/>
                      </a:solidFill>
                      <a:prstDash val="solid"/>
                      <a:round/>
                      <a:headEnd type="none" w="med" len="med"/>
                      <a:tailEnd type="none" w="med" len="med"/>
                    </a:lnR>
                    <a:solidFill>
                      <a:schemeClr val="bg1"/>
                    </a:solidFill>
                  </a:tcPr>
                </a:tc>
              </a:tr>
              <a:tr h="370840">
                <a:tc>
                  <a:txBody>
                    <a:bodyPr/>
                    <a:lstStyle/>
                    <a:p>
                      <a:pPr algn="l"/>
                      <a:r>
                        <a:rPr lang="en-IE" sz="1200" b="1" dirty="0" smtClean="0">
                          <a:solidFill>
                            <a:schemeClr val="bg1"/>
                          </a:solidFill>
                          <a:latin typeface="Trebuchet MS" panose="020B0603020202020204" pitchFamily="34" charset="0"/>
                        </a:rPr>
                        <a:t>ACTION</a:t>
                      </a:r>
                      <a:r>
                        <a:rPr lang="en-IE" sz="1200" b="1" baseline="0" dirty="0" smtClean="0">
                          <a:solidFill>
                            <a:schemeClr val="bg1"/>
                          </a:solidFill>
                          <a:latin typeface="Trebuchet MS" panose="020B0603020202020204" pitchFamily="34" charset="0"/>
                        </a:rPr>
                        <a:t> VERBS</a:t>
                      </a:r>
                      <a:endParaRPr lang="en-IE" sz="1200" b="1" dirty="0">
                        <a:solidFill>
                          <a:schemeClr val="bg1"/>
                        </a:solidFill>
                        <a:latin typeface="Trebuchet MS" panose="020B0603020202020204" pitchFamily="34" charset="0"/>
                      </a:endParaRPr>
                    </a:p>
                  </a:txBody>
                  <a:tcPr anchor="ctr">
                    <a:lnL w="12700" cap="flat" cmpd="sng" algn="ctr">
                      <a:solidFill>
                        <a:schemeClr val="tx1"/>
                      </a:solidFill>
                      <a:prstDash val="solid"/>
                      <a:round/>
                      <a:headEnd type="none" w="med" len="med"/>
                      <a:tailEnd type="none" w="med" len="med"/>
                    </a:lnL>
                    <a:solidFill>
                      <a:srgbClr val="FF66FF"/>
                    </a:solidFill>
                  </a:tcPr>
                </a:tc>
                <a:tc>
                  <a:txBody>
                    <a:bodyPr/>
                    <a:lstStyle/>
                    <a:p>
                      <a:pPr algn="l"/>
                      <a:r>
                        <a:rPr lang="en-IE" sz="1100" b="1" dirty="0" smtClean="0">
                          <a:solidFill>
                            <a:schemeClr val="accent1">
                              <a:lumMod val="50000"/>
                            </a:schemeClr>
                          </a:solidFill>
                          <a:latin typeface="Trebuchet MS" panose="020B0603020202020204" pitchFamily="34" charset="0"/>
                        </a:rPr>
                        <a:t>VISUALISE,</a:t>
                      </a:r>
                      <a:r>
                        <a:rPr lang="en-IE" sz="1100" b="1" baseline="0" dirty="0" smtClean="0">
                          <a:solidFill>
                            <a:schemeClr val="accent1">
                              <a:lumMod val="50000"/>
                            </a:schemeClr>
                          </a:solidFill>
                          <a:latin typeface="Trebuchet MS" panose="020B0603020202020204" pitchFamily="34" charset="0"/>
                        </a:rPr>
                        <a:t> </a:t>
                      </a:r>
                      <a:r>
                        <a:rPr lang="en-IE" sz="1100" b="1" dirty="0" smtClean="0">
                          <a:solidFill>
                            <a:schemeClr val="accent1">
                              <a:lumMod val="50000"/>
                            </a:schemeClr>
                          </a:solidFill>
                          <a:latin typeface="Trebuchet MS" panose="020B0603020202020204" pitchFamily="34" charset="0"/>
                        </a:rPr>
                        <a:t>INTERPRET, ILLUSTRATE,</a:t>
                      </a:r>
                      <a:r>
                        <a:rPr lang="en-IE" sz="1100" b="1" baseline="0" dirty="0" smtClean="0">
                          <a:solidFill>
                            <a:schemeClr val="accent1">
                              <a:lumMod val="50000"/>
                            </a:schemeClr>
                          </a:solidFill>
                          <a:latin typeface="Trebuchet MS" panose="020B0603020202020204" pitchFamily="34" charset="0"/>
                        </a:rPr>
                        <a:t> DEMONSTRATE, RECOGNISE, APPRECIATE, CREATE, DEVELOP &amp; COMMUNICATE</a:t>
                      </a:r>
                      <a:endParaRPr lang="en-IE" sz="1100" b="1" dirty="0">
                        <a:solidFill>
                          <a:schemeClr val="accent1">
                            <a:lumMod val="50000"/>
                          </a:schemeClr>
                        </a:solidFill>
                        <a:latin typeface="Trebuchet MS" panose="020B0603020202020204" pitchFamily="34" charset="0"/>
                      </a:endParaRPr>
                    </a:p>
                  </a:txBody>
                  <a:tcPr anchor="ctr">
                    <a:lnR w="12700" cap="flat" cmpd="sng" algn="ctr">
                      <a:solidFill>
                        <a:schemeClr val="tx1"/>
                      </a:solidFill>
                      <a:prstDash val="solid"/>
                      <a:round/>
                      <a:headEnd type="none" w="med" len="med"/>
                      <a:tailEnd type="none" w="med" len="med"/>
                    </a:lnR>
                    <a:solidFill>
                      <a:schemeClr val="bg1"/>
                    </a:solidFill>
                  </a:tcPr>
                </a:tc>
              </a:tr>
              <a:tr h="123613">
                <a:tc rowSpan="3">
                  <a:txBody>
                    <a:bodyPr/>
                    <a:lstStyle/>
                    <a:p>
                      <a:pPr algn="l"/>
                      <a:r>
                        <a:rPr lang="en-IE" sz="1200" b="1" dirty="0" smtClean="0">
                          <a:solidFill>
                            <a:schemeClr val="bg1"/>
                          </a:solidFill>
                          <a:latin typeface="Trebuchet MS" panose="020B0603020202020204" pitchFamily="34" charset="0"/>
                        </a:rPr>
                        <a:t>KEY QUESTIONS</a:t>
                      </a:r>
                      <a:endParaRPr lang="en-IE" sz="1200" b="1" dirty="0">
                        <a:solidFill>
                          <a:schemeClr val="bg1"/>
                        </a:solidFill>
                        <a:latin typeface="Trebuchet MS" panose="020B0603020202020204" pitchFamily="34" charset="0"/>
                      </a:endParaRPr>
                    </a:p>
                  </a:txBody>
                  <a:tcPr anchor="ctr">
                    <a:lnL w="12700" cap="flat" cmpd="sng" algn="ctr">
                      <a:solidFill>
                        <a:schemeClr val="tx1"/>
                      </a:solidFill>
                      <a:prstDash val="solid"/>
                      <a:round/>
                      <a:headEnd type="none" w="med" len="med"/>
                      <a:tailEnd type="none" w="med" len="med"/>
                    </a:lnL>
                    <a:solidFill>
                      <a:srgbClr val="FFC000"/>
                    </a:solidFill>
                  </a:tcPr>
                </a:tc>
                <a:tc>
                  <a:txBody>
                    <a:bodyPr/>
                    <a:lstStyle/>
                    <a:p>
                      <a:pPr algn="l"/>
                      <a:r>
                        <a:rPr lang="en-IE" sz="1100" b="1" dirty="0" smtClean="0">
                          <a:solidFill>
                            <a:schemeClr val="accent1">
                              <a:lumMod val="50000"/>
                            </a:schemeClr>
                          </a:solidFill>
                          <a:latin typeface="Trebuchet MS" panose="020B0603020202020204" pitchFamily="34" charset="0"/>
                        </a:rPr>
                        <a:t>WHAT</a:t>
                      </a:r>
                      <a:r>
                        <a:rPr lang="en-IE" sz="1100" b="1" baseline="0" dirty="0" smtClean="0">
                          <a:solidFill>
                            <a:schemeClr val="accent1">
                              <a:lumMod val="50000"/>
                            </a:schemeClr>
                          </a:solidFill>
                          <a:latin typeface="Trebuchet MS" panose="020B0603020202020204" pitchFamily="34" charset="0"/>
                        </a:rPr>
                        <a:t> IS THE PURPOSE OF BEING ABLE TO DEVELOP THE SURFACES OF AN OBJECT?</a:t>
                      </a:r>
                      <a:endParaRPr lang="en-IE" sz="1100" b="1" dirty="0">
                        <a:solidFill>
                          <a:schemeClr val="accent1">
                            <a:lumMod val="50000"/>
                          </a:schemeClr>
                        </a:solidFill>
                        <a:latin typeface="Trebuchet MS" panose="020B0603020202020204" pitchFamily="34" charset="0"/>
                      </a:endParaRPr>
                    </a:p>
                  </a:txBody>
                  <a:tcPr anchor="ctr">
                    <a:lnR w="12700" cap="flat" cmpd="sng" algn="ctr">
                      <a:solidFill>
                        <a:schemeClr val="tx1"/>
                      </a:solidFill>
                      <a:prstDash val="solid"/>
                      <a:round/>
                      <a:headEnd type="none" w="med" len="med"/>
                      <a:tailEnd type="none" w="med" len="med"/>
                    </a:lnR>
                    <a:solidFill>
                      <a:schemeClr val="bg1"/>
                    </a:solidFill>
                  </a:tcPr>
                </a:tc>
              </a:tr>
              <a:tr h="123614">
                <a:tc vMerge="1">
                  <a:txBody>
                    <a:bodyPr/>
                    <a:lstStyle/>
                    <a:p>
                      <a:endParaRPr lang="en-IE"/>
                    </a:p>
                  </a:txBody>
                  <a:tcPr/>
                </a:tc>
                <a:tc>
                  <a:txBody>
                    <a:bodyPr/>
                    <a:lstStyle/>
                    <a:p>
                      <a:pPr algn="l"/>
                      <a:r>
                        <a:rPr lang="en-IE" sz="1100" b="1" dirty="0" smtClean="0">
                          <a:solidFill>
                            <a:schemeClr val="accent1">
                              <a:lumMod val="50000"/>
                            </a:schemeClr>
                          </a:solidFill>
                          <a:latin typeface="Trebuchet MS" panose="020B0603020202020204" pitchFamily="34" charset="0"/>
                        </a:rPr>
                        <a:t>HOW</a:t>
                      </a:r>
                      <a:r>
                        <a:rPr lang="en-IE" sz="1100" b="1" baseline="0" dirty="0" smtClean="0">
                          <a:solidFill>
                            <a:schemeClr val="accent1">
                              <a:lumMod val="50000"/>
                            </a:schemeClr>
                          </a:solidFill>
                          <a:latin typeface="Trebuchet MS" panose="020B0603020202020204" pitchFamily="34" charset="0"/>
                        </a:rPr>
                        <a:t> MANY SURFACES ARE THERE WHEN DEVELOPING A CUBE?</a:t>
                      </a:r>
                      <a:endParaRPr lang="en-IE" sz="1100" b="1" dirty="0">
                        <a:solidFill>
                          <a:schemeClr val="accent1">
                            <a:lumMod val="50000"/>
                          </a:schemeClr>
                        </a:solidFill>
                        <a:latin typeface="Trebuchet MS" panose="020B0603020202020204" pitchFamily="34" charset="0"/>
                      </a:endParaRPr>
                    </a:p>
                  </a:txBody>
                  <a:tcPr anchor="ctr">
                    <a:lnR w="12700" cap="flat" cmpd="sng" algn="ctr">
                      <a:solidFill>
                        <a:schemeClr val="tx1"/>
                      </a:solidFill>
                      <a:prstDash val="solid"/>
                      <a:round/>
                      <a:headEnd type="none" w="med" len="med"/>
                      <a:tailEnd type="none" w="med" len="med"/>
                    </a:lnR>
                    <a:solidFill>
                      <a:schemeClr val="bg1"/>
                    </a:solidFill>
                  </a:tcPr>
                </a:tc>
              </a:tr>
              <a:tr h="123613">
                <a:tc vMerge="1">
                  <a:txBody>
                    <a:bodyPr/>
                    <a:lstStyle/>
                    <a:p>
                      <a:endParaRPr lang="en-IE"/>
                    </a:p>
                  </a:txBody>
                  <a:tcPr/>
                </a:tc>
                <a:tc>
                  <a:txBody>
                    <a:bodyPr/>
                    <a:lstStyle/>
                    <a:p>
                      <a:pPr algn="l"/>
                      <a:r>
                        <a:rPr lang="en-IE" sz="1100" b="1" dirty="0" smtClean="0">
                          <a:solidFill>
                            <a:schemeClr val="accent1">
                              <a:lumMod val="50000"/>
                            </a:schemeClr>
                          </a:solidFill>
                          <a:latin typeface="Trebuchet MS" panose="020B0603020202020204" pitchFamily="34" charset="0"/>
                        </a:rPr>
                        <a:t>WHY</a:t>
                      </a:r>
                      <a:r>
                        <a:rPr lang="en-IE" sz="1100" b="1" baseline="0" dirty="0" smtClean="0">
                          <a:solidFill>
                            <a:schemeClr val="accent1">
                              <a:lumMod val="50000"/>
                            </a:schemeClr>
                          </a:solidFill>
                          <a:latin typeface="Trebuchet MS" panose="020B0603020202020204" pitchFamily="34" charset="0"/>
                        </a:rPr>
                        <a:t> ARE DEVELOPMENTS SO IMPORTANT REGARDING THE PACKAGING AND RECYCLING INDUSTRIES?</a:t>
                      </a:r>
                      <a:endParaRPr lang="en-IE" sz="1100" b="1" dirty="0">
                        <a:solidFill>
                          <a:schemeClr val="accent1">
                            <a:lumMod val="50000"/>
                          </a:schemeClr>
                        </a:solidFill>
                        <a:latin typeface="Trebuchet MS" panose="020B0603020202020204" pitchFamily="34" charset="0"/>
                      </a:endParaRPr>
                    </a:p>
                  </a:txBody>
                  <a:tcPr anchor="ctr">
                    <a:lnR w="12700" cap="flat" cmpd="sng" algn="ctr">
                      <a:solidFill>
                        <a:schemeClr val="tx1"/>
                      </a:solidFill>
                      <a:prstDash val="solid"/>
                      <a:round/>
                      <a:headEnd type="none" w="med" len="med"/>
                      <a:tailEnd type="none" w="med" len="med"/>
                    </a:lnR>
                    <a:solidFill>
                      <a:schemeClr val="bg1"/>
                    </a:solidFill>
                  </a:tcPr>
                </a:tc>
              </a:tr>
              <a:tr h="123613">
                <a:tc rowSpan="3">
                  <a:txBody>
                    <a:bodyPr/>
                    <a:lstStyle/>
                    <a:p>
                      <a:pPr algn="l"/>
                      <a:r>
                        <a:rPr lang="en-IE" sz="1200" b="1" dirty="0" smtClean="0">
                          <a:solidFill>
                            <a:schemeClr val="bg1"/>
                          </a:solidFill>
                          <a:latin typeface="Trebuchet MS" panose="020B0603020202020204" pitchFamily="34" charset="0"/>
                        </a:rPr>
                        <a:t>3-2-1</a:t>
                      </a:r>
                      <a:r>
                        <a:rPr lang="en-IE" sz="1200" b="1" baseline="0" dirty="0" smtClean="0">
                          <a:solidFill>
                            <a:schemeClr val="bg1"/>
                          </a:solidFill>
                          <a:latin typeface="Trebuchet MS" panose="020B0603020202020204" pitchFamily="34" charset="0"/>
                        </a:rPr>
                        <a:t> STUDENT REFLECTION</a:t>
                      </a:r>
                      <a:endParaRPr lang="en-IE" sz="1200" b="1" dirty="0">
                        <a:solidFill>
                          <a:schemeClr val="bg1"/>
                        </a:solidFill>
                        <a:latin typeface="Trebuchet MS" panose="020B0603020202020204" pitchFamily="34" charset="0"/>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00F26D"/>
                    </a:solidFill>
                  </a:tcPr>
                </a:tc>
                <a:tc>
                  <a:txBody>
                    <a:bodyPr/>
                    <a:lstStyle/>
                    <a:p>
                      <a:pPr algn="l"/>
                      <a:r>
                        <a:rPr lang="en-IE" sz="1100" b="1" dirty="0" smtClean="0">
                          <a:solidFill>
                            <a:schemeClr val="accent1">
                              <a:lumMod val="50000"/>
                            </a:schemeClr>
                          </a:solidFill>
                          <a:latin typeface="Trebuchet MS" panose="020B0603020202020204" pitchFamily="34" charset="0"/>
                        </a:rPr>
                        <a:t>3 THINGS</a:t>
                      </a:r>
                      <a:r>
                        <a:rPr lang="en-IE" sz="1100" b="1" baseline="0" dirty="0" smtClean="0">
                          <a:solidFill>
                            <a:schemeClr val="accent1">
                              <a:lumMod val="50000"/>
                            </a:schemeClr>
                          </a:solidFill>
                          <a:latin typeface="Trebuchet MS" panose="020B0603020202020204" pitchFamily="34" charset="0"/>
                        </a:rPr>
                        <a:t> I LEARNED – WRITE IT ON THE PAGE</a:t>
                      </a:r>
                      <a:endParaRPr lang="en-IE" sz="1100" b="1" dirty="0">
                        <a:solidFill>
                          <a:schemeClr val="accent1">
                            <a:lumMod val="50000"/>
                          </a:schemeClr>
                        </a:solidFill>
                        <a:latin typeface="Trebuchet MS" panose="020B0603020202020204" pitchFamily="34" charset="0"/>
                      </a:endParaRPr>
                    </a:p>
                  </a:txBody>
                  <a:tcPr anchor="ctr">
                    <a:lnR w="12700" cap="flat" cmpd="sng" algn="ctr">
                      <a:solidFill>
                        <a:schemeClr val="tx1"/>
                      </a:solidFill>
                      <a:prstDash val="solid"/>
                      <a:round/>
                      <a:headEnd type="none" w="med" len="med"/>
                      <a:tailEnd type="none" w="med" len="med"/>
                    </a:lnR>
                    <a:solidFill>
                      <a:schemeClr val="bg1"/>
                    </a:solidFill>
                  </a:tcPr>
                </a:tc>
              </a:tr>
              <a:tr h="123614">
                <a:tc vMerge="1">
                  <a:txBody>
                    <a:bodyPr/>
                    <a:lstStyle/>
                    <a:p>
                      <a:endParaRPr lang="en-IE"/>
                    </a:p>
                  </a:txBody>
                  <a:tcPr/>
                </a:tc>
                <a:tc>
                  <a:txBody>
                    <a:bodyPr/>
                    <a:lstStyle/>
                    <a:p>
                      <a:pPr algn="l"/>
                      <a:r>
                        <a:rPr lang="en-IE" sz="1100" b="1" dirty="0" smtClean="0">
                          <a:solidFill>
                            <a:schemeClr val="accent1">
                              <a:lumMod val="50000"/>
                            </a:schemeClr>
                          </a:solidFill>
                          <a:latin typeface="Trebuchet MS" panose="020B0603020202020204" pitchFamily="34" charset="0"/>
                        </a:rPr>
                        <a:t>2 THINGS</a:t>
                      </a:r>
                      <a:r>
                        <a:rPr lang="en-IE" sz="1100" b="1" baseline="0" dirty="0" smtClean="0">
                          <a:solidFill>
                            <a:schemeClr val="accent1">
                              <a:lumMod val="50000"/>
                            </a:schemeClr>
                          </a:solidFill>
                          <a:latin typeface="Trebuchet MS" panose="020B0603020202020204" pitchFamily="34" charset="0"/>
                        </a:rPr>
                        <a:t> I WANT TO KNOW MORE ABOUT – WRITE IT ON THE PAGE</a:t>
                      </a:r>
                      <a:endParaRPr lang="en-IE" sz="1100" b="1" dirty="0">
                        <a:solidFill>
                          <a:schemeClr val="accent1">
                            <a:lumMod val="50000"/>
                          </a:schemeClr>
                        </a:solidFill>
                        <a:latin typeface="Trebuchet MS" panose="020B0603020202020204" pitchFamily="34" charset="0"/>
                      </a:endParaRPr>
                    </a:p>
                  </a:txBody>
                  <a:tcPr anchor="ctr">
                    <a:lnR w="12700" cap="flat" cmpd="sng" algn="ctr">
                      <a:solidFill>
                        <a:schemeClr val="tx1"/>
                      </a:solidFill>
                      <a:prstDash val="solid"/>
                      <a:round/>
                      <a:headEnd type="none" w="med" len="med"/>
                      <a:tailEnd type="none" w="med" len="med"/>
                    </a:lnR>
                    <a:solidFill>
                      <a:schemeClr val="bg1"/>
                    </a:solidFill>
                  </a:tcPr>
                </a:tc>
              </a:tr>
              <a:tr h="123613">
                <a:tc vMerge="1">
                  <a:txBody>
                    <a:bodyPr/>
                    <a:lstStyle/>
                    <a:p>
                      <a:endParaRPr lang="en-IE"/>
                    </a:p>
                  </a:txBody>
                  <a:tcPr/>
                </a:tc>
                <a:tc>
                  <a:txBody>
                    <a:bodyPr/>
                    <a:lstStyle/>
                    <a:p>
                      <a:pPr algn="l"/>
                      <a:r>
                        <a:rPr lang="en-IE" sz="1100" b="1" dirty="0" smtClean="0">
                          <a:solidFill>
                            <a:schemeClr val="accent1">
                              <a:lumMod val="50000"/>
                            </a:schemeClr>
                          </a:solidFill>
                          <a:latin typeface="Trebuchet MS" panose="020B0603020202020204" pitchFamily="34" charset="0"/>
                        </a:rPr>
                        <a:t>1 QUESTION I STILL HAVE – WRITE IT ON THE PAGE</a:t>
                      </a:r>
                      <a:endParaRPr lang="en-IE" sz="1100" b="1" dirty="0">
                        <a:solidFill>
                          <a:schemeClr val="accent1">
                            <a:lumMod val="50000"/>
                          </a:schemeClr>
                        </a:solidFill>
                        <a:latin typeface="Trebuchet MS" panose="020B0603020202020204" pitchFamily="34" charset="0"/>
                      </a:endParaRP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90" name="Rectangle 89"/>
          <p:cNvSpPr/>
          <p:nvPr/>
        </p:nvSpPr>
        <p:spPr>
          <a:xfrm>
            <a:off x="3853248" y="3380062"/>
            <a:ext cx="10859039" cy="43308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3600" dirty="0">
              <a:solidFill>
                <a:schemeClr val="accent1">
                  <a:lumMod val="50000"/>
                </a:schemeClr>
              </a:solidFill>
              <a:latin typeface="Trebuchet MS" panose="020B0603020202020204" pitchFamily="34" charset="0"/>
            </a:endParaRPr>
          </a:p>
        </p:txBody>
      </p:sp>
      <p:grpSp>
        <p:nvGrpSpPr>
          <p:cNvPr id="10" name="Group 9"/>
          <p:cNvGrpSpPr/>
          <p:nvPr/>
        </p:nvGrpSpPr>
        <p:grpSpPr>
          <a:xfrm>
            <a:off x="4257466" y="1935276"/>
            <a:ext cx="6627075" cy="8338344"/>
            <a:chOff x="4236985" y="1948041"/>
            <a:chExt cx="6627075" cy="8338344"/>
          </a:xfrm>
        </p:grpSpPr>
        <p:sp>
          <p:nvSpPr>
            <p:cNvPr id="4" name="TextBox 3"/>
            <p:cNvSpPr txBox="1"/>
            <p:nvPr/>
          </p:nvSpPr>
          <p:spPr>
            <a:xfrm>
              <a:off x="4236985" y="1948041"/>
              <a:ext cx="6627075" cy="2800767"/>
            </a:xfrm>
            <a:prstGeom prst="rect">
              <a:avLst/>
            </a:prstGeom>
            <a:noFill/>
          </p:spPr>
          <p:txBody>
            <a:bodyPr wrap="square" rtlCol="0">
              <a:spAutoFit/>
            </a:bodyPr>
            <a:lstStyle/>
            <a:p>
              <a:pPr algn="ctr"/>
              <a:r>
                <a:rPr lang="en-IE" sz="4400" dirty="0" smtClean="0">
                  <a:latin typeface="Trebuchet MS" panose="020B0603020202020204" pitchFamily="34" charset="0"/>
                </a:rPr>
                <a:t>Time to Develop!</a:t>
              </a:r>
            </a:p>
            <a:p>
              <a:pPr algn="ctr"/>
              <a:endParaRPr lang="en-IE" sz="4400" dirty="0">
                <a:latin typeface="Trebuchet MS" panose="020B0603020202020204" pitchFamily="34" charset="0"/>
              </a:endParaRPr>
            </a:p>
            <a:p>
              <a:pPr algn="ctr"/>
              <a:r>
                <a:rPr lang="en-IE" sz="4400" dirty="0" smtClean="0">
                  <a:latin typeface="Trebuchet MS" panose="020B0603020202020204" pitchFamily="34" charset="0"/>
                </a:rPr>
                <a:t>The Cube Development Tower Challenge</a:t>
              </a:r>
              <a:endParaRPr lang="en-IE" sz="4400" dirty="0">
                <a:latin typeface="Trebuchet MS" panose="020B0603020202020204" pitchFamily="34" charset="0"/>
              </a:endParaRPr>
            </a:p>
          </p:txBody>
        </p:sp>
        <p:pic>
          <p:nvPicPr>
            <p:cNvPr id="59" name="Picture 58"/>
            <p:cNvPicPr>
              <a:picLocks noChangeAspect="1"/>
            </p:cNvPicPr>
            <p:nvPr/>
          </p:nvPicPr>
          <p:blipFill rotWithShape="1">
            <a:blip r:embed="rId8"/>
            <a:srcRect l="37226" t="30447" r="49660" b="19571"/>
            <a:stretch/>
          </p:blipFill>
          <p:spPr>
            <a:xfrm>
              <a:off x="5557354" y="4840941"/>
              <a:ext cx="2539837" cy="5445444"/>
            </a:xfrm>
            <a:prstGeom prst="rect">
              <a:avLst/>
            </a:prstGeom>
          </p:spPr>
        </p:pic>
      </p:grpSp>
      <p:sp>
        <p:nvSpPr>
          <p:cNvPr id="91" name="TextBox 90"/>
          <p:cNvSpPr txBox="1"/>
          <p:nvPr/>
        </p:nvSpPr>
        <p:spPr>
          <a:xfrm>
            <a:off x="848998" y="591670"/>
            <a:ext cx="3859306" cy="338554"/>
          </a:xfrm>
          <a:prstGeom prst="rect">
            <a:avLst/>
          </a:prstGeom>
          <a:noFill/>
        </p:spPr>
        <p:txBody>
          <a:bodyPr wrap="square" rtlCol="0">
            <a:spAutoFit/>
          </a:bodyPr>
          <a:lstStyle/>
          <a:p>
            <a:r>
              <a:rPr lang="en-IE" sz="1600" b="1" dirty="0" smtClean="0">
                <a:solidFill>
                  <a:schemeClr val="bg1"/>
                </a:solidFill>
                <a:latin typeface="Trebuchet MS" panose="020B0603020202020204" pitchFamily="34" charset="0"/>
              </a:rPr>
              <a:t>2D GRAPHICS &amp; 3D Graphics</a:t>
            </a:r>
            <a:endParaRPr lang="en-IE" sz="1600" b="1" dirty="0">
              <a:solidFill>
                <a:schemeClr val="bg1"/>
              </a:solidFill>
              <a:latin typeface="Trebuchet MS" panose="020B0603020202020204" pitchFamily="34" charset="0"/>
            </a:endParaRPr>
          </a:p>
        </p:txBody>
      </p:sp>
      <p:sp>
        <p:nvSpPr>
          <p:cNvPr id="95" name="TextBox 94"/>
          <p:cNvSpPr txBox="1"/>
          <p:nvPr/>
        </p:nvSpPr>
        <p:spPr>
          <a:xfrm>
            <a:off x="11114650" y="12340"/>
            <a:ext cx="4004699" cy="584775"/>
          </a:xfrm>
          <a:prstGeom prst="rect">
            <a:avLst/>
          </a:prstGeom>
          <a:noFill/>
        </p:spPr>
        <p:txBody>
          <a:bodyPr wrap="square" rtlCol="0">
            <a:spAutoFit/>
          </a:bodyPr>
          <a:lstStyle/>
          <a:p>
            <a:r>
              <a:rPr lang="en-IE" sz="1600" b="1" dirty="0" smtClean="0">
                <a:solidFill>
                  <a:schemeClr val="bg1"/>
                </a:solidFill>
                <a:latin typeface="Trebuchet MS" panose="020B0603020202020204" pitchFamily="34" charset="0"/>
              </a:rPr>
              <a:t>RESOURCE 19: ISOMETRIC PROJECTION 3 &amp; SURFACE DEVELOPMENT 1</a:t>
            </a:r>
            <a:endParaRPr lang="en-IE" sz="1600" b="1" dirty="0">
              <a:solidFill>
                <a:schemeClr val="bg1"/>
              </a:solidFill>
              <a:latin typeface="Trebuchet MS" panose="020B0603020202020204" pitchFamily="34" charset="0"/>
            </a:endParaRPr>
          </a:p>
        </p:txBody>
      </p:sp>
      <p:sp>
        <p:nvSpPr>
          <p:cNvPr id="123" name="TextBox 122"/>
          <p:cNvSpPr txBox="1"/>
          <p:nvPr/>
        </p:nvSpPr>
        <p:spPr>
          <a:xfrm>
            <a:off x="1595352" y="1322806"/>
            <a:ext cx="2054779" cy="369332"/>
          </a:xfrm>
          <a:prstGeom prst="rect">
            <a:avLst/>
          </a:prstGeom>
          <a:noFill/>
        </p:spPr>
        <p:txBody>
          <a:bodyPr wrap="square" rtlCol="0">
            <a:spAutoFit/>
          </a:bodyPr>
          <a:lstStyle/>
          <a:p>
            <a:r>
              <a:rPr lang="en-IE" sz="900" b="1" dirty="0" smtClean="0">
                <a:solidFill>
                  <a:schemeClr val="bg1"/>
                </a:solidFill>
                <a:latin typeface="Trebuchet MS" panose="020B0603020202020204" pitchFamily="34" charset="0"/>
              </a:rPr>
              <a:t>1.1, 1.2, 1.3, 1.9, 1.12, 2.2, 2.3, 2.7, 2.8, 2.10 &amp; 2.13 </a:t>
            </a:r>
          </a:p>
        </p:txBody>
      </p:sp>
      <p:sp>
        <p:nvSpPr>
          <p:cNvPr id="124" name="TextBox 123"/>
          <p:cNvSpPr txBox="1"/>
          <p:nvPr/>
        </p:nvSpPr>
        <p:spPr>
          <a:xfrm>
            <a:off x="868150" y="927363"/>
            <a:ext cx="4032573" cy="430887"/>
          </a:xfrm>
          <a:prstGeom prst="rect">
            <a:avLst/>
          </a:prstGeom>
          <a:noFill/>
        </p:spPr>
        <p:txBody>
          <a:bodyPr wrap="square" rtlCol="0">
            <a:spAutoFit/>
          </a:bodyPr>
          <a:lstStyle/>
          <a:p>
            <a:r>
              <a:rPr lang="en-IE" sz="1050" b="1" dirty="0" smtClean="0">
                <a:solidFill>
                  <a:schemeClr val="bg1"/>
                </a:solidFill>
                <a:latin typeface="Trebuchet MS" panose="020B0603020202020204" pitchFamily="34" charset="0"/>
              </a:rPr>
              <a:t>Spatial Reasoning, Design Thinking, Communicating, Geometric Principles &amp; Constructions</a:t>
            </a:r>
            <a:endParaRPr lang="en-IE" sz="1050" b="1" dirty="0">
              <a:solidFill>
                <a:schemeClr val="bg1"/>
              </a:solidFill>
              <a:latin typeface="Trebuchet MS" panose="020B0603020202020204" pitchFamily="34" charset="0"/>
            </a:endParaRPr>
          </a:p>
        </p:txBody>
      </p:sp>
    </p:spTree>
    <p:extLst>
      <p:ext uri="{BB962C8B-B14F-4D97-AF65-F5344CB8AC3E}">
        <p14:creationId xmlns:p14="http://schemas.microsoft.com/office/powerpoint/2010/main" val="108921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nodeType="clickEffect">
                                  <p:stCondLst>
                                    <p:cond delay="0"/>
                                  </p:stCondLst>
                                  <p:childTnLst>
                                    <p:anim calcmode="lin" valueType="num">
                                      <p:cBhvr>
                                        <p:cTn id="6" dur="1000"/>
                                        <p:tgtEl>
                                          <p:spTgt spid="10"/>
                                        </p:tgtEl>
                                        <p:attrNameLst>
                                          <p:attrName>ppt_w</p:attrName>
                                        </p:attrNameLst>
                                      </p:cBhvr>
                                      <p:tavLst>
                                        <p:tav tm="0">
                                          <p:val>
                                            <p:strVal val="ppt_w"/>
                                          </p:val>
                                        </p:tav>
                                        <p:tav tm="100000">
                                          <p:val>
                                            <p:fltVal val="0"/>
                                          </p:val>
                                        </p:tav>
                                      </p:tavLst>
                                    </p:anim>
                                    <p:anim calcmode="lin" valueType="num">
                                      <p:cBhvr>
                                        <p:cTn id="7" dur="1000"/>
                                        <p:tgtEl>
                                          <p:spTgt spid="10"/>
                                        </p:tgtEl>
                                        <p:attrNameLst>
                                          <p:attrName>ppt_h</p:attrName>
                                        </p:attrNameLst>
                                      </p:cBhvr>
                                      <p:tavLst>
                                        <p:tav tm="0">
                                          <p:val>
                                            <p:strVal val="ppt_h"/>
                                          </p:val>
                                        </p:tav>
                                        <p:tav tm="100000">
                                          <p:val>
                                            <p:fltVal val="0"/>
                                          </p:val>
                                        </p:tav>
                                      </p:tavLst>
                                    </p:anim>
                                    <p:anim calcmode="lin" valueType="num">
                                      <p:cBhvr>
                                        <p:cTn id="8" dur="1000"/>
                                        <p:tgtEl>
                                          <p:spTgt spid="10"/>
                                        </p:tgtEl>
                                        <p:attrNameLst>
                                          <p:attrName>style.rotation</p:attrName>
                                        </p:attrNameLst>
                                      </p:cBhvr>
                                      <p:tavLst>
                                        <p:tav tm="0">
                                          <p:val>
                                            <p:fltVal val="0"/>
                                          </p:val>
                                        </p:tav>
                                        <p:tav tm="100000">
                                          <p:val>
                                            <p:fltVal val="90"/>
                                          </p:val>
                                        </p:tav>
                                      </p:tavLst>
                                    </p:anim>
                                    <p:animEffect transition="out" filter="fade">
                                      <p:cBhvr>
                                        <p:cTn id="9" dur="1000"/>
                                        <p:tgtEl>
                                          <p:spTgt spid="10"/>
                                        </p:tgtEl>
                                      </p:cBhvr>
                                    </p:animEffect>
                                    <p:set>
                                      <p:cBhvr>
                                        <p:cTn id="10" dur="1" fill="hold">
                                          <p:stCondLst>
                                            <p:cond delay="999"/>
                                          </p:stCondLst>
                                        </p:cTn>
                                        <p:tgtEl>
                                          <p:spTgt spid="10"/>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4" presetClass="exit" presetSubtype="10" fill="hold" grpId="0" nodeType="clickEffect">
                                  <p:stCondLst>
                                    <p:cond delay="0"/>
                                  </p:stCondLst>
                                  <p:childTnLst>
                                    <p:animEffect transition="out" filter="randombar(horizontal)">
                                      <p:cBhvr>
                                        <p:cTn id="14" dur="500"/>
                                        <p:tgtEl>
                                          <p:spTgt spid="58"/>
                                        </p:tgtEl>
                                      </p:cBhvr>
                                    </p:animEffect>
                                    <p:set>
                                      <p:cBhvr>
                                        <p:cTn id="15" dur="1" fill="hold">
                                          <p:stCondLst>
                                            <p:cond delay="499"/>
                                          </p:stCondLst>
                                        </p:cTn>
                                        <p:tgtEl>
                                          <p:spTgt spid="58"/>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4" presetClass="exit" presetSubtype="10" fill="hold" grpId="0" nodeType="clickEffect">
                                  <p:stCondLst>
                                    <p:cond delay="0"/>
                                  </p:stCondLst>
                                  <p:childTnLst>
                                    <p:animEffect transition="out" filter="randombar(horizontal)">
                                      <p:cBhvr>
                                        <p:cTn id="19" dur="500"/>
                                        <p:tgtEl>
                                          <p:spTgt spid="90"/>
                                        </p:tgtEl>
                                      </p:cBhvr>
                                    </p:animEffect>
                                    <p:set>
                                      <p:cBhvr>
                                        <p:cTn id="20" dur="1" fill="hold">
                                          <p:stCondLst>
                                            <p:cond delay="499"/>
                                          </p:stCondLst>
                                        </p:cTn>
                                        <p:tgtEl>
                                          <p:spTgt spid="90"/>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31" presetClass="exit" presetSubtype="0" fill="hold" nodeType="clickEffect">
                                  <p:stCondLst>
                                    <p:cond delay="0"/>
                                  </p:stCondLst>
                                  <p:childTnLst>
                                    <p:anim calcmode="lin" valueType="num">
                                      <p:cBhvr>
                                        <p:cTn id="24" dur="1000"/>
                                        <p:tgtEl>
                                          <p:spTgt spid="89"/>
                                        </p:tgtEl>
                                        <p:attrNameLst>
                                          <p:attrName>ppt_w</p:attrName>
                                        </p:attrNameLst>
                                      </p:cBhvr>
                                      <p:tavLst>
                                        <p:tav tm="0">
                                          <p:val>
                                            <p:strVal val="ppt_w"/>
                                          </p:val>
                                        </p:tav>
                                        <p:tav tm="100000">
                                          <p:val>
                                            <p:fltVal val="0"/>
                                          </p:val>
                                        </p:tav>
                                      </p:tavLst>
                                    </p:anim>
                                    <p:anim calcmode="lin" valueType="num">
                                      <p:cBhvr>
                                        <p:cTn id="25" dur="1000"/>
                                        <p:tgtEl>
                                          <p:spTgt spid="89"/>
                                        </p:tgtEl>
                                        <p:attrNameLst>
                                          <p:attrName>ppt_h</p:attrName>
                                        </p:attrNameLst>
                                      </p:cBhvr>
                                      <p:tavLst>
                                        <p:tav tm="0">
                                          <p:val>
                                            <p:strVal val="ppt_h"/>
                                          </p:val>
                                        </p:tav>
                                        <p:tav tm="100000">
                                          <p:val>
                                            <p:fltVal val="0"/>
                                          </p:val>
                                        </p:tav>
                                      </p:tavLst>
                                    </p:anim>
                                    <p:anim calcmode="lin" valueType="num">
                                      <p:cBhvr>
                                        <p:cTn id="26" dur="1000"/>
                                        <p:tgtEl>
                                          <p:spTgt spid="89"/>
                                        </p:tgtEl>
                                        <p:attrNameLst>
                                          <p:attrName>style.rotation</p:attrName>
                                        </p:attrNameLst>
                                      </p:cBhvr>
                                      <p:tavLst>
                                        <p:tav tm="0">
                                          <p:val>
                                            <p:fltVal val="0"/>
                                          </p:val>
                                        </p:tav>
                                        <p:tav tm="100000">
                                          <p:val>
                                            <p:fltVal val="90"/>
                                          </p:val>
                                        </p:tav>
                                      </p:tavLst>
                                    </p:anim>
                                    <p:animEffect transition="out" filter="fade">
                                      <p:cBhvr>
                                        <p:cTn id="27" dur="1000"/>
                                        <p:tgtEl>
                                          <p:spTgt spid="89"/>
                                        </p:tgtEl>
                                      </p:cBhvr>
                                    </p:animEffect>
                                    <p:set>
                                      <p:cBhvr>
                                        <p:cTn id="28" dur="1" fill="hold">
                                          <p:stCondLst>
                                            <p:cond delay="999"/>
                                          </p:stCondLst>
                                        </p:cTn>
                                        <p:tgtEl>
                                          <p:spTgt spid="89"/>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030"/>
                                        </p:tgtEl>
                                        <p:attrNameLst>
                                          <p:attrName>style.visibility</p:attrName>
                                        </p:attrNameLst>
                                      </p:cBhvr>
                                      <p:to>
                                        <p:strVal val="visible"/>
                                      </p:to>
                                    </p:set>
                                    <p:animEffect transition="in" filter="fade">
                                      <p:cBhvr>
                                        <p:cTn id="38" dur="500"/>
                                        <p:tgtEl>
                                          <p:spTgt spid="1030"/>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73"/>
                                        </p:tgtEl>
                                        <p:attrNameLst>
                                          <p:attrName>style.visibility</p:attrName>
                                        </p:attrNameLst>
                                      </p:cBhvr>
                                      <p:to>
                                        <p:strVal val="visible"/>
                                      </p:to>
                                    </p:set>
                                    <p:animEffect transition="in" filter="fade">
                                      <p:cBhvr>
                                        <p:cTn id="43" dur="500"/>
                                        <p:tgtEl>
                                          <p:spTgt spid="73"/>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75"/>
                                        </p:tgtEl>
                                        <p:attrNameLst>
                                          <p:attrName>style.visibility</p:attrName>
                                        </p:attrNameLst>
                                      </p:cBhvr>
                                      <p:to>
                                        <p:strVal val="visible"/>
                                      </p:to>
                                    </p:set>
                                    <p:animEffect transition="in" filter="fade">
                                      <p:cBhvr>
                                        <p:cTn id="46" dur="500"/>
                                        <p:tgtEl>
                                          <p:spTgt spid="7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76"/>
                                        </p:tgtEl>
                                        <p:attrNameLst>
                                          <p:attrName>style.visibility</p:attrName>
                                        </p:attrNameLst>
                                      </p:cBhvr>
                                      <p:to>
                                        <p:strVal val="visible"/>
                                      </p:to>
                                    </p:set>
                                    <p:animEffect transition="in" filter="fade">
                                      <p:cBhvr>
                                        <p:cTn id="49" dur="500"/>
                                        <p:tgtEl>
                                          <p:spTgt spid="76"/>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14"/>
                                        </p:tgtEl>
                                        <p:attrNameLst>
                                          <p:attrName>style.visibility</p:attrName>
                                        </p:attrNameLst>
                                      </p:cBhvr>
                                      <p:to>
                                        <p:strVal val="visible"/>
                                      </p:to>
                                    </p:set>
                                    <p:animEffect transition="in" filter="fade">
                                      <p:cBhvr>
                                        <p:cTn id="54" dur="500"/>
                                        <p:tgtEl>
                                          <p:spTgt spid="114"/>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77"/>
                                        </p:tgtEl>
                                        <p:attrNameLst>
                                          <p:attrName>style.visibility</p:attrName>
                                        </p:attrNameLst>
                                      </p:cBhvr>
                                      <p:to>
                                        <p:strVal val="visible"/>
                                      </p:to>
                                    </p:set>
                                    <p:animEffect transition="in" filter="fade">
                                      <p:cBhvr>
                                        <p:cTn id="59" dur="500"/>
                                        <p:tgtEl>
                                          <p:spTgt spid="77"/>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nodeType="click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wipe(down)">
                                      <p:cBhvr>
                                        <p:cTn id="64" dur="500"/>
                                        <p:tgtEl>
                                          <p:spTgt spid="49"/>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nodeType="clickEffect">
                                  <p:stCondLst>
                                    <p:cond delay="0"/>
                                  </p:stCondLst>
                                  <p:childTnLst>
                                    <p:set>
                                      <p:cBhvr>
                                        <p:cTn id="68" dur="1" fill="hold">
                                          <p:stCondLst>
                                            <p:cond delay="0"/>
                                          </p:stCondLst>
                                        </p:cTn>
                                        <p:tgtEl>
                                          <p:spTgt spid="92"/>
                                        </p:tgtEl>
                                        <p:attrNameLst>
                                          <p:attrName>style.visibility</p:attrName>
                                        </p:attrNameLst>
                                      </p:cBhvr>
                                      <p:to>
                                        <p:strVal val="visible"/>
                                      </p:to>
                                    </p:set>
                                    <p:animEffect transition="in" filter="wipe(left)">
                                      <p:cBhvr>
                                        <p:cTn id="69" dur="500"/>
                                        <p:tgtEl>
                                          <p:spTgt spid="92"/>
                                        </p:tgtEl>
                                      </p:cBhvr>
                                    </p:animEffect>
                                  </p:childTnLst>
                                </p:cTn>
                              </p:par>
                              <p:par>
                                <p:cTn id="70" presetID="22" presetClass="entr" presetSubtype="8" fill="hold" nodeType="withEffect">
                                  <p:stCondLst>
                                    <p:cond delay="0"/>
                                  </p:stCondLst>
                                  <p:childTnLst>
                                    <p:set>
                                      <p:cBhvr>
                                        <p:cTn id="71" dur="1" fill="hold">
                                          <p:stCondLst>
                                            <p:cond delay="0"/>
                                          </p:stCondLst>
                                        </p:cTn>
                                        <p:tgtEl>
                                          <p:spTgt spid="117"/>
                                        </p:tgtEl>
                                        <p:attrNameLst>
                                          <p:attrName>style.visibility</p:attrName>
                                        </p:attrNameLst>
                                      </p:cBhvr>
                                      <p:to>
                                        <p:strVal val="visible"/>
                                      </p:to>
                                    </p:set>
                                    <p:animEffect transition="in" filter="wipe(left)">
                                      <p:cBhvr>
                                        <p:cTn id="72" dur="500"/>
                                        <p:tgtEl>
                                          <p:spTgt spid="117"/>
                                        </p:tgtEl>
                                      </p:cBhvr>
                                    </p:animEffect>
                                  </p:childTnLst>
                                </p:cTn>
                              </p:par>
                              <p:par>
                                <p:cTn id="73" presetID="22" presetClass="entr" presetSubtype="8" fill="hold" nodeType="withEffect">
                                  <p:stCondLst>
                                    <p:cond delay="0"/>
                                  </p:stCondLst>
                                  <p:childTnLst>
                                    <p:set>
                                      <p:cBhvr>
                                        <p:cTn id="74" dur="1" fill="hold">
                                          <p:stCondLst>
                                            <p:cond delay="0"/>
                                          </p:stCondLst>
                                        </p:cTn>
                                        <p:tgtEl>
                                          <p:spTgt spid="94"/>
                                        </p:tgtEl>
                                        <p:attrNameLst>
                                          <p:attrName>style.visibility</p:attrName>
                                        </p:attrNameLst>
                                      </p:cBhvr>
                                      <p:to>
                                        <p:strVal val="visible"/>
                                      </p:to>
                                    </p:set>
                                    <p:animEffect transition="in" filter="wipe(left)">
                                      <p:cBhvr>
                                        <p:cTn id="75" dur="500"/>
                                        <p:tgtEl>
                                          <p:spTgt spid="94"/>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nodeType="clickEffect">
                                  <p:stCondLst>
                                    <p:cond delay="0"/>
                                  </p:stCondLst>
                                  <p:childTnLst>
                                    <p:set>
                                      <p:cBhvr>
                                        <p:cTn id="79" dur="1" fill="hold">
                                          <p:stCondLst>
                                            <p:cond delay="0"/>
                                          </p:stCondLst>
                                        </p:cTn>
                                        <p:tgtEl>
                                          <p:spTgt spid="135"/>
                                        </p:tgtEl>
                                        <p:attrNameLst>
                                          <p:attrName>style.visibility</p:attrName>
                                        </p:attrNameLst>
                                      </p:cBhvr>
                                      <p:to>
                                        <p:strVal val="visible"/>
                                      </p:to>
                                    </p:set>
                                    <p:animEffect transition="in" filter="fade">
                                      <p:cBhvr>
                                        <p:cTn id="80" dur="500"/>
                                        <p:tgtEl>
                                          <p:spTgt spid="135"/>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136"/>
                                        </p:tgtEl>
                                        <p:attrNameLst>
                                          <p:attrName>style.visibility</p:attrName>
                                        </p:attrNameLst>
                                      </p:cBhvr>
                                      <p:to>
                                        <p:strVal val="visible"/>
                                      </p:to>
                                    </p:set>
                                    <p:animEffect transition="in" filter="fade">
                                      <p:cBhvr>
                                        <p:cTn id="85" dur="500"/>
                                        <p:tgtEl>
                                          <p:spTgt spid="136"/>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nodeType="clickEffect">
                                  <p:stCondLst>
                                    <p:cond delay="0"/>
                                  </p:stCondLst>
                                  <p:childTnLst>
                                    <p:set>
                                      <p:cBhvr>
                                        <p:cTn id="89" dur="1" fill="hold">
                                          <p:stCondLst>
                                            <p:cond delay="0"/>
                                          </p:stCondLst>
                                        </p:cTn>
                                        <p:tgtEl>
                                          <p:spTgt spid="137"/>
                                        </p:tgtEl>
                                        <p:attrNameLst>
                                          <p:attrName>style.visibility</p:attrName>
                                        </p:attrNameLst>
                                      </p:cBhvr>
                                      <p:to>
                                        <p:strVal val="visible"/>
                                      </p:to>
                                    </p:set>
                                    <p:animEffect transition="in" filter="fade">
                                      <p:cBhvr>
                                        <p:cTn id="90" dur="500"/>
                                        <p:tgtEl>
                                          <p:spTgt spid="137"/>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nodeType="clickEffect">
                                  <p:stCondLst>
                                    <p:cond delay="0"/>
                                  </p:stCondLst>
                                  <p:childTnLst>
                                    <p:set>
                                      <p:cBhvr>
                                        <p:cTn id="94" dur="1" fill="hold">
                                          <p:stCondLst>
                                            <p:cond delay="0"/>
                                          </p:stCondLst>
                                        </p:cTn>
                                        <p:tgtEl>
                                          <p:spTgt spid="138"/>
                                        </p:tgtEl>
                                        <p:attrNameLst>
                                          <p:attrName>style.visibility</p:attrName>
                                        </p:attrNameLst>
                                      </p:cBhvr>
                                      <p:to>
                                        <p:strVal val="visible"/>
                                      </p:to>
                                    </p:set>
                                    <p:animEffect transition="in" filter="fade">
                                      <p:cBhvr>
                                        <p:cTn id="95" dur="500"/>
                                        <p:tgtEl>
                                          <p:spTgt spid="138"/>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nodeType="clickEffect">
                                  <p:stCondLst>
                                    <p:cond delay="0"/>
                                  </p:stCondLst>
                                  <p:childTnLst>
                                    <p:set>
                                      <p:cBhvr>
                                        <p:cTn id="99" dur="1" fill="hold">
                                          <p:stCondLst>
                                            <p:cond delay="0"/>
                                          </p:stCondLst>
                                        </p:cTn>
                                        <p:tgtEl>
                                          <p:spTgt spid="139"/>
                                        </p:tgtEl>
                                        <p:attrNameLst>
                                          <p:attrName>style.visibility</p:attrName>
                                        </p:attrNameLst>
                                      </p:cBhvr>
                                      <p:to>
                                        <p:strVal val="visible"/>
                                      </p:to>
                                    </p:set>
                                    <p:animEffect transition="in" filter="fade">
                                      <p:cBhvr>
                                        <p:cTn id="100" dur="500"/>
                                        <p:tgtEl>
                                          <p:spTgt spid="139"/>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grpId="0" nodeType="clickEffect">
                                  <p:stCondLst>
                                    <p:cond delay="0"/>
                                  </p:stCondLst>
                                  <p:childTnLst>
                                    <p:set>
                                      <p:cBhvr>
                                        <p:cTn id="104" dur="1" fill="hold">
                                          <p:stCondLst>
                                            <p:cond delay="0"/>
                                          </p:stCondLst>
                                        </p:cTn>
                                        <p:tgtEl>
                                          <p:spTgt spid="78"/>
                                        </p:tgtEl>
                                        <p:attrNameLst>
                                          <p:attrName>style.visibility</p:attrName>
                                        </p:attrNameLst>
                                      </p:cBhvr>
                                      <p:to>
                                        <p:strVal val="visible"/>
                                      </p:to>
                                    </p:set>
                                    <p:animEffect transition="in" filter="fade">
                                      <p:cBhvr>
                                        <p:cTn id="105" dur="500"/>
                                        <p:tgtEl>
                                          <p:spTgt spid="78"/>
                                        </p:tgtEl>
                                      </p:cBhvr>
                                    </p:animEffect>
                                  </p:childTnLst>
                                </p:cTn>
                              </p:par>
                            </p:childTnLst>
                          </p:cTn>
                        </p:par>
                      </p:childTnLst>
                    </p:cTn>
                  </p:par>
                  <p:par>
                    <p:cTn id="106" fill="hold">
                      <p:stCondLst>
                        <p:cond delay="indefinite"/>
                      </p:stCondLst>
                      <p:childTnLst>
                        <p:par>
                          <p:cTn id="107" fill="hold">
                            <p:stCondLst>
                              <p:cond delay="0"/>
                            </p:stCondLst>
                            <p:childTnLst>
                              <p:par>
                                <p:cTn id="108" presetID="22" presetClass="entr" presetSubtype="4" fill="hold" grpId="0" nodeType="clickEffect">
                                  <p:stCondLst>
                                    <p:cond delay="0"/>
                                  </p:stCondLst>
                                  <p:childTnLst>
                                    <p:set>
                                      <p:cBhvr>
                                        <p:cTn id="109" dur="1" fill="hold">
                                          <p:stCondLst>
                                            <p:cond delay="0"/>
                                          </p:stCondLst>
                                        </p:cTn>
                                        <p:tgtEl>
                                          <p:spTgt spid="3"/>
                                        </p:tgtEl>
                                        <p:attrNameLst>
                                          <p:attrName>style.visibility</p:attrName>
                                        </p:attrNameLst>
                                      </p:cBhvr>
                                      <p:to>
                                        <p:strVal val="visible"/>
                                      </p:to>
                                    </p:set>
                                    <p:animEffect transition="in" filter="wipe(down)">
                                      <p:cBhvr>
                                        <p:cTn id="110" dur="500"/>
                                        <p:tgtEl>
                                          <p:spTgt spid="3"/>
                                        </p:tgtEl>
                                      </p:cBhvr>
                                    </p:animEffect>
                                  </p:childTnLst>
                                </p:cTn>
                              </p:par>
                            </p:childTnLst>
                          </p:cTn>
                        </p:par>
                      </p:childTnLst>
                    </p:cTn>
                  </p:par>
                  <p:par>
                    <p:cTn id="111" fill="hold">
                      <p:stCondLst>
                        <p:cond delay="indefinite"/>
                      </p:stCondLst>
                      <p:childTnLst>
                        <p:par>
                          <p:cTn id="112" fill="hold">
                            <p:stCondLst>
                              <p:cond delay="0"/>
                            </p:stCondLst>
                            <p:childTnLst>
                              <p:par>
                                <p:cTn id="113" presetID="10" presetClass="entr" presetSubtype="0" fill="hold" grpId="0" nodeType="clickEffect">
                                  <p:stCondLst>
                                    <p:cond delay="0"/>
                                  </p:stCondLst>
                                  <p:childTnLst>
                                    <p:set>
                                      <p:cBhvr>
                                        <p:cTn id="114" dur="1" fill="hold">
                                          <p:stCondLst>
                                            <p:cond delay="0"/>
                                          </p:stCondLst>
                                        </p:cTn>
                                        <p:tgtEl>
                                          <p:spTgt spid="106"/>
                                        </p:tgtEl>
                                        <p:attrNameLst>
                                          <p:attrName>style.visibility</p:attrName>
                                        </p:attrNameLst>
                                      </p:cBhvr>
                                      <p:to>
                                        <p:strVal val="visible"/>
                                      </p:to>
                                    </p:set>
                                    <p:animEffect transition="in" filter="fade">
                                      <p:cBhvr>
                                        <p:cTn id="115" dur="500"/>
                                        <p:tgtEl>
                                          <p:spTgt spid="106"/>
                                        </p:tgtEl>
                                      </p:cBhvr>
                                    </p:animEffect>
                                  </p:childTnLst>
                                </p:cTn>
                              </p:par>
                            </p:childTnLst>
                          </p:cTn>
                        </p:par>
                      </p:childTnLst>
                    </p:cTn>
                  </p:par>
                  <p:par>
                    <p:cTn id="116" fill="hold">
                      <p:stCondLst>
                        <p:cond delay="indefinite"/>
                      </p:stCondLst>
                      <p:childTnLst>
                        <p:par>
                          <p:cTn id="117" fill="hold">
                            <p:stCondLst>
                              <p:cond delay="0"/>
                            </p:stCondLst>
                            <p:childTnLst>
                              <p:par>
                                <p:cTn id="118" presetID="10" presetClass="entr" presetSubtype="0" fill="hold" grpId="0" nodeType="clickEffect">
                                  <p:stCondLst>
                                    <p:cond delay="0"/>
                                  </p:stCondLst>
                                  <p:childTnLst>
                                    <p:set>
                                      <p:cBhvr>
                                        <p:cTn id="119" dur="1" fill="hold">
                                          <p:stCondLst>
                                            <p:cond delay="0"/>
                                          </p:stCondLst>
                                        </p:cTn>
                                        <p:tgtEl>
                                          <p:spTgt spid="81"/>
                                        </p:tgtEl>
                                        <p:attrNameLst>
                                          <p:attrName>style.visibility</p:attrName>
                                        </p:attrNameLst>
                                      </p:cBhvr>
                                      <p:to>
                                        <p:strVal val="visible"/>
                                      </p:to>
                                    </p:set>
                                    <p:animEffect transition="in" filter="fade">
                                      <p:cBhvr>
                                        <p:cTn id="120" dur="500"/>
                                        <p:tgtEl>
                                          <p:spTgt spid="81"/>
                                        </p:tgtEl>
                                      </p:cBhvr>
                                    </p:animEffect>
                                  </p:childTnLst>
                                </p:cTn>
                              </p:par>
                            </p:childTnLst>
                          </p:cTn>
                        </p:par>
                      </p:childTnLst>
                    </p:cTn>
                  </p:par>
                  <p:par>
                    <p:cTn id="121" fill="hold">
                      <p:stCondLst>
                        <p:cond delay="indefinite"/>
                      </p:stCondLst>
                      <p:childTnLst>
                        <p:par>
                          <p:cTn id="122" fill="hold">
                            <p:stCondLst>
                              <p:cond delay="0"/>
                            </p:stCondLst>
                            <p:childTnLst>
                              <p:par>
                                <p:cTn id="123" presetID="22" presetClass="entr" presetSubtype="4" fill="hold" nodeType="clickEffect">
                                  <p:stCondLst>
                                    <p:cond delay="0"/>
                                  </p:stCondLst>
                                  <p:childTnLst>
                                    <p:set>
                                      <p:cBhvr>
                                        <p:cTn id="124" dur="1" fill="hold">
                                          <p:stCondLst>
                                            <p:cond delay="0"/>
                                          </p:stCondLst>
                                        </p:cTn>
                                        <p:tgtEl>
                                          <p:spTgt spid="9"/>
                                        </p:tgtEl>
                                        <p:attrNameLst>
                                          <p:attrName>style.visibility</p:attrName>
                                        </p:attrNameLst>
                                      </p:cBhvr>
                                      <p:to>
                                        <p:strVal val="visible"/>
                                      </p:to>
                                    </p:set>
                                    <p:animEffect transition="in" filter="wipe(down)">
                                      <p:cBhvr>
                                        <p:cTn id="125" dur="500"/>
                                        <p:tgtEl>
                                          <p:spTgt spid="9"/>
                                        </p:tgtEl>
                                      </p:cBhvr>
                                    </p:animEffect>
                                  </p:childTnLst>
                                </p:cTn>
                              </p:par>
                              <p:par>
                                <p:cTn id="126" presetID="22" presetClass="entr" presetSubtype="4" fill="hold" nodeType="withEffect">
                                  <p:stCondLst>
                                    <p:cond delay="0"/>
                                  </p:stCondLst>
                                  <p:childTnLst>
                                    <p:set>
                                      <p:cBhvr>
                                        <p:cTn id="127" dur="1" fill="hold">
                                          <p:stCondLst>
                                            <p:cond delay="0"/>
                                          </p:stCondLst>
                                        </p:cTn>
                                        <p:tgtEl>
                                          <p:spTgt spid="12"/>
                                        </p:tgtEl>
                                        <p:attrNameLst>
                                          <p:attrName>style.visibility</p:attrName>
                                        </p:attrNameLst>
                                      </p:cBhvr>
                                      <p:to>
                                        <p:strVal val="visible"/>
                                      </p:to>
                                    </p:set>
                                    <p:animEffect transition="in" filter="wipe(down)">
                                      <p:cBhvr>
                                        <p:cTn id="128" dur="500"/>
                                        <p:tgtEl>
                                          <p:spTgt spid="12"/>
                                        </p:tgtEl>
                                      </p:cBhvr>
                                    </p:animEffect>
                                  </p:childTnLst>
                                </p:cTn>
                              </p:par>
                            </p:childTnLst>
                          </p:cTn>
                        </p:par>
                      </p:childTnLst>
                    </p:cTn>
                  </p:par>
                  <p:par>
                    <p:cTn id="129" fill="hold">
                      <p:stCondLst>
                        <p:cond delay="indefinite"/>
                      </p:stCondLst>
                      <p:childTnLst>
                        <p:par>
                          <p:cTn id="130" fill="hold">
                            <p:stCondLst>
                              <p:cond delay="0"/>
                            </p:stCondLst>
                            <p:childTnLst>
                              <p:par>
                                <p:cTn id="131" presetID="10" presetClass="entr" presetSubtype="0" fill="hold" grpId="0" nodeType="clickEffect">
                                  <p:stCondLst>
                                    <p:cond delay="0"/>
                                  </p:stCondLst>
                                  <p:childTnLst>
                                    <p:set>
                                      <p:cBhvr>
                                        <p:cTn id="132" dur="1" fill="hold">
                                          <p:stCondLst>
                                            <p:cond delay="0"/>
                                          </p:stCondLst>
                                        </p:cTn>
                                        <p:tgtEl>
                                          <p:spTgt spid="82"/>
                                        </p:tgtEl>
                                        <p:attrNameLst>
                                          <p:attrName>style.visibility</p:attrName>
                                        </p:attrNameLst>
                                      </p:cBhvr>
                                      <p:to>
                                        <p:strVal val="visible"/>
                                      </p:to>
                                    </p:set>
                                    <p:animEffect transition="in" filter="fade">
                                      <p:cBhvr>
                                        <p:cTn id="133" dur="500"/>
                                        <p:tgtEl>
                                          <p:spTgt spid="82"/>
                                        </p:tgtEl>
                                      </p:cBhvr>
                                    </p:animEffect>
                                  </p:childTnLst>
                                </p:cTn>
                              </p:par>
                            </p:childTnLst>
                          </p:cTn>
                        </p:par>
                      </p:childTnLst>
                    </p:cTn>
                  </p:par>
                  <p:par>
                    <p:cTn id="134" fill="hold">
                      <p:stCondLst>
                        <p:cond delay="indefinite"/>
                      </p:stCondLst>
                      <p:childTnLst>
                        <p:par>
                          <p:cTn id="135" fill="hold">
                            <p:stCondLst>
                              <p:cond delay="0"/>
                            </p:stCondLst>
                            <p:childTnLst>
                              <p:par>
                                <p:cTn id="136" presetID="22" presetClass="entr" presetSubtype="1" fill="hold" nodeType="clickEffect">
                                  <p:stCondLst>
                                    <p:cond delay="0"/>
                                  </p:stCondLst>
                                  <p:childTnLst>
                                    <p:set>
                                      <p:cBhvr>
                                        <p:cTn id="137" dur="1" fill="hold">
                                          <p:stCondLst>
                                            <p:cond delay="0"/>
                                          </p:stCondLst>
                                        </p:cTn>
                                        <p:tgtEl>
                                          <p:spTgt spid="13"/>
                                        </p:tgtEl>
                                        <p:attrNameLst>
                                          <p:attrName>style.visibility</p:attrName>
                                        </p:attrNameLst>
                                      </p:cBhvr>
                                      <p:to>
                                        <p:strVal val="visible"/>
                                      </p:to>
                                    </p:set>
                                    <p:animEffect transition="in" filter="wipe(up)">
                                      <p:cBhvr>
                                        <p:cTn id="138" dur="500"/>
                                        <p:tgtEl>
                                          <p:spTgt spid="13"/>
                                        </p:tgtEl>
                                      </p:cBhvr>
                                    </p:animEffect>
                                  </p:childTnLst>
                                </p:cTn>
                              </p:par>
                              <p:par>
                                <p:cTn id="139" presetID="22" presetClass="entr" presetSubtype="1" fill="hold" nodeType="withEffect">
                                  <p:stCondLst>
                                    <p:cond delay="0"/>
                                  </p:stCondLst>
                                  <p:childTnLst>
                                    <p:set>
                                      <p:cBhvr>
                                        <p:cTn id="140" dur="1" fill="hold">
                                          <p:stCondLst>
                                            <p:cond delay="0"/>
                                          </p:stCondLst>
                                        </p:cTn>
                                        <p:tgtEl>
                                          <p:spTgt spid="14"/>
                                        </p:tgtEl>
                                        <p:attrNameLst>
                                          <p:attrName>style.visibility</p:attrName>
                                        </p:attrNameLst>
                                      </p:cBhvr>
                                      <p:to>
                                        <p:strVal val="visible"/>
                                      </p:to>
                                    </p:set>
                                    <p:animEffect transition="in" filter="wipe(up)">
                                      <p:cBhvr>
                                        <p:cTn id="141" dur="500"/>
                                        <p:tgtEl>
                                          <p:spTgt spid="14"/>
                                        </p:tgtEl>
                                      </p:cBhvr>
                                    </p:animEffect>
                                  </p:childTnLst>
                                </p:cTn>
                              </p:par>
                            </p:childTnLst>
                          </p:cTn>
                        </p:par>
                      </p:childTnLst>
                    </p:cTn>
                  </p:par>
                  <p:par>
                    <p:cTn id="142" fill="hold">
                      <p:stCondLst>
                        <p:cond delay="indefinite"/>
                      </p:stCondLst>
                      <p:childTnLst>
                        <p:par>
                          <p:cTn id="143" fill="hold">
                            <p:stCondLst>
                              <p:cond delay="0"/>
                            </p:stCondLst>
                            <p:childTnLst>
                              <p:par>
                                <p:cTn id="144" presetID="22" presetClass="entr" presetSubtype="2" fill="hold" nodeType="clickEffect">
                                  <p:stCondLst>
                                    <p:cond delay="0"/>
                                  </p:stCondLst>
                                  <p:childTnLst>
                                    <p:set>
                                      <p:cBhvr>
                                        <p:cTn id="145" dur="1" fill="hold">
                                          <p:stCondLst>
                                            <p:cond delay="0"/>
                                          </p:stCondLst>
                                        </p:cTn>
                                        <p:tgtEl>
                                          <p:spTgt spid="7"/>
                                        </p:tgtEl>
                                        <p:attrNameLst>
                                          <p:attrName>style.visibility</p:attrName>
                                        </p:attrNameLst>
                                      </p:cBhvr>
                                      <p:to>
                                        <p:strVal val="visible"/>
                                      </p:to>
                                    </p:set>
                                    <p:animEffect transition="in" filter="wipe(right)">
                                      <p:cBhvr>
                                        <p:cTn id="146" dur="500"/>
                                        <p:tgtEl>
                                          <p:spTgt spid="7"/>
                                        </p:tgtEl>
                                      </p:cBhvr>
                                    </p:animEffect>
                                  </p:childTnLst>
                                </p:cTn>
                              </p:par>
                              <p:par>
                                <p:cTn id="147" presetID="22" presetClass="entr" presetSubtype="2" fill="hold" nodeType="withEffect">
                                  <p:stCondLst>
                                    <p:cond delay="0"/>
                                  </p:stCondLst>
                                  <p:childTnLst>
                                    <p:set>
                                      <p:cBhvr>
                                        <p:cTn id="148" dur="1" fill="hold">
                                          <p:stCondLst>
                                            <p:cond delay="0"/>
                                          </p:stCondLst>
                                        </p:cTn>
                                        <p:tgtEl>
                                          <p:spTgt spid="8"/>
                                        </p:tgtEl>
                                        <p:attrNameLst>
                                          <p:attrName>style.visibility</p:attrName>
                                        </p:attrNameLst>
                                      </p:cBhvr>
                                      <p:to>
                                        <p:strVal val="visible"/>
                                      </p:to>
                                    </p:set>
                                    <p:animEffect transition="in" filter="wipe(right)">
                                      <p:cBhvr>
                                        <p:cTn id="149" dur="500"/>
                                        <p:tgtEl>
                                          <p:spTgt spid="8"/>
                                        </p:tgtEl>
                                      </p:cBhvr>
                                    </p:animEffect>
                                  </p:childTnLst>
                                </p:cTn>
                              </p:par>
                            </p:childTnLst>
                          </p:cTn>
                        </p:par>
                      </p:childTnLst>
                    </p:cTn>
                  </p:par>
                  <p:par>
                    <p:cTn id="150" fill="hold">
                      <p:stCondLst>
                        <p:cond delay="indefinite"/>
                      </p:stCondLst>
                      <p:childTnLst>
                        <p:par>
                          <p:cTn id="151" fill="hold">
                            <p:stCondLst>
                              <p:cond delay="0"/>
                            </p:stCondLst>
                            <p:childTnLst>
                              <p:par>
                                <p:cTn id="152" presetID="22" presetClass="entr" presetSubtype="8" fill="hold" nodeType="clickEffect">
                                  <p:stCondLst>
                                    <p:cond delay="0"/>
                                  </p:stCondLst>
                                  <p:childTnLst>
                                    <p:set>
                                      <p:cBhvr>
                                        <p:cTn id="153" dur="1" fill="hold">
                                          <p:stCondLst>
                                            <p:cond delay="0"/>
                                          </p:stCondLst>
                                        </p:cTn>
                                        <p:tgtEl>
                                          <p:spTgt spid="5"/>
                                        </p:tgtEl>
                                        <p:attrNameLst>
                                          <p:attrName>style.visibility</p:attrName>
                                        </p:attrNameLst>
                                      </p:cBhvr>
                                      <p:to>
                                        <p:strVal val="visible"/>
                                      </p:to>
                                    </p:set>
                                    <p:animEffect transition="in" filter="wipe(left)">
                                      <p:cBhvr>
                                        <p:cTn id="154" dur="500"/>
                                        <p:tgtEl>
                                          <p:spTgt spid="5"/>
                                        </p:tgtEl>
                                      </p:cBhvr>
                                    </p:animEffect>
                                  </p:childTnLst>
                                </p:cTn>
                              </p:par>
                              <p:par>
                                <p:cTn id="155" presetID="22" presetClass="entr" presetSubtype="8" fill="hold" nodeType="withEffect">
                                  <p:stCondLst>
                                    <p:cond delay="0"/>
                                  </p:stCondLst>
                                  <p:childTnLst>
                                    <p:set>
                                      <p:cBhvr>
                                        <p:cTn id="156" dur="1" fill="hold">
                                          <p:stCondLst>
                                            <p:cond delay="0"/>
                                          </p:stCondLst>
                                        </p:cTn>
                                        <p:tgtEl>
                                          <p:spTgt spid="6"/>
                                        </p:tgtEl>
                                        <p:attrNameLst>
                                          <p:attrName>style.visibility</p:attrName>
                                        </p:attrNameLst>
                                      </p:cBhvr>
                                      <p:to>
                                        <p:strVal val="visible"/>
                                      </p:to>
                                    </p:set>
                                    <p:animEffect transition="in" filter="wipe(left)">
                                      <p:cBhvr>
                                        <p:cTn id="157" dur="500"/>
                                        <p:tgtEl>
                                          <p:spTgt spid="6"/>
                                        </p:tgtEl>
                                      </p:cBhvr>
                                    </p:animEffect>
                                  </p:childTnLst>
                                </p:cTn>
                              </p:par>
                            </p:childTnLst>
                          </p:cTn>
                        </p:par>
                      </p:childTnLst>
                    </p:cTn>
                  </p:par>
                  <p:par>
                    <p:cTn id="158" fill="hold">
                      <p:stCondLst>
                        <p:cond delay="indefinite"/>
                      </p:stCondLst>
                      <p:childTnLst>
                        <p:par>
                          <p:cTn id="159" fill="hold">
                            <p:stCondLst>
                              <p:cond delay="0"/>
                            </p:stCondLst>
                            <p:childTnLst>
                              <p:par>
                                <p:cTn id="160" presetID="22" presetClass="entr" presetSubtype="8" fill="hold" nodeType="clickEffect">
                                  <p:stCondLst>
                                    <p:cond delay="0"/>
                                  </p:stCondLst>
                                  <p:childTnLst>
                                    <p:set>
                                      <p:cBhvr>
                                        <p:cTn id="161" dur="1" fill="hold">
                                          <p:stCondLst>
                                            <p:cond delay="0"/>
                                          </p:stCondLst>
                                        </p:cTn>
                                        <p:tgtEl>
                                          <p:spTgt spid="21"/>
                                        </p:tgtEl>
                                        <p:attrNameLst>
                                          <p:attrName>style.visibility</p:attrName>
                                        </p:attrNameLst>
                                      </p:cBhvr>
                                      <p:to>
                                        <p:strVal val="visible"/>
                                      </p:to>
                                    </p:set>
                                    <p:animEffect transition="in" filter="wipe(left)">
                                      <p:cBhvr>
                                        <p:cTn id="162" dur="500"/>
                                        <p:tgtEl>
                                          <p:spTgt spid="21"/>
                                        </p:tgtEl>
                                      </p:cBhvr>
                                    </p:animEffect>
                                  </p:childTnLst>
                                </p:cTn>
                              </p:par>
                              <p:par>
                                <p:cTn id="163" presetID="22" presetClass="entr" presetSubtype="8" fill="hold" nodeType="withEffect">
                                  <p:stCondLst>
                                    <p:cond delay="0"/>
                                  </p:stCondLst>
                                  <p:childTnLst>
                                    <p:set>
                                      <p:cBhvr>
                                        <p:cTn id="164" dur="1" fill="hold">
                                          <p:stCondLst>
                                            <p:cond delay="0"/>
                                          </p:stCondLst>
                                        </p:cTn>
                                        <p:tgtEl>
                                          <p:spTgt spid="31"/>
                                        </p:tgtEl>
                                        <p:attrNameLst>
                                          <p:attrName>style.visibility</p:attrName>
                                        </p:attrNameLst>
                                      </p:cBhvr>
                                      <p:to>
                                        <p:strVal val="visible"/>
                                      </p:to>
                                    </p:set>
                                    <p:animEffect transition="in" filter="wipe(left)">
                                      <p:cBhvr>
                                        <p:cTn id="165" dur="500"/>
                                        <p:tgtEl>
                                          <p:spTgt spid="31"/>
                                        </p:tgtEl>
                                      </p:cBhvr>
                                    </p:animEffect>
                                  </p:childTnLst>
                                </p:cTn>
                              </p:par>
                              <p:par>
                                <p:cTn id="166" presetID="22" presetClass="entr" presetSubtype="8" fill="hold" nodeType="withEffect">
                                  <p:stCondLst>
                                    <p:cond delay="0"/>
                                  </p:stCondLst>
                                  <p:childTnLst>
                                    <p:set>
                                      <p:cBhvr>
                                        <p:cTn id="167" dur="1" fill="hold">
                                          <p:stCondLst>
                                            <p:cond delay="0"/>
                                          </p:stCondLst>
                                        </p:cTn>
                                        <p:tgtEl>
                                          <p:spTgt spid="27"/>
                                        </p:tgtEl>
                                        <p:attrNameLst>
                                          <p:attrName>style.visibility</p:attrName>
                                        </p:attrNameLst>
                                      </p:cBhvr>
                                      <p:to>
                                        <p:strVal val="visible"/>
                                      </p:to>
                                    </p:set>
                                    <p:animEffect transition="in" filter="wipe(left)">
                                      <p:cBhvr>
                                        <p:cTn id="168" dur="500"/>
                                        <p:tgtEl>
                                          <p:spTgt spid="27"/>
                                        </p:tgtEl>
                                      </p:cBhvr>
                                    </p:animEffect>
                                  </p:childTnLst>
                                </p:cTn>
                              </p:par>
                            </p:childTnLst>
                          </p:cTn>
                        </p:par>
                      </p:childTnLst>
                    </p:cTn>
                  </p:par>
                  <p:par>
                    <p:cTn id="169" fill="hold">
                      <p:stCondLst>
                        <p:cond delay="indefinite"/>
                      </p:stCondLst>
                      <p:childTnLst>
                        <p:par>
                          <p:cTn id="170" fill="hold">
                            <p:stCondLst>
                              <p:cond delay="0"/>
                            </p:stCondLst>
                            <p:childTnLst>
                              <p:par>
                                <p:cTn id="171" presetID="22" presetClass="entr" presetSubtype="1" fill="hold" nodeType="clickEffect">
                                  <p:stCondLst>
                                    <p:cond delay="0"/>
                                  </p:stCondLst>
                                  <p:childTnLst>
                                    <p:set>
                                      <p:cBhvr>
                                        <p:cTn id="172" dur="1" fill="hold">
                                          <p:stCondLst>
                                            <p:cond delay="0"/>
                                          </p:stCondLst>
                                        </p:cTn>
                                        <p:tgtEl>
                                          <p:spTgt spid="19"/>
                                        </p:tgtEl>
                                        <p:attrNameLst>
                                          <p:attrName>style.visibility</p:attrName>
                                        </p:attrNameLst>
                                      </p:cBhvr>
                                      <p:to>
                                        <p:strVal val="visible"/>
                                      </p:to>
                                    </p:set>
                                    <p:animEffect transition="in" filter="wipe(up)">
                                      <p:cBhvr>
                                        <p:cTn id="173" dur="500"/>
                                        <p:tgtEl>
                                          <p:spTgt spid="19"/>
                                        </p:tgtEl>
                                      </p:cBhvr>
                                    </p:animEffect>
                                  </p:childTnLst>
                                </p:cTn>
                              </p:par>
                              <p:par>
                                <p:cTn id="174" presetID="22" presetClass="entr" presetSubtype="1" fill="hold" nodeType="withEffect">
                                  <p:stCondLst>
                                    <p:cond delay="0"/>
                                  </p:stCondLst>
                                  <p:childTnLst>
                                    <p:set>
                                      <p:cBhvr>
                                        <p:cTn id="175" dur="1" fill="hold">
                                          <p:stCondLst>
                                            <p:cond delay="0"/>
                                          </p:stCondLst>
                                        </p:cTn>
                                        <p:tgtEl>
                                          <p:spTgt spid="24"/>
                                        </p:tgtEl>
                                        <p:attrNameLst>
                                          <p:attrName>style.visibility</p:attrName>
                                        </p:attrNameLst>
                                      </p:cBhvr>
                                      <p:to>
                                        <p:strVal val="visible"/>
                                      </p:to>
                                    </p:set>
                                    <p:animEffect transition="in" filter="wipe(up)">
                                      <p:cBhvr>
                                        <p:cTn id="176" dur="500"/>
                                        <p:tgtEl>
                                          <p:spTgt spid="24"/>
                                        </p:tgtEl>
                                      </p:cBhvr>
                                    </p:animEffect>
                                  </p:childTnLst>
                                </p:cTn>
                              </p:par>
                            </p:childTnLst>
                          </p:cTn>
                        </p:par>
                      </p:childTnLst>
                    </p:cTn>
                  </p:par>
                  <p:par>
                    <p:cTn id="177" fill="hold">
                      <p:stCondLst>
                        <p:cond delay="indefinite"/>
                      </p:stCondLst>
                      <p:childTnLst>
                        <p:par>
                          <p:cTn id="178" fill="hold">
                            <p:stCondLst>
                              <p:cond delay="0"/>
                            </p:stCondLst>
                            <p:childTnLst>
                              <p:par>
                                <p:cTn id="179" presetID="10" presetClass="entr" presetSubtype="0" fill="hold" grpId="0" nodeType="clickEffect">
                                  <p:stCondLst>
                                    <p:cond delay="0"/>
                                  </p:stCondLst>
                                  <p:childTnLst>
                                    <p:set>
                                      <p:cBhvr>
                                        <p:cTn id="180" dur="1" fill="hold">
                                          <p:stCondLst>
                                            <p:cond delay="0"/>
                                          </p:stCondLst>
                                        </p:cTn>
                                        <p:tgtEl>
                                          <p:spTgt spid="37"/>
                                        </p:tgtEl>
                                        <p:attrNameLst>
                                          <p:attrName>style.visibility</p:attrName>
                                        </p:attrNameLst>
                                      </p:cBhvr>
                                      <p:to>
                                        <p:strVal val="visible"/>
                                      </p:to>
                                    </p:set>
                                    <p:animEffect transition="in" filter="fade">
                                      <p:cBhvr>
                                        <p:cTn id="181" dur="500"/>
                                        <p:tgtEl>
                                          <p:spTgt spid="37"/>
                                        </p:tgtEl>
                                      </p:cBhvr>
                                    </p:animEffect>
                                  </p:childTnLst>
                                </p:cTn>
                              </p:par>
                            </p:childTnLst>
                          </p:cTn>
                        </p:par>
                      </p:childTnLst>
                    </p:cTn>
                  </p:par>
                  <p:par>
                    <p:cTn id="182" fill="hold">
                      <p:stCondLst>
                        <p:cond delay="indefinite"/>
                      </p:stCondLst>
                      <p:childTnLst>
                        <p:par>
                          <p:cTn id="183" fill="hold">
                            <p:stCondLst>
                              <p:cond delay="0"/>
                            </p:stCondLst>
                            <p:childTnLst>
                              <p:par>
                                <p:cTn id="184" presetID="10" presetClass="entr" presetSubtype="0" fill="hold" grpId="0" nodeType="clickEffect">
                                  <p:stCondLst>
                                    <p:cond delay="0"/>
                                  </p:stCondLst>
                                  <p:childTnLst>
                                    <p:set>
                                      <p:cBhvr>
                                        <p:cTn id="185" dur="1" fill="hold">
                                          <p:stCondLst>
                                            <p:cond delay="0"/>
                                          </p:stCondLst>
                                        </p:cTn>
                                        <p:tgtEl>
                                          <p:spTgt spid="36"/>
                                        </p:tgtEl>
                                        <p:attrNameLst>
                                          <p:attrName>style.visibility</p:attrName>
                                        </p:attrNameLst>
                                      </p:cBhvr>
                                      <p:to>
                                        <p:strVal val="visible"/>
                                      </p:to>
                                    </p:set>
                                    <p:animEffect transition="in" filter="fade">
                                      <p:cBhvr>
                                        <p:cTn id="186" dur="500"/>
                                        <p:tgtEl>
                                          <p:spTgt spid="36"/>
                                        </p:tgtEl>
                                      </p:cBhvr>
                                    </p:animEffect>
                                  </p:childTnLst>
                                </p:cTn>
                              </p:par>
                            </p:childTnLst>
                          </p:cTn>
                        </p:par>
                      </p:childTnLst>
                    </p:cTn>
                  </p:par>
                  <p:par>
                    <p:cTn id="187" fill="hold">
                      <p:stCondLst>
                        <p:cond delay="indefinite"/>
                      </p:stCondLst>
                      <p:childTnLst>
                        <p:par>
                          <p:cTn id="188" fill="hold">
                            <p:stCondLst>
                              <p:cond delay="0"/>
                            </p:stCondLst>
                            <p:childTnLst>
                              <p:par>
                                <p:cTn id="189" presetID="10" presetClass="entr" presetSubtype="0" fill="hold" grpId="0" nodeType="clickEffect">
                                  <p:stCondLst>
                                    <p:cond delay="0"/>
                                  </p:stCondLst>
                                  <p:childTnLst>
                                    <p:set>
                                      <p:cBhvr>
                                        <p:cTn id="190" dur="1" fill="hold">
                                          <p:stCondLst>
                                            <p:cond delay="0"/>
                                          </p:stCondLst>
                                        </p:cTn>
                                        <p:tgtEl>
                                          <p:spTgt spid="105"/>
                                        </p:tgtEl>
                                        <p:attrNameLst>
                                          <p:attrName>style.visibility</p:attrName>
                                        </p:attrNameLst>
                                      </p:cBhvr>
                                      <p:to>
                                        <p:strVal val="visible"/>
                                      </p:to>
                                    </p:set>
                                    <p:animEffect transition="in" filter="fade">
                                      <p:cBhvr>
                                        <p:cTn id="191" dur="500"/>
                                        <p:tgtEl>
                                          <p:spTgt spid="105"/>
                                        </p:tgtEl>
                                      </p:cBhvr>
                                    </p:animEffect>
                                  </p:childTnLst>
                                </p:cTn>
                              </p:par>
                            </p:childTnLst>
                          </p:cTn>
                        </p:par>
                      </p:childTnLst>
                    </p:cTn>
                  </p:par>
                  <p:par>
                    <p:cTn id="192" fill="hold">
                      <p:stCondLst>
                        <p:cond delay="indefinite"/>
                      </p:stCondLst>
                      <p:childTnLst>
                        <p:par>
                          <p:cTn id="193" fill="hold">
                            <p:stCondLst>
                              <p:cond delay="0"/>
                            </p:stCondLst>
                            <p:childTnLst>
                              <p:par>
                                <p:cTn id="194" presetID="10" presetClass="entr" presetSubtype="0" fill="hold" grpId="0" nodeType="clickEffect">
                                  <p:stCondLst>
                                    <p:cond delay="0"/>
                                  </p:stCondLst>
                                  <p:childTnLst>
                                    <p:set>
                                      <p:cBhvr>
                                        <p:cTn id="195" dur="1" fill="hold">
                                          <p:stCondLst>
                                            <p:cond delay="0"/>
                                          </p:stCondLst>
                                        </p:cTn>
                                        <p:tgtEl>
                                          <p:spTgt spid="107"/>
                                        </p:tgtEl>
                                        <p:attrNameLst>
                                          <p:attrName>style.visibility</p:attrName>
                                        </p:attrNameLst>
                                      </p:cBhvr>
                                      <p:to>
                                        <p:strVal val="visible"/>
                                      </p:to>
                                    </p:set>
                                    <p:animEffect transition="in" filter="fade">
                                      <p:cBhvr>
                                        <p:cTn id="196" dur="500"/>
                                        <p:tgtEl>
                                          <p:spTgt spid="107"/>
                                        </p:tgtEl>
                                      </p:cBhvr>
                                    </p:animEffect>
                                  </p:childTnLst>
                                </p:cTn>
                              </p:par>
                            </p:childTnLst>
                          </p:cTn>
                        </p:par>
                      </p:childTnLst>
                    </p:cTn>
                  </p:par>
                  <p:par>
                    <p:cTn id="197" fill="hold">
                      <p:stCondLst>
                        <p:cond delay="indefinite"/>
                      </p:stCondLst>
                      <p:childTnLst>
                        <p:par>
                          <p:cTn id="198" fill="hold">
                            <p:stCondLst>
                              <p:cond delay="0"/>
                            </p:stCondLst>
                            <p:childTnLst>
                              <p:par>
                                <p:cTn id="199" presetID="10" presetClass="entr" presetSubtype="0" fill="hold" grpId="0" nodeType="clickEffect">
                                  <p:stCondLst>
                                    <p:cond delay="0"/>
                                  </p:stCondLst>
                                  <p:childTnLst>
                                    <p:set>
                                      <p:cBhvr>
                                        <p:cTn id="200" dur="1" fill="hold">
                                          <p:stCondLst>
                                            <p:cond delay="0"/>
                                          </p:stCondLst>
                                        </p:cTn>
                                        <p:tgtEl>
                                          <p:spTgt spid="108"/>
                                        </p:tgtEl>
                                        <p:attrNameLst>
                                          <p:attrName>style.visibility</p:attrName>
                                        </p:attrNameLst>
                                      </p:cBhvr>
                                      <p:to>
                                        <p:strVal val="visible"/>
                                      </p:to>
                                    </p:set>
                                    <p:animEffect transition="in" filter="fade">
                                      <p:cBhvr>
                                        <p:cTn id="201" dur="500"/>
                                        <p:tgtEl>
                                          <p:spTgt spid="108"/>
                                        </p:tgtEl>
                                      </p:cBhvr>
                                    </p:animEffect>
                                  </p:childTnLst>
                                </p:cTn>
                              </p:par>
                            </p:childTnLst>
                          </p:cTn>
                        </p:par>
                      </p:childTnLst>
                    </p:cTn>
                  </p:par>
                  <p:par>
                    <p:cTn id="202" fill="hold">
                      <p:stCondLst>
                        <p:cond delay="indefinite"/>
                      </p:stCondLst>
                      <p:childTnLst>
                        <p:par>
                          <p:cTn id="203" fill="hold">
                            <p:stCondLst>
                              <p:cond delay="0"/>
                            </p:stCondLst>
                            <p:childTnLst>
                              <p:par>
                                <p:cTn id="204" presetID="10" presetClass="entr" presetSubtype="0" fill="hold" nodeType="clickEffect">
                                  <p:stCondLst>
                                    <p:cond delay="0"/>
                                  </p:stCondLst>
                                  <p:childTnLst>
                                    <p:set>
                                      <p:cBhvr>
                                        <p:cTn id="205" dur="1" fill="hold">
                                          <p:stCondLst>
                                            <p:cond delay="0"/>
                                          </p:stCondLst>
                                        </p:cTn>
                                        <p:tgtEl>
                                          <p:spTgt spid="16"/>
                                        </p:tgtEl>
                                        <p:attrNameLst>
                                          <p:attrName>style.visibility</p:attrName>
                                        </p:attrNameLst>
                                      </p:cBhvr>
                                      <p:to>
                                        <p:strVal val="visible"/>
                                      </p:to>
                                    </p:set>
                                    <p:animEffect transition="in" filter="fade">
                                      <p:cBhvr>
                                        <p:cTn id="20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5" grpId="0"/>
      <p:bldP spid="76" grpId="0"/>
      <p:bldP spid="77" grpId="0"/>
      <p:bldP spid="78" grpId="0"/>
      <p:bldP spid="81" grpId="0"/>
      <p:bldP spid="82" grpId="0"/>
      <p:bldP spid="108" grpId="0" animBg="1"/>
      <p:bldP spid="107" grpId="0" animBg="1"/>
      <p:bldP spid="106" grpId="0" animBg="1"/>
      <p:bldP spid="105" grpId="0" animBg="1"/>
      <p:bldP spid="37" grpId="0" animBg="1"/>
      <p:bldP spid="36" grpId="0" animBg="1"/>
      <p:bldP spid="3" grpId="0" animBg="1"/>
      <p:bldP spid="58" grpId="0" animBg="1"/>
      <p:bldP spid="90" grpId="0" animBg="1"/>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3135</TotalTime>
  <Words>525</Words>
  <Application>Microsoft Office PowerPoint</Application>
  <PresentationFormat>Custom</PresentationFormat>
  <Paragraphs>51</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Trebuchet MS</vt:lpstr>
      <vt:lpstr>Office Theme</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469</cp:revision>
  <dcterms:created xsi:type="dcterms:W3CDTF">2019-07-08T07:56:12Z</dcterms:created>
  <dcterms:modified xsi:type="dcterms:W3CDTF">2019-09-26T18:30:46Z</dcterms:modified>
</cp:coreProperties>
</file>