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3"/>
  </p:handoutMasterIdLst>
  <p:sldIdLst>
    <p:sldId id="297" r:id="rId2"/>
  </p:sldIdLst>
  <p:sldSz cx="15119350" cy="10691813"/>
  <p:notesSz cx="6858000" cy="9144000"/>
  <p:defaultTextStyle>
    <a:defPPr>
      <a:defRPr lang="en-US"/>
    </a:defPPr>
    <a:lvl1pPr marL="0" algn="l" defTabSz="1238921" rtl="0" eaLnBrk="1" latinLnBrk="0" hangingPunct="1">
      <a:defRPr sz="2439" kern="1200">
        <a:solidFill>
          <a:schemeClr val="tx1"/>
        </a:solidFill>
        <a:latin typeface="+mn-lt"/>
        <a:ea typeface="+mn-ea"/>
        <a:cs typeface="+mn-cs"/>
      </a:defRPr>
    </a:lvl1pPr>
    <a:lvl2pPr marL="619460" algn="l" defTabSz="1238921" rtl="0" eaLnBrk="1" latinLnBrk="0" hangingPunct="1">
      <a:defRPr sz="2439" kern="1200">
        <a:solidFill>
          <a:schemeClr val="tx1"/>
        </a:solidFill>
        <a:latin typeface="+mn-lt"/>
        <a:ea typeface="+mn-ea"/>
        <a:cs typeface="+mn-cs"/>
      </a:defRPr>
    </a:lvl2pPr>
    <a:lvl3pPr marL="1238921" algn="l" defTabSz="1238921" rtl="0" eaLnBrk="1" latinLnBrk="0" hangingPunct="1">
      <a:defRPr sz="2439" kern="1200">
        <a:solidFill>
          <a:schemeClr val="tx1"/>
        </a:solidFill>
        <a:latin typeface="+mn-lt"/>
        <a:ea typeface="+mn-ea"/>
        <a:cs typeface="+mn-cs"/>
      </a:defRPr>
    </a:lvl3pPr>
    <a:lvl4pPr marL="1858381" algn="l" defTabSz="1238921" rtl="0" eaLnBrk="1" latinLnBrk="0" hangingPunct="1">
      <a:defRPr sz="2439" kern="1200">
        <a:solidFill>
          <a:schemeClr val="tx1"/>
        </a:solidFill>
        <a:latin typeface="+mn-lt"/>
        <a:ea typeface="+mn-ea"/>
        <a:cs typeface="+mn-cs"/>
      </a:defRPr>
    </a:lvl4pPr>
    <a:lvl5pPr marL="2477841" algn="l" defTabSz="1238921" rtl="0" eaLnBrk="1" latinLnBrk="0" hangingPunct="1">
      <a:defRPr sz="2439" kern="1200">
        <a:solidFill>
          <a:schemeClr val="tx1"/>
        </a:solidFill>
        <a:latin typeface="+mn-lt"/>
        <a:ea typeface="+mn-ea"/>
        <a:cs typeface="+mn-cs"/>
      </a:defRPr>
    </a:lvl5pPr>
    <a:lvl6pPr marL="3097301" algn="l" defTabSz="1238921" rtl="0" eaLnBrk="1" latinLnBrk="0" hangingPunct="1">
      <a:defRPr sz="2439" kern="1200">
        <a:solidFill>
          <a:schemeClr val="tx1"/>
        </a:solidFill>
        <a:latin typeface="+mn-lt"/>
        <a:ea typeface="+mn-ea"/>
        <a:cs typeface="+mn-cs"/>
      </a:defRPr>
    </a:lvl6pPr>
    <a:lvl7pPr marL="3716762" algn="l" defTabSz="1238921" rtl="0" eaLnBrk="1" latinLnBrk="0" hangingPunct="1">
      <a:defRPr sz="2439" kern="1200">
        <a:solidFill>
          <a:schemeClr val="tx1"/>
        </a:solidFill>
        <a:latin typeface="+mn-lt"/>
        <a:ea typeface="+mn-ea"/>
        <a:cs typeface="+mn-cs"/>
      </a:defRPr>
    </a:lvl7pPr>
    <a:lvl8pPr marL="4336222" algn="l" defTabSz="1238921" rtl="0" eaLnBrk="1" latinLnBrk="0" hangingPunct="1">
      <a:defRPr sz="2439" kern="1200">
        <a:solidFill>
          <a:schemeClr val="tx1"/>
        </a:solidFill>
        <a:latin typeface="+mn-lt"/>
        <a:ea typeface="+mn-ea"/>
        <a:cs typeface="+mn-cs"/>
      </a:defRPr>
    </a:lvl8pPr>
    <a:lvl9pPr marL="4955682" algn="l" defTabSz="1238921" rtl="0" eaLnBrk="1" latinLnBrk="0" hangingPunct="1">
      <a:defRPr sz="2439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MnnmyTasTjyEv0omLpAq3A==" hashData="BxIAEhuj/cwNWbscLA18PWVSjKTduFF1ET0ug8oEHuvb2oteZadPhUY3vVIEmss1xQDBIuen9sBT9xZs9OzqjA=="/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99"/>
    <a:srgbClr val="00FF00"/>
    <a:srgbClr val="FF6600"/>
    <a:srgbClr val="996633"/>
    <a:srgbClr val="00B050"/>
    <a:srgbClr val="00FFFF"/>
    <a:srgbClr val="FF66FF"/>
    <a:srgbClr val="FF99FF"/>
    <a:srgbClr val="EF4B47"/>
    <a:srgbClr val="99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26" autoAdjust="0"/>
    <p:restoredTop sz="94660"/>
  </p:normalViewPr>
  <p:slideViewPr>
    <p:cSldViewPr snapToGrid="0">
      <p:cViewPr varScale="1">
        <p:scale>
          <a:sx n="57" d="100"/>
          <a:sy n="57" d="100"/>
        </p:scale>
        <p:origin x="1286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7" d="100"/>
          <a:sy n="67" d="100"/>
        </p:scale>
        <p:origin x="2400" y="7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handoutMaster" Target="handoutMasters/handout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96B0B7-A66B-4827-8B73-94752FB991EE}" type="datetimeFigureOut">
              <a:rPr lang="en-IE" smtClean="0"/>
              <a:t>26/09/2019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B52497-DE40-4BA2-B678-26FA7FDF2778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29665496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3951" y="1749795"/>
            <a:ext cx="12851448" cy="3722335"/>
          </a:xfrm>
        </p:spPr>
        <p:txBody>
          <a:bodyPr anchor="b"/>
          <a:lstStyle>
            <a:lvl1pPr algn="ctr">
              <a:defRPr sz="9354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89919" y="5615678"/>
            <a:ext cx="11339513" cy="2581379"/>
          </a:xfrm>
        </p:spPr>
        <p:txBody>
          <a:bodyPr/>
          <a:lstStyle>
            <a:lvl1pPr marL="0" indent="0" algn="ctr">
              <a:buNone/>
              <a:defRPr sz="3742"/>
            </a:lvl1pPr>
            <a:lvl2pPr marL="712775" indent="0" algn="ctr">
              <a:buNone/>
              <a:defRPr sz="3118"/>
            </a:lvl2pPr>
            <a:lvl3pPr marL="1425550" indent="0" algn="ctr">
              <a:buNone/>
              <a:defRPr sz="2806"/>
            </a:lvl3pPr>
            <a:lvl4pPr marL="2138324" indent="0" algn="ctr">
              <a:buNone/>
              <a:defRPr sz="2494"/>
            </a:lvl4pPr>
            <a:lvl5pPr marL="2851099" indent="0" algn="ctr">
              <a:buNone/>
              <a:defRPr sz="2494"/>
            </a:lvl5pPr>
            <a:lvl6pPr marL="3563874" indent="0" algn="ctr">
              <a:buNone/>
              <a:defRPr sz="2494"/>
            </a:lvl6pPr>
            <a:lvl7pPr marL="4276649" indent="0" algn="ctr">
              <a:buNone/>
              <a:defRPr sz="2494"/>
            </a:lvl7pPr>
            <a:lvl8pPr marL="4989424" indent="0" algn="ctr">
              <a:buNone/>
              <a:defRPr sz="2494"/>
            </a:lvl8pPr>
            <a:lvl9pPr marL="5702198" indent="0" algn="ctr">
              <a:buNone/>
              <a:defRPr sz="2494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8CCB5-D89D-4130-9D02-B45B18132B0D}" type="datetimeFigureOut">
              <a:rPr lang="en-IE" smtClean="0"/>
              <a:t>26/09/2019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6DFF5-10DD-4058-A2DD-80B1AED96BFA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1311864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8CCB5-D89D-4130-9D02-B45B18132B0D}" type="datetimeFigureOut">
              <a:rPr lang="en-IE" smtClean="0"/>
              <a:t>26/09/2019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6DFF5-10DD-4058-A2DD-80B1AED96BFA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3426685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1582" y="2665532"/>
            <a:ext cx="13040439" cy="4447496"/>
          </a:xfrm>
        </p:spPr>
        <p:txBody>
          <a:bodyPr anchor="b"/>
          <a:lstStyle>
            <a:lvl1pPr>
              <a:defRPr sz="9354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1582" y="7155103"/>
            <a:ext cx="13040439" cy="2338833"/>
          </a:xfrm>
        </p:spPr>
        <p:txBody>
          <a:bodyPr/>
          <a:lstStyle>
            <a:lvl1pPr marL="0" indent="0">
              <a:buNone/>
              <a:defRPr sz="3742">
                <a:solidFill>
                  <a:schemeClr val="tx1"/>
                </a:solidFill>
              </a:defRPr>
            </a:lvl1pPr>
            <a:lvl2pPr marL="712775" indent="0">
              <a:buNone/>
              <a:defRPr sz="3118">
                <a:solidFill>
                  <a:schemeClr val="tx1">
                    <a:tint val="75000"/>
                  </a:schemeClr>
                </a:solidFill>
              </a:defRPr>
            </a:lvl2pPr>
            <a:lvl3pPr marL="1425550" indent="0">
              <a:buNone/>
              <a:defRPr sz="2806">
                <a:solidFill>
                  <a:schemeClr val="tx1">
                    <a:tint val="75000"/>
                  </a:schemeClr>
                </a:solidFill>
              </a:defRPr>
            </a:lvl3pPr>
            <a:lvl4pPr marL="2138324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4pPr>
            <a:lvl5pPr marL="2851099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5pPr>
            <a:lvl6pPr marL="3563874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6pPr>
            <a:lvl7pPr marL="4276649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7pPr>
            <a:lvl8pPr marL="4989424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8pPr>
            <a:lvl9pPr marL="5702198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8CCB5-D89D-4130-9D02-B45B18132B0D}" type="datetimeFigureOut">
              <a:rPr lang="en-IE" smtClean="0"/>
              <a:t>26/09/2019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6DFF5-10DD-4058-A2DD-80B1AED96BFA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2874233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39455" y="2846200"/>
            <a:ext cx="6425724" cy="678385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54171" y="2846200"/>
            <a:ext cx="6425724" cy="678385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8CCB5-D89D-4130-9D02-B45B18132B0D}" type="datetimeFigureOut">
              <a:rPr lang="en-IE" smtClean="0"/>
              <a:t>26/09/2019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6DFF5-10DD-4058-A2DD-80B1AED96BFA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3628723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569242"/>
            <a:ext cx="13040439" cy="20665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1426" y="2620980"/>
            <a:ext cx="6396193" cy="1284502"/>
          </a:xfrm>
        </p:spPr>
        <p:txBody>
          <a:bodyPr anchor="b"/>
          <a:lstStyle>
            <a:lvl1pPr marL="0" indent="0">
              <a:buNone/>
              <a:defRPr sz="3742" b="1"/>
            </a:lvl1pPr>
            <a:lvl2pPr marL="712775" indent="0">
              <a:buNone/>
              <a:defRPr sz="3118" b="1"/>
            </a:lvl2pPr>
            <a:lvl3pPr marL="1425550" indent="0">
              <a:buNone/>
              <a:defRPr sz="2806" b="1"/>
            </a:lvl3pPr>
            <a:lvl4pPr marL="2138324" indent="0">
              <a:buNone/>
              <a:defRPr sz="2494" b="1"/>
            </a:lvl4pPr>
            <a:lvl5pPr marL="2851099" indent="0">
              <a:buNone/>
              <a:defRPr sz="2494" b="1"/>
            </a:lvl5pPr>
            <a:lvl6pPr marL="3563874" indent="0">
              <a:buNone/>
              <a:defRPr sz="2494" b="1"/>
            </a:lvl6pPr>
            <a:lvl7pPr marL="4276649" indent="0">
              <a:buNone/>
              <a:defRPr sz="2494" b="1"/>
            </a:lvl7pPr>
            <a:lvl8pPr marL="4989424" indent="0">
              <a:buNone/>
              <a:defRPr sz="2494" b="1"/>
            </a:lvl8pPr>
            <a:lvl9pPr marL="5702198" indent="0">
              <a:buNone/>
              <a:defRPr sz="2494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426" y="3905482"/>
            <a:ext cx="6396193" cy="57443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654172" y="2620980"/>
            <a:ext cx="6427693" cy="1284502"/>
          </a:xfrm>
        </p:spPr>
        <p:txBody>
          <a:bodyPr anchor="b"/>
          <a:lstStyle>
            <a:lvl1pPr marL="0" indent="0">
              <a:buNone/>
              <a:defRPr sz="3742" b="1"/>
            </a:lvl1pPr>
            <a:lvl2pPr marL="712775" indent="0">
              <a:buNone/>
              <a:defRPr sz="3118" b="1"/>
            </a:lvl2pPr>
            <a:lvl3pPr marL="1425550" indent="0">
              <a:buNone/>
              <a:defRPr sz="2806" b="1"/>
            </a:lvl3pPr>
            <a:lvl4pPr marL="2138324" indent="0">
              <a:buNone/>
              <a:defRPr sz="2494" b="1"/>
            </a:lvl4pPr>
            <a:lvl5pPr marL="2851099" indent="0">
              <a:buNone/>
              <a:defRPr sz="2494" b="1"/>
            </a:lvl5pPr>
            <a:lvl6pPr marL="3563874" indent="0">
              <a:buNone/>
              <a:defRPr sz="2494" b="1"/>
            </a:lvl6pPr>
            <a:lvl7pPr marL="4276649" indent="0">
              <a:buNone/>
              <a:defRPr sz="2494" b="1"/>
            </a:lvl7pPr>
            <a:lvl8pPr marL="4989424" indent="0">
              <a:buNone/>
              <a:defRPr sz="2494" b="1"/>
            </a:lvl8pPr>
            <a:lvl9pPr marL="5702198" indent="0">
              <a:buNone/>
              <a:defRPr sz="2494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654172" y="3905482"/>
            <a:ext cx="6427693" cy="57443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8CCB5-D89D-4130-9D02-B45B18132B0D}" type="datetimeFigureOut">
              <a:rPr lang="en-IE" smtClean="0"/>
              <a:t>26/09/2019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6DFF5-10DD-4058-A2DD-80B1AED96BFA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7888307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8CCB5-D89D-4130-9D02-B45B18132B0D}" type="datetimeFigureOut">
              <a:rPr lang="en-IE" smtClean="0"/>
              <a:t>26/09/2019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6DFF5-10DD-4058-A2DD-80B1AED96BFA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8493389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3" name="Straight Connector 132"/>
          <p:cNvCxnSpPr/>
          <p:nvPr/>
        </p:nvCxnSpPr>
        <p:spPr>
          <a:xfrm>
            <a:off x="12256371" y="10457983"/>
            <a:ext cx="2808000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Straight Connector 131"/>
          <p:cNvCxnSpPr/>
          <p:nvPr/>
        </p:nvCxnSpPr>
        <p:spPr>
          <a:xfrm>
            <a:off x="12256371" y="10305582"/>
            <a:ext cx="2808000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4"/>
          <p:cNvGrpSpPr/>
          <p:nvPr userDrawn="1"/>
        </p:nvGrpSpPr>
        <p:grpSpPr>
          <a:xfrm>
            <a:off x="-13252" y="-3481"/>
            <a:ext cx="15133982" cy="10699148"/>
            <a:chOff x="-13252" y="-3481"/>
            <a:chExt cx="15133982" cy="10699148"/>
          </a:xfrm>
        </p:grpSpPr>
        <p:grpSp>
          <p:nvGrpSpPr>
            <p:cNvPr id="6" name="Group 5"/>
            <p:cNvGrpSpPr/>
            <p:nvPr/>
          </p:nvGrpSpPr>
          <p:grpSpPr>
            <a:xfrm>
              <a:off x="-13252" y="9546982"/>
              <a:ext cx="15133982" cy="1148685"/>
              <a:chOff x="-13252" y="9546982"/>
              <a:chExt cx="15133982" cy="1148685"/>
            </a:xfrm>
          </p:grpSpPr>
          <p:sp>
            <p:nvSpPr>
              <p:cNvPr id="16" name="Parallelogram 15"/>
              <p:cNvSpPr/>
              <p:nvPr/>
            </p:nvSpPr>
            <p:spPr>
              <a:xfrm>
                <a:off x="-13252" y="10562404"/>
                <a:ext cx="15133982" cy="133263"/>
              </a:xfrm>
              <a:prstGeom prst="parallelogram">
                <a:avLst>
                  <a:gd name="adj" fmla="val 0"/>
                </a:avLst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E"/>
              </a:p>
            </p:txBody>
          </p:sp>
          <p:pic>
            <p:nvPicPr>
              <p:cNvPr id="17" name="Picture 16"/>
              <p:cNvPicPr>
                <a:picLocks noChangeAspect="1"/>
              </p:cNvPicPr>
              <p:nvPr/>
            </p:nvPicPr>
            <p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rightnessContrast bright="400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13896505" y="9546982"/>
                <a:ext cx="959355" cy="59503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8" name="TextBox 17"/>
              <p:cNvSpPr txBox="1"/>
              <p:nvPr/>
            </p:nvSpPr>
            <p:spPr>
              <a:xfrm>
                <a:off x="12234284" y="10281163"/>
                <a:ext cx="1460935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IE" sz="700" b="1" dirty="0" smtClean="0">
                    <a:solidFill>
                      <a:schemeClr val="accent1">
                        <a:lumMod val="50000"/>
                      </a:schemeClr>
                    </a:solidFill>
                    <a:latin typeface="Trebuchet MS" panose="020B0603020202020204" pitchFamily="34" charset="0"/>
                  </a:rPr>
                  <a:t>J O E  L Y S T E R  2 0 1 9 / 2 0</a:t>
                </a:r>
                <a:endParaRPr lang="en-IE" sz="700" b="1" dirty="0">
                  <a:solidFill>
                    <a:schemeClr val="accent1">
                      <a:lumMod val="50000"/>
                    </a:schemeClr>
                  </a:solidFill>
                  <a:latin typeface="Trebuchet MS" panose="020B0603020202020204" pitchFamily="34" charset="0"/>
                </a:endParaRPr>
              </a:p>
            </p:txBody>
          </p:sp>
        </p:grpSp>
        <p:grpSp>
          <p:nvGrpSpPr>
            <p:cNvPr id="9" name="Group 8"/>
            <p:cNvGrpSpPr/>
            <p:nvPr/>
          </p:nvGrpSpPr>
          <p:grpSpPr>
            <a:xfrm>
              <a:off x="-1" y="-3481"/>
              <a:ext cx="15119348" cy="581708"/>
              <a:chOff x="-1" y="-3481"/>
              <a:chExt cx="15119348" cy="581708"/>
            </a:xfrm>
          </p:grpSpPr>
          <p:grpSp>
            <p:nvGrpSpPr>
              <p:cNvPr id="10" name="Group 9"/>
              <p:cNvGrpSpPr/>
              <p:nvPr/>
            </p:nvGrpSpPr>
            <p:grpSpPr>
              <a:xfrm>
                <a:off x="3916555" y="-3481"/>
                <a:ext cx="7286238" cy="581708"/>
                <a:chOff x="3792071" y="-3481"/>
                <a:chExt cx="7286238" cy="581708"/>
              </a:xfrm>
            </p:grpSpPr>
            <p:pic>
              <p:nvPicPr>
                <p:cNvPr id="13" name="Picture 12"/>
                <p:cNvPicPr>
                  <a:picLocks noChangeAspect="1"/>
                </p:cNvPicPr>
                <p:nvPr/>
              </p:nvPicPr>
              <p:blipFill rotWithShape="1">
                <a:blip r:embed="rId4"/>
                <a:srcRect l="79421" b="-3415"/>
                <a:stretch/>
              </p:blipFill>
              <p:spPr>
                <a:xfrm>
                  <a:off x="8271858" y="0"/>
                  <a:ext cx="2806451" cy="578227"/>
                </a:xfrm>
                <a:prstGeom prst="rect">
                  <a:avLst/>
                </a:prstGeom>
              </p:spPr>
            </p:pic>
            <p:pic>
              <p:nvPicPr>
                <p:cNvPr id="14" name="Picture 13"/>
                <p:cNvPicPr>
                  <a:picLocks noChangeAspect="1"/>
                </p:cNvPicPr>
                <p:nvPr/>
              </p:nvPicPr>
              <p:blipFill rotWithShape="1">
                <a:blip r:embed="rId5"/>
                <a:srcRect t="11136" b="12924"/>
                <a:stretch/>
              </p:blipFill>
              <p:spPr>
                <a:xfrm>
                  <a:off x="6754430" y="-3481"/>
                  <a:ext cx="1363068" cy="292875"/>
                </a:xfrm>
                <a:prstGeom prst="rect">
                  <a:avLst/>
                </a:prstGeom>
              </p:spPr>
            </p:pic>
            <p:pic>
              <p:nvPicPr>
                <p:cNvPr id="15" name="Picture 14"/>
                <p:cNvPicPr preferRelativeResize="0">
                  <a:picLocks noChangeAspect="1"/>
                </p:cNvPicPr>
                <p:nvPr/>
              </p:nvPicPr>
              <p:blipFill rotWithShape="1">
                <a:blip r:embed="rId4"/>
                <a:srcRect l="79421" b="-3415"/>
                <a:stretch/>
              </p:blipFill>
              <p:spPr>
                <a:xfrm flipH="1">
                  <a:off x="3792071" y="0"/>
                  <a:ext cx="2808000" cy="578227"/>
                </a:xfrm>
                <a:prstGeom prst="rect">
                  <a:avLst/>
                </a:prstGeom>
              </p:spPr>
            </p:pic>
          </p:grpSp>
          <p:sp>
            <p:nvSpPr>
              <p:cNvPr id="11" name="Freeform 10"/>
              <p:cNvSpPr/>
              <p:nvPr/>
            </p:nvSpPr>
            <p:spPr>
              <a:xfrm>
                <a:off x="-1" y="0"/>
                <a:ext cx="5381898" cy="564776"/>
              </a:xfrm>
              <a:custGeom>
                <a:avLst/>
                <a:gdLst>
                  <a:gd name="connsiteX0" fmla="*/ 0 w 5392271"/>
                  <a:gd name="connsiteY0" fmla="*/ 0 h 578223"/>
                  <a:gd name="connsiteX1" fmla="*/ 3832412 w 5392271"/>
                  <a:gd name="connsiteY1" fmla="*/ 0 h 578223"/>
                  <a:gd name="connsiteX2" fmla="*/ 5392271 w 5392271"/>
                  <a:gd name="connsiteY2" fmla="*/ 578223 h 578223"/>
                  <a:gd name="connsiteX3" fmla="*/ 0 w 5392271"/>
                  <a:gd name="connsiteY3" fmla="*/ 578223 h 578223"/>
                  <a:gd name="connsiteX4" fmla="*/ 0 w 5392271"/>
                  <a:gd name="connsiteY4" fmla="*/ 0 h 5782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392271" h="578223">
                    <a:moveTo>
                      <a:pt x="0" y="0"/>
                    </a:moveTo>
                    <a:lnTo>
                      <a:pt x="3832412" y="0"/>
                    </a:lnTo>
                    <a:lnTo>
                      <a:pt x="5392271" y="578223"/>
                    </a:lnTo>
                    <a:lnTo>
                      <a:pt x="0" y="578223"/>
                    </a:lnTo>
                    <a:lnTo>
                      <a:pt x="0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6">
                      <a:lumMod val="20000"/>
                      <a:lumOff val="80000"/>
                    </a:schemeClr>
                  </a:gs>
                  <a:gs pos="100000">
                    <a:schemeClr val="accent6">
                      <a:lumMod val="75000"/>
                    </a:schemeClr>
                  </a:gs>
                  <a:gs pos="0">
                    <a:schemeClr val="accent6">
                      <a:lumMod val="60000"/>
                      <a:lumOff val="40000"/>
                    </a:schemeClr>
                  </a:gs>
                </a:gsLst>
                <a:path path="circle">
                  <a:fillToRect l="50000" t="130000" r="50000" b="-3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E"/>
              </a:p>
            </p:txBody>
          </p:sp>
          <p:sp>
            <p:nvSpPr>
              <p:cNvPr id="12" name="Freeform 11"/>
              <p:cNvSpPr/>
              <p:nvPr/>
            </p:nvSpPr>
            <p:spPr>
              <a:xfrm flipH="1">
                <a:off x="9764992" y="-3481"/>
                <a:ext cx="5354355" cy="568257"/>
              </a:xfrm>
              <a:custGeom>
                <a:avLst/>
                <a:gdLst>
                  <a:gd name="connsiteX0" fmla="*/ 0 w 5392271"/>
                  <a:gd name="connsiteY0" fmla="*/ 0 h 578223"/>
                  <a:gd name="connsiteX1" fmla="*/ 3832412 w 5392271"/>
                  <a:gd name="connsiteY1" fmla="*/ 0 h 578223"/>
                  <a:gd name="connsiteX2" fmla="*/ 5392271 w 5392271"/>
                  <a:gd name="connsiteY2" fmla="*/ 578223 h 578223"/>
                  <a:gd name="connsiteX3" fmla="*/ 0 w 5392271"/>
                  <a:gd name="connsiteY3" fmla="*/ 578223 h 578223"/>
                  <a:gd name="connsiteX4" fmla="*/ 0 w 5392271"/>
                  <a:gd name="connsiteY4" fmla="*/ 0 h 5782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392271" h="578223">
                    <a:moveTo>
                      <a:pt x="0" y="0"/>
                    </a:moveTo>
                    <a:lnTo>
                      <a:pt x="3832412" y="0"/>
                    </a:lnTo>
                    <a:lnTo>
                      <a:pt x="5392271" y="578223"/>
                    </a:lnTo>
                    <a:lnTo>
                      <a:pt x="0" y="578223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100000">
                    <a:schemeClr val="accent6">
                      <a:lumMod val="75000"/>
                    </a:schemeClr>
                  </a:gs>
                  <a:gs pos="0">
                    <a:schemeClr val="accent6">
                      <a:lumMod val="60000"/>
                      <a:lumOff val="40000"/>
                    </a:schemeClr>
                  </a:gs>
                </a:gsLst>
                <a:path path="circle">
                  <a:fillToRect l="50000" t="130000" r="50000" b="-3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E"/>
              </a:p>
            </p:txBody>
          </p:sp>
        </p:grpSp>
      </p:grpSp>
      <p:sp>
        <p:nvSpPr>
          <p:cNvPr id="19" name="Rectangle 18"/>
          <p:cNvSpPr/>
          <p:nvPr userDrawn="1"/>
        </p:nvSpPr>
        <p:spPr>
          <a:xfrm>
            <a:off x="0" y="579473"/>
            <a:ext cx="4558748" cy="360002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/>
          </a:p>
        </p:txBody>
      </p:sp>
      <p:sp>
        <p:nvSpPr>
          <p:cNvPr id="20" name="Right Triangle 19"/>
          <p:cNvSpPr/>
          <p:nvPr userDrawn="1"/>
        </p:nvSpPr>
        <p:spPr>
          <a:xfrm rot="5400000">
            <a:off x="4741722" y="396503"/>
            <a:ext cx="359998" cy="725946"/>
          </a:xfrm>
          <a:prstGeom prst="rtTriangle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/>
          </a:p>
        </p:txBody>
      </p:sp>
      <p:sp>
        <p:nvSpPr>
          <p:cNvPr id="21" name="Rectangle 20"/>
          <p:cNvSpPr/>
          <p:nvPr userDrawn="1"/>
        </p:nvSpPr>
        <p:spPr>
          <a:xfrm>
            <a:off x="-1" y="954403"/>
            <a:ext cx="3823907" cy="359998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/>
          </a:p>
        </p:txBody>
      </p:sp>
      <p:sp>
        <p:nvSpPr>
          <p:cNvPr id="22" name="Right Triangle 21"/>
          <p:cNvSpPr/>
          <p:nvPr userDrawn="1"/>
        </p:nvSpPr>
        <p:spPr>
          <a:xfrm rot="5400000">
            <a:off x="4006881" y="771429"/>
            <a:ext cx="359998" cy="725946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/>
          </a:p>
        </p:txBody>
      </p:sp>
      <p:sp>
        <p:nvSpPr>
          <p:cNvPr id="23" name="Rectangle 22"/>
          <p:cNvSpPr/>
          <p:nvPr userDrawn="1"/>
        </p:nvSpPr>
        <p:spPr>
          <a:xfrm>
            <a:off x="-1" y="1329325"/>
            <a:ext cx="3072707" cy="360914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/>
          </a:p>
        </p:txBody>
      </p:sp>
      <p:sp>
        <p:nvSpPr>
          <p:cNvPr id="24" name="Right Triangle 23"/>
          <p:cNvSpPr/>
          <p:nvPr userDrawn="1"/>
        </p:nvSpPr>
        <p:spPr>
          <a:xfrm rot="5400000">
            <a:off x="3255680" y="1147267"/>
            <a:ext cx="359998" cy="725946"/>
          </a:xfrm>
          <a:prstGeom prst="rtTriangl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/>
          </a:p>
        </p:txBody>
      </p:sp>
      <p:sp>
        <p:nvSpPr>
          <p:cNvPr id="25" name="TextBox 24"/>
          <p:cNvSpPr txBox="1"/>
          <p:nvPr userDrawn="1"/>
        </p:nvSpPr>
        <p:spPr>
          <a:xfrm>
            <a:off x="0" y="94622"/>
            <a:ext cx="46097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000" b="1" dirty="0" smtClean="0">
                <a:solidFill>
                  <a:schemeClr val="bg1"/>
                </a:solidFill>
                <a:latin typeface="Trebuchet MS" panose="020B0603020202020204" pitchFamily="34" charset="0"/>
              </a:rPr>
              <a:t>JUNIOR</a:t>
            </a:r>
            <a:r>
              <a:rPr lang="en-IE" sz="2000" b="1" baseline="0" dirty="0" smtClean="0">
                <a:solidFill>
                  <a:schemeClr val="bg1"/>
                </a:solidFill>
                <a:latin typeface="Trebuchet MS" panose="020B0603020202020204" pitchFamily="34" charset="0"/>
              </a:rPr>
              <a:t> CYCLE WOOD TECHNOLOGY</a:t>
            </a:r>
            <a:endParaRPr lang="en-IE" sz="2000" b="1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26" name="TextBox 25"/>
          <p:cNvSpPr txBox="1"/>
          <p:nvPr userDrawn="1"/>
        </p:nvSpPr>
        <p:spPr>
          <a:xfrm>
            <a:off x="0" y="586516"/>
            <a:ext cx="52846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600" b="1" dirty="0" smtClean="0">
                <a:solidFill>
                  <a:schemeClr val="bg1"/>
                </a:solidFill>
                <a:latin typeface="Trebuchet MS" panose="020B0603020202020204" pitchFamily="34" charset="0"/>
              </a:rPr>
              <a:t>STRAND</a:t>
            </a:r>
            <a:r>
              <a:rPr lang="en-IE" sz="1600" dirty="0" smtClean="0">
                <a:solidFill>
                  <a:schemeClr val="bg1"/>
                </a:solidFill>
                <a:latin typeface="Trebuchet MS" panose="020B0603020202020204" pitchFamily="34" charset="0"/>
              </a:rPr>
              <a:t>:</a:t>
            </a:r>
            <a:endParaRPr lang="en-IE" sz="1600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27" name="TextBox 26"/>
          <p:cNvSpPr txBox="1"/>
          <p:nvPr userDrawn="1"/>
        </p:nvSpPr>
        <p:spPr>
          <a:xfrm>
            <a:off x="0" y="980260"/>
            <a:ext cx="52846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400" b="1" dirty="0" smtClean="0">
                <a:solidFill>
                  <a:schemeClr val="bg1"/>
                </a:solidFill>
                <a:latin typeface="Trebuchet MS" panose="020B0603020202020204" pitchFamily="34" charset="0"/>
              </a:rPr>
              <a:t>ELEMENT</a:t>
            </a:r>
            <a:r>
              <a:rPr lang="en-IE" sz="1400" dirty="0" smtClean="0">
                <a:solidFill>
                  <a:schemeClr val="bg1"/>
                </a:solidFill>
                <a:latin typeface="Trebuchet MS" panose="020B0603020202020204" pitchFamily="34" charset="0"/>
              </a:rPr>
              <a:t>:</a:t>
            </a:r>
            <a:endParaRPr lang="en-IE" sz="1400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28" name="TextBox 27"/>
          <p:cNvSpPr txBox="1"/>
          <p:nvPr userDrawn="1"/>
        </p:nvSpPr>
        <p:spPr>
          <a:xfrm>
            <a:off x="0" y="1370826"/>
            <a:ext cx="367487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200" b="1" dirty="0" smtClean="0">
                <a:solidFill>
                  <a:schemeClr val="bg1"/>
                </a:solidFill>
                <a:latin typeface="Trebuchet MS" panose="020B0603020202020204" pitchFamily="34" charset="0"/>
              </a:rPr>
              <a:t>LEARNING</a:t>
            </a:r>
            <a:r>
              <a:rPr lang="en-IE" sz="1200" b="1" baseline="0" dirty="0" smtClean="0">
                <a:solidFill>
                  <a:schemeClr val="bg1"/>
                </a:solidFill>
                <a:latin typeface="Trebuchet MS" panose="020B0603020202020204" pitchFamily="34" charset="0"/>
              </a:rPr>
              <a:t> OUTCOMES</a:t>
            </a:r>
            <a:r>
              <a:rPr lang="en-IE" sz="1200" dirty="0" smtClean="0">
                <a:solidFill>
                  <a:schemeClr val="bg1"/>
                </a:solidFill>
                <a:latin typeface="Trebuchet MS" panose="020B0603020202020204" pitchFamily="34" charset="0"/>
              </a:rPr>
              <a:t>:</a:t>
            </a:r>
            <a:endParaRPr lang="en-IE" sz="1200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35" name="Freeform 34"/>
          <p:cNvSpPr/>
          <p:nvPr userDrawn="1"/>
        </p:nvSpPr>
        <p:spPr>
          <a:xfrm>
            <a:off x="-13252" y="609600"/>
            <a:ext cx="15133982" cy="1126435"/>
          </a:xfrm>
          <a:custGeom>
            <a:avLst/>
            <a:gdLst>
              <a:gd name="connsiteX0" fmla="*/ 0 w 15133982"/>
              <a:gd name="connsiteY0" fmla="*/ 1126435 h 1126435"/>
              <a:gd name="connsiteX1" fmla="*/ 3114261 w 15133982"/>
              <a:gd name="connsiteY1" fmla="*/ 1126435 h 1126435"/>
              <a:gd name="connsiteX2" fmla="*/ 5327374 w 15133982"/>
              <a:gd name="connsiteY2" fmla="*/ 0 h 1126435"/>
              <a:gd name="connsiteX3" fmla="*/ 15133982 w 15133982"/>
              <a:gd name="connsiteY3" fmla="*/ 0 h 1126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33982" h="1126435">
                <a:moveTo>
                  <a:pt x="0" y="1126435"/>
                </a:moveTo>
                <a:lnTo>
                  <a:pt x="3114261" y="1126435"/>
                </a:lnTo>
                <a:lnTo>
                  <a:pt x="5327374" y="0"/>
                </a:lnTo>
                <a:lnTo>
                  <a:pt x="15133982" y="0"/>
                </a:lnTo>
              </a:path>
            </a:pathLst>
          </a:custGeom>
          <a:noFill/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4" name="Rectangle 43"/>
          <p:cNvSpPr/>
          <p:nvPr/>
        </p:nvSpPr>
        <p:spPr>
          <a:xfrm>
            <a:off x="0" y="1735103"/>
            <a:ext cx="3082636" cy="8847732"/>
          </a:xfrm>
          <a:prstGeom prst="rect">
            <a:avLst/>
          </a:prstGeom>
          <a:noFill/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01" name="TextBox 100"/>
          <p:cNvSpPr txBox="1"/>
          <p:nvPr/>
        </p:nvSpPr>
        <p:spPr>
          <a:xfrm>
            <a:off x="-13252" y="1783686"/>
            <a:ext cx="16634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chemeClr val="accent1">
                    <a:lumMod val="50000"/>
                  </a:schemeClr>
                </a:solidFill>
                <a:latin typeface="Trebuchet MS" panose="020B0603020202020204" pitchFamily="34" charset="0"/>
              </a:rPr>
              <a:t>NOTES</a:t>
            </a:r>
            <a:endParaRPr lang="en-IE" sz="1600" b="1" dirty="0">
              <a:solidFill>
                <a:schemeClr val="accent1">
                  <a:lumMod val="50000"/>
                </a:schemeClr>
              </a:solidFill>
              <a:latin typeface="Trebuchet MS" panose="020B0603020202020204" pitchFamily="34" charset="0"/>
            </a:endParaRPr>
          </a:p>
        </p:txBody>
      </p:sp>
      <p:sp>
        <p:nvSpPr>
          <p:cNvPr id="102" name="Rectangle 101"/>
          <p:cNvSpPr/>
          <p:nvPr/>
        </p:nvSpPr>
        <p:spPr>
          <a:xfrm>
            <a:off x="12234285" y="9122404"/>
            <a:ext cx="2857914" cy="1440000"/>
          </a:xfrm>
          <a:prstGeom prst="rect">
            <a:avLst/>
          </a:prstGeom>
          <a:noFill/>
          <a:ln w="127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03" name="Rectangle 102"/>
          <p:cNvSpPr/>
          <p:nvPr/>
        </p:nvSpPr>
        <p:spPr>
          <a:xfrm>
            <a:off x="12234285" y="9122404"/>
            <a:ext cx="2857914" cy="368307"/>
          </a:xfrm>
          <a:prstGeom prst="rect">
            <a:avLst/>
          </a:prstGeom>
          <a:noFill/>
          <a:ln w="127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04" name="Rectangle 103"/>
          <p:cNvSpPr/>
          <p:nvPr/>
        </p:nvSpPr>
        <p:spPr>
          <a:xfrm>
            <a:off x="12234285" y="10199977"/>
            <a:ext cx="2857914" cy="371514"/>
          </a:xfrm>
          <a:prstGeom prst="rect">
            <a:avLst/>
          </a:prstGeom>
          <a:noFill/>
          <a:ln w="127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05" name="Rectangle 104"/>
          <p:cNvSpPr/>
          <p:nvPr/>
        </p:nvSpPr>
        <p:spPr>
          <a:xfrm>
            <a:off x="12234285" y="9846187"/>
            <a:ext cx="1440000" cy="725304"/>
          </a:xfrm>
          <a:prstGeom prst="rect">
            <a:avLst/>
          </a:prstGeom>
          <a:noFill/>
          <a:ln w="127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06" name="Rectangle 105"/>
          <p:cNvSpPr/>
          <p:nvPr/>
        </p:nvSpPr>
        <p:spPr>
          <a:xfrm>
            <a:off x="12234285" y="9492399"/>
            <a:ext cx="1440000" cy="353789"/>
          </a:xfrm>
          <a:prstGeom prst="rect">
            <a:avLst/>
          </a:prstGeom>
          <a:noFill/>
          <a:ln w="127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cxnSp>
        <p:nvCxnSpPr>
          <p:cNvPr id="107" name="Straight Connector 106"/>
          <p:cNvCxnSpPr/>
          <p:nvPr/>
        </p:nvCxnSpPr>
        <p:spPr>
          <a:xfrm>
            <a:off x="12256371" y="9235409"/>
            <a:ext cx="2835828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Connector 109"/>
          <p:cNvCxnSpPr/>
          <p:nvPr/>
        </p:nvCxnSpPr>
        <p:spPr>
          <a:xfrm>
            <a:off x="12256371" y="9387810"/>
            <a:ext cx="2835828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Connector 112"/>
          <p:cNvCxnSpPr/>
          <p:nvPr/>
        </p:nvCxnSpPr>
        <p:spPr>
          <a:xfrm>
            <a:off x="12256371" y="9596814"/>
            <a:ext cx="1396800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Connector 113"/>
          <p:cNvCxnSpPr/>
          <p:nvPr/>
        </p:nvCxnSpPr>
        <p:spPr>
          <a:xfrm>
            <a:off x="12256371" y="9749215"/>
            <a:ext cx="1396800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Connector 118"/>
          <p:cNvCxnSpPr/>
          <p:nvPr/>
        </p:nvCxnSpPr>
        <p:spPr>
          <a:xfrm>
            <a:off x="12256371" y="9953974"/>
            <a:ext cx="1396800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Straight Connector 119"/>
          <p:cNvCxnSpPr/>
          <p:nvPr/>
        </p:nvCxnSpPr>
        <p:spPr>
          <a:xfrm>
            <a:off x="12256371" y="10106375"/>
            <a:ext cx="1396800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Connector 121"/>
          <p:cNvCxnSpPr/>
          <p:nvPr/>
        </p:nvCxnSpPr>
        <p:spPr>
          <a:xfrm>
            <a:off x="15092199" y="609600"/>
            <a:ext cx="0" cy="9952804"/>
          </a:xfrm>
          <a:prstGeom prst="line">
            <a:avLst/>
          </a:prstGeom>
          <a:ln w="381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5" name="TextBox 134"/>
          <p:cNvSpPr txBox="1"/>
          <p:nvPr/>
        </p:nvSpPr>
        <p:spPr>
          <a:xfrm>
            <a:off x="12234284" y="9199495"/>
            <a:ext cx="291761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800" b="1" dirty="0" smtClean="0">
                <a:solidFill>
                  <a:schemeClr val="accent1">
                    <a:lumMod val="50000"/>
                  </a:schemeClr>
                </a:solidFill>
                <a:latin typeface="Trebuchet MS" panose="020B0603020202020204" pitchFamily="34" charset="0"/>
              </a:rPr>
              <a:t>J U N I O R    C Y C L E    W</a:t>
            </a:r>
            <a:r>
              <a:rPr lang="en-IE" sz="800" b="1" baseline="0" dirty="0" smtClean="0">
                <a:solidFill>
                  <a:schemeClr val="accent1">
                    <a:lumMod val="50000"/>
                  </a:schemeClr>
                </a:solidFill>
                <a:latin typeface="Trebuchet MS" panose="020B0603020202020204" pitchFamily="34" charset="0"/>
              </a:rPr>
              <a:t> O O D   T E C H N O L O G Y</a:t>
            </a:r>
            <a:endParaRPr lang="en-IE" sz="800" b="1" dirty="0">
              <a:solidFill>
                <a:schemeClr val="accent1">
                  <a:lumMod val="50000"/>
                </a:schemeClr>
              </a:solidFill>
              <a:latin typeface="Trebuchet MS" panose="020B0603020202020204" pitchFamily="34" charset="0"/>
            </a:endParaRPr>
          </a:p>
        </p:txBody>
      </p:sp>
      <p:sp>
        <p:nvSpPr>
          <p:cNvPr id="136" name="TextBox 135"/>
          <p:cNvSpPr txBox="1"/>
          <p:nvPr/>
        </p:nvSpPr>
        <p:spPr>
          <a:xfrm>
            <a:off x="12234284" y="9535479"/>
            <a:ext cx="11914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200" b="1" dirty="0" smtClean="0">
                <a:solidFill>
                  <a:schemeClr val="accent1">
                    <a:lumMod val="50000"/>
                  </a:schemeClr>
                </a:solidFill>
                <a:latin typeface="Trebuchet MS" panose="020B0603020202020204" pitchFamily="34" charset="0"/>
              </a:rPr>
              <a:t>S C O I L </a:t>
            </a:r>
            <a:r>
              <a:rPr lang="en-IE" sz="1200" b="1" dirty="0" smtClean="0">
                <a:solidFill>
                  <a:srgbClr val="FF6600"/>
                </a:solidFill>
                <a:latin typeface="Trebuchet MS" panose="020B0603020202020204" pitchFamily="34" charset="0"/>
              </a:rPr>
              <a:t>N</a:t>
            </a:r>
            <a:r>
              <a:rPr lang="en-IE" sz="1200" b="1" dirty="0" smtClean="0">
                <a:solidFill>
                  <a:schemeClr val="accent1">
                    <a:lumMod val="50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en-IE" sz="1200" b="1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E</a:t>
            </a:r>
            <a:r>
              <a:rPr lang="en-IE" sz="1200" b="1" dirty="0" smtClean="0">
                <a:solidFill>
                  <a:schemeClr val="accent1">
                    <a:lumMod val="50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en-IE" sz="1200" b="1" dirty="0" smtClean="0">
                <a:solidFill>
                  <a:srgbClr val="00B050"/>
                </a:solidFill>
                <a:latin typeface="Trebuchet MS" panose="020B0603020202020204" pitchFamily="34" charset="0"/>
              </a:rPr>
              <a:t>T</a:t>
            </a:r>
            <a:endParaRPr lang="en-IE" sz="1200" b="1" dirty="0">
              <a:solidFill>
                <a:schemeClr val="accent1">
                  <a:lumMod val="50000"/>
                </a:schemeClr>
              </a:solidFill>
              <a:latin typeface="Trebuchet MS" panose="020B0603020202020204" pitchFamily="34" charset="0"/>
            </a:endParaRPr>
          </a:p>
        </p:txBody>
      </p:sp>
      <p:sp>
        <p:nvSpPr>
          <p:cNvPr id="137" name="TextBox 136"/>
          <p:cNvSpPr txBox="1"/>
          <p:nvPr/>
        </p:nvSpPr>
        <p:spPr>
          <a:xfrm>
            <a:off x="12227841" y="9894628"/>
            <a:ext cx="69046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200" dirty="0" smtClean="0">
                <a:solidFill>
                  <a:schemeClr val="accent1">
                    <a:lumMod val="50000"/>
                  </a:schemeClr>
                </a:solidFill>
                <a:latin typeface="Trebuchet MS" panose="020B0603020202020204" pitchFamily="34" charset="0"/>
              </a:rPr>
              <a:t>P</a:t>
            </a:r>
            <a:r>
              <a:rPr lang="en-IE" sz="1200" baseline="0" dirty="0" smtClean="0">
                <a:solidFill>
                  <a:schemeClr val="accent1">
                    <a:lumMod val="50000"/>
                  </a:schemeClr>
                </a:solidFill>
                <a:latin typeface="Trebuchet MS" panose="020B0603020202020204" pitchFamily="34" charset="0"/>
              </a:rPr>
              <a:t> D S T</a:t>
            </a:r>
            <a:endParaRPr lang="en-IE" sz="1200" dirty="0">
              <a:solidFill>
                <a:schemeClr val="accent1">
                  <a:lumMod val="50000"/>
                </a:schemeClr>
              </a:solidFill>
              <a:latin typeface="Trebuchet MS" panose="020B0603020202020204" pitchFamily="34" charset="0"/>
            </a:endParaRPr>
          </a:p>
        </p:txBody>
      </p:sp>
      <p:sp>
        <p:nvSpPr>
          <p:cNvPr id="47" name="TextBox 46"/>
          <p:cNvSpPr txBox="1"/>
          <p:nvPr userDrawn="1"/>
        </p:nvSpPr>
        <p:spPr>
          <a:xfrm>
            <a:off x="13900436" y="10287991"/>
            <a:ext cx="95149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700" b="1" dirty="0" smtClean="0">
                <a:solidFill>
                  <a:schemeClr val="accent1">
                    <a:lumMod val="50000"/>
                  </a:schemeClr>
                </a:solidFill>
                <a:latin typeface="Trebuchet MS" panose="020B0603020202020204" pitchFamily="34" charset="0"/>
              </a:rPr>
              <a:t>R E S O U R C E S</a:t>
            </a:r>
            <a:endParaRPr lang="en-IE" sz="700" b="1" dirty="0">
              <a:solidFill>
                <a:schemeClr val="accent1">
                  <a:lumMod val="50000"/>
                </a:schemeClr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72300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712788"/>
            <a:ext cx="4876384" cy="2494756"/>
          </a:xfrm>
        </p:spPr>
        <p:txBody>
          <a:bodyPr anchor="b"/>
          <a:lstStyle>
            <a:lvl1pPr>
              <a:defRPr sz="4989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27693" y="1539425"/>
            <a:ext cx="7654171" cy="7598117"/>
          </a:xfrm>
        </p:spPr>
        <p:txBody>
          <a:bodyPr/>
          <a:lstStyle>
            <a:lvl1pPr>
              <a:defRPr sz="4989"/>
            </a:lvl1pPr>
            <a:lvl2pPr>
              <a:defRPr sz="4365"/>
            </a:lvl2pPr>
            <a:lvl3pPr>
              <a:defRPr sz="3742"/>
            </a:lvl3pPr>
            <a:lvl4pPr>
              <a:defRPr sz="3118"/>
            </a:lvl4pPr>
            <a:lvl5pPr>
              <a:defRPr sz="3118"/>
            </a:lvl5pPr>
            <a:lvl6pPr>
              <a:defRPr sz="3118"/>
            </a:lvl6pPr>
            <a:lvl7pPr>
              <a:defRPr sz="3118"/>
            </a:lvl7pPr>
            <a:lvl8pPr>
              <a:defRPr sz="3118"/>
            </a:lvl8pPr>
            <a:lvl9pPr>
              <a:defRPr sz="3118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1425" y="3207544"/>
            <a:ext cx="4876384" cy="5942372"/>
          </a:xfrm>
        </p:spPr>
        <p:txBody>
          <a:bodyPr/>
          <a:lstStyle>
            <a:lvl1pPr marL="0" indent="0">
              <a:buNone/>
              <a:defRPr sz="2494"/>
            </a:lvl1pPr>
            <a:lvl2pPr marL="712775" indent="0">
              <a:buNone/>
              <a:defRPr sz="2183"/>
            </a:lvl2pPr>
            <a:lvl3pPr marL="1425550" indent="0">
              <a:buNone/>
              <a:defRPr sz="1871"/>
            </a:lvl3pPr>
            <a:lvl4pPr marL="2138324" indent="0">
              <a:buNone/>
              <a:defRPr sz="1559"/>
            </a:lvl4pPr>
            <a:lvl5pPr marL="2851099" indent="0">
              <a:buNone/>
              <a:defRPr sz="1559"/>
            </a:lvl5pPr>
            <a:lvl6pPr marL="3563874" indent="0">
              <a:buNone/>
              <a:defRPr sz="1559"/>
            </a:lvl6pPr>
            <a:lvl7pPr marL="4276649" indent="0">
              <a:buNone/>
              <a:defRPr sz="1559"/>
            </a:lvl7pPr>
            <a:lvl8pPr marL="4989424" indent="0">
              <a:buNone/>
              <a:defRPr sz="1559"/>
            </a:lvl8pPr>
            <a:lvl9pPr marL="5702198" indent="0">
              <a:buNone/>
              <a:defRPr sz="1559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8CCB5-D89D-4130-9D02-B45B18132B0D}" type="datetimeFigureOut">
              <a:rPr lang="en-IE" smtClean="0"/>
              <a:t>26/09/2019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6DFF5-10DD-4058-A2DD-80B1AED96BFA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7535424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712788"/>
            <a:ext cx="4876384" cy="2494756"/>
          </a:xfrm>
        </p:spPr>
        <p:txBody>
          <a:bodyPr anchor="b"/>
          <a:lstStyle>
            <a:lvl1pPr>
              <a:defRPr sz="4989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427693" y="1539425"/>
            <a:ext cx="7654171" cy="7598117"/>
          </a:xfrm>
        </p:spPr>
        <p:txBody>
          <a:bodyPr anchor="t"/>
          <a:lstStyle>
            <a:lvl1pPr marL="0" indent="0">
              <a:buNone/>
              <a:defRPr sz="4989"/>
            </a:lvl1pPr>
            <a:lvl2pPr marL="712775" indent="0">
              <a:buNone/>
              <a:defRPr sz="4365"/>
            </a:lvl2pPr>
            <a:lvl3pPr marL="1425550" indent="0">
              <a:buNone/>
              <a:defRPr sz="3742"/>
            </a:lvl3pPr>
            <a:lvl4pPr marL="2138324" indent="0">
              <a:buNone/>
              <a:defRPr sz="3118"/>
            </a:lvl4pPr>
            <a:lvl5pPr marL="2851099" indent="0">
              <a:buNone/>
              <a:defRPr sz="3118"/>
            </a:lvl5pPr>
            <a:lvl6pPr marL="3563874" indent="0">
              <a:buNone/>
              <a:defRPr sz="3118"/>
            </a:lvl6pPr>
            <a:lvl7pPr marL="4276649" indent="0">
              <a:buNone/>
              <a:defRPr sz="3118"/>
            </a:lvl7pPr>
            <a:lvl8pPr marL="4989424" indent="0">
              <a:buNone/>
              <a:defRPr sz="3118"/>
            </a:lvl8pPr>
            <a:lvl9pPr marL="5702198" indent="0">
              <a:buNone/>
              <a:defRPr sz="3118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1425" y="3207544"/>
            <a:ext cx="4876384" cy="5942372"/>
          </a:xfrm>
        </p:spPr>
        <p:txBody>
          <a:bodyPr/>
          <a:lstStyle>
            <a:lvl1pPr marL="0" indent="0">
              <a:buNone/>
              <a:defRPr sz="2494"/>
            </a:lvl1pPr>
            <a:lvl2pPr marL="712775" indent="0">
              <a:buNone/>
              <a:defRPr sz="2183"/>
            </a:lvl2pPr>
            <a:lvl3pPr marL="1425550" indent="0">
              <a:buNone/>
              <a:defRPr sz="1871"/>
            </a:lvl3pPr>
            <a:lvl4pPr marL="2138324" indent="0">
              <a:buNone/>
              <a:defRPr sz="1559"/>
            </a:lvl4pPr>
            <a:lvl5pPr marL="2851099" indent="0">
              <a:buNone/>
              <a:defRPr sz="1559"/>
            </a:lvl5pPr>
            <a:lvl6pPr marL="3563874" indent="0">
              <a:buNone/>
              <a:defRPr sz="1559"/>
            </a:lvl6pPr>
            <a:lvl7pPr marL="4276649" indent="0">
              <a:buNone/>
              <a:defRPr sz="1559"/>
            </a:lvl7pPr>
            <a:lvl8pPr marL="4989424" indent="0">
              <a:buNone/>
              <a:defRPr sz="1559"/>
            </a:lvl8pPr>
            <a:lvl9pPr marL="5702198" indent="0">
              <a:buNone/>
              <a:defRPr sz="1559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8CCB5-D89D-4130-9D02-B45B18132B0D}" type="datetimeFigureOut">
              <a:rPr lang="en-IE" smtClean="0"/>
              <a:t>26/09/2019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6DFF5-10DD-4058-A2DD-80B1AED96BFA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0532795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8CCB5-D89D-4130-9D02-B45B18132B0D}" type="datetimeFigureOut">
              <a:rPr lang="en-IE" smtClean="0"/>
              <a:t>26/09/2019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6DFF5-10DD-4058-A2DD-80B1AED96BFA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721184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819786" y="569240"/>
            <a:ext cx="3260110" cy="906081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39456" y="569240"/>
            <a:ext cx="9591338" cy="9060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8CCB5-D89D-4130-9D02-B45B18132B0D}" type="datetimeFigureOut">
              <a:rPr lang="en-IE" smtClean="0"/>
              <a:t>26/09/2019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6DFF5-10DD-4058-A2DD-80B1AED96BFA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0348691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9456" y="2846200"/>
            <a:ext cx="13040439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7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08CCB5-D89D-4130-9D02-B45B18132B0D}" type="datetimeFigureOut">
              <a:rPr lang="en-IE" smtClean="0"/>
              <a:t>26/09/2019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7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7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86DFF5-10DD-4058-A2DD-80B1AED96BFA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407678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425550" rtl="0" eaLnBrk="1" latinLnBrk="0" hangingPunct="1">
        <a:lnSpc>
          <a:spcPct val="90000"/>
        </a:lnSpc>
        <a:spcBef>
          <a:spcPct val="0"/>
        </a:spcBef>
        <a:buNone/>
        <a:defRPr sz="68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6387" indent="-356387" algn="l" defTabSz="1425550" rtl="0" eaLnBrk="1" latinLnBrk="0" hangingPunct="1">
        <a:lnSpc>
          <a:spcPct val="90000"/>
        </a:lnSpc>
        <a:spcBef>
          <a:spcPts val="1559"/>
        </a:spcBef>
        <a:buFont typeface="Arial" panose="020B0604020202020204" pitchFamily="34" charset="0"/>
        <a:buChar char="•"/>
        <a:defRPr sz="4365" kern="1200">
          <a:solidFill>
            <a:schemeClr val="tx1"/>
          </a:solidFill>
          <a:latin typeface="+mn-lt"/>
          <a:ea typeface="+mn-ea"/>
          <a:cs typeface="+mn-cs"/>
        </a:defRPr>
      </a:lvl1pPr>
      <a:lvl2pPr marL="1069162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3742" kern="1200">
          <a:solidFill>
            <a:schemeClr val="tx1"/>
          </a:solidFill>
          <a:latin typeface="+mn-lt"/>
          <a:ea typeface="+mn-ea"/>
          <a:cs typeface="+mn-cs"/>
        </a:defRPr>
      </a:lvl2pPr>
      <a:lvl3pPr marL="1781937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3118" kern="1200">
          <a:solidFill>
            <a:schemeClr val="tx1"/>
          </a:solidFill>
          <a:latin typeface="+mn-lt"/>
          <a:ea typeface="+mn-ea"/>
          <a:cs typeface="+mn-cs"/>
        </a:defRPr>
      </a:lvl3pPr>
      <a:lvl4pPr marL="2494712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4pPr>
      <a:lvl5pPr marL="3207487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5pPr>
      <a:lvl6pPr marL="3920261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6pPr>
      <a:lvl7pPr marL="4633036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7pPr>
      <a:lvl8pPr marL="5345811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8pPr>
      <a:lvl9pPr marL="6058586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25550" rtl="0" eaLnBrk="1" latinLnBrk="0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1pPr>
      <a:lvl2pPr marL="712775" algn="l" defTabSz="1425550" rtl="0" eaLnBrk="1" latinLnBrk="0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2pPr>
      <a:lvl3pPr marL="1425550" algn="l" defTabSz="1425550" rtl="0" eaLnBrk="1" latinLnBrk="0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3pPr>
      <a:lvl4pPr marL="2138324" algn="l" defTabSz="1425550" rtl="0" eaLnBrk="1" latinLnBrk="0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4pPr>
      <a:lvl5pPr marL="2851099" algn="l" defTabSz="1425550" rtl="0" eaLnBrk="1" latinLnBrk="0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5pPr>
      <a:lvl6pPr marL="3563874" algn="l" defTabSz="1425550" rtl="0" eaLnBrk="1" latinLnBrk="0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6pPr>
      <a:lvl7pPr marL="4276649" algn="l" defTabSz="1425550" rtl="0" eaLnBrk="1" latinLnBrk="0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7pPr>
      <a:lvl8pPr marL="4989424" algn="l" defTabSz="1425550" rtl="0" eaLnBrk="1" latinLnBrk="0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8pPr>
      <a:lvl9pPr marL="5702198" algn="l" defTabSz="1425550" rtl="0" eaLnBrk="1" latinLnBrk="0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jpeg"/><Relationship Id="rId3" Type="http://schemas.openxmlformats.org/officeDocument/2006/relationships/image" Target="../media/image5.png"/><Relationship Id="rId7" Type="http://schemas.openxmlformats.org/officeDocument/2006/relationships/image" Target="../media/image8.png"/><Relationship Id="rId12" Type="http://schemas.openxmlformats.org/officeDocument/2006/relationships/image" Target="../media/image13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11" Type="http://schemas.openxmlformats.org/officeDocument/2006/relationships/image" Target="../media/image12.png"/><Relationship Id="rId5" Type="http://schemas.openxmlformats.org/officeDocument/2006/relationships/image" Target="../media/image7.png"/><Relationship Id="rId15" Type="http://schemas.openxmlformats.org/officeDocument/2006/relationships/image" Target="../media/image16.png"/><Relationship Id="rId10" Type="http://schemas.openxmlformats.org/officeDocument/2006/relationships/image" Target="../media/image11.png"/><Relationship Id="rId4" Type="http://schemas.openxmlformats.org/officeDocument/2006/relationships/image" Target="../media/image6.png"/><Relationship Id="rId9" Type="http://schemas.openxmlformats.org/officeDocument/2006/relationships/image" Target="../media/image10.png"/><Relationship Id="rId14" Type="http://schemas.openxmlformats.org/officeDocument/2006/relationships/image" Target="../media/image1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87507" y="591670"/>
            <a:ext cx="3711388" cy="349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600" b="1" dirty="0" smtClean="0">
                <a:solidFill>
                  <a:schemeClr val="bg1"/>
                </a:solidFill>
                <a:latin typeface="Trebuchet MS" panose="020B0603020202020204" pitchFamily="34" charset="0"/>
              </a:rPr>
              <a:t>Wood Science &amp; Materials</a:t>
            </a:r>
            <a:endParaRPr lang="en-IE" sz="1600" b="1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114799" y="-2735"/>
            <a:ext cx="42417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600" b="1" dirty="0" smtClean="0">
                <a:solidFill>
                  <a:schemeClr val="bg1"/>
                </a:solidFill>
                <a:latin typeface="Trebuchet MS" panose="020B0603020202020204" pitchFamily="34" charset="0"/>
              </a:rPr>
              <a:t>RESOURCE</a:t>
            </a:r>
            <a:r>
              <a:rPr lang="en-IE" sz="1600" b="1" baseline="0" dirty="0" smtClean="0">
                <a:solidFill>
                  <a:schemeClr val="bg1"/>
                </a:solidFill>
                <a:latin typeface="Trebuchet MS" panose="020B0603020202020204" pitchFamily="34" charset="0"/>
              </a:rPr>
              <a:t> 13: THREE METHODS</a:t>
            </a:r>
            <a:r>
              <a:rPr lang="en-IE" sz="1600" b="1" dirty="0" smtClean="0">
                <a:solidFill>
                  <a:schemeClr val="bg1"/>
                </a:solidFill>
                <a:latin typeface="Trebuchet MS" panose="020B0603020202020204" pitchFamily="34" charset="0"/>
              </a:rPr>
              <a:t> FOR THE CONVERSION OF TIMBER LOGS </a:t>
            </a:r>
            <a:endParaRPr lang="en-IE" sz="1600" b="1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3040996" y="3516934"/>
            <a:ext cx="4056544" cy="405339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7028204" y="3516934"/>
            <a:ext cx="4056544" cy="405339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/>
          <a:srcRect l="2440"/>
          <a:stretch/>
        </p:blipFill>
        <p:spPr>
          <a:xfrm flipH="1">
            <a:off x="11015412" y="3516934"/>
            <a:ext cx="3957559" cy="405339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6" name="Rectangle 5"/>
          <p:cNvSpPr/>
          <p:nvPr/>
        </p:nvSpPr>
        <p:spPr>
          <a:xfrm>
            <a:off x="4256771" y="3703401"/>
            <a:ext cx="1694329" cy="255136"/>
          </a:xfrm>
          <a:prstGeom prst="rect">
            <a:avLst/>
          </a:prstGeom>
          <a:solidFill>
            <a:srgbClr val="FFFF00">
              <a:alpha val="20000"/>
            </a:srgbClr>
          </a:solidFill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2" name="Rectangle 11"/>
          <p:cNvSpPr/>
          <p:nvPr/>
        </p:nvSpPr>
        <p:spPr>
          <a:xfrm>
            <a:off x="3650547" y="3963647"/>
            <a:ext cx="2820623" cy="248167"/>
          </a:xfrm>
          <a:prstGeom prst="rect">
            <a:avLst/>
          </a:prstGeom>
          <a:solidFill>
            <a:srgbClr val="FFFF00">
              <a:alpha val="20000"/>
            </a:srgbClr>
          </a:solidFill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3" name="Rectangle 12"/>
          <p:cNvSpPr/>
          <p:nvPr/>
        </p:nvSpPr>
        <p:spPr>
          <a:xfrm>
            <a:off x="3488980" y="4211814"/>
            <a:ext cx="3124200" cy="248167"/>
          </a:xfrm>
          <a:prstGeom prst="rect">
            <a:avLst/>
          </a:prstGeom>
          <a:solidFill>
            <a:srgbClr val="FFFF00">
              <a:alpha val="20000"/>
            </a:srgbClr>
          </a:solidFill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4" name="Rectangle 13"/>
          <p:cNvSpPr/>
          <p:nvPr/>
        </p:nvSpPr>
        <p:spPr>
          <a:xfrm>
            <a:off x="3295015" y="4459981"/>
            <a:ext cx="3496551" cy="248167"/>
          </a:xfrm>
          <a:prstGeom prst="rect">
            <a:avLst/>
          </a:prstGeom>
          <a:solidFill>
            <a:srgbClr val="FFFF00">
              <a:alpha val="20000"/>
            </a:srgbClr>
          </a:solidFill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5" name="Rectangle 14"/>
          <p:cNvSpPr/>
          <p:nvPr/>
        </p:nvSpPr>
        <p:spPr>
          <a:xfrm>
            <a:off x="3211888" y="4708148"/>
            <a:ext cx="3737263" cy="248167"/>
          </a:xfrm>
          <a:prstGeom prst="rect">
            <a:avLst/>
          </a:prstGeom>
          <a:solidFill>
            <a:srgbClr val="FFFF00">
              <a:alpha val="20000"/>
            </a:srgbClr>
          </a:solidFill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6" name="Rectangle 15"/>
          <p:cNvSpPr/>
          <p:nvPr/>
        </p:nvSpPr>
        <p:spPr>
          <a:xfrm>
            <a:off x="3135131" y="4956315"/>
            <a:ext cx="3893073" cy="248167"/>
          </a:xfrm>
          <a:prstGeom prst="rect">
            <a:avLst/>
          </a:prstGeom>
          <a:solidFill>
            <a:srgbClr val="FFFF00">
              <a:alpha val="20000"/>
            </a:srgbClr>
          </a:solidFill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7" name="Rectangle 16"/>
          <p:cNvSpPr/>
          <p:nvPr/>
        </p:nvSpPr>
        <p:spPr>
          <a:xfrm>
            <a:off x="3135132" y="5204482"/>
            <a:ext cx="3893071" cy="248167"/>
          </a:xfrm>
          <a:prstGeom prst="rect">
            <a:avLst/>
          </a:prstGeom>
          <a:solidFill>
            <a:srgbClr val="FFFF00">
              <a:alpha val="20000"/>
            </a:srgbClr>
          </a:solidFill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8" name="Rectangle 17"/>
          <p:cNvSpPr/>
          <p:nvPr/>
        </p:nvSpPr>
        <p:spPr>
          <a:xfrm>
            <a:off x="3135132" y="5452649"/>
            <a:ext cx="3893071" cy="248167"/>
          </a:xfrm>
          <a:prstGeom prst="rect">
            <a:avLst/>
          </a:prstGeom>
          <a:solidFill>
            <a:srgbClr val="FFFF00">
              <a:alpha val="20000"/>
            </a:srgbClr>
          </a:solidFill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9" name="Rectangle 18"/>
          <p:cNvSpPr/>
          <p:nvPr/>
        </p:nvSpPr>
        <p:spPr>
          <a:xfrm>
            <a:off x="3135132" y="5700816"/>
            <a:ext cx="3893071" cy="248167"/>
          </a:xfrm>
          <a:prstGeom prst="rect">
            <a:avLst/>
          </a:prstGeom>
          <a:solidFill>
            <a:srgbClr val="FFFF00">
              <a:alpha val="20000"/>
            </a:srgbClr>
          </a:solidFill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0" name="Rectangle 19"/>
          <p:cNvSpPr/>
          <p:nvPr/>
        </p:nvSpPr>
        <p:spPr>
          <a:xfrm>
            <a:off x="3169800" y="5948983"/>
            <a:ext cx="3833605" cy="248167"/>
          </a:xfrm>
          <a:prstGeom prst="rect">
            <a:avLst/>
          </a:prstGeom>
          <a:solidFill>
            <a:srgbClr val="FFFF00">
              <a:alpha val="20000"/>
            </a:srgbClr>
          </a:solidFill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1" name="Rectangle 20"/>
          <p:cNvSpPr/>
          <p:nvPr/>
        </p:nvSpPr>
        <p:spPr>
          <a:xfrm>
            <a:off x="3271402" y="6197150"/>
            <a:ext cx="3639650" cy="248167"/>
          </a:xfrm>
          <a:prstGeom prst="rect">
            <a:avLst/>
          </a:prstGeom>
          <a:solidFill>
            <a:srgbClr val="FFFF00">
              <a:alpha val="20000"/>
            </a:srgbClr>
          </a:solidFill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2" name="Rectangle 21"/>
          <p:cNvSpPr/>
          <p:nvPr/>
        </p:nvSpPr>
        <p:spPr>
          <a:xfrm>
            <a:off x="3386516" y="6445317"/>
            <a:ext cx="3363171" cy="248167"/>
          </a:xfrm>
          <a:prstGeom prst="rect">
            <a:avLst/>
          </a:prstGeom>
          <a:solidFill>
            <a:srgbClr val="FFFF00">
              <a:alpha val="20000"/>
            </a:srgbClr>
          </a:solidFill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3" name="Rectangle 22"/>
          <p:cNvSpPr/>
          <p:nvPr/>
        </p:nvSpPr>
        <p:spPr>
          <a:xfrm>
            <a:off x="3536943" y="6693484"/>
            <a:ext cx="3076237" cy="248167"/>
          </a:xfrm>
          <a:prstGeom prst="rect">
            <a:avLst/>
          </a:prstGeom>
          <a:solidFill>
            <a:srgbClr val="FFFF00">
              <a:alpha val="20000"/>
            </a:srgbClr>
          </a:solidFill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4" name="Rectangle 23"/>
          <p:cNvSpPr/>
          <p:nvPr/>
        </p:nvSpPr>
        <p:spPr>
          <a:xfrm>
            <a:off x="3694528" y="6942323"/>
            <a:ext cx="2776642" cy="248167"/>
          </a:xfrm>
          <a:prstGeom prst="rect">
            <a:avLst/>
          </a:prstGeom>
          <a:solidFill>
            <a:srgbClr val="FFFF00">
              <a:alpha val="20000"/>
            </a:srgbClr>
          </a:solidFill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5" name="Rectangle 24"/>
          <p:cNvSpPr/>
          <p:nvPr/>
        </p:nvSpPr>
        <p:spPr>
          <a:xfrm>
            <a:off x="4134410" y="7198410"/>
            <a:ext cx="1851851" cy="248167"/>
          </a:xfrm>
          <a:prstGeom prst="rect">
            <a:avLst/>
          </a:prstGeom>
          <a:solidFill>
            <a:srgbClr val="FFFF00">
              <a:alpha val="20000"/>
            </a:srgbClr>
          </a:solidFill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6" name="Rectangle 25"/>
          <p:cNvSpPr/>
          <p:nvPr/>
        </p:nvSpPr>
        <p:spPr>
          <a:xfrm>
            <a:off x="8678476" y="5165629"/>
            <a:ext cx="756000" cy="756000"/>
          </a:xfrm>
          <a:prstGeom prst="rect">
            <a:avLst/>
          </a:prstGeom>
          <a:solidFill>
            <a:srgbClr val="FF3399">
              <a:alpha val="16000"/>
            </a:srgbClr>
          </a:solidFill>
          <a:ln w="38100">
            <a:solidFill>
              <a:srgbClr val="FF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7" name="Rectangle 26"/>
          <p:cNvSpPr/>
          <p:nvPr/>
        </p:nvSpPr>
        <p:spPr>
          <a:xfrm>
            <a:off x="8423115" y="4910793"/>
            <a:ext cx="1266497" cy="255136"/>
          </a:xfrm>
          <a:prstGeom prst="rect">
            <a:avLst/>
          </a:prstGeom>
          <a:solidFill>
            <a:srgbClr val="FF3399">
              <a:alpha val="16000"/>
            </a:srgbClr>
          </a:solidFill>
          <a:ln w="38100">
            <a:solidFill>
              <a:srgbClr val="FF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8" name="Rectangle 27"/>
          <p:cNvSpPr/>
          <p:nvPr/>
        </p:nvSpPr>
        <p:spPr>
          <a:xfrm rot="5400000">
            <a:off x="9184195" y="5415912"/>
            <a:ext cx="755698" cy="255136"/>
          </a:xfrm>
          <a:prstGeom prst="rect">
            <a:avLst/>
          </a:prstGeom>
          <a:solidFill>
            <a:srgbClr val="FF3399">
              <a:alpha val="16000"/>
            </a:srgbClr>
          </a:solidFill>
          <a:ln w="38100">
            <a:solidFill>
              <a:srgbClr val="FF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9" name="Rectangle 28"/>
          <p:cNvSpPr/>
          <p:nvPr/>
        </p:nvSpPr>
        <p:spPr>
          <a:xfrm>
            <a:off x="8423115" y="5921329"/>
            <a:ext cx="1266496" cy="255136"/>
          </a:xfrm>
          <a:prstGeom prst="rect">
            <a:avLst/>
          </a:prstGeom>
          <a:solidFill>
            <a:srgbClr val="FF3399">
              <a:alpha val="16000"/>
            </a:srgbClr>
          </a:solidFill>
          <a:ln w="38100">
            <a:solidFill>
              <a:srgbClr val="FF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0" name="Rectangle 29"/>
          <p:cNvSpPr/>
          <p:nvPr/>
        </p:nvSpPr>
        <p:spPr>
          <a:xfrm rot="5400000">
            <a:off x="8172834" y="5415910"/>
            <a:ext cx="755698" cy="255136"/>
          </a:xfrm>
          <a:prstGeom prst="rect">
            <a:avLst/>
          </a:prstGeom>
          <a:solidFill>
            <a:srgbClr val="FF3399">
              <a:alpha val="16000"/>
            </a:srgbClr>
          </a:solidFill>
          <a:ln w="38100">
            <a:solidFill>
              <a:srgbClr val="FF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1" name="Rectangle 30"/>
          <p:cNvSpPr/>
          <p:nvPr/>
        </p:nvSpPr>
        <p:spPr>
          <a:xfrm rot="5400000">
            <a:off x="9185934" y="5414698"/>
            <a:ext cx="1262941" cy="255136"/>
          </a:xfrm>
          <a:prstGeom prst="rect">
            <a:avLst/>
          </a:prstGeom>
          <a:solidFill>
            <a:srgbClr val="FF3399">
              <a:alpha val="16000"/>
            </a:srgbClr>
          </a:solidFill>
          <a:ln w="38100">
            <a:solidFill>
              <a:srgbClr val="FF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2" name="Rectangle 31"/>
          <p:cNvSpPr/>
          <p:nvPr/>
        </p:nvSpPr>
        <p:spPr>
          <a:xfrm rot="5400000">
            <a:off x="7663964" y="5414698"/>
            <a:ext cx="1262941" cy="255136"/>
          </a:xfrm>
          <a:prstGeom prst="rect">
            <a:avLst/>
          </a:prstGeom>
          <a:solidFill>
            <a:srgbClr val="FF3399">
              <a:alpha val="16000"/>
            </a:srgbClr>
          </a:solidFill>
          <a:ln w="38100">
            <a:solidFill>
              <a:srgbClr val="FF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3" name="Rectangle 32"/>
          <p:cNvSpPr/>
          <p:nvPr/>
        </p:nvSpPr>
        <p:spPr>
          <a:xfrm>
            <a:off x="8167866" y="4658084"/>
            <a:ext cx="1777107" cy="255136"/>
          </a:xfrm>
          <a:prstGeom prst="rect">
            <a:avLst/>
          </a:prstGeom>
          <a:solidFill>
            <a:srgbClr val="FF3399">
              <a:alpha val="16000"/>
            </a:srgbClr>
          </a:solidFill>
          <a:ln w="38100">
            <a:solidFill>
              <a:srgbClr val="FF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4" name="Rectangle 33"/>
          <p:cNvSpPr/>
          <p:nvPr/>
        </p:nvSpPr>
        <p:spPr>
          <a:xfrm>
            <a:off x="8167809" y="6173736"/>
            <a:ext cx="1777107" cy="255136"/>
          </a:xfrm>
          <a:prstGeom prst="rect">
            <a:avLst/>
          </a:prstGeom>
          <a:solidFill>
            <a:srgbClr val="FF3399">
              <a:alpha val="16000"/>
            </a:srgbClr>
          </a:solidFill>
          <a:ln w="38100">
            <a:solidFill>
              <a:srgbClr val="FF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5" name="Rectangle 34"/>
          <p:cNvSpPr/>
          <p:nvPr/>
        </p:nvSpPr>
        <p:spPr>
          <a:xfrm>
            <a:off x="7914482" y="4400220"/>
            <a:ext cx="2282352" cy="255136"/>
          </a:xfrm>
          <a:prstGeom prst="rect">
            <a:avLst/>
          </a:prstGeom>
          <a:solidFill>
            <a:srgbClr val="FF3399">
              <a:alpha val="16000"/>
            </a:srgbClr>
          </a:solidFill>
          <a:ln w="38100">
            <a:solidFill>
              <a:srgbClr val="FF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6" name="Rectangle 35"/>
          <p:cNvSpPr/>
          <p:nvPr/>
        </p:nvSpPr>
        <p:spPr>
          <a:xfrm>
            <a:off x="7914481" y="6429173"/>
            <a:ext cx="2282351" cy="255136"/>
          </a:xfrm>
          <a:prstGeom prst="rect">
            <a:avLst/>
          </a:prstGeom>
          <a:solidFill>
            <a:srgbClr val="FF3399">
              <a:alpha val="16000"/>
            </a:srgbClr>
          </a:solidFill>
          <a:ln w="38100">
            <a:solidFill>
              <a:srgbClr val="FF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7" name="Rectangle 36"/>
          <p:cNvSpPr/>
          <p:nvPr/>
        </p:nvSpPr>
        <p:spPr>
          <a:xfrm rot="5400000">
            <a:off x="9184145" y="5414549"/>
            <a:ext cx="1773515" cy="255136"/>
          </a:xfrm>
          <a:prstGeom prst="rect">
            <a:avLst/>
          </a:prstGeom>
          <a:solidFill>
            <a:srgbClr val="FF3399">
              <a:alpha val="16000"/>
            </a:srgbClr>
          </a:solidFill>
          <a:ln w="38100">
            <a:solidFill>
              <a:srgbClr val="FF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8" name="Rectangle 37"/>
          <p:cNvSpPr/>
          <p:nvPr/>
        </p:nvSpPr>
        <p:spPr>
          <a:xfrm rot="5400000">
            <a:off x="7159028" y="5417884"/>
            <a:ext cx="1766845" cy="255136"/>
          </a:xfrm>
          <a:prstGeom prst="rect">
            <a:avLst/>
          </a:prstGeom>
          <a:solidFill>
            <a:srgbClr val="FF3399">
              <a:alpha val="16000"/>
            </a:srgbClr>
          </a:solidFill>
          <a:ln w="38100">
            <a:solidFill>
              <a:srgbClr val="FF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9" name="Rectangle 38"/>
          <p:cNvSpPr/>
          <p:nvPr/>
        </p:nvSpPr>
        <p:spPr>
          <a:xfrm>
            <a:off x="7661056" y="4143326"/>
            <a:ext cx="2789928" cy="255136"/>
          </a:xfrm>
          <a:prstGeom prst="rect">
            <a:avLst/>
          </a:prstGeom>
          <a:solidFill>
            <a:srgbClr val="FF3399">
              <a:alpha val="16000"/>
            </a:srgbClr>
          </a:solidFill>
          <a:ln w="38100">
            <a:solidFill>
              <a:srgbClr val="FF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0" name="Rectangle 39"/>
          <p:cNvSpPr/>
          <p:nvPr/>
        </p:nvSpPr>
        <p:spPr>
          <a:xfrm>
            <a:off x="7661056" y="6684610"/>
            <a:ext cx="2789927" cy="255136"/>
          </a:xfrm>
          <a:prstGeom prst="rect">
            <a:avLst/>
          </a:prstGeom>
          <a:solidFill>
            <a:srgbClr val="FF3399">
              <a:alpha val="16000"/>
            </a:srgbClr>
          </a:solidFill>
          <a:ln w="38100">
            <a:solidFill>
              <a:srgbClr val="FF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1" name="Rectangle 40"/>
          <p:cNvSpPr/>
          <p:nvPr/>
        </p:nvSpPr>
        <p:spPr>
          <a:xfrm rot="5400000">
            <a:off x="9180492" y="5413819"/>
            <a:ext cx="2285848" cy="255136"/>
          </a:xfrm>
          <a:prstGeom prst="rect">
            <a:avLst/>
          </a:prstGeom>
          <a:solidFill>
            <a:srgbClr val="FF3399">
              <a:alpha val="16000"/>
            </a:srgbClr>
          </a:solidFill>
          <a:ln w="38100">
            <a:solidFill>
              <a:srgbClr val="FF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2" name="Rectangle 41"/>
          <p:cNvSpPr/>
          <p:nvPr/>
        </p:nvSpPr>
        <p:spPr>
          <a:xfrm rot="5400000">
            <a:off x="6645701" y="5413819"/>
            <a:ext cx="2285848" cy="255136"/>
          </a:xfrm>
          <a:prstGeom prst="rect">
            <a:avLst/>
          </a:prstGeom>
          <a:solidFill>
            <a:srgbClr val="FF3399">
              <a:alpha val="16000"/>
            </a:srgbClr>
          </a:solidFill>
          <a:ln w="38100">
            <a:solidFill>
              <a:srgbClr val="FF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3" name="Rectangle 42"/>
          <p:cNvSpPr/>
          <p:nvPr/>
        </p:nvSpPr>
        <p:spPr>
          <a:xfrm>
            <a:off x="7788625" y="3887310"/>
            <a:ext cx="2556769" cy="255136"/>
          </a:xfrm>
          <a:prstGeom prst="rect">
            <a:avLst/>
          </a:prstGeom>
          <a:solidFill>
            <a:srgbClr val="FF3399">
              <a:alpha val="16000"/>
            </a:srgbClr>
          </a:solidFill>
          <a:ln w="38100">
            <a:solidFill>
              <a:srgbClr val="FF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4" name="Rectangle 43"/>
          <p:cNvSpPr/>
          <p:nvPr/>
        </p:nvSpPr>
        <p:spPr>
          <a:xfrm>
            <a:off x="7788624" y="6943274"/>
            <a:ext cx="2556769" cy="255136"/>
          </a:xfrm>
          <a:prstGeom prst="rect">
            <a:avLst/>
          </a:prstGeom>
          <a:solidFill>
            <a:srgbClr val="FF3399">
              <a:alpha val="16000"/>
            </a:srgbClr>
          </a:solidFill>
          <a:ln w="38100">
            <a:solidFill>
              <a:srgbClr val="FF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5" name="Rectangle 44"/>
          <p:cNvSpPr/>
          <p:nvPr/>
        </p:nvSpPr>
        <p:spPr>
          <a:xfrm rot="5400000">
            <a:off x="9238687" y="5418906"/>
            <a:ext cx="2669321" cy="255136"/>
          </a:xfrm>
          <a:prstGeom prst="rect">
            <a:avLst/>
          </a:prstGeom>
          <a:solidFill>
            <a:srgbClr val="FF3399">
              <a:alpha val="16000"/>
            </a:srgbClr>
          </a:solidFill>
          <a:ln w="38100">
            <a:solidFill>
              <a:srgbClr val="FF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6" name="Rectangle 45"/>
          <p:cNvSpPr/>
          <p:nvPr/>
        </p:nvSpPr>
        <p:spPr>
          <a:xfrm rot="5400000">
            <a:off x="6198713" y="5418908"/>
            <a:ext cx="2669325" cy="255136"/>
          </a:xfrm>
          <a:prstGeom prst="rect">
            <a:avLst/>
          </a:prstGeom>
          <a:solidFill>
            <a:srgbClr val="FF3399">
              <a:alpha val="16000"/>
            </a:srgbClr>
          </a:solidFill>
          <a:ln w="38100">
            <a:solidFill>
              <a:srgbClr val="FF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7" name="Rectangle 46"/>
          <p:cNvSpPr/>
          <p:nvPr/>
        </p:nvSpPr>
        <p:spPr>
          <a:xfrm rot="5400000">
            <a:off x="9897476" y="5418203"/>
            <a:ext cx="1880636" cy="272877"/>
          </a:xfrm>
          <a:prstGeom prst="rect">
            <a:avLst/>
          </a:prstGeom>
          <a:solidFill>
            <a:srgbClr val="FF3399">
              <a:alpha val="16000"/>
            </a:srgbClr>
          </a:solidFill>
          <a:ln w="38100">
            <a:solidFill>
              <a:srgbClr val="FF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8" name="Rectangle 47"/>
          <p:cNvSpPr/>
          <p:nvPr/>
        </p:nvSpPr>
        <p:spPr>
          <a:xfrm>
            <a:off x="8167809" y="3639816"/>
            <a:ext cx="1770499" cy="255136"/>
          </a:xfrm>
          <a:prstGeom prst="rect">
            <a:avLst/>
          </a:prstGeom>
          <a:solidFill>
            <a:srgbClr val="FF3399">
              <a:alpha val="16000"/>
            </a:srgbClr>
          </a:solidFill>
          <a:ln w="38100">
            <a:solidFill>
              <a:srgbClr val="FF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9" name="Rectangle 48"/>
          <p:cNvSpPr/>
          <p:nvPr/>
        </p:nvSpPr>
        <p:spPr>
          <a:xfrm>
            <a:off x="8144147" y="7198410"/>
            <a:ext cx="1800769" cy="255136"/>
          </a:xfrm>
          <a:prstGeom prst="rect">
            <a:avLst/>
          </a:prstGeom>
          <a:solidFill>
            <a:srgbClr val="FF3399">
              <a:alpha val="16000"/>
            </a:srgbClr>
          </a:solidFill>
          <a:ln w="38100">
            <a:solidFill>
              <a:srgbClr val="FF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0" name="Rectangle 49"/>
          <p:cNvSpPr/>
          <p:nvPr/>
        </p:nvSpPr>
        <p:spPr>
          <a:xfrm rot="5400000">
            <a:off x="6280670" y="5368660"/>
            <a:ext cx="1979725" cy="272877"/>
          </a:xfrm>
          <a:prstGeom prst="rect">
            <a:avLst/>
          </a:prstGeom>
          <a:solidFill>
            <a:srgbClr val="FF3399">
              <a:alpha val="16000"/>
            </a:srgbClr>
          </a:solidFill>
          <a:ln w="38100">
            <a:solidFill>
              <a:srgbClr val="FF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1" name="Rectangle 50"/>
          <p:cNvSpPr/>
          <p:nvPr/>
        </p:nvSpPr>
        <p:spPr>
          <a:xfrm rot="5400000">
            <a:off x="12402087" y="6511655"/>
            <a:ext cx="1628647" cy="255136"/>
          </a:xfrm>
          <a:prstGeom prst="rect">
            <a:avLst/>
          </a:prstGeom>
          <a:solidFill>
            <a:srgbClr val="00FF00">
              <a:alpha val="20000"/>
            </a:srgbClr>
          </a:solidFill>
          <a:ln w="381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2" name="Rectangle 51"/>
          <p:cNvSpPr/>
          <p:nvPr/>
        </p:nvSpPr>
        <p:spPr>
          <a:xfrm>
            <a:off x="13088842" y="5569763"/>
            <a:ext cx="1888979" cy="255136"/>
          </a:xfrm>
          <a:prstGeom prst="rect">
            <a:avLst/>
          </a:prstGeom>
          <a:solidFill>
            <a:srgbClr val="00FF00">
              <a:alpha val="20000"/>
            </a:srgbClr>
          </a:solidFill>
          <a:ln w="381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3" name="Rectangle 52"/>
          <p:cNvSpPr/>
          <p:nvPr/>
        </p:nvSpPr>
        <p:spPr>
          <a:xfrm>
            <a:off x="13344768" y="5824899"/>
            <a:ext cx="1633053" cy="255136"/>
          </a:xfrm>
          <a:prstGeom prst="rect">
            <a:avLst/>
          </a:prstGeom>
          <a:solidFill>
            <a:srgbClr val="00FF00">
              <a:alpha val="20000"/>
            </a:srgbClr>
          </a:solidFill>
          <a:ln w="381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4" name="Rectangle 53"/>
          <p:cNvSpPr/>
          <p:nvPr/>
        </p:nvSpPr>
        <p:spPr>
          <a:xfrm rot="5400000">
            <a:off x="12825865" y="6603466"/>
            <a:ext cx="1291364" cy="255136"/>
          </a:xfrm>
          <a:prstGeom prst="rect">
            <a:avLst/>
          </a:prstGeom>
          <a:solidFill>
            <a:srgbClr val="00FF00">
              <a:alpha val="20000"/>
            </a:srgbClr>
          </a:solidFill>
          <a:ln w="381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5" name="Rectangle 54"/>
          <p:cNvSpPr/>
          <p:nvPr/>
        </p:nvSpPr>
        <p:spPr>
          <a:xfrm>
            <a:off x="13599116" y="6080035"/>
            <a:ext cx="1331554" cy="255136"/>
          </a:xfrm>
          <a:prstGeom prst="rect">
            <a:avLst/>
          </a:prstGeom>
          <a:solidFill>
            <a:srgbClr val="00FF00">
              <a:alpha val="20000"/>
            </a:srgbClr>
          </a:solidFill>
          <a:ln w="381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6" name="Rectangle 55"/>
          <p:cNvSpPr/>
          <p:nvPr/>
        </p:nvSpPr>
        <p:spPr>
          <a:xfrm rot="5400000">
            <a:off x="13236080" y="6697418"/>
            <a:ext cx="979629" cy="255136"/>
          </a:xfrm>
          <a:prstGeom prst="rect">
            <a:avLst/>
          </a:prstGeom>
          <a:solidFill>
            <a:srgbClr val="00FF00">
              <a:alpha val="20000"/>
            </a:srgbClr>
          </a:solidFill>
          <a:ln w="381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7" name="Rectangle 56"/>
          <p:cNvSpPr/>
          <p:nvPr/>
        </p:nvSpPr>
        <p:spPr>
          <a:xfrm>
            <a:off x="13853462" y="6335171"/>
            <a:ext cx="934332" cy="255136"/>
          </a:xfrm>
          <a:prstGeom prst="rect">
            <a:avLst/>
          </a:prstGeom>
          <a:solidFill>
            <a:srgbClr val="00FF00">
              <a:alpha val="20000"/>
            </a:srgbClr>
          </a:solidFill>
          <a:ln w="381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8" name="Rectangle 57"/>
          <p:cNvSpPr/>
          <p:nvPr/>
        </p:nvSpPr>
        <p:spPr>
          <a:xfrm rot="5400000">
            <a:off x="13654502" y="6789266"/>
            <a:ext cx="653055" cy="255136"/>
          </a:xfrm>
          <a:prstGeom prst="rect">
            <a:avLst/>
          </a:prstGeom>
          <a:solidFill>
            <a:srgbClr val="00FF00">
              <a:alpha val="20000"/>
            </a:srgbClr>
          </a:solidFill>
          <a:ln w="381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9" name="Rectangle 58"/>
          <p:cNvSpPr/>
          <p:nvPr/>
        </p:nvSpPr>
        <p:spPr>
          <a:xfrm>
            <a:off x="14107809" y="6590305"/>
            <a:ext cx="527316" cy="255136"/>
          </a:xfrm>
          <a:prstGeom prst="rect">
            <a:avLst/>
          </a:prstGeom>
          <a:solidFill>
            <a:srgbClr val="00FF00">
              <a:alpha val="20000"/>
            </a:srgbClr>
          </a:solidFill>
          <a:ln w="381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60" name="Rectangle 59"/>
          <p:cNvSpPr/>
          <p:nvPr/>
        </p:nvSpPr>
        <p:spPr>
          <a:xfrm rot="5400000">
            <a:off x="14100709" y="6852540"/>
            <a:ext cx="269334" cy="255136"/>
          </a:xfrm>
          <a:prstGeom prst="rect">
            <a:avLst/>
          </a:prstGeom>
          <a:solidFill>
            <a:srgbClr val="00FF00">
              <a:alpha val="20000"/>
            </a:srgbClr>
          </a:solidFill>
          <a:ln w="381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grpSp>
        <p:nvGrpSpPr>
          <p:cNvPr id="7" name="Group 6"/>
          <p:cNvGrpSpPr/>
          <p:nvPr/>
        </p:nvGrpSpPr>
        <p:grpSpPr>
          <a:xfrm rot="10800000">
            <a:off x="11199863" y="3685980"/>
            <a:ext cx="1888979" cy="1883783"/>
            <a:chOff x="13288636" y="5898776"/>
            <a:chExt cx="1888979" cy="1883783"/>
          </a:xfrm>
          <a:solidFill>
            <a:srgbClr val="00FF00">
              <a:alpha val="20000"/>
            </a:srgbClr>
          </a:solidFill>
        </p:grpSpPr>
        <p:sp>
          <p:nvSpPr>
            <p:cNvPr id="61" name="Rectangle 60"/>
            <p:cNvSpPr/>
            <p:nvPr/>
          </p:nvSpPr>
          <p:spPr>
            <a:xfrm rot="5400000">
              <a:off x="12601881" y="6840668"/>
              <a:ext cx="1628647" cy="255136"/>
            </a:xfrm>
            <a:prstGeom prst="rect">
              <a:avLst/>
            </a:prstGeom>
            <a:grpFill/>
            <a:ln w="38100">
              <a:solidFill>
                <a:srgbClr val="00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62" name="Rectangle 61"/>
            <p:cNvSpPr/>
            <p:nvPr/>
          </p:nvSpPr>
          <p:spPr>
            <a:xfrm>
              <a:off x="13288636" y="5898776"/>
              <a:ext cx="1888979" cy="255136"/>
            </a:xfrm>
            <a:prstGeom prst="rect">
              <a:avLst/>
            </a:prstGeom>
            <a:grpFill/>
            <a:ln w="38100">
              <a:solidFill>
                <a:srgbClr val="00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63" name="Rectangle 62"/>
            <p:cNvSpPr/>
            <p:nvPr/>
          </p:nvSpPr>
          <p:spPr>
            <a:xfrm>
              <a:off x="13544562" y="6153912"/>
              <a:ext cx="1633053" cy="255136"/>
            </a:xfrm>
            <a:prstGeom prst="rect">
              <a:avLst/>
            </a:prstGeom>
            <a:grpFill/>
            <a:ln w="38100">
              <a:solidFill>
                <a:srgbClr val="00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64" name="Rectangle 63"/>
            <p:cNvSpPr/>
            <p:nvPr/>
          </p:nvSpPr>
          <p:spPr>
            <a:xfrm rot="5400000">
              <a:off x="13025659" y="6932479"/>
              <a:ext cx="1291364" cy="255136"/>
            </a:xfrm>
            <a:prstGeom prst="rect">
              <a:avLst/>
            </a:prstGeom>
            <a:grpFill/>
            <a:ln w="38100">
              <a:solidFill>
                <a:srgbClr val="00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65" name="Rectangle 64"/>
            <p:cNvSpPr/>
            <p:nvPr/>
          </p:nvSpPr>
          <p:spPr>
            <a:xfrm>
              <a:off x="13798910" y="6409048"/>
              <a:ext cx="1331554" cy="255136"/>
            </a:xfrm>
            <a:prstGeom prst="rect">
              <a:avLst/>
            </a:prstGeom>
            <a:grpFill/>
            <a:ln w="38100">
              <a:solidFill>
                <a:srgbClr val="00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66" name="Rectangle 65"/>
            <p:cNvSpPr/>
            <p:nvPr/>
          </p:nvSpPr>
          <p:spPr>
            <a:xfrm rot="5400000">
              <a:off x="13435874" y="7026431"/>
              <a:ext cx="979629" cy="255136"/>
            </a:xfrm>
            <a:prstGeom prst="rect">
              <a:avLst/>
            </a:prstGeom>
            <a:grpFill/>
            <a:ln w="38100">
              <a:solidFill>
                <a:srgbClr val="00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67" name="Rectangle 66"/>
            <p:cNvSpPr/>
            <p:nvPr/>
          </p:nvSpPr>
          <p:spPr>
            <a:xfrm>
              <a:off x="14053256" y="6664184"/>
              <a:ext cx="934332" cy="255136"/>
            </a:xfrm>
            <a:prstGeom prst="rect">
              <a:avLst/>
            </a:prstGeom>
            <a:grpFill/>
            <a:ln w="38100">
              <a:solidFill>
                <a:srgbClr val="00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68" name="Rectangle 67"/>
            <p:cNvSpPr/>
            <p:nvPr/>
          </p:nvSpPr>
          <p:spPr>
            <a:xfrm rot="5400000">
              <a:off x="13854296" y="7118279"/>
              <a:ext cx="653055" cy="255136"/>
            </a:xfrm>
            <a:prstGeom prst="rect">
              <a:avLst/>
            </a:prstGeom>
            <a:grpFill/>
            <a:ln w="38100">
              <a:solidFill>
                <a:srgbClr val="00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69" name="Rectangle 68"/>
            <p:cNvSpPr/>
            <p:nvPr/>
          </p:nvSpPr>
          <p:spPr>
            <a:xfrm>
              <a:off x="14307603" y="6919318"/>
              <a:ext cx="527316" cy="255136"/>
            </a:xfrm>
            <a:prstGeom prst="rect">
              <a:avLst/>
            </a:prstGeom>
            <a:grpFill/>
            <a:ln w="38100">
              <a:solidFill>
                <a:srgbClr val="00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70" name="Rectangle 69"/>
            <p:cNvSpPr/>
            <p:nvPr/>
          </p:nvSpPr>
          <p:spPr>
            <a:xfrm rot="5400000">
              <a:off x="14300503" y="7181553"/>
              <a:ext cx="269334" cy="255136"/>
            </a:xfrm>
            <a:prstGeom prst="rect">
              <a:avLst/>
            </a:prstGeom>
            <a:grpFill/>
            <a:ln w="38100">
              <a:solidFill>
                <a:srgbClr val="00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</p:grpSp>
      <p:sp>
        <p:nvSpPr>
          <p:cNvPr id="72" name="Rectangle 71"/>
          <p:cNvSpPr/>
          <p:nvPr/>
        </p:nvSpPr>
        <p:spPr>
          <a:xfrm rot="18811643">
            <a:off x="12949122" y="4677350"/>
            <a:ext cx="1756458" cy="255136"/>
          </a:xfrm>
          <a:prstGeom prst="rect">
            <a:avLst/>
          </a:prstGeom>
          <a:solidFill>
            <a:srgbClr val="00FF00">
              <a:alpha val="20000"/>
            </a:srgbClr>
          </a:solidFill>
          <a:ln w="381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74" name="Rectangle 73"/>
          <p:cNvSpPr/>
          <p:nvPr/>
        </p:nvSpPr>
        <p:spPr>
          <a:xfrm rot="18811643">
            <a:off x="13347650" y="4772384"/>
            <a:ext cx="1480770" cy="255136"/>
          </a:xfrm>
          <a:prstGeom prst="rect">
            <a:avLst/>
          </a:prstGeom>
          <a:solidFill>
            <a:srgbClr val="00FF00">
              <a:alpha val="20000"/>
            </a:srgbClr>
          </a:solidFill>
          <a:ln w="381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76" name="Rectangle 75"/>
          <p:cNvSpPr/>
          <p:nvPr/>
        </p:nvSpPr>
        <p:spPr>
          <a:xfrm rot="18811643">
            <a:off x="12989732" y="4423230"/>
            <a:ext cx="1453634" cy="255136"/>
          </a:xfrm>
          <a:prstGeom prst="rect">
            <a:avLst/>
          </a:prstGeom>
          <a:solidFill>
            <a:srgbClr val="00FF00">
              <a:alpha val="20000"/>
            </a:srgbClr>
          </a:solidFill>
          <a:ln w="381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78" name="Rectangle 77"/>
          <p:cNvSpPr/>
          <p:nvPr/>
        </p:nvSpPr>
        <p:spPr>
          <a:xfrm rot="18811643">
            <a:off x="13755817" y="4891130"/>
            <a:ext cx="1143152" cy="255136"/>
          </a:xfrm>
          <a:prstGeom prst="rect">
            <a:avLst/>
          </a:prstGeom>
          <a:solidFill>
            <a:srgbClr val="00FF00">
              <a:alpha val="20000"/>
            </a:srgbClr>
          </a:solidFill>
          <a:ln w="381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79" name="Rectangle 78"/>
          <p:cNvSpPr/>
          <p:nvPr/>
        </p:nvSpPr>
        <p:spPr>
          <a:xfrm rot="18811643">
            <a:off x="13050752" y="4174750"/>
            <a:ext cx="1103517" cy="255136"/>
          </a:xfrm>
          <a:prstGeom prst="rect">
            <a:avLst/>
          </a:prstGeom>
          <a:solidFill>
            <a:srgbClr val="00FF00">
              <a:alpha val="20000"/>
            </a:srgbClr>
          </a:solidFill>
          <a:ln w="381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82" name="Rectangle 81"/>
          <p:cNvSpPr/>
          <p:nvPr/>
        </p:nvSpPr>
        <p:spPr>
          <a:xfrm rot="18811643">
            <a:off x="14160705" y="5005883"/>
            <a:ext cx="826610" cy="255136"/>
          </a:xfrm>
          <a:prstGeom prst="rect">
            <a:avLst/>
          </a:prstGeom>
          <a:solidFill>
            <a:srgbClr val="00FF00">
              <a:alpha val="20000"/>
            </a:srgbClr>
          </a:solidFill>
          <a:ln w="381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83" name="Rectangle 82"/>
          <p:cNvSpPr/>
          <p:nvPr/>
        </p:nvSpPr>
        <p:spPr>
          <a:xfrm rot="18811643">
            <a:off x="13112604" y="3947522"/>
            <a:ext cx="706130" cy="255136"/>
          </a:xfrm>
          <a:prstGeom prst="rect">
            <a:avLst/>
          </a:prstGeom>
          <a:solidFill>
            <a:srgbClr val="00FF00">
              <a:alpha val="20000"/>
            </a:srgbClr>
          </a:solidFill>
          <a:ln w="381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86" name="Rectangle 85"/>
          <p:cNvSpPr/>
          <p:nvPr/>
        </p:nvSpPr>
        <p:spPr>
          <a:xfrm rot="18811643">
            <a:off x="14542258" y="5151477"/>
            <a:ext cx="481310" cy="255136"/>
          </a:xfrm>
          <a:prstGeom prst="rect">
            <a:avLst/>
          </a:prstGeom>
          <a:solidFill>
            <a:srgbClr val="00FF00">
              <a:alpha val="20000"/>
            </a:srgbClr>
          </a:solidFill>
          <a:ln w="381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87" name="Rectangle 86"/>
          <p:cNvSpPr/>
          <p:nvPr/>
        </p:nvSpPr>
        <p:spPr>
          <a:xfrm rot="18811643">
            <a:off x="13145069" y="3716288"/>
            <a:ext cx="374488" cy="255136"/>
          </a:xfrm>
          <a:prstGeom prst="rect">
            <a:avLst/>
          </a:prstGeom>
          <a:solidFill>
            <a:srgbClr val="00FF00">
              <a:alpha val="20000"/>
            </a:srgbClr>
          </a:solidFill>
          <a:ln w="381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grpSp>
        <p:nvGrpSpPr>
          <p:cNvPr id="4096" name="Group 4095"/>
          <p:cNvGrpSpPr/>
          <p:nvPr/>
        </p:nvGrpSpPr>
        <p:grpSpPr>
          <a:xfrm>
            <a:off x="11286298" y="5468801"/>
            <a:ext cx="1710526" cy="1980998"/>
            <a:chOff x="11333692" y="5645414"/>
            <a:chExt cx="1710526" cy="1980998"/>
          </a:xfrm>
        </p:grpSpPr>
        <p:sp>
          <p:nvSpPr>
            <p:cNvPr id="73" name="Rectangle 72"/>
            <p:cNvSpPr/>
            <p:nvPr/>
          </p:nvSpPr>
          <p:spPr>
            <a:xfrm rot="18811643">
              <a:off x="11521365" y="6396075"/>
              <a:ext cx="1756458" cy="255136"/>
            </a:xfrm>
            <a:prstGeom prst="rect">
              <a:avLst/>
            </a:prstGeom>
            <a:solidFill>
              <a:srgbClr val="00FF00">
                <a:alpha val="20000"/>
              </a:srgbClr>
            </a:solidFill>
            <a:ln w="38100">
              <a:solidFill>
                <a:srgbClr val="00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75" name="Rectangle 74"/>
            <p:cNvSpPr/>
            <p:nvPr/>
          </p:nvSpPr>
          <p:spPr>
            <a:xfrm rot="18811643">
              <a:off x="11788793" y="6655800"/>
              <a:ext cx="1447843" cy="255136"/>
            </a:xfrm>
            <a:prstGeom prst="rect">
              <a:avLst/>
            </a:prstGeom>
            <a:solidFill>
              <a:srgbClr val="00FF00">
                <a:alpha val="20000"/>
              </a:srgbClr>
            </a:solidFill>
            <a:ln w="38100">
              <a:solidFill>
                <a:srgbClr val="00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77" name="Rectangle 76"/>
            <p:cNvSpPr/>
            <p:nvPr/>
          </p:nvSpPr>
          <p:spPr>
            <a:xfrm rot="18811643">
              <a:off x="11417124" y="6281560"/>
              <a:ext cx="1480770" cy="255136"/>
            </a:xfrm>
            <a:prstGeom prst="rect">
              <a:avLst/>
            </a:prstGeom>
            <a:solidFill>
              <a:srgbClr val="00FF00">
                <a:alpha val="20000"/>
              </a:srgbClr>
            </a:solidFill>
            <a:ln w="38100">
              <a:solidFill>
                <a:srgbClr val="00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80" name="Rectangle 79"/>
            <p:cNvSpPr/>
            <p:nvPr/>
          </p:nvSpPr>
          <p:spPr>
            <a:xfrm rot="18811643">
              <a:off x="11328902" y="6163741"/>
              <a:ext cx="1184319" cy="255136"/>
            </a:xfrm>
            <a:prstGeom prst="rect">
              <a:avLst/>
            </a:prstGeom>
            <a:solidFill>
              <a:srgbClr val="00FF00">
                <a:alpha val="20000"/>
              </a:srgbClr>
            </a:solidFill>
            <a:ln w="38100">
              <a:solidFill>
                <a:srgbClr val="00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81" name="Rectangle 80"/>
            <p:cNvSpPr/>
            <p:nvPr/>
          </p:nvSpPr>
          <p:spPr>
            <a:xfrm rot="18811643">
              <a:off x="12057633" y="6906227"/>
              <a:ext cx="1143152" cy="255136"/>
            </a:xfrm>
            <a:prstGeom prst="rect">
              <a:avLst/>
            </a:prstGeom>
            <a:solidFill>
              <a:srgbClr val="00FF00">
                <a:alpha val="20000"/>
              </a:srgbClr>
            </a:solidFill>
            <a:ln w="38100">
              <a:solidFill>
                <a:srgbClr val="00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84" name="Rectangle 83"/>
            <p:cNvSpPr/>
            <p:nvPr/>
          </p:nvSpPr>
          <p:spPr>
            <a:xfrm rot="18811643">
              <a:off x="12399284" y="7136438"/>
              <a:ext cx="724812" cy="255136"/>
            </a:xfrm>
            <a:prstGeom prst="rect">
              <a:avLst/>
            </a:prstGeom>
            <a:solidFill>
              <a:srgbClr val="00FF00">
                <a:alpha val="20000"/>
              </a:srgbClr>
            </a:solidFill>
            <a:ln w="38100">
              <a:solidFill>
                <a:srgbClr val="00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85" name="Rectangle 84"/>
            <p:cNvSpPr/>
            <p:nvPr/>
          </p:nvSpPr>
          <p:spPr>
            <a:xfrm rot="18811643">
              <a:off x="11277375" y="6034063"/>
              <a:ext cx="826610" cy="255136"/>
            </a:xfrm>
            <a:prstGeom prst="rect">
              <a:avLst/>
            </a:prstGeom>
            <a:solidFill>
              <a:srgbClr val="00FF00">
                <a:alpha val="20000"/>
              </a:srgbClr>
            </a:solidFill>
            <a:ln w="38100">
              <a:solidFill>
                <a:srgbClr val="00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88" name="Rectangle 87"/>
            <p:cNvSpPr/>
            <p:nvPr/>
          </p:nvSpPr>
          <p:spPr>
            <a:xfrm rot="18811643">
              <a:off x="11220605" y="5908881"/>
              <a:ext cx="481310" cy="255136"/>
            </a:xfrm>
            <a:prstGeom prst="rect">
              <a:avLst/>
            </a:prstGeom>
            <a:solidFill>
              <a:srgbClr val="00FF00">
                <a:alpha val="20000"/>
              </a:srgbClr>
            </a:solidFill>
            <a:ln w="38100">
              <a:solidFill>
                <a:srgbClr val="00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89" name="Rectangle 88"/>
            <p:cNvSpPr/>
            <p:nvPr/>
          </p:nvSpPr>
          <p:spPr>
            <a:xfrm rot="18811643">
              <a:off x="12770235" y="7350613"/>
              <a:ext cx="292829" cy="255136"/>
            </a:xfrm>
            <a:prstGeom prst="rect">
              <a:avLst/>
            </a:prstGeom>
            <a:solidFill>
              <a:srgbClr val="00FF00">
                <a:alpha val="20000"/>
              </a:srgbClr>
            </a:solidFill>
            <a:ln w="38100">
              <a:solidFill>
                <a:srgbClr val="00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3126660" y="7437225"/>
            <a:ext cx="38620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2000" dirty="0" smtClean="0">
                <a:solidFill>
                  <a:schemeClr val="accent4">
                    <a:lumMod val="75000"/>
                  </a:schemeClr>
                </a:solidFill>
                <a:latin typeface="Trebuchet MS" panose="020B0603020202020204" pitchFamily="34" charset="0"/>
              </a:rPr>
              <a:t>Through &amp; Through Sawing</a:t>
            </a:r>
            <a:endParaRPr lang="en-IE" sz="2000" dirty="0">
              <a:solidFill>
                <a:schemeClr val="accent4">
                  <a:lumMod val="75000"/>
                </a:schemeClr>
              </a:solidFill>
              <a:latin typeface="Trebuchet MS" panose="020B0603020202020204" pitchFamily="34" charset="0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7669819" y="7437224"/>
            <a:ext cx="27664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2000" dirty="0" smtClean="0">
                <a:solidFill>
                  <a:srgbClr val="FF3399"/>
                </a:solidFill>
                <a:latin typeface="Trebuchet MS" panose="020B0603020202020204" pitchFamily="34" charset="0"/>
              </a:rPr>
              <a:t>Tangential Sawing</a:t>
            </a:r>
            <a:endParaRPr lang="en-IE" sz="2000" dirty="0">
              <a:solidFill>
                <a:srgbClr val="FF3399"/>
              </a:solidFill>
              <a:latin typeface="Trebuchet MS" panose="020B0603020202020204" pitchFamily="34" charset="0"/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11917581" y="7442421"/>
            <a:ext cx="23425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2000" dirty="0" smtClean="0">
                <a:solidFill>
                  <a:schemeClr val="accent6">
                    <a:lumMod val="50000"/>
                  </a:schemeClr>
                </a:solidFill>
                <a:latin typeface="Trebuchet MS" panose="020B0603020202020204" pitchFamily="34" charset="0"/>
              </a:rPr>
              <a:t>Quarter Sawing</a:t>
            </a:r>
            <a:endParaRPr lang="en-IE" sz="2000" dirty="0">
              <a:solidFill>
                <a:schemeClr val="accent6">
                  <a:lumMod val="50000"/>
                </a:schemeClr>
              </a:solidFill>
              <a:latin typeface="Trebuchet MS" panose="020B0603020202020204" pitchFamily="34" charset="0"/>
            </a:endParaRPr>
          </a:p>
        </p:txBody>
      </p:sp>
      <p:pic>
        <p:nvPicPr>
          <p:cNvPr id="4099" name="Picture 4098"/>
          <p:cNvPicPr>
            <a:picLocks noChangeAspect="1"/>
          </p:cNvPicPr>
          <p:nvPr/>
        </p:nvPicPr>
        <p:blipFill rotWithShape="1">
          <a:blip r:embed="rId3"/>
          <a:srcRect l="731" t="702"/>
          <a:stretch/>
        </p:blipFill>
        <p:spPr>
          <a:xfrm>
            <a:off x="3198735" y="700851"/>
            <a:ext cx="4355722" cy="2739022"/>
          </a:xfrm>
          <a:prstGeom prst="rect">
            <a:avLst/>
          </a:prstGeom>
        </p:spPr>
      </p:pic>
      <p:sp>
        <p:nvSpPr>
          <p:cNvPr id="4102" name="Rectangle 4101"/>
          <p:cNvSpPr/>
          <p:nvPr/>
        </p:nvSpPr>
        <p:spPr>
          <a:xfrm>
            <a:off x="7167544" y="7940579"/>
            <a:ext cx="3917204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IE" sz="1600" b="1" u="sng" dirty="0">
                <a:solidFill>
                  <a:srgbClr val="FF3399"/>
                </a:solidFill>
                <a:latin typeface="Trebuchet MS" panose="020B0603020202020204" pitchFamily="34" charset="0"/>
              </a:rPr>
              <a:t>Tangential boards </a:t>
            </a:r>
            <a:r>
              <a:rPr lang="en-IE" sz="1600" dirty="0" smtClean="0">
                <a:solidFill>
                  <a:srgbClr val="FF3399"/>
                </a:solidFill>
                <a:latin typeface="Trebuchet MS" panose="020B0603020202020204" pitchFamily="34" charset="0"/>
              </a:rPr>
              <a:t>are </a:t>
            </a:r>
            <a:r>
              <a:rPr lang="en-IE" sz="1600" dirty="0">
                <a:solidFill>
                  <a:srgbClr val="FF3399"/>
                </a:solidFill>
                <a:latin typeface="Trebuchet MS" panose="020B0603020202020204" pitchFamily="34" charset="0"/>
              </a:rPr>
              <a:t>used extensively for beams and </a:t>
            </a:r>
            <a:r>
              <a:rPr lang="en-IE" sz="1600" dirty="0" smtClean="0">
                <a:solidFill>
                  <a:srgbClr val="FF3399"/>
                </a:solidFill>
                <a:latin typeface="Trebuchet MS" panose="020B0603020202020204" pitchFamily="34" charset="0"/>
              </a:rPr>
              <a:t>joists. They </a:t>
            </a:r>
            <a:r>
              <a:rPr lang="en-IE" sz="1600" dirty="0">
                <a:solidFill>
                  <a:srgbClr val="FF3399"/>
                </a:solidFill>
                <a:latin typeface="Trebuchet MS" panose="020B0603020202020204" pitchFamily="34" charset="0"/>
              </a:rPr>
              <a:t>are stronger when placed correctly edge up with the load in the tangential </a:t>
            </a:r>
            <a:r>
              <a:rPr lang="en-IE" sz="1600" dirty="0" smtClean="0">
                <a:solidFill>
                  <a:srgbClr val="FF3399"/>
                </a:solidFill>
                <a:latin typeface="Trebuchet MS" panose="020B0603020202020204" pitchFamily="34" charset="0"/>
              </a:rPr>
              <a:t>axis. These </a:t>
            </a:r>
            <a:r>
              <a:rPr lang="en-IE" sz="1600" dirty="0">
                <a:solidFill>
                  <a:srgbClr val="FF3399"/>
                </a:solidFill>
                <a:latin typeface="Trebuchet MS" panose="020B0603020202020204" pitchFamily="34" charset="0"/>
              </a:rPr>
              <a:t>type of boards suffer from 'cupping' if not carefully </a:t>
            </a:r>
            <a:r>
              <a:rPr lang="en-IE" sz="1600" dirty="0" smtClean="0">
                <a:solidFill>
                  <a:srgbClr val="FF3399"/>
                </a:solidFill>
                <a:latin typeface="Trebuchet MS" panose="020B0603020202020204" pitchFamily="34" charset="0"/>
              </a:rPr>
              <a:t>converted, seasoned</a:t>
            </a:r>
            <a:r>
              <a:rPr lang="en-IE" sz="1600" dirty="0">
                <a:solidFill>
                  <a:srgbClr val="FF3399"/>
                </a:solidFill>
                <a:latin typeface="Trebuchet MS" panose="020B0603020202020204" pitchFamily="34" charset="0"/>
              </a:rPr>
              <a:t>, and stored </a:t>
            </a:r>
            <a:r>
              <a:rPr lang="en-IE" sz="1600" dirty="0" smtClean="0">
                <a:solidFill>
                  <a:srgbClr val="FF3399"/>
                </a:solidFill>
                <a:latin typeface="Trebuchet MS" panose="020B0603020202020204" pitchFamily="34" charset="0"/>
              </a:rPr>
              <a:t>properly. Annual </a:t>
            </a:r>
            <a:r>
              <a:rPr lang="en-IE" sz="1600" dirty="0">
                <a:solidFill>
                  <a:srgbClr val="FF3399"/>
                </a:solidFill>
                <a:latin typeface="Trebuchet MS" panose="020B0603020202020204" pitchFamily="34" charset="0"/>
              </a:rPr>
              <a:t>growth rings form an angle less than 45 degrees.</a:t>
            </a:r>
          </a:p>
        </p:txBody>
      </p:sp>
      <p:sp>
        <p:nvSpPr>
          <p:cNvPr id="4103" name="Rectangle 4102"/>
          <p:cNvSpPr/>
          <p:nvPr/>
        </p:nvSpPr>
        <p:spPr>
          <a:xfrm>
            <a:off x="12152717" y="9038764"/>
            <a:ext cx="2921263" cy="152149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101" name="Rectangle 4100"/>
          <p:cNvSpPr/>
          <p:nvPr/>
        </p:nvSpPr>
        <p:spPr>
          <a:xfrm>
            <a:off x="11266149" y="7937984"/>
            <a:ext cx="364971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IE" sz="1600" b="1" u="sng" dirty="0">
                <a:solidFill>
                  <a:schemeClr val="accent5">
                    <a:lumMod val="50000"/>
                  </a:schemeClr>
                </a:solidFill>
                <a:latin typeface="Trebuchet MS" panose="020B0603020202020204" pitchFamily="34" charset="0"/>
              </a:rPr>
              <a:t>Quarter sawn boards </a:t>
            </a:r>
            <a:r>
              <a:rPr lang="en-IE" sz="1600" dirty="0">
                <a:solidFill>
                  <a:schemeClr val="accent5">
                    <a:lumMod val="50000"/>
                  </a:schemeClr>
                </a:solidFill>
                <a:latin typeface="Trebuchet MS" panose="020B0603020202020204" pitchFamily="34" charset="0"/>
              </a:rPr>
              <a:t>are radial cut from the centre of the tree. </a:t>
            </a:r>
            <a:r>
              <a:rPr lang="en-IE" sz="1600" dirty="0" smtClean="0">
                <a:solidFill>
                  <a:schemeClr val="accent5">
                    <a:lumMod val="50000"/>
                  </a:schemeClr>
                </a:solidFill>
                <a:latin typeface="Trebuchet MS" panose="020B0603020202020204" pitchFamily="34" charset="0"/>
              </a:rPr>
              <a:t>It </a:t>
            </a:r>
            <a:r>
              <a:rPr lang="en-IE" sz="1600" dirty="0">
                <a:solidFill>
                  <a:schemeClr val="accent5">
                    <a:lumMod val="50000"/>
                  </a:schemeClr>
                </a:solidFill>
                <a:latin typeface="Trebuchet MS" panose="020B0603020202020204" pitchFamily="34" charset="0"/>
              </a:rPr>
              <a:t>produces the distinctive silver ribbon effect (in oak) across the whole board. </a:t>
            </a:r>
            <a:r>
              <a:rPr lang="en-IE" sz="1600" dirty="0" smtClean="0">
                <a:solidFill>
                  <a:schemeClr val="accent5">
                    <a:lumMod val="50000"/>
                  </a:schemeClr>
                </a:solidFill>
                <a:latin typeface="Trebuchet MS" panose="020B0603020202020204" pitchFamily="34" charset="0"/>
              </a:rPr>
              <a:t>Annual </a:t>
            </a:r>
            <a:r>
              <a:rPr lang="en-IE" sz="1600" dirty="0">
                <a:solidFill>
                  <a:schemeClr val="accent5">
                    <a:lumMod val="50000"/>
                  </a:schemeClr>
                </a:solidFill>
                <a:latin typeface="Trebuchet MS" panose="020B0603020202020204" pitchFamily="34" charset="0"/>
              </a:rPr>
              <a:t>growth rings form an angle greater than 45 </a:t>
            </a:r>
            <a:r>
              <a:rPr lang="en-IE" sz="1600" dirty="0" smtClean="0">
                <a:solidFill>
                  <a:schemeClr val="accent5">
                    <a:lumMod val="50000"/>
                  </a:schemeClr>
                </a:solidFill>
                <a:latin typeface="Trebuchet MS" panose="020B0603020202020204" pitchFamily="34" charset="0"/>
              </a:rPr>
              <a:t>degrees. True </a:t>
            </a:r>
            <a:r>
              <a:rPr lang="en-IE" sz="1600" dirty="0">
                <a:solidFill>
                  <a:schemeClr val="accent5">
                    <a:lumMod val="50000"/>
                  </a:schemeClr>
                </a:solidFill>
                <a:latin typeface="Trebuchet MS" panose="020B0603020202020204" pitchFamily="34" charset="0"/>
              </a:rPr>
              <a:t>quartered boards producing the best features will have the angle on or very much closer to 90 degrees.</a:t>
            </a:r>
          </a:p>
        </p:txBody>
      </p:sp>
      <p:sp>
        <p:nvSpPr>
          <p:cNvPr id="4104" name="Rectangle 4103"/>
          <p:cNvSpPr/>
          <p:nvPr/>
        </p:nvSpPr>
        <p:spPr>
          <a:xfrm>
            <a:off x="3198735" y="7940579"/>
            <a:ext cx="382946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IE" sz="1600" b="1" u="sng" dirty="0">
                <a:solidFill>
                  <a:schemeClr val="accent4">
                    <a:lumMod val="75000"/>
                  </a:schemeClr>
                </a:solidFill>
                <a:latin typeface="Trebuchet MS" panose="020B0603020202020204" pitchFamily="34" charset="0"/>
              </a:rPr>
              <a:t>Through and through </a:t>
            </a:r>
            <a:r>
              <a:rPr lang="en-IE" sz="1600" dirty="0">
                <a:solidFill>
                  <a:schemeClr val="accent4">
                    <a:lumMod val="75000"/>
                  </a:schemeClr>
                </a:solidFill>
                <a:latin typeface="Trebuchet MS" panose="020B0603020202020204" pitchFamily="34" charset="0"/>
              </a:rPr>
              <a:t>produces mostly tangentially sawn timber and some quarter sawn </a:t>
            </a:r>
            <a:r>
              <a:rPr lang="en-IE" sz="1600" dirty="0" smtClean="0">
                <a:solidFill>
                  <a:schemeClr val="accent4">
                    <a:lumMod val="75000"/>
                  </a:schemeClr>
                </a:solidFill>
                <a:latin typeface="Trebuchet MS" panose="020B0603020202020204" pitchFamily="34" charset="0"/>
              </a:rPr>
              <a:t>stuff. Tangential </a:t>
            </a:r>
            <a:r>
              <a:rPr lang="en-IE" sz="1600" dirty="0">
                <a:solidFill>
                  <a:schemeClr val="accent4">
                    <a:lumMod val="75000"/>
                  </a:schemeClr>
                </a:solidFill>
                <a:latin typeface="Trebuchet MS" panose="020B0603020202020204" pitchFamily="34" charset="0"/>
              </a:rPr>
              <a:t>timber is the most economical to produce because of the relatively less repetitive production </a:t>
            </a:r>
            <a:r>
              <a:rPr lang="en-IE" sz="1600" dirty="0" smtClean="0">
                <a:solidFill>
                  <a:schemeClr val="accent4">
                    <a:lumMod val="75000"/>
                  </a:schemeClr>
                </a:solidFill>
                <a:latin typeface="Trebuchet MS" panose="020B0603020202020204" pitchFamily="34" charset="0"/>
              </a:rPr>
              <a:t>methods. It </a:t>
            </a:r>
            <a:r>
              <a:rPr lang="en-IE" sz="1600" dirty="0">
                <a:solidFill>
                  <a:schemeClr val="accent4">
                    <a:lumMod val="75000"/>
                  </a:schemeClr>
                </a:solidFill>
                <a:latin typeface="Trebuchet MS" panose="020B0603020202020204" pitchFamily="34" charset="0"/>
              </a:rPr>
              <a:t>is used extensively in the building industry.</a:t>
            </a:r>
          </a:p>
        </p:txBody>
      </p:sp>
      <p:sp>
        <p:nvSpPr>
          <p:cNvPr id="4107" name="Rectangle 4106"/>
          <p:cNvSpPr/>
          <p:nvPr/>
        </p:nvSpPr>
        <p:spPr>
          <a:xfrm>
            <a:off x="3126660" y="3516934"/>
            <a:ext cx="11914485" cy="39786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pic>
        <p:nvPicPr>
          <p:cNvPr id="4106" name="Picture 4105"/>
          <p:cNvPicPr>
            <a:picLocks noChangeAspect="1"/>
          </p:cNvPicPr>
          <p:nvPr/>
        </p:nvPicPr>
        <p:blipFill rotWithShape="1">
          <a:blip r:embed="rId4"/>
          <a:srcRect l="6313" t="10565" r="10156" b="8770"/>
          <a:stretch/>
        </p:blipFill>
        <p:spPr>
          <a:xfrm>
            <a:off x="3169936" y="4840264"/>
            <a:ext cx="1835548" cy="1894287"/>
          </a:xfrm>
          <a:prstGeom prst="rect">
            <a:avLst/>
          </a:prstGeom>
        </p:spPr>
      </p:pic>
      <p:pic>
        <p:nvPicPr>
          <p:cNvPr id="1034" name="Picture 10" descr="Image result for through and through sawing grain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5760" t="43060" r="1122"/>
          <a:stretch/>
        </p:blipFill>
        <p:spPr bwMode="auto">
          <a:xfrm>
            <a:off x="5121298" y="4333053"/>
            <a:ext cx="1761566" cy="3107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Image result for through and through sawing grain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76" t="42949" r="55983"/>
          <a:stretch/>
        </p:blipFill>
        <p:spPr bwMode="auto">
          <a:xfrm>
            <a:off x="13621832" y="4290149"/>
            <a:ext cx="1062317" cy="3113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Image result for through and through sawing grain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64" t="42949" r="81218"/>
          <a:stretch/>
        </p:blipFill>
        <p:spPr bwMode="auto">
          <a:xfrm>
            <a:off x="9816548" y="4290149"/>
            <a:ext cx="1075765" cy="3113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9" name="Picture 4108"/>
          <p:cNvPicPr>
            <a:picLocks noChangeAspect="1"/>
          </p:cNvPicPr>
          <p:nvPr/>
        </p:nvPicPr>
        <p:blipFill rotWithShape="1">
          <a:blip r:embed="rId8"/>
          <a:srcRect l="9082" t="15742" r="17821" b="12610"/>
          <a:stretch/>
        </p:blipFill>
        <p:spPr>
          <a:xfrm>
            <a:off x="11752152" y="4880912"/>
            <a:ext cx="1786554" cy="1887974"/>
          </a:xfrm>
          <a:prstGeom prst="rect">
            <a:avLst/>
          </a:prstGeom>
        </p:spPr>
      </p:pic>
      <p:pic>
        <p:nvPicPr>
          <p:cNvPr id="4111" name="Picture 4110"/>
          <p:cNvPicPr>
            <a:picLocks noChangeAspect="1"/>
          </p:cNvPicPr>
          <p:nvPr/>
        </p:nvPicPr>
        <p:blipFill rotWithShape="1">
          <a:blip r:embed="rId9"/>
          <a:srcRect t="10379" r="20680"/>
          <a:stretch/>
        </p:blipFill>
        <p:spPr>
          <a:xfrm>
            <a:off x="7838501" y="4931922"/>
            <a:ext cx="1881241" cy="1764602"/>
          </a:xfrm>
          <a:prstGeom prst="rect">
            <a:avLst/>
          </a:prstGeom>
        </p:spPr>
      </p:pic>
      <p:grpSp>
        <p:nvGrpSpPr>
          <p:cNvPr id="4113" name="Group 4112"/>
          <p:cNvGrpSpPr/>
          <p:nvPr/>
        </p:nvGrpSpPr>
        <p:grpSpPr>
          <a:xfrm>
            <a:off x="7554457" y="702811"/>
            <a:ext cx="7361405" cy="2758324"/>
            <a:chOff x="7554457" y="702811"/>
            <a:chExt cx="7361405" cy="2758324"/>
          </a:xfrm>
        </p:grpSpPr>
        <p:grpSp>
          <p:nvGrpSpPr>
            <p:cNvPr id="97" name="Group 96"/>
            <p:cNvGrpSpPr/>
            <p:nvPr/>
          </p:nvGrpSpPr>
          <p:grpSpPr>
            <a:xfrm>
              <a:off x="7554457" y="702811"/>
              <a:ext cx="7361405" cy="1143855"/>
              <a:chOff x="9855671" y="1046465"/>
              <a:chExt cx="7361405" cy="1143855"/>
            </a:xfrm>
          </p:grpSpPr>
          <p:grpSp>
            <p:nvGrpSpPr>
              <p:cNvPr id="98" name="Group 97"/>
              <p:cNvGrpSpPr/>
              <p:nvPr/>
            </p:nvGrpSpPr>
            <p:grpSpPr>
              <a:xfrm>
                <a:off x="9855671" y="1062033"/>
                <a:ext cx="1711211" cy="948202"/>
                <a:chOff x="10903592" y="3558454"/>
                <a:chExt cx="1711211" cy="948202"/>
              </a:xfrm>
            </p:grpSpPr>
            <p:pic>
              <p:nvPicPr>
                <p:cNvPr id="101" name="Picture 4" descr="Image result for chain link"/>
                <p:cNvPicPr>
                  <a:picLocks noChangeAspect="1" noChangeArrowheads="1"/>
                </p:cNvPicPr>
                <p:nvPr/>
              </p:nvPicPr>
              <p:blipFill>
                <a:blip r:embed="rId10" cstate="print">
                  <a:duotone>
                    <a:schemeClr val="accent1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flipH="1">
                  <a:off x="11583566" y="3558454"/>
                  <a:ext cx="377143" cy="38342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102" name="TextBox 101"/>
                <p:cNvSpPr txBox="1"/>
                <p:nvPr/>
              </p:nvSpPr>
              <p:spPr>
                <a:xfrm>
                  <a:off x="10903592" y="3921881"/>
                  <a:ext cx="1711211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E" sz="1600" b="1" dirty="0" smtClean="0">
                      <a:solidFill>
                        <a:schemeClr val="accent1">
                          <a:lumMod val="50000"/>
                        </a:schemeClr>
                      </a:solidFill>
                      <a:latin typeface="Trebuchet MS" panose="020B0603020202020204" pitchFamily="34" charset="0"/>
                    </a:rPr>
                    <a:t>SUSTAINABILITY </a:t>
                  </a:r>
                </a:p>
                <a:p>
                  <a:pPr algn="ctr"/>
                  <a:r>
                    <a:rPr lang="en-IE" sz="1600" b="1" dirty="0" smtClean="0">
                      <a:solidFill>
                        <a:schemeClr val="accent1">
                          <a:lumMod val="50000"/>
                        </a:schemeClr>
                      </a:solidFill>
                      <a:latin typeface="Trebuchet MS" panose="020B0603020202020204" pitchFamily="34" charset="0"/>
                    </a:rPr>
                    <a:t>LINK</a:t>
                  </a:r>
                  <a:endParaRPr lang="en-IE" sz="1600" b="1" dirty="0">
                    <a:solidFill>
                      <a:schemeClr val="accent1">
                        <a:lumMod val="50000"/>
                      </a:schemeClr>
                    </a:solidFill>
                    <a:latin typeface="Trebuchet MS" panose="020B0603020202020204" pitchFamily="34" charset="0"/>
                  </a:endParaRPr>
                </a:p>
              </p:txBody>
            </p:sp>
          </p:grpSp>
          <p:sp>
            <p:nvSpPr>
              <p:cNvPr id="99" name="TextBox 98"/>
              <p:cNvSpPr txBox="1"/>
              <p:nvPr/>
            </p:nvSpPr>
            <p:spPr>
              <a:xfrm>
                <a:off x="11482304" y="1046465"/>
                <a:ext cx="5734772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IE" sz="1600" dirty="0" smtClean="0">
                    <a:solidFill>
                      <a:schemeClr val="accent1">
                        <a:lumMod val="50000"/>
                      </a:schemeClr>
                    </a:solidFill>
                    <a:latin typeface="Trebuchet MS" panose="020B0603020202020204" pitchFamily="34" charset="0"/>
                  </a:rPr>
                  <a:t>Forests cover 30% </a:t>
                </a:r>
                <a:r>
                  <a:rPr lang="en-IE" sz="1600" dirty="0">
                    <a:solidFill>
                      <a:schemeClr val="accent1">
                        <a:lumMod val="50000"/>
                      </a:schemeClr>
                    </a:solidFill>
                    <a:latin typeface="Trebuchet MS" panose="020B0603020202020204" pitchFamily="34" charset="0"/>
                  </a:rPr>
                  <a:t>of the Earth! If the current rate of deforestation continues, it will take less than 100 years to destroy all the rainforests on the earth. 20% of the world’s oxygen is produced in the Amazon forest.</a:t>
                </a:r>
              </a:p>
            </p:txBody>
          </p:sp>
          <p:pic>
            <p:nvPicPr>
              <p:cNvPr id="100" name="Picture 16" descr="Image result for arrows"/>
              <p:cNvPicPr>
                <a:picLocks noChangeAspect="1" noChangeArrowheads="1"/>
              </p:cNvPicPr>
              <p:nvPr/>
            </p:nvPicPr>
            <p:blipFill>
              <a:blip r:embed="rId11" cstate="print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560603">
                <a:off x="9904358" y="1612261"/>
                <a:ext cx="588264" cy="57805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1028" name="Picture 4" descr="Image result for deforestation in the amazon"/>
            <p:cNvPicPr>
              <a:picLocks noChangeAspect="1" noChangeArrowheads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994" r="14620"/>
            <a:stretch/>
          </p:blipFill>
          <p:spPr bwMode="auto">
            <a:xfrm>
              <a:off x="12095677" y="1815403"/>
              <a:ext cx="2588472" cy="16396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44" name="Picture 20" descr="Image result for deforestation facts"/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76221" y="1813279"/>
              <a:ext cx="2636570" cy="16478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46" name="Picture 22" descr="Image result for amazon rainforest"/>
            <p:cNvPicPr>
              <a:picLocks noChangeAspect="1" noChangeArrowheads="1"/>
            </p:cNvPicPr>
            <p:nvPr/>
          </p:nvPicPr>
          <p:blipFill rotWithShape="1"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84" r="18894"/>
            <a:stretch/>
          </p:blipFill>
          <p:spPr bwMode="auto">
            <a:xfrm>
              <a:off x="7735636" y="1817197"/>
              <a:ext cx="1369037" cy="16249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112" name="TextBox 4111"/>
            <p:cNvSpPr txBox="1"/>
            <p:nvPr/>
          </p:nvSpPr>
          <p:spPr>
            <a:xfrm>
              <a:off x="7735636" y="2334647"/>
              <a:ext cx="11430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E" sz="1400" b="1" dirty="0" smtClean="0">
                  <a:solidFill>
                    <a:schemeClr val="bg1"/>
                  </a:solidFill>
                  <a:latin typeface="Trebuchet MS" panose="020B0603020202020204" pitchFamily="34" charset="0"/>
                </a:rPr>
                <a:t>Amazon</a:t>
              </a:r>
              <a:endParaRPr lang="en-IE" sz="1400" b="1" dirty="0">
                <a:solidFill>
                  <a:schemeClr val="bg1"/>
                </a:solidFill>
                <a:latin typeface="Trebuchet MS" panose="020B0603020202020204" pitchFamily="34" charset="0"/>
              </a:endParaRPr>
            </a:p>
          </p:txBody>
        </p:sp>
      </p:grpSp>
      <p:sp>
        <p:nvSpPr>
          <p:cNvPr id="126" name="TextBox 125"/>
          <p:cNvSpPr txBox="1"/>
          <p:nvPr/>
        </p:nvSpPr>
        <p:spPr>
          <a:xfrm>
            <a:off x="900969" y="897793"/>
            <a:ext cx="33550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200" b="1" dirty="0" smtClean="0">
                <a:solidFill>
                  <a:schemeClr val="bg1"/>
                </a:solidFill>
                <a:latin typeface="Trebuchet MS" panose="020B0603020202020204" pitchFamily="34" charset="0"/>
              </a:rPr>
              <a:t>Planning &amp; Management, Communication and Environment &amp; Sustainability</a:t>
            </a:r>
            <a:endParaRPr lang="en-IE" sz="1200" b="1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127" name="TextBox 126"/>
          <p:cNvSpPr txBox="1"/>
          <p:nvPr/>
        </p:nvSpPr>
        <p:spPr>
          <a:xfrm>
            <a:off x="1665281" y="1371163"/>
            <a:ext cx="17642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  <a:latin typeface="Trebuchet MS" panose="020B0603020202020204" pitchFamily="34" charset="0"/>
              </a:rPr>
              <a:t>3.2, 3.3, 3.5 &amp; 3.11</a:t>
            </a:r>
            <a:endParaRPr lang="en-IE" sz="1200" b="1" dirty="0" smtClean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128" name="TextBox 127"/>
          <p:cNvSpPr txBox="1"/>
          <p:nvPr/>
        </p:nvSpPr>
        <p:spPr>
          <a:xfrm>
            <a:off x="-11109" y="2032930"/>
            <a:ext cx="3101938" cy="8710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600" dirty="0" smtClean="0">
                <a:solidFill>
                  <a:schemeClr val="tx2">
                    <a:lumMod val="75000"/>
                  </a:schemeClr>
                </a:solidFill>
                <a:latin typeface="Trebuchet MS" panose="020B0603020202020204" pitchFamily="34" charset="0"/>
              </a:rPr>
              <a:t>Forests are an essential component of the Earth’s ecosystem and plays a vital role in sustaining all life.</a:t>
            </a:r>
          </a:p>
          <a:p>
            <a:endParaRPr lang="en-IE" sz="700" dirty="0">
              <a:solidFill>
                <a:schemeClr val="tx2">
                  <a:lumMod val="75000"/>
                </a:schemeClr>
              </a:solidFill>
              <a:latin typeface="Trebuchet MS" panose="020B0603020202020204" pitchFamily="34" charset="0"/>
            </a:endParaRPr>
          </a:p>
          <a:p>
            <a:r>
              <a:rPr lang="en-IE" sz="1600" dirty="0" smtClean="0">
                <a:solidFill>
                  <a:schemeClr val="tx2">
                    <a:lumMod val="75000"/>
                  </a:schemeClr>
                </a:solidFill>
                <a:latin typeface="Trebuchet MS" panose="020B0603020202020204" pitchFamily="34" charset="0"/>
              </a:rPr>
              <a:t>Timber conversion is the process by where tree logs are processed into planks that can be seasoned and used in a variety of ways.</a:t>
            </a:r>
          </a:p>
          <a:p>
            <a:endParaRPr lang="en-IE" sz="700" dirty="0">
              <a:solidFill>
                <a:schemeClr val="tx2">
                  <a:lumMod val="75000"/>
                </a:schemeClr>
              </a:solidFill>
              <a:latin typeface="Trebuchet MS" panose="020B0603020202020204" pitchFamily="34" charset="0"/>
            </a:endParaRPr>
          </a:p>
          <a:p>
            <a:r>
              <a:rPr lang="en-IE" sz="1600" dirty="0" smtClean="0">
                <a:solidFill>
                  <a:schemeClr val="tx2">
                    <a:lumMod val="75000"/>
                  </a:schemeClr>
                </a:solidFill>
                <a:latin typeface="Trebuchet MS" panose="020B0603020202020204" pitchFamily="34" charset="0"/>
              </a:rPr>
              <a:t>There are three common methods of timber conversion as follows:</a:t>
            </a:r>
          </a:p>
          <a:p>
            <a:pPr marL="285750" indent="-285750">
              <a:buFontTx/>
              <a:buChar char="-"/>
            </a:pPr>
            <a:r>
              <a:rPr lang="en-IE" sz="1600" dirty="0" smtClean="0">
                <a:solidFill>
                  <a:schemeClr val="tx2">
                    <a:lumMod val="75000"/>
                  </a:schemeClr>
                </a:solidFill>
                <a:latin typeface="Trebuchet MS" panose="020B0603020202020204" pitchFamily="34" charset="0"/>
              </a:rPr>
              <a:t>Through &amp; Through Sawing</a:t>
            </a:r>
          </a:p>
          <a:p>
            <a:pPr marL="285750" indent="-285750">
              <a:buFontTx/>
              <a:buChar char="-"/>
            </a:pPr>
            <a:r>
              <a:rPr lang="en-IE" sz="1600" dirty="0" smtClean="0">
                <a:solidFill>
                  <a:schemeClr val="tx2">
                    <a:lumMod val="75000"/>
                  </a:schemeClr>
                </a:solidFill>
                <a:latin typeface="Trebuchet MS" panose="020B0603020202020204" pitchFamily="34" charset="0"/>
              </a:rPr>
              <a:t>Tangential Sawing</a:t>
            </a:r>
          </a:p>
          <a:p>
            <a:pPr marL="285750" indent="-285750">
              <a:buFontTx/>
              <a:buChar char="-"/>
            </a:pPr>
            <a:r>
              <a:rPr lang="en-IE" sz="1600" dirty="0" smtClean="0">
                <a:solidFill>
                  <a:schemeClr val="tx2">
                    <a:lumMod val="75000"/>
                  </a:schemeClr>
                </a:solidFill>
                <a:latin typeface="Trebuchet MS" panose="020B0603020202020204" pitchFamily="34" charset="0"/>
              </a:rPr>
              <a:t>Quarter Sawing</a:t>
            </a:r>
          </a:p>
          <a:p>
            <a:pPr marL="285750" indent="-285750">
              <a:buFontTx/>
              <a:buChar char="-"/>
            </a:pPr>
            <a:endParaRPr lang="en-IE" sz="800" dirty="0">
              <a:solidFill>
                <a:schemeClr val="tx2">
                  <a:lumMod val="75000"/>
                </a:schemeClr>
              </a:solidFill>
              <a:latin typeface="Trebuchet MS" panose="020B0603020202020204" pitchFamily="34" charset="0"/>
            </a:endParaRPr>
          </a:p>
          <a:p>
            <a:r>
              <a:rPr lang="en-IE" sz="1600" dirty="0" smtClean="0">
                <a:solidFill>
                  <a:schemeClr val="tx2">
                    <a:lumMod val="75000"/>
                  </a:schemeClr>
                </a:solidFill>
                <a:latin typeface="Trebuchet MS" panose="020B0603020202020204" pitchFamily="34" charset="0"/>
              </a:rPr>
              <a:t>Each of the methods produce timber planks with different structural and aesthetic properties depending on the need.</a:t>
            </a:r>
          </a:p>
          <a:p>
            <a:endParaRPr lang="en-IE" sz="700" dirty="0" smtClean="0">
              <a:solidFill>
                <a:schemeClr val="tx2">
                  <a:lumMod val="75000"/>
                </a:schemeClr>
              </a:solidFill>
              <a:latin typeface="Trebuchet MS" panose="020B0603020202020204" pitchFamily="34" charset="0"/>
            </a:endParaRPr>
          </a:p>
          <a:p>
            <a:r>
              <a:rPr lang="en-IE" sz="1600" dirty="0" smtClean="0">
                <a:solidFill>
                  <a:schemeClr val="tx2">
                    <a:lumMod val="75000"/>
                  </a:schemeClr>
                </a:solidFill>
                <a:latin typeface="Trebuchet MS" panose="020B0603020202020204" pitchFamily="34" charset="0"/>
              </a:rPr>
              <a:t>Up to 20% of a tree log is wasted during the timber conversion process, depending on the method used.</a:t>
            </a:r>
          </a:p>
          <a:p>
            <a:endParaRPr lang="en-IE" sz="700" dirty="0" smtClean="0">
              <a:solidFill>
                <a:schemeClr val="tx2">
                  <a:lumMod val="75000"/>
                </a:schemeClr>
              </a:solidFill>
              <a:latin typeface="Trebuchet MS" panose="020B0603020202020204" pitchFamily="34" charset="0"/>
            </a:endParaRPr>
          </a:p>
          <a:p>
            <a:r>
              <a:rPr lang="en-IE" sz="1600" dirty="0" smtClean="0">
                <a:solidFill>
                  <a:schemeClr val="tx2">
                    <a:lumMod val="75000"/>
                  </a:schemeClr>
                </a:solidFill>
                <a:latin typeface="Trebuchet MS" panose="020B0603020202020204" pitchFamily="34" charset="0"/>
              </a:rPr>
              <a:t>Waste material can be reused for other wood based products, for example manufactured boards, mulch, saw dust etc.</a:t>
            </a:r>
          </a:p>
          <a:p>
            <a:endParaRPr lang="en-IE" sz="700" dirty="0">
              <a:solidFill>
                <a:schemeClr val="tx2">
                  <a:lumMod val="75000"/>
                </a:schemeClr>
              </a:solidFill>
              <a:latin typeface="Trebuchet MS" panose="020B0603020202020204" pitchFamily="34" charset="0"/>
            </a:endParaRPr>
          </a:p>
          <a:p>
            <a:r>
              <a:rPr lang="en-IE" sz="1600" dirty="0" smtClean="0">
                <a:solidFill>
                  <a:schemeClr val="tx2">
                    <a:lumMod val="75000"/>
                  </a:schemeClr>
                </a:solidFill>
                <a:latin typeface="Trebuchet MS" panose="020B0603020202020204" pitchFamily="34" charset="0"/>
              </a:rPr>
              <a:t>As timber remains to be a popular choice of material in industry it is important that processes are sustainable.</a:t>
            </a:r>
            <a:endParaRPr lang="en-IE" sz="1600" dirty="0">
              <a:solidFill>
                <a:schemeClr val="tx2">
                  <a:lumMod val="75000"/>
                </a:schemeClr>
              </a:solidFill>
              <a:latin typeface="Trebuchet MS" panose="020B0603020202020204" pitchFamily="34" charset="0"/>
            </a:endParaRPr>
          </a:p>
        </p:txBody>
      </p:sp>
      <p:grpSp>
        <p:nvGrpSpPr>
          <p:cNvPr id="4115" name="Group 4114"/>
          <p:cNvGrpSpPr/>
          <p:nvPr/>
        </p:nvGrpSpPr>
        <p:grpSpPr>
          <a:xfrm>
            <a:off x="53615" y="700851"/>
            <a:ext cx="15020365" cy="9917554"/>
            <a:chOff x="40341" y="648906"/>
            <a:chExt cx="15020365" cy="9917554"/>
          </a:xfrm>
        </p:grpSpPr>
        <p:sp>
          <p:nvSpPr>
            <p:cNvPr id="129" name="Freeform 128"/>
            <p:cNvSpPr/>
            <p:nvPr/>
          </p:nvSpPr>
          <p:spPr>
            <a:xfrm>
              <a:off x="40341" y="648906"/>
              <a:ext cx="15020365" cy="9907205"/>
            </a:xfrm>
            <a:custGeom>
              <a:avLst/>
              <a:gdLst>
                <a:gd name="connsiteX0" fmla="*/ 0 w 15020365"/>
                <a:gd name="connsiteY0" fmla="*/ 9856694 h 9870141"/>
                <a:gd name="connsiteX1" fmla="*/ 0 w 15020365"/>
                <a:gd name="connsiteY1" fmla="*/ 1116106 h 9870141"/>
                <a:gd name="connsiteX2" fmla="*/ 3092824 w 15020365"/>
                <a:gd name="connsiteY2" fmla="*/ 1116106 h 9870141"/>
                <a:gd name="connsiteX3" fmla="*/ 5271247 w 15020365"/>
                <a:gd name="connsiteY3" fmla="*/ 0 h 9870141"/>
                <a:gd name="connsiteX4" fmla="*/ 15020365 w 15020365"/>
                <a:gd name="connsiteY4" fmla="*/ 0 h 9870141"/>
                <a:gd name="connsiteX5" fmla="*/ 15006918 w 15020365"/>
                <a:gd name="connsiteY5" fmla="*/ 8431306 h 9870141"/>
                <a:gd name="connsiteX6" fmla="*/ 12169588 w 15020365"/>
                <a:gd name="connsiteY6" fmla="*/ 8431306 h 9870141"/>
                <a:gd name="connsiteX7" fmla="*/ 12169588 w 15020365"/>
                <a:gd name="connsiteY7" fmla="*/ 9870141 h 9870141"/>
                <a:gd name="connsiteX8" fmla="*/ 0 w 15020365"/>
                <a:gd name="connsiteY8" fmla="*/ 9856694 h 9870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020365" h="9870141">
                  <a:moveTo>
                    <a:pt x="0" y="9856694"/>
                  </a:moveTo>
                  <a:lnTo>
                    <a:pt x="0" y="1116106"/>
                  </a:lnTo>
                  <a:lnTo>
                    <a:pt x="3092824" y="1116106"/>
                  </a:lnTo>
                  <a:lnTo>
                    <a:pt x="5271247" y="0"/>
                  </a:lnTo>
                  <a:lnTo>
                    <a:pt x="15020365" y="0"/>
                  </a:lnTo>
                  <a:cubicBezTo>
                    <a:pt x="15015883" y="2810435"/>
                    <a:pt x="15011400" y="5620871"/>
                    <a:pt x="15006918" y="8431306"/>
                  </a:cubicBezTo>
                  <a:lnTo>
                    <a:pt x="12169588" y="8431306"/>
                  </a:lnTo>
                  <a:lnTo>
                    <a:pt x="12169588" y="9870141"/>
                  </a:lnTo>
                  <a:lnTo>
                    <a:pt x="0" y="9856694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136" name="Rectangle 135"/>
            <p:cNvSpPr/>
            <p:nvPr/>
          </p:nvSpPr>
          <p:spPr>
            <a:xfrm>
              <a:off x="12139443" y="9037176"/>
              <a:ext cx="2921263" cy="152928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</p:grpSp>
      <p:graphicFrame>
        <p:nvGraphicFramePr>
          <p:cNvPr id="130" name="Table 1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8191951"/>
              </p:ext>
            </p:extLst>
          </p:nvPr>
        </p:nvGraphicFramePr>
        <p:xfrm>
          <a:off x="3879868" y="3492110"/>
          <a:ext cx="9622853" cy="405892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280760"/>
                <a:gridCol w="7342093"/>
              </a:tblGrid>
              <a:tr h="370840">
                <a:tc gridSpan="2">
                  <a:txBody>
                    <a:bodyPr/>
                    <a:lstStyle/>
                    <a:p>
                      <a:pPr algn="l"/>
                      <a:r>
                        <a:rPr lang="en-IE" sz="1600" b="1" dirty="0" smtClean="0">
                          <a:latin typeface="Trebuchet MS" panose="020B0603020202020204" pitchFamily="34" charset="0"/>
                        </a:rPr>
                        <a:t>LEARNING</a:t>
                      </a:r>
                      <a:r>
                        <a:rPr lang="en-IE" sz="1600" b="1" baseline="0" dirty="0" smtClean="0">
                          <a:latin typeface="Trebuchet MS" panose="020B0603020202020204" pitchFamily="34" charset="0"/>
                        </a:rPr>
                        <a:t> TRACKER</a:t>
                      </a:r>
                      <a:endParaRPr lang="en-IE" sz="1600" b="1" dirty="0">
                        <a:latin typeface="Trebuchet MS" panose="020B0603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16000">
                          <a:schemeClr val="accent1">
                            <a:lumMod val="60000"/>
                            <a:lumOff val="40000"/>
                          </a:schemeClr>
                        </a:gs>
                        <a:gs pos="53000">
                          <a:schemeClr val="accent1">
                            <a:lumMod val="75000"/>
                          </a:schemeClr>
                        </a:gs>
                        <a:gs pos="85000">
                          <a:schemeClr val="accent1">
                            <a:lumMod val="50000"/>
                          </a:schemeClr>
                        </a:gs>
                      </a:gsLst>
                      <a:lin ang="540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n-IE" sz="1000" b="1" dirty="0">
                        <a:latin typeface="Trebuchet MS" panose="020B0603020202020204" pitchFamily="34" charset="0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IE" sz="1200" b="1" dirty="0" smtClean="0">
                          <a:solidFill>
                            <a:schemeClr val="bg1"/>
                          </a:solidFill>
                          <a:latin typeface="Trebuchet MS" panose="020B0603020202020204" pitchFamily="34" charset="0"/>
                        </a:rPr>
                        <a:t>JC</a:t>
                      </a:r>
                      <a:r>
                        <a:rPr lang="en-IE" sz="1200" b="1" baseline="0" dirty="0" smtClean="0">
                          <a:solidFill>
                            <a:schemeClr val="bg1"/>
                          </a:solidFill>
                          <a:latin typeface="Trebuchet MS" panose="020B0603020202020204" pitchFamily="34" charset="0"/>
                        </a:rPr>
                        <a:t> KEY SKILLS</a:t>
                      </a:r>
                      <a:endParaRPr lang="en-IE" sz="1200" b="1" dirty="0">
                        <a:solidFill>
                          <a:schemeClr val="bg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IE" sz="1100" b="1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rebuchet MS" panose="020B0603020202020204" pitchFamily="34" charset="0"/>
                        </a:rPr>
                        <a:t>BEING LITERATE, BEING NUMERATE, STAYING WELL, MANAGING INFORMATION &amp; THINKING, COMMUNICATING, MANAGING MYSELF AND WORKING WITH OTHERS</a:t>
                      </a:r>
                      <a:endParaRPr lang="en-IE" sz="11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rebuchet MS" panose="020B0603020202020204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IE" sz="1200" b="1" dirty="0" smtClean="0">
                          <a:solidFill>
                            <a:schemeClr val="bg1"/>
                          </a:solidFill>
                          <a:latin typeface="Trebuchet MS" panose="020B0603020202020204" pitchFamily="34" charset="0"/>
                        </a:rPr>
                        <a:t>KEY SKILL</a:t>
                      </a:r>
                      <a:r>
                        <a:rPr lang="en-IE" sz="1200" b="1" baseline="0" dirty="0" smtClean="0">
                          <a:solidFill>
                            <a:schemeClr val="bg1"/>
                          </a:solidFill>
                          <a:latin typeface="Trebuchet MS" panose="020B0603020202020204" pitchFamily="34" charset="0"/>
                        </a:rPr>
                        <a:t> ELEMENTS</a:t>
                      </a:r>
                      <a:endParaRPr lang="en-IE" sz="1200" b="1" dirty="0">
                        <a:solidFill>
                          <a:schemeClr val="bg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IE" sz="11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rebuchet MS" panose="020B0603020202020204" pitchFamily="34" charset="0"/>
                        </a:rPr>
                        <a:t>EXPRESSING</a:t>
                      </a:r>
                      <a:r>
                        <a:rPr lang="en-IE" sz="1100" b="1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rebuchet MS" panose="020B0603020202020204" pitchFamily="34" charset="0"/>
                        </a:rPr>
                        <a:t> IDEAS CLEARLY &amp; ACCURATELY, EXPRESSING IDEAS MATHEMATICALLY, THINKING CRITICALLY &amp; CREATIVELY, USING LANGUAGE, BEING RESPONSIBLE/SAFE/ETHICAL AND SETTING/ACHIEVING PERSONAL GOALS AND CO-OPERATING</a:t>
                      </a:r>
                      <a:endParaRPr lang="en-IE" sz="11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rebuchet MS" panose="020B0603020202020204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IE" sz="1200" b="1" dirty="0" smtClean="0">
                          <a:solidFill>
                            <a:schemeClr val="bg1"/>
                          </a:solidFill>
                          <a:latin typeface="Trebuchet MS" panose="020B0603020202020204" pitchFamily="34" charset="0"/>
                        </a:rPr>
                        <a:t>STATEMENT</a:t>
                      </a:r>
                      <a:r>
                        <a:rPr lang="en-IE" sz="1200" b="1" baseline="0" dirty="0" smtClean="0">
                          <a:solidFill>
                            <a:schemeClr val="bg1"/>
                          </a:solidFill>
                          <a:latin typeface="Trebuchet MS" panose="020B0603020202020204" pitchFamily="34" charset="0"/>
                        </a:rPr>
                        <a:t>S OF LEARNING</a:t>
                      </a:r>
                      <a:endParaRPr lang="en-IE" sz="1200" b="1" dirty="0">
                        <a:solidFill>
                          <a:schemeClr val="bg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IE" sz="11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rebuchet MS" panose="020B0603020202020204" pitchFamily="34" charset="0"/>
                        </a:rPr>
                        <a:t>SOL15</a:t>
                      </a:r>
                      <a:endParaRPr lang="en-IE" sz="11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rebuchet MS" panose="020B0603020202020204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IE" sz="1200" b="1" dirty="0" smtClean="0">
                          <a:solidFill>
                            <a:schemeClr val="bg1"/>
                          </a:solidFill>
                          <a:latin typeface="Trebuchet MS" panose="020B0603020202020204" pitchFamily="34" charset="0"/>
                        </a:rPr>
                        <a:t>LEARNING</a:t>
                      </a:r>
                      <a:r>
                        <a:rPr lang="en-IE" sz="1200" b="1" baseline="0" dirty="0" smtClean="0">
                          <a:solidFill>
                            <a:schemeClr val="bg1"/>
                          </a:solidFill>
                          <a:latin typeface="Trebuchet MS" panose="020B0603020202020204" pitchFamily="34" charset="0"/>
                        </a:rPr>
                        <a:t> OUTCOMES</a:t>
                      </a:r>
                      <a:endParaRPr lang="en-IE" sz="1200" b="1" dirty="0">
                        <a:solidFill>
                          <a:schemeClr val="bg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255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sz="11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rebuchet MS" panose="020B0603020202020204" pitchFamily="34" charset="0"/>
                        </a:rPr>
                        <a:t>3.2, 3.3, 3.5 &amp; 3.11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IE" sz="1200" b="1" dirty="0" smtClean="0">
                          <a:solidFill>
                            <a:schemeClr val="bg1"/>
                          </a:solidFill>
                          <a:latin typeface="Trebuchet MS" panose="020B0603020202020204" pitchFamily="34" charset="0"/>
                        </a:rPr>
                        <a:t>ACTION</a:t>
                      </a:r>
                      <a:r>
                        <a:rPr lang="en-IE" sz="1200" b="1" baseline="0" dirty="0" smtClean="0">
                          <a:solidFill>
                            <a:schemeClr val="bg1"/>
                          </a:solidFill>
                          <a:latin typeface="Trebuchet MS" panose="020B0603020202020204" pitchFamily="34" charset="0"/>
                        </a:rPr>
                        <a:t> VERBS</a:t>
                      </a:r>
                      <a:endParaRPr lang="en-IE" sz="1200" b="1" dirty="0">
                        <a:solidFill>
                          <a:schemeClr val="bg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255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sz="11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rebuchet MS" panose="020B0603020202020204" pitchFamily="34" charset="0"/>
                        </a:rPr>
                        <a:t>EVALUATE,</a:t>
                      </a:r>
                      <a:r>
                        <a:rPr lang="en-IE" sz="1100" b="1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rebuchet MS" panose="020B0603020202020204" pitchFamily="34" charset="0"/>
                        </a:rPr>
                        <a:t> UNDERSTAND, EXPLAIN AND INVESTIGATE</a:t>
                      </a:r>
                      <a:endParaRPr lang="en-IE" sz="1100" b="1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Trebuchet MS" panose="020B0603020202020204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123613">
                <a:tc rowSpan="3">
                  <a:txBody>
                    <a:bodyPr/>
                    <a:lstStyle/>
                    <a:p>
                      <a:pPr algn="l"/>
                      <a:r>
                        <a:rPr lang="en-IE" sz="1200" b="1" dirty="0" smtClean="0">
                          <a:solidFill>
                            <a:schemeClr val="bg1"/>
                          </a:solidFill>
                          <a:latin typeface="Trebuchet MS" panose="020B0603020202020204" pitchFamily="34" charset="0"/>
                        </a:rPr>
                        <a:t>KEY QUESTIONS</a:t>
                      </a:r>
                      <a:endParaRPr lang="en-IE" sz="1200" b="1" dirty="0">
                        <a:solidFill>
                          <a:schemeClr val="bg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IE" sz="11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rebuchet MS" panose="020B0603020202020204" pitchFamily="34" charset="0"/>
                        </a:rPr>
                        <a:t>WHAT</a:t>
                      </a:r>
                      <a:r>
                        <a:rPr lang="en-IE" sz="1100" b="1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rebuchet MS" panose="020B0603020202020204" pitchFamily="34" charset="0"/>
                        </a:rPr>
                        <a:t> ARE THE DISADVANTAGES OF THROUGH AND THROUGH CONVERSION?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4255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sz="11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rebuchet MS" panose="020B0603020202020204" pitchFamily="34" charset="0"/>
                        </a:rPr>
                        <a:t>HOW</a:t>
                      </a:r>
                      <a:r>
                        <a:rPr lang="en-IE" sz="1100" b="1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rebuchet MS" panose="020B0603020202020204" pitchFamily="34" charset="0"/>
                        </a:rPr>
                        <a:t> MIGHT WASTE TIMBER AS A RESULT OF CONVERSION BE RE-USED?</a:t>
                      </a:r>
                      <a:endParaRPr lang="en-IE" sz="1100" b="1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Trebuchet MS" panose="020B0603020202020204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123613">
                <a:tc v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IE" sz="11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rebuchet MS" panose="020B0603020202020204" pitchFamily="34" charset="0"/>
                        </a:rPr>
                        <a:t>WHY ARE</a:t>
                      </a:r>
                      <a:r>
                        <a:rPr lang="en-IE" sz="1100" b="1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rebuchet MS" panose="020B0603020202020204" pitchFamily="34" charset="0"/>
                        </a:rPr>
                        <a:t> THERE DIFFERENT METHODS OF TIMBER CONVERSION AS OPPOSED TO JUST ONE</a:t>
                      </a:r>
                      <a:r>
                        <a:rPr lang="en-IE" sz="11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rebuchet MS" panose="020B0603020202020204" pitchFamily="34" charset="0"/>
                        </a:rPr>
                        <a:t>?</a:t>
                      </a:r>
                      <a:endParaRPr lang="en-IE" sz="11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rebuchet MS" panose="020B0603020202020204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123613">
                <a:tc rowSpan="3">
                  <a:txBody>
                    <a:bodyPr/>
                    <a:lstStyle/>
                    <a:p>
                      <a:pPr algn="l"/>
                      <a:r>
                        <a:rPr lang="en-IE" sz="1200" b="1" dirty="0" smtClean="0">
                          <a:solidFill>
                            <a:schemeClr val="bg1"/>
                          </a:solidFill>
                          <a:latin typeface="Trebuchet MS" panose="020B0603020202020204" pitchFamily="34" charset="0"/>
                        </a:rPr>
                        <a:t>3-2-1</a:t>
                      </a:r>
                      <a:r>
                        <a:rPr lang="en-IE" sz="1200" b="1" baseline="0" dirty="0" smtClean="0">
                          <a:solidFill>
                            <a:schemeClr val="bg1"/>
                          </a:solidFill>
                          <a:latin typeface="Trebuchet MS" panose="020B0603020202020204" pitchFamily="34" charset="0"/>
                        </a:rPr>
                        <a:t> STUDENT REFLECTION</a:t>
                      </a:r>
                      <a:endParaRPr lang="en-IE" sz="1200" b="1" dirty="0">
                        <a:solidFill>
                          <a:schemeClr val="bg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26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IE" sz="11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rebuchet MS" panose="020B0603020202020204" pitchFamily="34" charset="0"/>
                        </a:rPr>
                        <a:t>3 THINGS</a:t>
                      </a:r>
                      <a:r>
                        <a:rPr lang="en-IE" sz="1100" b="1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rebuchet MS" panose="020B0603020202020204" pitchFamily="34" charset="0"/>
                        </a:rPr>
                        <a:t> I LEARNED – WRITE IT ON THE PAGE</a:t>
                      </a:r>
                      <a:endParaRPr lang="en-IE" sz="11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rebuchet MS" panose="020B0603020202020204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123614">
                <a:tc v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IE" sz="11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rebuchet MS" panose="020B0603020202020204" pitchFamily="34" charset="0"/>
                        </a:rPr>
                        <a:t>2 THINGS</a:t>
                      </a:r>
                      <a:r>
                        <a:rPr lang="en-IE" sz="1100" b="1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rebuchet MS" panose="020B0603020202020204" pitchFamily="34" charset="0"/>
                        </a:rPr>
                        <a:t> I WANT TO KNOW MORE ABOUT – WRITE IT ON THE PAGE</a:t>
                      </a:r>
                      <a:endParaRPr lang="en-IE" sz="11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rebuchet MS" panose="020B0603020202020204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123613">
                <a:tc v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IE" sz="11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rebuchet MS" panose="020B0603020202020204" pitchFamily="34" charset="0"/>
                        </a:rPr>
                        <a:t>1 QUESTION I STILL HAVE – WRITE IT ON THE PAGE</a:t>
                      </a:r>
                      <a:endParaRPr lang="en-IE" sz="11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rebuchet MS" panose="020B0603020202020204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31" name="Rectangle 130"/>
          <p:cNvSpPr/>
          <p:nvPr/>
        </p:nvSpPr>
        <p:spPr>
          <a:xfrm>
            <a:off x="3626216" y="3061618"/>
            <a:ext cx="10104146" cy="48574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sz="3600" dirty="0">
              <a:solidFill>
                <a:schemeClr val="accent1">
                  <a:lumMod val="50000"/>
                </a:schemeClr>
              </a:solidFill>
              <a:latin typeface="Trebuchet MS" panose="020B0603020202020204" pitchFamily="34" charset="0"/>
            </a:endParaRPr>
          </a:p>
        </p:txBody>
      </p:sp>
      <p:grpSp>
        <p:nvGrpSpPr>
          <p:cNvPr id="4116" name="Group 4115"/>
          <p:cNvGrpSpPr/>
          <p:nvPr/>
        </p:nvGrpSpPr>
        <p:grpSpPr>
          <a:xfrm>
            <a:off x="3978166" y="1695630"/>
            <a:ext cx="7685771" cy="5704164"/>
            <a:chOff x="3978166" y="1695630"/>
            <a:chExt cx="7685771" cy="5704164"/>
          </a:xfrm>
        </p:grpSpPr>
        <p:sp>
          <p:nvSpPr>
            <p:cNvPr id="133" name="TextBox 132"/>
            <p:cNvSpPr txBox="1"/>
            <p:nvPr/>
          </p:nvSpPr>
          <p:spPr>
            <a:xfrm>
              <a:off x="3978166" y="1695630"/>
              <a:ext cx="7685771" cy="24314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E" sz="4400" dirty="0" smtClean="0">
                  <a:solidFill>
                    <a:schemeClr val="tx2">
                      <a:lumMod val="75000"/>
                    </a:schemeClr>
                  </a:solidFill>
                  <a:latin typeface="Trebuchet MS" panose="020B0603020202020204" pitchFamily="34" charset="0"/>
                </a:rPr>
                <a:t>LET’S CONVERT!</a:t>
              </a:r>
            </a:p>
            <a:p>
              <a:pPr algn="ctr"/>
              <a:endParaRPr lang="en-IE" sz="3600" dirty="0">
                <a:solidFill>
                  <a:schemeClr val="tx2">
                    <a:lumMod val="75000"/>
                  </a:schemeClr>
                </a:solidFill>
                <a:latin typeface="Trebuchet MS" panose="020B0603020202020204" pitchFamily="34" charset="0"/>
              </a:endParaRPr>
            </a:p>
            <a:p>
              <a:pPr algn="ctr"/>
              <a:r>
                <a:rPr lang="en-IE" sz="3600" dirty="0" smtClean="0">
                  <a:solidFill>
                    <a:schemeClr val="tx2">
                      <a:lumMod val="75000"/>
                    </a:schemeClr>
                  </a:solidFill>
                  <a:latin typeface="Trebuchet MS" panose="020B0603020202020204" pitchFamily="34" charset="0"/>
                </a:rPr>
                <a:t>‘Three Methods of Timber Conversion’</a:t>
              </a:r>
              <a:endParaRPr lang="en-IE" sz="3600" dirty="0">
                <a:solidFill>
                  <a:schemeClr val="tx2">
                    <a:lumMod val="75000"/>
                  </a:schemeClr>
                </a:solidFill>
                <a:latin typeface="Trebuchet MS" panose="020B0603020202020204" pitchFamily="34" charset="0"/>
              </a:endParaRPr>
            </a:p>
          </p:txBody>
        </p:sp>
        <p:pic>
          <p:nvPicPr>
            <p:cNvPr id="1048" name="Picture 24" descr="Related image"/>
            <p:cNvPicPr>
              <a:picLocks noChangeAspect="1" noChangeArrowheads="1"/>
            </p:cNvPicPr>
            <p:nvPr/>
          </p:nvPicPr>
          <p:blipFill rotWithShape="1"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477" t="34512" r="20134" b="21905"/>
            <a:stretch/>
          </p:blipFill>
          <p:spPr bwMode="auto">
            <a:xfrm>
              <a:off x="5271410" y="4571720"/>
              <a:ext cx="5051462" cy="28280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676986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4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4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41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41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4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" dur="1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7" dur="500"/>
                                        <p:tgtEl>
                                          <p:spTgt spid="41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2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8" dur="500"/>
                                        <p:tgtEl>
                                          <p:spTgt spid="4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9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>
                      <p:stCondLst>
                        <p:cond delay="indefinite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4" fill="hold">
                      <p:stCondLst>
                        <p:cond delay="indefinite"/>
                      </p:stCondLst>
                      <p:childTnLst>
                        <p:par>
                          <p:cTn id="195" fill="hold">
                            <p:stCondLst>
                              <p:cond delay="0"/>
                            </p:stCondLst>
                            <p:childTnLst>
                              <p:par>
                                <p:cTn id="1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2" fill="hold">
                      <p:stCondLst>
                        <p:cond delay="indefinite"/>
                      </p:stCondLst>
                      <p:childTnLst>
                        <p:par>
                          <p:cTn id="203" fill="hold">
                            <p:stCondLst>
                              <p:cond delay="0"/>
                            </p:stCondLst>
                            <p:childTnLst>
                              <p:par>
                                <p:cTn id="20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0" fill="hold">
                      <p:stCondLst>
                        <p:cond delay="indefinite"/>
                      </p:stCondLst>
                      <p:childTnLst>
                        <p:par>
                          <p:cTn id="211" fill="hold">
                            <p:stCondLst>
                              <p:cond delay="0"/>
                            </p:stCondLst>
                            <p:childTnLst>
                              <p:par>
                                <p:cTn id="2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4" fill="hold">
                      <p:stCondLst>
                        <p:cond delay="indefinite"/>
                      </p:stCondLst>
                      <p:childTnLst>
                        <p:par>
                          <p:cTn id="225" fill="hold">
                            <p:stCondLst>
                              <p:cond delay="0"/>
                            </p:stCondLst>
                            <p:childTnLst>
                              <p:par>
                                <p:cTn id="22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9" fill="hold">
                      <p:stCondLst>
                        <p:cond delay="indefinite"/>
                      </p:stCondLst>
                      <p:childTnLst>
                        <p:par>
                          <p:cTn id="230" fill="hold">
                            <p:stCondLst>
                              <p:cond delay="0"/>
                            </p:stCondLst>
                            <p:childTnLst>
                              <p:par>
                                <p:cTn id="2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3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4" fill="hold">
                      <p:stCondLst>
                        <p:cond delay="indefinite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9" fill="hold">
                      <p:stCondLst>
                        <p:cond delay="indefinite"/>
                      </p:stCondLst>
                      <p:childTnLst>
                        <p:par>
                          <p:cTn id="240" fill="hold">
                            <p:stCondLst>
                              <p:cond delay="0"/>
                            </p:stCondLst>
                            <p:childTnLst>
                              <p:par>
                                <p:cTn id="2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4" fill="hold">
                      <p:stCondLst>
                        <p:cond delay="indefinite"/>
                      </p:stCondLst>
                      <p:childTnLst>
                        <p:par>
                          <p:cTn id="245" fill="hold">
                            <p:stCondLst>
                              <p:cond delay="0"/>
                            </p:stCondLst>
                            <p:childTnLst>
                              <p:par>
                                <p:cTn id="2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9" fill="hold">
                      <p:stCondLst>
                        <p:cond delay="indefinite"/>
                      </p:stCondLst>
                      <p:childTnLst>
                        <p:par>
                          <p:cTn id="250" fill="hold">
                            <p:stCondLst>
                              <p:cond delay="0"/>
                            </p:stCondLst>
                            <p:childTnLst>
                              <p:par>
                                <p:cTn id="2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4" fill="hold">
                      <p:stCondLst>
                        <p:cond delay="indefinite"/>
                      </p:stCondLst>
                      <p:childTnLst>
                        <p:par>
                          <p:cTn id="255" fill="hold">
                            <p:stCondLst>
                              <p:cond delay="0"/>
                            </p:stCondLst>
                            <p:childTnLst>
                              <p:par>
                                <p:cTn id="2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9" fill="hold">
                      <p:stCondLst>
                        <p:cond delay="indefinite"/>
                      </p:stCondLst>
                      <p:childTnLst>
                        <p:par>
                          <p:cTn id="260" fill="hold">
                            <p:stCondLst>
                              <p:cond delay="0"/>
                            </p:stCondLst>
                            <p:childTnLst>
                              <p:par>
                                <p:cTn id="2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4" fill="hold">
                      <p:stCondLst>
                        <p:cond delay="indefinite"/>
                      </p:stCondLst>
                      <p:childTnLst>
                        <p:par>
                          <p:cTn id="265" fill="hold">
                            <p:stCondLst>
                              <p:cond delay="0"/>
                            </p:stCondLst>
                            <p:childTnLst>
                              <p:par>
                                <p:cTn id="2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9" fill="hold">
                      <p:stCondLst>
                        <p:cond delay="indefinite"/>
                      </p:stCondLst>
                      <p:childTnLst>
                        <p:par>
                          <p:cTn id="270" fill="hold">
                            <p:stCondLst>
                              <p:cond delay="0"/>
                            </p:stCondLst>
                            <p:childTnLst>
                              <p:par>
                                <p:cTn id="2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4" fill="hold">
                      <p:stCondLst>
                        <p:cond delay="indefinite"/>
                      </p:stCondLst>
                      <p:childTnLst>
                        <p:par>
                          <p:cTn id="275" fill="hold">
                            <p:stCondLst>
                              <p:cond delay="0"/>
                            </p:stCondLst>
                            <p:childTnLst>
                              <p:par>
                                <p:cTn id="2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9" fill="hold">
                      <p:stCondLst>
                        <p:cond delay="indefinite"/>
                      </p:stCondLst>
                      <p:childTnLst>
                        <p:par>
                          <p:cTn id="280" fill="hold">
                            <p:stCondLst>
                              <p:cond delay="0"/>
                            </p:stCondLst>
                            <p:childTnLst>
                              <p:par>
                                <p:cTn id="28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4" fill="hold">
                      <p:stCondLst>
                        <p:cond delay="indefinite"/>
                      </p:stCondLst>
                      <p:childTnLst>
                        <p:par>
                          <p:cTn id="285" fill="hold">
                            <p:stCondLst>
                              <p:cond delay="0"/>
                            </p:stCondLst>
                            <p:childTnLst>
                              <p:par>
                                <p:cTn id="2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8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9" fill="hold">
                      <p:stCondLst>
                        <p:cond delay="indefinite"/>
                      </p:stCondLst>
                      <p:childTnLst>
                        <p:par>
                          <p:cTn id="290" fill="hold">
                            <p:stCondLst>
                              <p:cond delay="0"/>
                            </p:stCondLst>
                            <p:childTnLst>
                              <p:par>
                                <p:cTn id="2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7" fill="hold">
                      <p:stCondLst>
                        <p:cond delay="indefinite"/>
                      </p:stCondLst>
                      <p:childTnLst>
                        <p:par>
                          <p:cTn id="298" fill="hold">
                            <p:stCondLst>
                              <p:cond delay="0"/>
                            </p:stCondLst>
                            <p:childTnLst>
                              <p:par>
                                <p:cTn id="2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1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5" fill="hold">
                      <p:stCondLst>
                        <p:cond delay="indefinite"/>
                      </p:stCondLst>
                      <p:childTnLst>
                        <p:par>
                          <p:cTn id="306" fill="hold">
                            <p:stCondLst>
                              <p:cond delay="0"/>
                            </p:stCondLst>
                            <p:childTnLst>
                              <p:par>
                                <p:cTn id="30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9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3" fill="hold">
                      <p:stCondLst>
                        <p:cond delay="indefinite"/>
                      </p:stCondLst>
                      <p:childTnLst>
                        <p:par>
                          <p:cTn id="314" fill="hold">
                            <p:stCondLst>
                              <p:cond delay="0"/>
                            </p:stCondLst>
                            <p:childTnLst>
                              <p:par>
                                <p:cTn id="3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0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1" fill="hold">
                      <p:stCondLst>
                        <p:cond delay="indefinite"/>
                      </p:stCondLst>
                      <p:childTnLst>
                        <p:par>
                          <p:cTn id="322" fill="hold">
                            <p:stCondLst>
                              <p:cond delay="0"/>
                            </p:stCondLst>
                            <p:childTnLst>
                              <p:par>
                                <p:cTn id="3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5" dur="500"/>
                                        <p:tgtEl>
                                          <p:spTgt spid="40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6" fill="hold">
                      <p:stCondLst>
                        <p:cond delay="indefinite"/>
                      </p:stCondLst>
                      <p:childTnLst>
                        <p:par>
                          <p:cTn id="327" fill="hold">
                            <p:stCondLst>
                              <p:cond delay="0"/>
                            </p:stCondLst>
                            <p:childTnLst>
                              <p:par>
                                <p:cTn id="3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0" dur="5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1" fill="hold">
                      <p:stCondLst>
                        <p:cond delay="indefinite"/>
                      </p:stCondLst>
                      <p:childTnLst>
                        <p:par>
                          <p:cTn id="332" fill="hold">
                            <p:stCondLst>
                              <p:cond delay="0"/>
                            </p:stCondLst>
                            <p:childTnLst>
                              <p:par>
                                <p:cTn id="3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5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6" fill="hold">
                      <p:stCondLst>
                        <p:cond delay="indefinite"/>
                      </p:stCondLst>
                      <p:childTnLst>
                        <p:par>
                          <p:cTn id="337" fill="hold">
                            <p:stCondLst>
                              <p:cond delay="0"/>
                            </p:stCondLst>
                            <p:childTnLst>
                              <p:par>
                                <p:cTn id="3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0" dur="5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1" fill="hold">
                      <p:stCondLst>
                        <p:cond delay="indefinite"/>
                      </p:stCondLst>
                      <p:childTnLst>
                        <p:par>
                          <p:cTn id="342" fill="hold">
                            <p:stCondLst>
                              <p:cond delay="0"/>
                            </p:stCondLst>
                            <p:childTnLst>
                              <p:par>
                                <p:cTn id="34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5" dur="500"/>
                                        <p:tgtEl>
                                          <p:spTgt spid="4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6" fill="hold">
                      <p:stCondLst>
                        <p:cond delay="indefinite"/>
                      </p:stCondLst>
                      <p:childTnLst>
                        <p:par>
                          <p:cTn id="347" fill="hold">
                            <p:stCondLst>
                              <p:cond delay="0"/>
                            </p:stCondLst>
                            <p:childTnLst>
                              <p:par>
                                <p:cTn id="3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0" dur="500"/>
                                        <p:tgtEl>
                                          <p:spTgt spid="4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3" dur="5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4" fill="hold">
                      <p:stCondLst>
                        <p:cond delay="indefinite"/>
                      </p:stCondLst>
                      <p:childTnLst>
                        <p:par>
                          <p:cTn id="355" fill="hold">
                            <p:stCondLst>
                              <p:cond delay="0"/>
                            </p:stCondLst>
                            <p:childTnLst>
                              <p:par>
                                <p:cTn id="3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8" dur="500"/>
                                        <p:tgtEl>
                                          <p:spTgt spid="4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1" dur="500"/>
                                        <p:tgtEl>
                                          <p:spTgt spid="1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2" fill="hold">
                      <p:stCondLst>
                        <p:cond delay="indefinite"/>
                      </p:stCondLst>
                      <p:childTnLst>
                        <p:par>
                          <p:cTn id="363" fill="hold">
                            <p:stCondLst>
                              <p:cond delay="0"/>
                            </p:stCondLst>
                            <p:childTnLst>
                              <p:par>
                                <p:cTn id="36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6" dur="500"/>
                                        <p:tgtEl>
                                          <p:spTgt spid="4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9" dur="50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8" grpId="0" animBg="1"/>
      <p:bldP spid="59" grpId="0" animBg="1"/>
      <p:bldP spid="60" grpId="0" animBg="1"/>
      <p:bldP spid="72" grpId="0" animBg="1"/>
      <p:bldP spid="74" grpId="0" animBg="1"/>
      <p:bldP spid="76" grpId="0" animBg="1"/>
      <p:bldP spid="78" grpId="0" animBg="1"/>
      <p:bldP spid="79" grpId="0" animBg="1"/>
      <p:bldP spid="82" grpId="0" animBg="1"/>
      <p:bldP spid="83" grpId="0" animBg="1"/>
      <p:bldP spid="86" grpId="0" animBg="1"/>
      <p:bldP spid="87" grpId="0" animBg="1"/>
      <p:bldP spid="11" grpId="0"/>
      <p:bldP spid="91" grpId="0"/>
      <p:bldP spid="92" grpId="0"/>
      <p:bldP spid="4102" grpId="0"/>
      <p:bldP spid="4101" grpId="0"/>
      <p:bldP spid="4104" grpId="0"/>
      <p:bldP spid="4107" grpId="0" animBg="1"/>
      <p:bldP spid="128" grpId="0"/>
      <p:bldP spid="131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3332</TotalTime>
  <Words>552</Words>
  <Application>Microsoft Office PowerPoint</Application>
  <PresentationFormat>Custom</PresentationFormat>
  <Paragraphs>52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Trebuchet MS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489</cp:revision>
  <dcterms:created xsi:type="dcterms:W3CDTF">2019-07-08T07:56:12Z</dcterms:created>
  <dcterms:modified xsi:type="dcterms:W3CDTF">2019-09-26T18:40:45Z</dcterms:modified>
</cp:coreProperties>
</file>