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0" r:id="rId6"/>
    <p:sldId id="263" r:id="rId7"/>
    <p:sldId id="259" r:id="rId8"/>
    <p:sldId id="26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1513" autoAdjust="0"/>
  </p:normalViewPr>
  <p:slideViewPr>
    <p:cSldViewPr>
      <p:cViewPr varScale="1">
        <p:scale>
          <a:sx n="66" d="100"/>
          <a:sy n="66" d="100"/>
        </p:scale>
        <p:origin x="147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EC57-BEA6-42A6-9FA0-9FACDA107EC9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2A87-4617-4BC8-A0F6-CCF4F00A60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EC57-BEA6-42A6-9FA0-9FACDA107EC9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2A87-4617-4BC8-A0F6-CCF4F00A60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EC57-BEA6-42A6-9FA0-9FACDA107EC9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2A87-4617-4BC8-A0F6-CCF4F00A60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EC57-BEA6-42A6-9FA0-9FACDA107EC9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2A87-4617-4BC8-A0F6-CCF4F00A60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EC57-BEA6-42A6-9FA0-9FACDA107EC9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2A87-4617-4BC8-A0F6-CCF4F00A60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EC57-BEA6-42A6-9FA0-9FACDA107EC9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2A87-4617-4BC8-A0F6-CCF4F00A60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EC57-BEA6-42A6-9FA0-9FACDA107EC9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2A87-4617-4BC8-A0F6-CCF4F00A60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EC57-BEA6-42A6-9FA0-9FACDA107EC9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2A87-4617-4BC8-A0F6-CCF4F00A60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EC57-BEA6-42A6-9FA0-9FACDA107EC9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2A87-4617-4BC8-A0F6-CCF4F00A60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EC57-BEA6-42A6-9FA0-9FACDA107EC9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2A87-4617-4BC8-A0F6-CCF4F00A60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EC57-BEA6-42A6-9FA0-9FACDA107EC9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2A87-4617-4BC8-A0F6-CCF4F00A60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6EC57-BEA6-42A6-9FA0-9FACDA107EC9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62A87-4617-4BC8-A0F6-CCF4F00A60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Image result for the way back home pictur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371600" y="3164681"/>
            <a:ext cx="6553200" cy="369331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Hello boys and girls,</a:t>
            </a:r>
          </a:p>
          <a:p>
            <a:endParaRPr lang="en-US" dirty="0"/>
          </a:p>
          <a:p>
            <a:r>
              <a:rPr lang="en-US" dirty="0"/>
              <a:t>I hope you liked the letter I sent. Your teacher has told me that you really liked my story and have put actions to it. I would LOVE to see that!</a:t>
            </a:r>
          </a:p>
          <a:p>
            <a:endParaRPr lang="en-US" dirty="0"/>
          </a:p>
          <a:p>
            <a:r>
              <a:rPr lang="en-US" dirty="0"/>
              <a:t>The moon was a surreal experience, so peaceful and quiet, yet beautiful.  Do you have any questions for me about my journey to the moon?  Or how I felt on my journey up and down? Write them down and your teacher will send them to me. </a:t>
            </a:r>
            <a:r>
              <a:rPr lang="en-US" b="1" dirty="0"/>
              <a:t>I cannot wait to answer them.  </a:t>
            </a:r>
          </a:p>
          <a:p>
            <a:endParaRPr lang="en-US" b="1" dirty="0"/>
          </a:p>
          <a:p>
            <a:r>
              <a:rPr lang="en-US" b="1" dirty="0"/>
              <a:t>From, The Boy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Over to you ……..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00" y="1676400"/>
            <a:ext cx="90011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4953000"/>
            <a:ext cx="823913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105400"/>
            <a:ext cx="823913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76400"/>
            <a:ext cx="823913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1" name="Picture 5" descr="C:\Users\a\AppData\Local\Microsoft\Windows\Temporary Internet Files\Content.IE5\NBKS5ZLC\moon-and-stars-1382724421cCn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971800"/>
            <a:ext cx="1176338" cy="1633537"/>
          </a:xfrm>
          <a:prstGeom prst="rect">
            <a:avLst/>
          </a:prstGeom>
          <a:noFill/>
        </p:spPr>
      </p:pic>
      <p:pic>
        <p:nvPicPr>
          <p:cNvPr id="10" name="Picture 5" descr="C:\Users\a\AppData\Local\Microsoft\Windows\Temporary Internet Files\Content.IE5\NBKS5ZLC\moon-and-stars-1382724421cCn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2895600"/>
            <a:ext cx="1176338" cy="1633537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906F9-AB78-485F-8FF3-7B7EBF67B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>
                <a:solidFill>
                  <a:srgbClr val="FF0000"/>
                </a:solidFill>
              </a:rPr>
              <a:t>(Insert picture of class)</a:t>
            </a:r>
          </a:p>
          <a:p>
            <a:r>
              <a:rPr lang="en-IE" dirty="0">
                <a:solidFill>
                  <a:srgbClr val="FF0000"/>
                </a:solidFill>
              </a:rPr>
              <a:t>Prior to this we learnt actions to the story and had been retelling it daily following Pie Corbett’s Talk for Writing programme.</a:t>
            </a:r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4" name="Picture 14" descr="C:\Users\a\AppData\Local\Microsoft\Windows\Temporary Internet Files\Content.IE5\NBKS5ZLC\space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143000" y="304800"/>
            <a:ext cx="6705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>
                <a:solidFill>
                  <a:srgbClr val="FFFF00"/>
                </a:solidFill>
              </a:rPr>
              <a:t>What</a:t>
            </a:r>
            <a:r>
              <a:rPr lang="en-US" sz="3200" dirty="0">
                <a:solidFill>
                  <a:schemeClr val="bg1"/>
                </a:solidFill>
              </a:rPr>
              <a:t> questions could we ask the boy</a:t>
            </a:r>
            <a:r>
              <a:rPr lang="en-US" sz="3200" dirty="0">
                <a:solidFill>
                  <a:srgbClr val="FFFF00"/>
                </a:solidFill>
              </a:rPr>
              <a:t>?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u="sng" dirty="0">
              <a:solidFill>
                <a:srgbClr val="FFFF00"/>
              </a:solidFill>
            </a:endParaRPr>
          </a:p>
          <a:p>
            <a:r>
              <a:rPr lang="en-US" sz="3200" u="sng" dirty="0">
                <a:solidFill>
                  <a:srgbClr val="FFFF00"/>
                </a:solidFill>
              </a:rPr>
              <a:t>What</a:t>
            </a:r>
            <a:r>
              <a:rPr lang="en-US" sz="3200" dirty="0">
                <a:solidFill>
                  <a:schemeClr val="bg1"/>
                </a:solidFill>
              </a:rPr>
              <a:t> do you want to know about his journey to space</a:t>
            </a:r>
            <a:r>
              <a:rPr lang="en-US" sz="3200" dirty="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4800" y="3581400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Who?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4876800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What?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29000" y="37338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Where?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81600" y="48768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When?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81800" y="37338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Why?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B16511EC-6457-4278-BE84-F75924A43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0"/>
            <a:ext cx="83518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9640829-DB8B-4B82-AF37-213E3CAE975E}"/>
              </a:ext>
            </a:extLst>
          </p:cNvPr>
          <p:cNvSpPr txBox="1"/>
          <p:nvPr/>
        </p:nvSpPr>
        <p:spPr>
          <a:xfrm>
            <a:off x="5638800" y="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highlight>
                  <a:srgbClr val="FFFF00"/>
                </a:highlight>
              </a:rPr>
              <a:t>What questions would you want to ask him here?</a:t>
            </a:r>
            <a:endParaRPr lang="en-GB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37485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4AFC8-B5B2-4688-8695-3B1CD6782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420345D-6B1B-451C-8C5F-4E66E72AE29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"/>
            <a:ext cx="8382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7020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>
            <a:extLst>
              <a:ext uri="{FF2B5EF4-FFF2-40B4-BE49-F238E27FC236}">
                <a16:creationId xmlns:a16="http://schemas.microsoft.com/office/drawing/2014/main" id="{8F204EF0-968D-4DB0-9E0D-72E693CB8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65088"/>
            <a:ext cx="7993062" cy="679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0863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95" name="Picture 11" descr="C:\Users\a\AppData\Local\Microsoft\Windows\Temporary Internet Files\Content.IE5\TMEUTHUH\Nasa_earth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81000" y="3810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Who</a:t>
            </a:r>
            <a:r>
              <a:rPr lang="en-US" sz="2800" dirty="0">
                <a:solidFill>
                  <a:schemeClr val="bg1"/>
                </a:solidFill>
              </a:rPr>
              <a:t> did you tell about your trip</a:t>
            </a:r>
            <a:r>
              <a:rPr lang="en-US" sz="2800" dirty="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600" y="1066800"/>
            <a:ext cx="335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What </a:t>
            </a:r>
            <a:r>
              <a:rPr lang="en-US" sz="2800" dirty="0">
                <a:solidFill>
                  <a:schemeClr val="bg1"/>
                </a:solidFill>
              </a:rPr>
              <a:t>did you miss the most when you were on the moon</a:t>
            </a:r>
            <a:r>
              <a:rPr lang="en-US" sz="2800" dirty="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28956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did you feel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8600" y="2895600"/>
            <a:ext cx="3505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How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bg1"/>
                </a:solidFill>
              </a:rPr>
              <a:t>did you feel travelling through space</a:t>
            </a:r>
            <a:r>
              <a:rPr lang="en-US" sz="2800" dirty="0">
                <a:solidFill>
                  <a:srgbClr val="FFFF00"/>
                </a:solidFill>
              </a:rPr>
              <a:t>? </a:t>
            </a:r>
          </a:p>
          <a:p>
            <a:endParaRPr lang="en-US" sz="2800" dirty="0">
              <a:solidFill>
                <a:srgbClr val="FFFF00"/>
              </a:solidFill>
            </a:endParaRPr>
          </a:p>
          <a:p>
            <a:r>
              <a:rPr lang="en-US" sz="2800" dirty="0">
                <a:solidFill>
                  <a:srgbClr val="FFFF00"/>
                </a:solidFill>
              </a:rPr>
              <a:t>What </a:t>
            </a:r>
            <a:r>
              <a:rPr lang="en-US" sz="2800" dirty="0">
                <a:solidFill>
                  <a:schemeClr val="bg1"/>
                </a:solidFill>
              </a:rPr>
              <a:t>did you see</a:t>
            </a:r>
            <a:r>
              <a:rPr lang="en-US" sz="2800" dirty="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1000" y="5105400"/>
            <a:ext cx="304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rgbClr val="FFFF00"/>
              </a:solidFill>
            </a:endParaRPr>
          </a:p>
          <a:p>
            <a:r>
              <a:rPr lang="en-US" sz="2800" dirty="0">
                <a:solidFill>
                  <a:srgbClr val="FFFF00"/>
                </a:solidFill>
              </a:rPr>
              <a:t>Where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bg1"/>
                </a:solidFill>
              </a:rPr>
              <a:t>will your next adventure be</a:t>
            </a:r>
            <a:r>
              <a:rPr lang="en-US" sz="2800" dirty="0">
                <a:solidFill>
                  <a:srgbClr val="FFFF00"/>
                </a:solidFill>
              </a:rPr>
              <a:t>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0D8DCD-BA11-4968-869F-F32F673CE616}"/>
              </a:ext>
            </a:extLst>
          </p:cNvPr>
          <p:cNvSpPr txBox="1"/>
          <p:nvPr/>
        </p:nvSpPr>
        <p:spPr>
          <a:xfrm>
            <a:off x="3962400" y="4711482"/>
            <a:ext cx="3581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>
                <a:solidFill>
                  <a:srgbClr val="FFFF00"/>
                </a:solidFill>
              </a:rPr>
              <a:t>Were you scared when you were stuck on the moon?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D24BF-1B8A-4114-92F4-36E599105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CC8D2-4CB7-406E-9B6B-0B1D0B732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713" y="1457552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IE" dirty="0"/>
          </a:p>
        </p:txBody>
      </p:sp>
      <p:pic>
        <p:nvPicPr>
          <p:cNvPr id="2055" name="irc_mi" descr="http://i.telegraph.co.uk/multimedia/archive/01182/arts-graphics-2007_1182325a.jpg">
            <a:extLst>
              <a:ext uri="{FF2B5EF4-FFF2-40B4-BE49-F238E27FC236}">
                <a16:creationId xmlns:a16="http://schemas.microsoft.com/office/drawing/2014/main" id="{6F3168D3-2B8B-4582-95B1-ABD09ABAD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58" y="212158"/>
            <a:ext cx="1512888" cy="159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A8E547-1012-4A23-B29A-59416866475B}"/>
              </a:ext>
            </a:extLst>
          </p:cNvPr>
          <p:cNvSpPr/>
          <p:nvPr/>
        </p:nvSpPr>
        <p:spPr>
          <a:xfrm>
            <a:off x="315913" y="2516415"/>
            <a:ext cx="2679700" cy="397256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I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942FAF-9D1D-4D9E-A078-FBE8F5A0C7D4}"/>
              </a:ext>
            </a:extLst>
          </p:cNvPr>
          <p:cNvSpPr/>
          <p:nvPr/>
        </p:nvSpPr>
        <p:spPr>
          <a:xfrm>
            <a:off x="3166248" y="2516415"/>
            <a:ext cx="2806065" cy="397256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I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41053E-5768-42B4-A67B-72DE03289FD3}"/>
              </a:ext>
            </a:extLst>
          </p:cNvPr>
          <p:cNvSpPr/>
          <p:nvPr/>
        </p:nvSpPr>
        <p:spPr>
          <a:xfrm>
            <a:off x="6167893" y="2492175"/>
            <a:ext cx="2853055" cy="397256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I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699F7A1-64F8-4751-A6B7-4BB9692E2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713" y="1844336"/>
            <a:ext cx="1624013" cy="488316"/>
          </a:xfrm>
          <a:prstGeom prst="rect">
            <a:avLst/>
          </a:prstGeom>
          <a:solidFill>
            <a:srgbClr val="FFFFFF"/>
          </a:solidFill>
          <a:ln w="25400">
            <a:solidFill>
              <a:srgbClr val="F7964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How?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47748A30-B169-4D46-AAC4-7B90DE75C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844336"/>
            <a:ext cx="1622425" cy="470739"/>
          </a:xfrm>
          <a:prstGeom prst="rect">
            <a:avLst/>
          </a:prstGeom>
          <a:solidFill>
            <a:srgbClr val="FFFFFF"/>
          </a:solidFill>
          <a:ln w="25400">
            <a:solidFill>
              <a:srgbClr val="F7964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Where?</a:t>
            </a: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53208211-9DA3-4226-AEAD-2590243B8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8116" y="1804422"/>
            <a:ext cx="1622425" cy="480582"/>
          </a:xfrm>
          <a:prstGeom prst="rect">
            <a:avLst/>
          </a:prstGeom>
          <a:solidFill>
            <a:srgbClr val="FFFFFF"/>
          </a:solidFill>
          <a:ln w="25400">
            <a:solidFill>
              <a:srgbClr val="F7964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What?</a:t>
            </a: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7D84185D-3906-43E4-ABC9-01E799979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975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E"/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C5C4F397-510D-41F9-A987-73786E0B0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46695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CW Cursive Writing 22"/>
                <a:ea typeface="Calibri" panose="020F0502020204030204" pitchFamily="34" charset="0"/>
                <a:cs typeface="Times New Roman" panose="02020603050405020304" pitchFamily="18" charset="0"/>
              </a:rPr>
              <a:t>Name:</a:t>
            </a:r>
            <a:endParaRPr kumimoji="0" lang="en-IE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LO: Gather questions to ask the boy from the story.</a:t>
            </a:r>
            <a:endParaRPr kumimoji="0" lang="en-IE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7FCE8C15-C3F1-4241-9D8F-DB34D6125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46695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IE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IE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4">
            <a:extLst>
              <a:ext uri="{FF2B5EF4-FFF2-40B4-BE49-F238E27FC236}">
                <a16:creationId xmlns:a16="http://schemas.microsoft.com/office/drawing/2014/main" id="{D79311C8-BF5D-45C1-AB26-DB62CA6E2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46695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39417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39417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39417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39417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39417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417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417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417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417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41763" algn="l"/>
              </a:tabLst>
            </a:pPr>
            <a:r>
              <a:rPr kumimoji="0" lang="en-GB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kumimoji="0" lang="en-IE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41763" algn="l"/>
              </a:tabLst>
            </a:pPr>
            <a:r>
              <a:rPr kumimoji="0" lang="en-GB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kumimoji="0" lang="en-IE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41763" algn="l"/>
              </a:tabLst>
            </a:pPr>
            <a:endParaRPr kumimoji="0" lang="en-IE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054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251</Words>
  <Application>Microsoft Office PowerPoint</Application>
  <PresentationFormat>On-screen Show (4:3)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CCW Cursive Writing 22</vt:lpstr>
      <vt:lpstr>Office Theme</vt:lpstr>
      <vt:lpstr>PowerPoint Presentation</vt:lpstr>
      <vt:lpstr>Over to you ……..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</dc:creator>
  <cp:lastModifiedBy>Donal Dunne</cp:lastModifiedBy>
  <cp:revision>16</cp:revision>
  <dcterms:created xsi:type="dcterms:W3CDTF">2017-10-10T08:06:23Z</dcterms:created>
  <dcterms:modified xsi:type="dcterms:W3CDTF">2019-08-17T10:25:36Z</dcterms:modified>
</cp:coreProperties>
</file>