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0" r:id="rId3"/>
    <p:sldId id="262" r:id="rId4"/>
    <p:sldId id="257" r:id="rId5"/>
    <p:sldId id="259"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dia McCarthy" initials="LM" lastIdx="1" clrIdx="0">
    <p:extLst>
      <p:ext uri="{19B8F6BF-5375-455C-9EA6-DF929625EA0E}">
        <p15:presenceInfo xmlns:p15="http://schemas.microsoft.com/office/powerpoint/2012/main" userId="S-1-5-21-1985066328-4105119076-928669001-73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332"/>
    <a:srgbClr val="0085CA"/>
    <a:srgbClr val="0A0A0A"/>
    <a:srgbClr val="008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81"/>
    <p:restoredTop sz="62786" autoAdjust="0"/>
  </p:normalViewPr>
  <p:slideViewPr>
    <p:cSldViewPr snapToGrid="0" snapToObjects="1">
      <p:cViewPr varScale="1">
        <p:scale>
          <a:sx n="72" d="100"/>
          <a:sy n="72" d="100"/>
        </p:scale>
        <p:origin x="2370" y="66"/>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980608-4070-304E-B86B-69D6FAA3DC02}" type="datetimeFigureOut">
              <a:rPr lang="en-US" smtClean="0"/>
              <a:t>3/11/2020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BCAE9-C3A7-CD47-9461-AC47654108D7}" type="slidenum">
              <a:rPr lang="en-US" smtClean="0"/>
              <a:t>‹#›</a:t>
            </a:fld>
            <a:endParaRPr lang="en-US" dirty="0"/>
          </a:p>
        </p:txBody>
      </p:sp>
    </p:spTree>
    <p:extLst>
      <p:ext uri="{BB962C8B-B14F-4D97-AF65-F5344CB8AC3E}">
        <p14:creationId xmlns:p14="http://schemas.microsoft.com/office/powerpoint/2010/main" val="1678357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1</a:t>
            </a:fld>
            <a:endParaRPr lang="en-US" dirty="0"/>
          </a:p>
        </p:txBody>
      </p:sp>
    </p:spTree>
    <p:extLst>
      <p:ext uri="{BB962C8B-B14F-4D97-AF65-F5344CB8AC3E}">
        <p14:creationId xmlns:p14="http://schemas.microsoft.com/office/powerpoint/2010/main" val="312517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2</a:t>
            </a:fld>
            <a:endParaRPr lang="en-US" dirty="0"/>
          </a:p>
        </p:txBody>
      </p:sp>
    </p:spTree>
    <p:extLst>
      <p:ext uri="{BB962C8B-B14F-4D97-AF65-F5344CB8AC3E}">
        <p14:creationId xmlns:p14="http://schemas.microsoft.com/office/powerpoint/2010/main" val="3864265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3</a:t>
            </a:fld>
            <a:endParaRPr lang="en-US" dirty="0"/>
          </a:p>
        </p:txBody>
      </p:sp>
    </p:spTree>
    <p:extLst>
      <p:ext uri="{BB962C8B-B14F-4D97-AF65-F5344CB8AC3E}">
        <p14:creationId xmlns:p14="http://schemas.microsoft.com/office/powerpoint/2010/main" val="1673929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5</a:t>
            </a:fld>
            <a:endParaRPr lang="en-US" dirty="0"/>
          </a:p>
        </p:txBody>
      </p:sp>
    </p:spTree>
    <p:extLst>
      <p:ext uri="{BB962C8B-B14F-4D97-AF65-F5344CB8AC3E}">
        <p14:creationId xmlns:p14="http://schemas.microsoft.com/office/powerpoint/2010/main" val="325270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6</a:t>
            </a:fld>
            <a:endParaRPr lang="en-US" dirty="0"/>
          </a:p>
        </p:txBody>
      </p:sp>
    </p:spTree>
    <p:extLst>
      <p:ext uri="{BB962C8B-B14F-4D97-AF65-F5344CB8AC3E}">
        <p14:creationId xmlns:p14="http://schemas.microsoft.com/office/powerpoint/2010/main" val="350899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EE6FF7D-9B7F-6045-8778-B4A2B40FB9E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32674A33-18CA-C647-913F-4868B17D4863}"/>
              </a:ext>
            </a:extLst>
          </p:cNvPr>
          <p:cNvSpPr>
            <a:spLocks noGrp="1"/>
          </p:cNvSpPr>
          <p:nvPr>
            <p:ph type="title" hasCustomPrompt="1"/>
          </p:nvPr>
        </p:nvSpPr>
        <p:spPr>
          <a:xfrm>
            <a:off x="953813" y="878704"/>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405A9351-A478-A44B-812F-A13EB39C3F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5517"/>
            <a:ext cx="1282392" cy="1282392"/>
          </a:xfrm>
          <a:prstGeom prst="rect">
            <a:avLst/>
          </a:prstGeom>
        </p:spPr>
      </p:pic>
    </p:spTree>
    <p:extLst>
      <p:ext uri="{BB962C8B-B14F-4D97-AF65-F5344CB8AC3E}">
        <p14:creationId xmlns:p14="http://schemas.microsoft.com/office/powerpoint/2010/main" val="267137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6EA6D05-0FBA-8E44-A391-339DCE491C05}"/>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F25CE6DB-EBF4-7C47-97E0-BF31B9FDC644}"/>
              </a:ext>
            </a:extLst>
          </p:cNvPr>
          <p:cNvSpPr>
            <a:spLocks noGrp="1"/>
          </p:cNvSpPr>
          <p:nvPr>
            <p:ph type="title" hasCustomPrompt="1"/>
          </p:nvPr>
        </p:nvSpPr>
        <p:spPr>
          <a:xfrm>
            <a:off x="953813" y="874979"/>
            <a:ext cx="6595712" cy="1325563"/>
          </a:xfrm>
          <a:prstGeom prst="rect">
            <a:avLst/>
          </a:prstGeom>
        </p:spPr>
        <p:txBody>
          <a:bodyPr vert="horz" lIns="91440" tIns="45720" rIns="91440" bIns="45720" rtlCol="0" anchor="ctr">
            <a:normAutofit/>
          </a:bodyPr>
          <a:lstStyle>
            <a:lvl1pPr>
              <a:lnSpc>
                <a:spcPts val="4700"/>
              </a:lnSpc>
              <a:defRPr sz="5400">
                <a:solidFill>
                  <a:schemeClr val="bg1"/>
                </a:solidFill>
              </a:defRPr>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C22D8A99-EB13-0542-9288-FF5735ACF1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1792"/>
            <a:ext cx="1282392" cy="1282392"/>
          </a:xfrm>
          <a:prstGeom prst="rect">
            <a:avLst/>
          </a:prstGeom>
        </p:spPr>
      </p:pic>
    </p:spTree>
    <p:extLst>
      <p:ext uri="{BB962C8B-B14F-4D97-AF65-F5344CB8AC3E}">
        <p14:creationId xmlns:p14="http://schemas.microsoft.com/office/powerpoint/2010/main" val="3687886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53813" y="1826696"/>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5" name="Picture 14">
            <a:extLst>
              <a:ext uri="{FF2B5EF4-FFF2-40B4-BE49-F238E27FC236}">
                <a16:creationId xmlns:a16="http://schemas.microsoft.com/office/drawing/2014/main" id="{7AC15615-70CE-F04E-8A24-CF90257867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456" y="1763509"/>
            <a:ext cx="1282392" cy="1282392"/>
          </a:xfrm>
          <a:prstGeom prst="rect">
            <a:avLst/>
          </a:prstGeom>
        </p:spPr>
      </p:pic>
    </p:spTree>
    <p:extLst>
      <p:ext uri="{BB962C8B-B14F-4D97-AF65-F5344CB8AC3E}">
        <p14:creationId xmlns:p14="http://schemas.microsoft.com/office/powerpoint/2010/main" val="1266430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0A1391D-C0A1-7848-8846-1BF32DD1EF87}"/>
              </a:ext>
            </a:extLst>
          </p:cNvPr>
          <p:cNvSpPr>
            <a:spLocks noGrp="1"/>
          </p:cNvSpPr>
          <p:nvPr>
            <p:ph idx="1"/>
          </p:nvPr>
        </p:nvSpPr>
        <p:spPr>
          <a:xfrm>
            <a:off x="591015" y="1523481"/>
            <a:ext cx="11050858"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Title Placeholder 1">
            <a:extLst>
              <a:ext uri="{FF2B5EF4-FFF2-40B4-BE49-F238E27FC236}">
                <a16:creationId xmlns:a16="http://schemas.microsoft.com/office/drawing/2014/main" id="{9ADD39E8-436B-5E42-9E93-1C0593471F3F}"/>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8" name="Picture 17">
            <a:extLst>
              <a:ext uri="{FF2B5EF4-FFF2-40B4-BE49-F238E27FC236}">
                <a16:creationId xmlns:a16="http://schemas.microsoft.com/office/drawing/2014/main" id="{2B3DF8FC-71D6-8546-AB5F-214F00D14EF8}"/>
              </a:ext>
            </a:extLst>
          </p:cNvPr>
          <p:cNvPicPr>
            <a:picLocks noChangeAspect="1"/>
          </p:cNvPicPr>
          <p:nvPr userDrawn="1"/>
        </p:nvPicPr>
        <p:blipFill>
          <a:blip r:embed="rId3"/>
          <a:stretch>
            <a:fillRect/>
          </a:stretch>
        </p:blipFill>
        <p:spPr>
          <a:xfrm>
            <a:off x="468350" y="183858"/>
            <a:ext cx="398599" cy="1428307"/>
          </a:xfrm>
          <a:prstGeom prst="rect">
            <a:avLst/>
          </a:prstGeom>
        </p:spPr>
      </p:pic>
    </p:spTree>
    <p:extLst>
      <p:ext uri="{BB962C8B-B14F-4D97-AF65-F5344CB8AC3E}">
        <p14:creationId xmlns:p14="http://schemas.microsoft.com/office/powerpoint/2010/main" val="176967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Content Placeholder 2">
            <a:extLst>
              <a:ext uri="{FF2B5EF4-FFF2-40B4-BE49-F238E27FC236}">
                <a16:creationId xmlns:a16="http://schemas.microsoft.com/office/drawing/2014/main" id="{8F1D0EDD-ED03-C84E-9087-AA440530A043}"/>
              </a:ext>
            </a:extLst>
          </p:cNvPr>
          <p:cNvSpPr>
            <a:spLocks noGrp="1"/>
          </p:cNvSpPr>
          <p:nvPr>
            <p:ph idx="1"/>
          </p:nvPr>
        </p:nvSpPr>
        <p:spPr>
          <a:xfrm>
            <a:off x="591016"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8" name="Title Placeholder 1">
            <a:extLst>
              <a:ext uri="{FF2B5EF4-FFF2-40B4-BE49-F238E27FC236}">
                <a16:creationId xmlns:a16="http://schemas.microsoft.com/office/drawing/2014/main" id="{68FBA9C4-0DCA-6442-947F-C41EBAD94642}"/>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9" name="Picture 18">
            <a:extLst>
              <a:ext uri="{FF2B5EF4-FFF2-40B4-BE49-F238E27FC236}">
                <a16:creationId xmlns:a16="http://schemas.microsoft.com/office/drawing/2014/main" id="{C2E8F726-9E36-124C-85FE-251179C1586D}"/>
              </a:ext>
            </a:extLst>
          </p:cNvPr>
          <p:cNvPicPr>
            <a:picLocks noChangeAspect="1"/>
          </p:cNvPicPr>
          <p:nvPr userDrawn="1"/>
        </p:nvPicPr>
        <p:blipFill>
          <a:blip r:embed="rId3"/>
          <a:stretch>
            <a:fillRect/>
          </a:stretch>
        </p:blipFill>
        <p:spPr>
          <a:xfrm>
            <a:off x="468350" y="183858"/>
            <a:ext cx="398599" cy="1428307"/>
          </a:xfrm>
          <a:prstGeom prst="rect">
            <a:avLst/>
          </a:prstGeom>
        </p:spPr>
      </p:pic>
      <p:sp>
        <p:nvSpPr>
          <p:cNvPr id="27" name="Content Placeholder 2">
            <a:extLst>
              <a:ext uri="{FF2B5EF4-FFF2-40B4-BE49-F238E27FC236}">
                <a16:creationId xmlns:a16="http://schemas.microsoft.com/office/drawing/2014/main" id="{AA2F01E5-50BF-ED40-8237-CC21A8AFE90A}"/>
              </a:ext>
            </a:extLst>
          </p:cNvPr>
          <p:cNvSpPr>
            <a:spLocks noGrp="1"/>
          </p:cNvSpPr>
          <p:nvPr>
            <p:ph idx="12"/>
          </p:nvPr>
        </p:nvSpPr>
        <p:spPr>
          <a:xfrm>
            <a:off x="6200079"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64638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442619" y="2797372"/>
            <a:ext cx="2559336" cy="1169304"/>
          </a:xfrm>
          <a:prstGeom prst="rect">
            <a:avLst/>
          </a:prstGeom>
        </p:spPr>
        <p:txBody>
          <a:bodyPr vert="horz" lIns="91440" tIns="45720" rIns="91440" bIns="45720" rtlCol="0" anchor="ctr">
            <a:normAutofit/>
          </a:bodyPr>
          <a:lstStyle>
            <a:lvl1pPr>
              <a:lnSpc>
                <a:spcPts val="2100"/>
              </a:lnSpc>
              <a:defRPr sz="2100"/>
            </a:lvl1pPr>
          </a:lstStyle>
          <a:p>
            <a:r>
              <a:rPr lang="en-US" dirty="0"/>
              <a:t>CLICK TO EDIT MASTER TITLE </a:t>
            </a:r>
            <a:br>
              <a:rPr lang="en-US" dirty="0"/>
            </a:br>
            <a:r>
              <a:rPr lang="en-US" dirty="0"/>
              <a:t>STYLE WITH </a:t>
            </a:r>
            <a:br>
              <a:rPr lang="en-US" dirty="0"/>
            </a:br>
            <a:r>
              <a:rPr lang="en-US" dirty="0"/>
              <a:t>PULL QUOTE</a:t>
            </a:r>
          </a:p>
        </p:txBody>
      </p:sp>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B8088EAA-B045-0346-92AF-946B0A76B6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7610" y="2570955"/>
            <a:ext cx="1577534" cy="1577534"/>
          </a:xfrm>
          <a:prstGeom prst="rect">
            <a:avLst/>
          </a:prstGeom>
        </p:spPr>
      </p:pic>
      <p:sp>
        <p:nvSpPr>
          <p:cNvPr id="17" name="Content Placeholder 2">
            <a:extLst>
              <a:ext uri="{FF2B5EF4-FFF2-40B4-BE49-F238E27FC236}">
                <a16:creationId xmlns:a16="http://schemas.microsoft.com/office/drawing/2014/main" id="{A33D85FA-92B9-B74D-AA86-45A24BC84AC9}"/>
              </a:ext>
            </a:extLst>
          </p:cNvPr>
          <p:cNvSpPr>
            <a:spLocks noGrp="1"/>
          </p:cNvSpPr>
          <p:nvPr>
            <p:ph idx="1"/>
          </p:nvPr>
        </p:nvSpPr>
        <p:spPr>
          <a:xfrm>
            <a:off x="591015" y="557561"/>
            <a:ext cx="8419170" cy="538837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60865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FE40FD0-66A7-3A45-80E7-22A6FAA4613E}"/>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lvl1pPr>
          </a:lstStyle>
          <a:p>
            <a:r>
              <a:rPr lang="en-US" dirty="0"/>
              <a:t>CLICK TO EDIT MASTER TITLE STYLE WITH CAPTION</a:t>
            </a:r>
          </a:p>
        </p:txBody>
      </p:sp>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Tree>
    <p:extLst>
      <p:ext uri="{BB962C8B-B14F-4D97-AF65-F5344CB8AC3E}">
        <p14:creationId xmlns:p14="http://schemas.microsoft.com/office/powerpoint/2010/main" val="93702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5" name="Title Placeholder 1">
            <a:extLst>
              <a:ext uri="{FF2B5EF4-FFF2-40B4-BE49-F238E27FC236}">
                <a16:creationId xmlns:a16="http://schemas.microsoft.com/office/drawing/2014/main" id="{72594751-1209-FD4A-A7B1-6236F54B85E6}"/>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solidFill>
                  <a:schemeClr val="bg1"/>
                </a:solidFill>
              </a:defRPr>
            </a:lvl1pPr>
          </a:lstStyle>
          <a:p>
            <a:r>
              <a:rPr lang="en-US" dirty="0"/>
              <a:t>CLICK TO EDIT MASTER TITLE STYLE WITH CAPTION</a:t>
            </a:r>
          </a:p>
        </p:txBody>
      </p:sp>
    </p:spTree>
    <p:extLst>
      <p:ext uri="{BB962C8B-B14F-4D97-AF65-F5344CB8AC3E}">
        <p14:creationId xmlns:p14="http://schemas.microsoft.com/office/powerpoint/2010/main" val="3626244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Tree>
    <p:extLst>
      <p:ext uri="{BB962C8B-B14F-4D97-AF65-F5344CB8AC3E}">
        <p14:creationId xmlns:p14="http://schemas.microsoft.com/office/powerpoint/2010/main" val="5137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3106331"/>
            <a:ext cx="6353208"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4435" y="3031569"/>
            <a:ext cx="1282392" cy="1282392"/>
          </a:xfrm>
          <a:prstGeom prst="rect">
            <a:avLst/>
          </a:prstGeom>
        </p:spPr>
      </p:pic>
      <p:sp>
        <p:nvSpPr>
          <p:cNvPr id="3" name="Text Placeholder 2">
            <a:extLst>
              <a:ext uri="{FF2B5EF4-FFF2-40B4-BE49-F238E27FC236}">
                <a16:creationId xmlns:a16="http://schemas.microsoft.com/office/drawing/2014/main" id="{AB5C4011-5DA7-5A47-B087-F5DB33EB540F}"/>
              </a:ext>
            </a:extLst>
          </p:cNvPr>
          <p:cNvSpPr>
            <a:spLocks noGrp="1"/>
          </p:cNvSpPr>
          <p:nvPr>
            <p:ph type="body" sz="quarter" idx="10" hasCustomPrompt="1"/>
          </p:nvPr>
        </p:nvSpPr>
        <p:spPr>
          <a:xfrm>
            <a:off x="5838825" y="4449126"/>
            <a:ext cx="6162675" cy="452438"/>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171961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2523281"/>
            <a:ext cx="6353208" cy="1908614"/>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a:t>
            </a:r>
            <a:br>
              <a:rPr lang="en-US" dirty="0"/>
            </a:br>
            <a:r>
              <a:rPr lang="en-US" dirty="0"/>
              <a:t>STYLE WITH QUOTE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07663" y="2398145"/>
            <a:ext cx="1597309" cy="1999024"/>
          </a:xfrm>
          <a:prstGeom prst="rect">
            <a:avLst/>
          </a:prstGeom>
        </p:spPr>
      </p:pic>
      <p:sp>
        <p:nvSpPr>
          <p:cNvPr id="3" name="Text Placeholder 2">
            <a:extLst>
              <a:ext uri="{FF2B5EF4-FFF2-40B4-BE49-F238E27FC236}">
                <a16:creationId xmlns:a16="http://schemas.microsoft.com/office/drawing/2014/main" id="{29471D47-3302-F14D-984E-A8281757D119}"/>
              </a:ext>
            </a:extLst>
          </p:cNvPr>
          <p:cNvSpPr>
            <a:spLocks noGrp="1"/>
          </p:cNvSpPr>
          <p:nvPr>
            <p:ph type="body" sz="quarter" idx="10" hasCustomPrompt="1"/>
          </p:nvPr>
        </p:nvSpPr>
        <p:spPr>
          <a:xfrm>
            <a:off x="5838825" y="4450183"/>
            <a:ext cx="5257800" cy="461963"/>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784501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DACFB94F-3EEF-D44A-A1D0-E861FDFBBFF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3" name="TextBox 12">
            <a:extLst>
              <a:ext uri="{FF2B5EF4-FFF2-40B4-BE49-F238E27FC236}">
                <a16:creationId xmlns:a16="http://schemas.microsoft.com/office/drawing/2014/main" id="{6DBDAFB9-E234-AC47-B47A-CD159E9D7618}"/>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tx1"/>
                </a:solidFill>
                <a:effectLst/>
                <a:latin typeface="Arial Narrow" panose="020B0604020202020204" pitchFamily="34" charset="0"/>
                <a:ea typeface="+mn-ea"/>
                <a:cs typeface="Arial Narrow" panose="020B0604020202020204" pitchFamily="34" charset="0"/>
              </a:rPr>
              <a:t>THANK YOU</a:t>
            </a:r>
          </a:p>
        </p:txBody>
      </p:sp>
      <p:sp>
        <p:nvSpPr>
          <p:cNvPr id="3" name="Picture Placeholder 2">
            <a:extLst>
              <a:ext uri="{FF2B5EF4-FFF2-40B4-BE49-F238E27FC236}">
                <a16:creationId xmlns:a16="http://schemas.microsoft.com/office/drawing/2014/main" id="{FCF539B5-3331-1744-9EA2-9C89BC49FA0F}"/>
              </a:ext>
            </a:extLst>
          </p:cNvPr>
          <p:cNvSpPr>
            <a:spLocks noGrp="1"/>
          </p:cNvSpPr>
          <p:nvPr>
            <p:ph type="pic" sz="quarter" idx="10"/>
          </p:nvPr>
        </p:nvSpPr>
        <p:spPr>
          <a:xfrm>
            <a:off x="365125" y="5999163"/>
            <a:ext cx="1619250" cy="457200"/>
          </a:xfrm>
        </p:spPr>
        <p:txBody>
          <a:bodyPr/>
          <a:lstStyle/>
          <a:p>
            <a:endParaRPr lang="en-US"/>
          </a:p>
        </p:txBody>
      </p:sp>
      <p:sp>
        <p:nvSpPr>
          <p:cNvPr id="5" name="Picture Placeholder 4">
            <a:extLst>
              <a:ext uri="{FF2B5EF4-FFF2-40B4-BE49-F238E27FC236}">
                <a16:creationId xmlns:a16="http://schemas.microsoft.com/office/drawing/2014/main" id="{66430309-7B43-9043-83B8-77C56DF298AD}"/>
              </a:ext>
            </a:extLst>
          </p:cNvPr>
          <p:cNvSpPr>
            <a:spLocks noGrp="1"/>
          </p:cNvSpPr>
          <p:nvPr>
            <p:ph type="pic" sz="quarter" idx="11"/>
          </p:nvPr>
        </p:nvSpPr>
        <p:spPr>
          <a:xfrm>
            <a:off x="2308638" y="5999163"/>
            <a:ext cx="1555750" cy="457200"/>
          </a:xfrm>
        </p:spPr>
        <p:txBody>
          <a:bodyPr/>
          <a:lstStyle/>
          <a:p>
            <a:endParaRPr lang="en-US"/>
          </a:p>
        </p:txBody>
      </p:sp>
      <p:sp>
        <p:nvSpPr>
          <p:cNvPr id="7" name="Picture Placeholder 6">
            <a:extLst>
              <a:ext uri="{FF2B5EF4-FFF2-40B4-BE49-F238E27FC236}">
                <a16:creationId xmlns:a16="http://schemas.microsoft.com/office/drawing/2014/main" id="{8BDB5EE4-14C4-044E-B748-BE4735FF547A}"/>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2183872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727F610C-A94D-1A40-AE8F-069532391ED2}"/>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bg1"/>
                </a:solidFill>
                <a:effectLst/>
                <a:latin typeface="Arial Narrow" panose="020B0604020202020204" pitchFamily="34" charset="0"/>
                <a:ea typeface="+mn-ea"/>
                <a:cs typeface="Arial Narrow" panose="020B0604020202020204" pitchFamily="34" charset="0"/>
              </a:rPr>
              <a:t>THANK YOU</a:t>
            </a:r>
          </a:p>
        </p:txBody>
      </p:sp>
      <p:pic>
        <p:nvPicPr>
          <p:cNvPr id="12" name="Picture 11">
            <a:extLst>
              <a:ext uri="{FF2B5EF4-FFF2-40B4-BE49-F238E27FC236}">
                <a16:creationId xmlns:a16="http://schemas.microsoft.com/office/drawing/2014/main" id="{C02A9B3B-8525-5D43-BC0A-9A39860E786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4" name="Picture Placeholder 2">
            <a:extLst>
              <a:ext uri="{FF2B5EF4-FFF2-40B4-BE49-F238E27FC236}">
                <a16:creationId xmlns:a16="http://schemas.microsoft.com/office/drawing/2014/main" id="{145D8AFC-4839-CC45-87A9-5F6915B8F93E}"/>
              </a:ext>
            </a:extLst>
          </p:cNvPr>
          <p:cNvSpPr>
            <a:spLocks noGrp="1"/>
          </p:cNvSpPr>
          <p:nvPr>
            <p:ph type="pic" sz="quarter" idx="10"/>
          </p:nvPr>
        </p:nvSpPr>
        <p:spPr>
          <a:xfrm>
            <a:off x="365125" y="5999163"/>
            <a:ext cx="1619250" cy="457200"/>
          </a:xfrm>
        </p:spPr>
        <p:txBody>
          <a:bodyPr/>
          <a:lstStyle/>
          <a:p>
            <a:endParaRPr lang="en-US"/>
          </a:p>
        </p:txBody>
      </p:sp>
      <p:sp>
        <p:nvSpPr>
          <p:cNvPr id="16" name="Picture Placeholder 4">
            <a:extLst>
              <a:ext uri="{FF2B5EF4-FFF2-40B4-BE49-F238E27FC236}">
                <a16:creationId xmlns:a16="http://schemas.microsoft.com/office/drawing/2014/main" id="{003BCA3B-1F53-244F-8529-EBE98FFFAE44}"/>
              </a:ext>
            </a:extLst>
          </p:cNvPr>
          <p:cNvSpPr>
            <a:spLocks noGrp="1"/>
          </p:cNvSpPr>
          <p:nvPr>
            <p:ph type="pic" sz="quarter" idx="11"/>
          </p:nvPr>
        </p:nvSpPr>
        <p:spPr>
          <a:xfrm>
            <a:off x="2308638" y="5999163"/>
            <a:ext cx="1555750" cy="457200"/>
          </a:xfrm>
        </p:spPr>
        <p:txBody>
          <a:bodyPr/>
          <a:lstStyle/>
          <a:p>
            <a:endParaRPr lang="en-US"/>
          </a:p>
        </p:txBody>
      </p:sp>
      <p:sp>
        <p:nvSpPr>
          <p:cNvPr id="19" name="Picture Placeholder 6">
            <a:extLst>
              <a:ext uri="{FF2B5EF4-FFF2-40B4-BE49-F238E27FC236}">
                <a16:creationId xmlns:a16="http://schemas.microsoft.com/office/drawing/2014/main" id="{18021625-8A6F-C34A-A2B0-7DA7EDA1F71F}"/>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80870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0239E1-8A26-184E-AAE6-CCE86A5F9D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A075E94-BC1A-8F4C-AB2F-3509E27DD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2D826-0F59-D543-9D67-8526BD4B9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D9F8B-65B2-944B-AC62-5DE72EF885F1}" type="datetimeFigureOut">
              <a:rPr lang="en-US" smtClean="0"/>
              <a:t>3/11/2020</a:t>
            </a:fld>
            <a:endParaRPr lang="en-US" dirty="0"/>
          </a:p>
        </p:txBody>
      </p:sp>
      <p:sp>
        <p:nvSpPr>
          <p:cNvPr id="5" name="Footer Placeholder 4">
            <a:extLst>
              <a:ext uri="{FF2B5EF4-FFF2-40B4-BE49-F238E27FC236}">
                <a16:creationId xmlns:a16="http://schemas.microsoft.com/office/drawing/2014/main" id="{63F0A325-987F-FC46-8763-A4F8443BC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FF28AB-0BB3-7E4C-9549-98EB816CC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5BC76-F21E-B24E-8608-001A2477D7FF}" type="slidenum">
              <a:rPr lang="en-US" smtClean="0"/>
              <a:t>‹#›</a:t>
            </a:fld>
            <a:endParaRPr lang="en-US" dirty="0"/>
          </a:p>
        </p:txBody>
      </p:sp>
    </p:spTree>
    <p:extLst>
      <p:ext uri="{BB962C8B-B14F-4D97-AF65-F5344CB8AC3E}">
        <p14:creationId xmlns:p14="http://schemas.microsoft.com/office/powerpoint/2010/main" val="3070941238"/>
      </p:ext>
    </p:extLst>
  </p:cSld>
  <p:clrMap bg1="lt1" tx1="dk1" bg2="lt2" tx2="dk2" accent1="accent1" accent2="accent2" accent3="accent3" accent4="accent4" accent5="accent5" accent6="accent6" hlink="hlink" folHlink="folHlink"/>
  <p:sldLayoutIdLst>
    <p:sldLayoutId id="2147483717" r:id="rId1"/>
    <p:sldLayoutId id="2147483722" r:id="rId2"/>
    <p:sldLayoutId id="2147483701" r:id="rId3"/>
    <p:sldLayoutId id="2147483677" r:id="rId4"/>
    <p:sldLayoutId id="2147483681" r:id="rId5"/>
    <p:sldLayoutId id="2147483689" r:id="rId6"/>
    <p:sldLayoutId id="2147483727" r:id="rId7"/>
    <p:sldLayoutId id="2147483728" r:id="rId8"/>
    <p:sldLayoutId id="2147483687" r:id="rId9"/>
    <p:sldLayoutId id="2147483693" r:id="rId10"/>
    <p:sldLayoutId id="2147483706" r:id="rId11"/>
    <p:sldLayoutId id="2147483720" r:id="rId12"/>
    <p:sldLayoutId id="2147483726" r:id="rId13"/>
  </p:sldLayoutIdLst>
  <p:txStyles>
    <p:titleStyle>
      <a:lvl1pPr algn="l" defTabSz="914400" rtl="0" eaLnBrk="1" latinLnBrk="0" hangingPunct="1">
        <a:lnSpc>
          <a:spcPct val="90000"/>
        </a:lnSpc>
        <a:spcBef>
          <a:spcPct val="0"/>
        </a:spcBef>
        <a:buNone/>
        <a:defRPr sz="4400" b="1" i="0" kern="1200">
          <a:solidFill>
            <a:schemeClr val="tx1"/>
          </a:solidFill>
          <a:latin typeface="Arial Narrow" panose="020B0604020202020204" pitchFamily="34" charset="0"/>
          <a:ea typeface="+mj-ea"/>
          <a:cs typeface="Arial Narrow"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rocaire.org/business-and-human-rights/impact-mining"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www.youtube.com/watch?v=muIzSb84lBQ&amp;feature=youtu.b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www.tr&#243;caire.org/education/mothereart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www.tr&#243;caire.org/education/xxx"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smtClean="0">
                <a:latin typeface="Veneer" panose="02000806000000000000" pitchFamily="50" charset="0"/>
              </a:rPr>
              <a:t>teacher instructions</a:t>
            </a:r>
            <a:endParaRPr lang="en-IE" dirty="0">
              <a:latin typeface="Veneer" panose="02000806000000000000" pitchFamily="50" charset="0"/>
            </a:endParaRPr>
          </a:p>
        </p:txBody>
      </p:sp>
      <p:sp>
        <p:nvSpPr>
          <p:cNvPr id="2" name="TextBox 1"/>
          <p:cNvSpPr txBox="1"/>
          <p:nvPr/>
        </p:nvSpPr>
        <p:spPr>
          <a:xfrm>
            <a:off x="414339" y="1628775"/>
            <a:ext cx="11229975" cy="4832092"/>
          </a:xfrm>
          <a:prstGeom prst="rect">
            <a:avLst/>
          </a:prstGeom>
          <a:noFill/>
        </p:spPr>
        <p:txBody>
          <a:bodyPr wrap="square" rtlCol="0">
            <a:spAutoFit/>
          </a:bodyPr>
          <a:lstStyle/>
          <a:p>
            <a:pPr marL="342900" indent="-342900">
              <a:buFont typeface="Arial" panose="020B0604020202020204" pitchFamily="34" charset="0"/>
              <a:buChar char="•"/>
            </a:pPr>
            <a:r>
              <a:rPr lang="en-IE" sz="2000" dirty="0" smtClean="0">
                <a:latin typeface="Veneer" panose="02000806000000000000" pitchFamily="50" charset="0"/>
              </a:rPr>
              <a:t>This is a team game (up to 4 players) where the children work their way through the story to uncover evidence of the 4 human rights violations that are occurring regularly in Honduras. All of these violations are actually happening and several are mentioned in the Teacher Booklet and the Photo Cards in our “mother earth” resource.</a:t>
            </a:r>
          </a:p>
          <a:p>
            <a:pPr marL="342900" indent="-342900">
              <a:buFont typeface="Arial" panose="020B0604020202020204" pitchFamily="34" charset="0"/>
              <a:buChar char="•"/>
            </a:pPr>
            <a:endParaRPr lang="en-IE" sz="2000" dirty="0">
              <a:latin typeface="Veneer" panose="02000806000000000000" pitchFamily="50" charset="0"/>
            </a:endParaRPr>
          </a:p>
          <a:p>
            <a:pPr marL="342900" indent="-342900">
              <a:buFont typeface="Arial" panose="020B0604020202020204" pitchFamily="34" charset="0"/>
              <a:buChar char="•"/>
            </a:pPr>
            <a:r>
              <a:rPr lang="en-IE" sz="2000" dirty="0" smtClean="0">
                <a:latin typeface="Veneer" panose="02000806000000000000" pitchFamily="50" charset="0"/>
              </a:rPr>
              <a:t>The aim is for the children to become aware of the damage that big business, in this case mining and logging companies, can do to indigenous people in countries like Honduras and how, by raising awareness, we can fight to help protect their human rights and their environment.</a:t>
            </a:r>
          </a:p>
          <a:p>
            <a:pPr marL="342900" indent="-342900">
              <a:buFont typeface="Arial" panose="020B0604020202020204" pitchFamily="34" charset="0"/>
              <a:buChar char="•"/>
            </a:pPr>
            <a:endParaRPr lang="en-IE" sz="2000" dirty="0" smtClean="0">
              <a:latin typeface="Veneer" panose="02000806000000000000" pitchFamily="50" charset="0"/>
            </a:endParaRPr>
          </a:p>
          <a:p>
            <a:pPr marL="342900" indent="-342900">
              <a:buFont typeface="Arial" panose="020B0604020202020204" pitchFamily="34" charset="0"/>
              <a:buChar char="•"/>
            </a:pPr>
            <a:r>
              <a:rPr lang="en-IE" sz="2000" b="1" u="sng" dirty="0" smtClean="0">
                <a:latin typeface="Veneer" panose="02000806000000000000" pitchFamily="50" charset="0"/>
              </a:rPr>
              <a:t>See link below for more info on how big business is affecting human rights</a:t>
            </a: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r>
              <a:rPr lang="en-IE" sz="2000" b="1" u="sng" dirty="0">
                <a:solidFill>
                  <a:srgbClr val="FF0000"/>
                </a:solidFill>
                <a:latin typeface="Veneer" panose="02000806000000000000" pitchFamily="50" charset="0"/>
                <a:hlinkClick r:id="rId3"/>
              </a:rPr>
              <a:t>https://</a:t>
            </a:r>
            <a:r>
              <a:rPr lang="en-IE" sz="2000" b="1" u="sng" dirty="0" smtClean="0">
                <a:solidFill>
                  <a:srgbClr val="FF0000"/>
                </a:solidFill>
                <a:latin typeface="Veneer" panose="02000806000000000000" pitchFamily="50" charset="0"/>
                <a:hlinkClick r:id="rId3"/>
              </a:rPr>
              <a:t>www.trocaire.org/business-and-human-rights/impact-mining</a:t>
            </a:r>
            <a:endParaRPr lang="en-IE" sz="2000" b="1" u="sng" dirty="0" smtClean="0">
              <a:solidFill>
                <a:srgbClr val="FF0000"/>
              </a:solidFill>
              <a:latin typeface="Veneer" panose="02000806000000000000" pitchFamily="50" charset="0"/>
            </a:endParaRPr>
          </a:p>
          <a:p>
            <a:pPr marL="342900" indent="-342900">
              <a:buFont typeface="Arial" panose="020B0604020202020204" pitchFamily="34" charset="0"/>
              <a:buChar char="•"/>
            </a:pPr>
            <a:r>
              <a:rPr lang="en-IE" sz="2000" b="1" u="sng" dirty="0">
                <a:solidFill>
                  <a:srgbClr val="FF0000"/>
                </a:solidFill>
                <a:latin typeface="Veneer" panose="02000806000000000000" pitchFamily="50" charset="0"/>
                <a:hlinkClick r:id="rId4"/>
              </a:rPr>
              <a:t>https://</a:t>
            </a:r>
            <a:r>
              <a:rPr lang="en-IE" sz="2000" b="1" u="sng" dirty="0" smtClean="0">
                <a:solidFill>
                  <a:srgbClr val="FF0000"/>
                </a:solidFill>
                <a:latin typeface="Veneer" panose="02000806000000000000" pitchFamily="50" charset="0"/>
                <a:hlinkClick r:id="rId4"/>
              </a:rPr>
              <a:t>www.youtube.com/watch?v=muIzSb84lBQ&amp;feature=youtu.be</a:t>
            </a:r>
            <a:r>
              <a:rPr lang="en-IE" sz="2000" b="1" u="sng" dirty="0" smtClean="0">
                <a:solidFill>
                  <a:srgbClr val="FF0000"/>
                </a:solidFill>
                <a:latin typeface="Veneer" panose="02000806000000000000" pitchFamily="50" charset="0"/>
              </a:rPr>
              <a:t> </a:t>
            </a:r>
          </a:p>
          <a:p>
            <a:pPr marL="342900" indent="-342900">
              <a:buFont typeface="Arial" panose="020B0604020202020204" pitchFamily="34" charset="0"/>
              <a:buChar char="•"/>
            </a:pPr>
            <a:endParaRPr lang="en-IE" sz="2000" b="1" u="sng" dirty="0">
              <a:solidFill>
                <a:srgbClr val="FF0000"/>
              </a:solidFill>
              <a:latin typeface="Veneer" panose="02000806000000000000" pitchFamily="50" charset="0"/>
            </a:endParaRPr>
          </a:p>
          <a:p>
            <a:endParaRPr lang="en-IE" sz="1600" dirty="0"/>
          </a:p>
          <a:p>
            <a:endParaRPr lang="en-IE" sz="1600" dirty="0" smtClean="0"/>
          </a:p>
          <a:p>
            <a:endParaRPr lang="en-IE" sz="1600" dirty="0" smtClean="0"/>
          </a:p>
        </p:txBody>
      </p:sp>
    </p:spTree>
    <p:extLst>
      <p:ext uri="{BB962C8B-B14F-4D97-AF65-F5344CB8AC3E}">
        <p14:creationId xmlns:p14="http://schemas.microsoft.com/office/powerpoint/2010/main" val="2363458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1617" t="13390" r="6416" b="5791"/>
          <a:stretch/>
        </p:blipFill>
        <p:spPr>
          <a:xfrm>
            <a:off x="889084" y="1475873"/>
            <a:ext cx="8277726" cy="4973053"/>
          </a:xfrm>
          <a:prstGeom prst="rect">
            <a:avLst/>
          </a:prstGeom>
        </p:spPr>
      </p:pic>
      <p:sp>
        <p:nvSpPr>
          <p:cNvPr id="6"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smtClean="0">
                <a:latin typeface="Veneer" panose="02000806000000000000" pitchFamily="50" charset="0"/>
              </a:rPr>
              <a:t>A2 Hard copy – soft copy available online</a:t>
            </a:r>
            <a:endParaRPr lang="en-IE" dirty="0">
              <a:latin typeface="Veneer" panose="02000806000000000000" pitchFamily="50" charset="0"/>
            </a:endParaRPr>
          </a:p>
        </p:txBody>
      </p:sp>
      <p:sp>
        <p:nvSpPr>
          <p:cNvPr id="2" name="TextBox 1"/>
          <p:cNvSpPr txBox="1"/>
          <p:nvPr/>
        </p:nvSpPr>
        <p:spPr>
          <a:xfrm>
            <a:off x="9166810" y="1475873"/>
            <a:ext cx="2791828" cy="2308324"/>
          </a:xfrm>
          <a:prstGeom prst="rect">
            <a:avLst/>
          </a:prstGeom>
          <a:noFill/>
        </p:spPr>
        <p:txBody>
          <a:bodyPr wrap="square" rtlCol="0">
            <a:spAutoFit/>
          </a:bodyPr>
          <a:lstStyle/>
          <a:p>
            <a:r>
              <a:rPr lang="en-IE" dirty="0" smtClean="0">
                <a:latin typeface="Veneer" panose="02000806000000000000" pitchFamily="50" charset="0"/>
              </a:rPr>
              <a:t>Colouring activities that can be photocopied on reverse side of A2.</a:t>
            </a:r>
          </a:p>
          <a:p>
            <a:endParaRPr lang="en-IE" dirty="0">
              <a:latin typeface="Veneer" panose="02000806000000000000" pitchFamily="50" charset="0"/>
            </a:endParaRPr>
          </a:p>
          <a:p>
            <a:r>
              <a:rPr lang="en-IE" dirty="0" smtClean="0">
                <a:latin typeface="Veneer" panose="02000806000000000000" pitchFamily="50" charset="0"/>
              </a:rPr>
              <a:t>SOFT COPIES that can be printed on a3 can be found at </a:t>
            </a:r>
            <a:r>
              <a:rPr lang="en-IE" dirty="0" smtClean="0">
                <a:latin typeface="Veneer" panose="02000806000000000000" pitchFamily="50" charset="0"/>
                <a:hlinkClick r:id="rId4"/>
              </a:rPr>
              <a:t>www.trócaire.org/education/</a:t>
            </a:r>
            <a:r>
              <a:rPr lang="en-IE" dirty="0" err="1" smtClean="0">
                <a:latin typeface="Veneer" panose="02000806000000000000" pitchFamily="50" charset="0"/>
                <a:hlinkClick r:id="rId4"/>
              </a:rPr>
              <a:t>motherearth</a:t>
            </a:r>
            <a:r>
              <a:rPr lang="en-IE" dirty="0" smtClean="0">
                <a:latin typeface="Veneer" panose="02000806000000000000" pitchFamily="50" charset="0"/>
              </a:rPr>
              <a:t> </a:t>
            </a:r>
            <a:endParaRPr lang="en-IE" dirty="0">
              <a:latin typeface="Veneer" panose="02000806000000000000" pitchFamily="50" charset="0"/>
            </a:endParaRPr>
          </a:p>
        </p:txBody>
      </p:sp>
    </p:spTree>
    <p:extLst>
      <p:ext uri="{BB962C8B-B14F-4D97-AF65-F5344CB8AC3E}">
        <p14:creationId xmlns:p14="http://schemas.microsoft.com/office/powerpoint/2010/main" val="62532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766590" y="671309"/>
            <a:ext cx="9694766" cy="595892"/>
          </a:xfrm>
        </p:spPr>
        <p:txBody>
          <a:bodyPr>
            <a:normAutofit fontScale="90000"/>
          </a:bodyPr>
          <a:lstStyle/>
          <a:p>
            <a:r>
              <a:rPr lang="en-IE" dirty="0" smtClean="0">
                <a:latin typeface="Veneer" panose="02000806000000000000" pitchFamily="50" charset="0"/>
              </a:rPr>
              <a:t>Human rights defenders game </a:t>
            </a:r>
            <a:br>
              <a:rPr lang="en-IE" dirty="0" smtClean="0">
                <a:latin typeface="Veneer" panose="02000806000000000000" pitchFamily="50" charset="0"/>
              </a:rPr>
            </a:br>
            <a:r>
              <a:rPr lang="en-IE" dirty="0">
                <a:latin typeface="Veneer" panose="02000806000000000000" pitchFamily="50" charset="0"/>
              </a:rPr>
              <a:t> </a:t>
            </a:r>
            <a:r>
              <a:rPr lang="en-IE" dirty="0" smtClean="0">
                <a:latin typeface="Veneer" panose="02000806000000000000" pitchFamily="50" charset="0"/>
              </a:rPr>
              <a:t>A4 game resource – soft copy available online</a:t>
            </a:r>
            <a:endParaRPr lang="en-IE" dirty="0">
              <a:latin typeface="Veneer" panose="02000806000000000000" pitchFamily="50" charset="0"/>
            </a:endParaRPr>
          </a:p>
        </p:txBody>
      </p:sp>
      <p:pic>
        <p:nvPicPr>
          <p:cNvPr id="3" name="Content Placeholder 2"/>
          <p:cNvPicPr>
            <a:picLocks noGrp="1" noChangeAspect="1"/>
          </p:cNvPicPr>
          <p:nvPr>
            <p:ph idx="1"/>
          </p:nvPr>
        </p:nvPicPr>
        <p:blipFill rotWithShape="1">
          <a:blip r:embed="rId3"/>
          <a:srcRect l="1698" t="13063" r="4359" b="5297"/>
          <a:stretch/>
        </p:blipFill>
        <p:spPr>
          <a:xfrm>
            <a:off x="766590" y="2021305"/>
            <a:ext cx="6224337" cy="3609473"/>
          </a:xfrm>
          <a:prstGeom prst="rect">
            <a:avLst/>
          </a:prstGeom>
        </p:spPr>
      </p:pic>
      <p:sp>
        <p:nvSpPr>
          <p:cNvPr id="5" name="TextBox 4"/>
          <p:cNvSpPr txBox="1"/>
          <p:nvPr/>
        </p:nvSpPr>
        <p:spPr>
          <a:xfrm>
            <a:off x="7315200" y="2071715"/>
            <a:ext cx="3946358" cy="3970318"/>
          </a:xfrm>
          <a:prstGeom prst="rect">
            <a:avLst/>
          </a:prstGeom>
          <a:noFill/>
        </p:spPr>
        <p:txBody>
          <a:bodyPr wrap="square" rtlCol="0">
            <a:spAutoFit/>
          </a:bodyPr>
          <a:lstStyle/>
          <a:p>
            <a:r>
              <a:rPr lang="en-IE" dirty="0" smtClean="0">
                <a:latin typeface="Veneer" panose="02000806000000000000" pitchFamily="50" charset="0"/>
              </a:rPr>
              <a:t>4 Evidence Cards</a:t>
            </a:r>
          </a:p>
          <a:p>
            <a:r>
              <a:rPr lang="en-IE" dirty="0" smtClean="0">
                <a:latin typeface="Veneer" panose="02000806000000000000" pitchFamily="50" charset="0"/>
              </a:rPr>
              <a:t>4 Human Rights Defender Cards</a:t>
            </a:r>
          </a:p>
          <a:p>
            <a:r>
              <a:rPr lang="en-IE" dirty="0" smtClean="0">
                <a:latin typeface="Veneer" panose="02000806000000000000" pitchFamily="50" charset="0"/>
              </a:rPr>
              <a:t>4 </a:t>
            </a:r>
            <a:r>
              <a:rPr lang="en-IE" dirty="0" err="1" smtClean="0">
                <a:latin typeface="Veneer" panose="02000806000000000000" pitchFamily="50" charset="0"/>
              </a:rPr>
              <a:t>Trócaire</a:t>
            </a:r>
            <a:r>
              <a:rPr lang="en-IE" dirty="0" smtClean="0">
                <a:latin typeface="Veneer" panose="02000806000000000000" pitchFamily="50" charset="0"/>
              </a:rPr>
              <a:t> Support Cards</a:t>
            </a:r>
          </a:p>
          <a:p>
            <a:endParaRPr lang="en-IE" dirty="0" smtClean="0">
              <a:latin typeface="Veneer" panose="02000806000000000000" pitchFamily="50" charset="0"/>
            </a:endParaRPr>
          </a:p>
          <a:p>
            <a:r>
              <a:rPr lang="en-IE" dirty="0" smtClean="0">
                <a:latin typeface="Veneer" panose="02000806000000000000" pitchFamily="50" charset="0"/>
              </a:rPr>
              <a:t>To print more copies a4 soft copies can </a:t>
            </a:r>
            <a:r>
              <a:rPr lang="en-IE" dirty="0">
                <a:latin typeface="Veneer" panose="02000806000000000000" pitchFamily="50" charset="0"/>
              </a:rPr>
              <a:t>be found at </a:t>
            </a:r>
            <a:r>
              <a:rPr lang="en-IE" dirty="0" smtClean="0">
                <a:latin typeface="Veneer" panose="02000806000000000000" pitchFamily="50" charset="0"/>
                <a:hlinkClick r:id="rId4"/>
              </a:rPr>
              <a:t>www.trócaire.org/education/</a:t>
            </a:r>
            <a:r>
              <a:rPr lang="en-IE" dirty="0" err="1" smtClean="0">
                <a:latin typeface="Veneer" panose="02000806000000000000" pitchFamily="50" charset="0"/>
                <a:hlinkClick r:id="rId4"/>
              </a:rPr>
              <a:t>motherearth</a:t>
            </a:r>
            <a:r>
              <a:rPr lang="en-IE" dirty="0" smtClean="0">
                <a:latin typeface="Veneer" panose="02000806000000000000" pitchFamily="50" charset="0"/>
              </a:rPr>
              <a:t>.</a:t>
            </a:r>
          </a:p>
          <a:p>
            <a:endParaRPr lang="en-IE" dirty="0">
              <a:latin typeface="Veneer" panose="02000806000000000000" pitchFamily="50" charset="0"/>
            </a:endParaRPr>
          </a:p>
          <a:p>
            <a:r>
              <a:rPr lang="en-IE" dirty="0" smtClean="0">
                <a:solidFill>
                  <a:srgbClr val="FF0000"/>
                </a:solidFill>
                <a:latin typeface="Veneer" panose="02000806000000000000" pitchFamily="50" charset="0"/>
              </a:rPr>
              <a:t>Print on both sides of paper and “flip on long edge”. Simply cut out cards as needed.</a:t>
            </a:r>
          </a:p>
          <a:p>
            <a:endParaRPr lang="en-IE" dirty="0">
              <a:solidFill>
                <a:srgbClr val="FF0000"/>
              </a:solidFill>
              <a:latin typeface="Veneer" panose="02000806000000000000" pitchFamily="50" charset="0"/>
            </a:endParaRPr>
          </a:p>
          <a:p>
            <a:endParaRPr lang="en-IE" dirty="0">
              <a:latin typeface="Veneer" panose="02000806000000000000" pitchFamily="50" charset="0"/>
            </a:endParaRPr>
          </a:p>
          <a:p>
            <a:endParaRPr lang="en-IE" dirty="0" smtClean="0">
              <a:latin typeface="Veneer" panose="02000806000000000000" pitchFamily="50" charset="0"/>
            </a:endParaRPr>
          </a:p>
          <a:p>
            <a:endParaRPr lang="en-IE" dirty="0"/>
          </a:p>
        </p:txBody>
      </p:sp>
    </p:spTree>
    <p:extLst>
      <p:ext uri="{BB962C8B-B14F-4D97-AF65-F5344CB8AC3E}">
        <p14:creationId xmlns:p14="http://schemas.microsoft.com/office/powerpoint/2010/main" val="103370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IE" dirty="0" smtClean="0">
                <a:latin typeface="Veneer" panose="02000806000000000000" pitchFamily="50" charset="0"/>
              </a:rPr>
              <a:t>Help </a:t>
            </a:r>
            <a:r>
              <a:rPr lang="en-IE" dirty="0" err="1">
                <a:latin typeface="Veneer" panose="02000806000000000000" pitchFamily="50" charset="0"/>
              </a:rPr>
              <a:t>Trócaire</a:t>
            </a:r>
            <a:r>
              <a:rPr lang="en-IE" dirty="0">
                <a:latin typeface="Veneer" panose="02000806000000000000" pitchFamily="50" charset="0"/>
              </a:rPr>
              <a:t> to defend the human rights of the indigenous </a:t>
            </a:r>
            <a:r>
              <a:rPr lang="en-IE" dirty="0" smtClean="0">
                <a:latin typeface="Veneer" panose="02000806000000000000" pitchFamily="50" charset="0"/>
              </a:rPr>
              <a:t>people by </a:t>
            </a:r>
            <a:r>
              <a:rPr lang="en-IE" dirty="0">
                <a:latin typeface="Veneer" panose="02000806000000000000" pitchFamily="50" charset="0"/>
              </a:rPr>
              <a:t>raising awareness of these </a:t>
            </a:r>
            <a:r>
              <a:rPr lang="en-IE" dirty="0" smtClean="0">
                <a:latin typeface="Veneer" panose="02000806000000000000" pitchFamily="50" charset="0"/>
              </a:rPr>
              <a:t>issues. ROLL THE DICE AND JUMP THAT NUMBER OF STEPS.</a:t>
            </a:r>
            <a:endParaRPr lang="en-IE" dirty="0">
              <a:latin typeface="Veneer" panose="02000806000000000000" pitchFamily="50" charset="0"/>
            </a:endParaRPr>
          </a:p>
          <a:p>
            <a:endParaRPr lang="en-IE" dirty="0">
              <a:latin typeface="Veneer" panose="02000806000000000000" pitchFamily="50" charset="0"/>
            </a:endParaRPr>
          </a:p>
          <a:p>
            <a:r>
              <a:rPr lang="en-IE" dirty="0">
                <a:latin typeface="Veneer" panose="02000806000000000000" pitchFamily="50" charset="0"/>
              </a:rPr>
              <a:t>Working as a team, all players must collect all four pieces of evidence.</a:t>
            </a:r>
          </a:p>
          <a:p>
            <a:endParaRPr lang="en-IE" dirty="0">
              <a:latin typeface="Veneer" panose="02000806000000000000" pitchFamily="50" charset="0"/>
            </a:endParaRPr>
          </a:p>
          <a:p>
            <a:r>
              <a:rPr lang="en-IE" dirty="0">
                <a:latin typeface="Veneer" panose="02000806000000000000" pitchFamily="50" charset="0"/>
              </a:rPr>
              <a:t>As one person passes through an evidence square they read the </a:t>
            </a:r>
            <a:r>
              <a:rPr lang="en-IE" dirty="0" smtClean="0">
                <a:latin typeface="Veneer" panose="02000806000000000000" pitchFamily="50" charset="0"/>
              </a:rPr>
              <a:t>evidence inside the blue box on the back of the evidence card aloud </a:t>
            </a:r>
            <a:r>
              <a:rPr lang="en-IE" dirty="0">
                <a:latin typeface="Veneer" panose="02000806000000000000" pitchFamily="50" charset="0"/>
              </a:rPr>
              <a:t>and </a:t>
            </a:r>
            <a:r>
              <a:rPr lang="en-IE" u="sng" dirty="0">
                <a:solidFill>
                  <a:srgbClr val="FF0000"/>
                </a:solidFill>
                <a:latin typeface="Veneer" panose="02000806000000000000" pitchFamily="50" charset="0"/>
              </a:rPr>
              <a:t>all</a:t>
            </a:r>
            <a:r>
              <a:rPr lang="en-IE" dirty="0">
                <a:latin typeface="Veneer" panose="02000806000000000000" pitchFamily="50" charset="0"/>
              </a:rPr>
              <a:t> players record the highlighted phrase on their HRD card</a:t>
            </a:r>
            <a:r>
              <a:rPr lang="en-IE" dirty="0" smtClean="0">
                <a:latin typeface="Veneer" panose="02000806000000000000" pitchFamily="50" charset="0"/>
              </a:rPr>
              <a:t>. All players now have that piece of evidence. </a:t>
            </a:r>
            <a:r>
              <a:rPr lang="en-IE" dirty="0">
                <a:latin typeface="Veneer" panose="02000806000000000000" pitchFamily="50" charset="0"/>
              </a:rPr>
              <a:t>Record </a:t>
            </a:r>
            <a:r>
              <a:rPr lang="en-IE" dirty="0" smtClean="0">
                <a:latin typeface="Veneer" panose="02000806000000000000" pitchFamily="50" charset="0"/>
              </a:rPr>
              <a:t>all 4 pieces of evidence as you navigate the game.</a:t>
            </a:r>
            <a:endParaRPr lang="en-IE" dirty="0">
              <a:latin typeface="Veneer" panose="02000806000000000000" pitchFamily="50" charset="0"/>
            </a:endParaRPr>
          </a:p>
          <a:p>
            <a:endParaRPr lang="en-IE" dirty="0">
              <a:latin typeface="Veneer" panose="02000806000000000000" pitchFamily="50" charset="0"/>
            </a:endParaRPr>
          </a:p>
          <a:p>
            <a:r>
              <a:rPr lang="en-IE" dirty="0">
                <a:latin typeface="Veneer" panose="02000806000000000000" pitchFamily="50" charset="0"/>
              </a:rPr>
              <a:t>When you pass through a </a:t>
            </a:r>
            <a:r>
              <a:rPr lang="en-IE" dirty="0" err="1">
                <a:latin typeface="Veneer" panose="02000806000000000000" pitchFamily="50" charset="0"/>
              </a:rPr>
              <a:t>Trócaire</a:t>
            </a:r>
            <a:r>
              <a:rPr lang="en-IE" dirty="0">
                <a:latin typeface="Veneer" panose="02000806000000000000" pitchFamily="50" charset="0"/>
              </a:rPr>
              <a:t> support square you collect a </a:t>
            </a:r>
            <a:r>
              <a:rPr lang="en-IE" dirty="0" err="1">
                <a:latin typeface="Veneer" panose="02000806000000000000" pitchFamily="50" charset="0"/>
              </a:rPr>
              <a:t>Trócaire</a:t>
            </a:r>
            <a:r>
              <a:rPr lang="en-IE" dirty="0">
                <a:latin typeface="Veneer" panose="02000806000000000000" pitchFamily="50" charset="0"/>
              </a:rPr>
              <a:t> Support Card. If you collect more than one you can give a card to a team mate if they are detained. There are only four to collect.</a:t>
            </a:r>
          </a:p>
          <a:p>
            <a:endParaRPr lang="en-IE" dirty="0">
              <a:latin typeface="Veneer" panose="02000806000000000000" pitchFamily="50" charset="0"/>
            </a:endParaRPr>
          </a:p>
          <a:p>
            <a:r>
              <a:rPr lang="en-IE" dirty="0">
                <a:latin typeface="Veneer" panose="02000806000000000000" pitchFamily="50" charset="0"/>
              </a:rPr>
              <a:t>When all four players have reached </a:t>
            </a:r>
            <a:r>
              <a:rPr lang="en-IE" dirty="0" err="1">
                <a:latin typeface="Veneer" panose="02000806000000000000" pitchFamily="50" charset="0"/>
              </a:rPr>
              <a:t>Trócaire</a:t>
            </a:r>
            <a:r>
              <a:rPr lang="en-IE">
                <a:latin typeface="Veneer" panose="02000806000000000000" pitchFamily="50" charset="0"/>
              </a:rPr>
              <a:t> </a:t>
            </a:r>
            <a:r>
              <a:rPr lang="en-IE" smtClean="0">
                <a:latin typeface="Veneer" panose="02000806000000000000" pitchFamily="50" charset="0"/>
              </a:rPr>
              <a:t>Office </a:t>
            </a:r>
            <a:r>
              <a:rPr lang="en-IE" dirty="0" smtClean="0">
                <a:latin typeface="Veneer" panose="02000806000000000000" pitchFamily="50" charset="0"/>
              </a:rPr>
              <a:t>present </a:t>
            </a:r>
            <a:r>
              <a:rPr lang="en-IE" dirty="0">
                <a:latin typeface="Veneer" panose="02000806000000000000" pitchFamily="50" charset="0"/>
              </a:rPr>
              <a:t>your </a:t>
            </a:r>
            <a:r>
              <a:rPr lang="en-IE" dirty="0" smtClean="0">
                <a:latin typeface="Veneer" panose="02000806000000000000" pitchFamily="50" charset="0"/>
              </a:rPr>
              <a:t>evidence </a:t>
            </a:r>
            <a:r>
              <a:rPr lang="en-IE" dirty="0">
                <a:latin typeface="Veneer" panose="02000806000000000000" pitchFamily="50" charset="0"/>
              </a:rPr>
              <a:t>to the </a:t>
            </a:r>
            <a:r>
              <a:rPr lang="en-IE" dirty="0" err="1">
                <a:latin typeface="Veneer" panose="02000806000000000000" pitchFamily="50" charset="0"/>
              </a:rPr>
              <a:t>Trócaire</a:t>
            </a:r>
            <a:r>
              <a:rPr lang="en-IE" dirty="0">
                <a:latin typeface="Veneer" panose="02000806000000000000" pitchFamily="50" charset="0"/>
              </a:rPr>
              <a:t> staff so they can use it in the fight to protect human rights in Honduras. </a:t>
            </a:r>
            <a:r>
              <a:rPr lang="en-IE" dirty="0" smtClean="0">
                <a:latin typeface="Veneer" panose="02000806000000000000" pitchFamily="50" charset="0"/>
              </a:rPr>
              <a:t>(each child in the group should explain one of the crimes to the class/teacher/other group)</a:t>
            </a:r>
            <a:endParaRPr lang="en-IE" dirty="0">
              <a:latin typeface="Veneer" panose="02000806000000000000" pitchFamily="50" charset="0"/>
            </a:endParaRPr>
          </a:p>
          <a:p>
            <a:endParaRPr lang="en-IE" dirty="0"/>
          </a:p>
        </p:txBody>
      </p:sp>
      <p:sp>
        <p:nvSpPr>
          <p:cNvPr id="3" name="Title 2"/>
          <p:cNvSpPr>
            <a:spLocks noGrp="1"/>
          </p:cNvSpPr>
          <p:nvPr>
            <p:ph type="title"/>
          </p:nvPr>
        </p:nvSpPr>
        <p:spPr/>
        <p:txBody>
          <a:bodyPr>
            <a:normAutofit fontScale="90000"/>
          </a:bodyPr>
          <a:lstStyle/>
          <a:p>
            <a:r>
              <a:rPr lang="en-IE" dirty="0">
                <a:solidFill>
                  <a:prstClr val="black"/>
                </a:solidFill>
                <a:latin typeface="Veneer" panose="02000806000000000000" pitchFamily="50" charset="0"/>
              </a:rPr>
              <a:t>Human rights defenders game </a:t>
            </a:r>
            <a:br>
              <a:rPr lang="en-IE" dirty="0">
                <a:solidFill>
                  <a:prstClr val="black"/>
                </a:solidFill>
                <a:latin typeface="Veneer" panose="02000806000000000000" pitchFamily="50" charset="0"/>
              </a:rPr>
            </a:br>
            <a:r>
              <a:rPr lang="en-IE" dirty="0" err="1" smtClean="0">
                <a:solidFill>
                  <a:prstClr val="black"/>
                </a:solidFill>
                <a:latin typeface="Veneer" panose="02000806000000000000" pitchFamily="50" charset="0"/>
              </a:rPr>
              <a:t>GAME</a:t>
            </a:r>
            <a:r>
              <a:rPr lang="en-IE" dirty="0" smtClean="0">
                <a:solidFill>
                  <a:prstClr val="black"/>
                </a:solidFill>
                <a:latin typeface="Veneer" panose="02000806000000000000" pitchFamily="50" charset="0"/>
              </a:rPr>
              <a:t> </a:t>
            </a:r>
            <a:r>
              <a:rPr lang="en-IE" dirty="0">
                <a:solidFill>
                  <a:prstClr val="black"/>
                </a:solidFill>
                <a:latin typeface="Veneer" panose="02000806000000000000" pitchFamily="50" charset="0"/>
              </a:rPr>
              <a:t>instructions</a:t>
            </a:r>
            <a:endParaRPr lang="en-IE" dirty="0"/>
          </a:p>
        </p:txBody>
      </p:sp>
    </p:spTree>
    <p:extLst>
      <p:ext uri="{BB962C8B-B14F-4D97-AF65-F5344CB8AC3E}">
        <p14:creationId xmlns:p14="http://schemas.microsoft.com/office/powerpoint/2010/main" val="3723563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IE" dirty="0" smtClean="0">
                <a:latin typeface="Veneer" panose="02000806000000000000" pitchFamily="50" charset="0"/>
              </a:rPr>
              <a:t>If </a:t>
            </a:r>
            <a:r>
              <a:rPr lang="en-IE" dirty="0">
                <a:latin typeface="Veneer" panose="02000806000000000000" pitchFamily="50" charset="0"/>
              </a:rPr>
              <a:t>you land exactly on a square </a:t>
            </a:r>
            <a:r>
              <a:rPr lang="en-IE" dirty="0" smtClean="0">
                <a:latin typeface="Veneer" panose="02000806000000000000" pitchFamily="50" charset="0"/>
              </a:rPr>
              <a:t>with a jail cell/ </a:t>
            </a:r>
            <a:r>
              <a:rPr lang="en-IE" dirty="0">
                <a:latin typeface="Veneer" panose="02000806000000000000" pitchFamily="50" charset="0"/>
              </a:rPr>
              <a:t>court </a:t>
            </a:r>
            <a:r>
              <a:rPr lang="en-IE" dirty="0" smtClean="0">
                <a:latin typeface="Veneer" panose="02000806000000000000" pitchFamily="50" charset="0"/>
              </a:rPr>
              <a:t>case/security </a:t>
            </a:r>
            <a:r>
              <a:rPr lang="en-IE" dirty="0">
                <a:latin typeface="Veneer" panose="02000806000000000000" pitchFamily="50" charset="0"/>
              </a:rPr>
              <a:t>goon </a:t>
            </a:r>
            <a:r>
              <a:rPr lang="en-IE" dirty="0" smtClean="0">
                <a:latin typeface="Veneer" panose="02000806000000000000" pitchFamily="50" charset="0"/>
              </a:rPr>
              <a:t>symbol </a:t>
            </a:r>
            <a:r>
              <a:rPr lang="en-IE" dirty="0">
                <a:latin typeface="Veneer" panose="02000806000000000000" pitchFamily="50" charset="0"/>
              </a:rPr>
              <a:t>you have been found </a:t>
            </a:r>
            <a:r>
              <a:rPr lang="en-IE" dirty="0" smtClean="0">
                <a:latin typeface="Veneer" panose="02000806000000000000" pitchFamily="50" charset="0"/>
              </a:rPr>
              <a:t>snooping by </a:t>
            </a:r>
            <a:r>
              <a:rPr lang="en-IE" dirty="0">
                <a:latin typeface="Veneer" panose="02000806000000000000" pitchFamily="50" charset="0"/>
              </a:rPr>
              <a:t>logging/mining company security. </a:t>
            </a:r>
            <a:endParaRPr lang="en-IE" dirty="0" smtClean="0">
              <a:latin typeface="Veneer" panose="02000806000000000000" pitchFamily="50" charset="0"/>
            </a:endParaRPr>
          </a:p>
          <a:p>
            <a:r>
              <a:rPr lang="en-IE" dirty="0" smtClean="0">
                <a:latin typeface="Veneer" panose="02000806000000000000" pitchFamily="50" charset="0"/>
              </a:rPr>
              <a:t>You </a:t>
            </a:r>
            <a:r>
              <a:rPr lang="en-IE" dirty="0">
                <a:latin typeface="Veneer" panose="02000806000000000000" pitchFamily="50" charset="0"/>
              </a:rPr>
              <a:t>are now stopped </a:t>
            </a:r>
            <a:r>
              <a:rPr lang="en-IE" dirty="0" smtClean="0">
                <a:latin typeface="Veneer" panose="02000806000000000000" pitchFamily="50" charset="0"/>
              </a:rPr>
              <a:t>from gathering </a:t>
            </a:r>
            <a:r>
              <a:rPr lang="en-IE" dirty="0">
                <a:latin typeface="Veneer" panose="02000806000000000000" pitchFamily="50" charset="0"/>
              </a:rPr>
              <a:t>evidence as you have been jailed by </a:t>
            </a:r>
            <a:r>
              <a:rPr lang="en-IE" dirty="0" smtClean="0">
                <a:latin typeface="Veneer" panose="02000806000000000000" pitchFamily="50" charset="0"/>
              </a:rPr>
              <a:t>officials/brought to </a:t>
            </a:r>
            <a:r>
              <a:rPr lang="en-IE" dirty="0">
                <a:latin typeface="Veneer" panose="02000806000000000000" pitchFamily="50" charset="0"/>
              </a:rPr>
              <a:t>court/detained by security. </a:t>
            </a:r>
          </a:p>
          <a:p>
            <a:r>
              <a:rPr lang="en-IE" dirty="0" smtClean="0">
                <a:latin typeface="Veneer" panose="02000806000000000000" pitchFamily="50" charset="0"/>
              </a:rPr>
              <a:t>You can use a </a:t>
            </a:r>
            <a:r>
              <a:rPr lang="en-IE" dirty="0" err="1">
                <a:latin typeface="Veneer" panose="02000806000000000000" pitchFamily="50" charset="0"/>
              </a:rPr>
              <a:t>Trócaire</a:t>
            </a:r>
            <a:r>
              <a:rPr lang="en-IE" dirty="0">
                <a:latin typeface="Veneer" panose="02000806000000000000" pitchFamily="50" charset="0"/>
              </a:rPr>
              <a:t> Support Card to be </a:t>
            </a:r>
            <a:r>
              <a:rPr lang="en-IE" dirty="0" smtClean="0">
                <a:latin typeface="Veneer" panose="02000806000000000000" pitchFamily="50" charset="0"/>
              </a:rPr>
              <a:t>released </a:t>
            </a:r>
            <a:r>
              <a:rPr lang="en-IE" dirty="0">
                <a:latin typeface="Veneer" panose="02000806000000000000" pitchFamily="50" charset="0"/>
              </a:rPr>
              <a:t>or to avoid detention</a:t>
            </a:r>
            <a:r>
              <a:rPr lang="en-IE" dirty="0" smtClean="0">
                <a:latin typeface="Veneer" panose="02000806000000000000" pitchFamily="50" charset="0"/>
              </a:rPr>
              <a:t>. The first person to pass through the </a:t>
            </a:r>
            <a:r>
              <a:rPr lang="en-IE" dirty="0" err="1" smtClean="0">
                <a:latin typeface="Veneer" panose="02000806000000000000" pitchFamily="50" charset="0"/>
              </a:rPr>
              <a:t>Trócaire</a:t>
            </a:r>
            <a:r>
              <a:rPr lang="en-IE" dirty="0" smtClean="0">
                <a:latin typeface="Veneer" panose="02000806000000000000" pitchFamily="50" charset="0"/>
              </a:rPr>
              <a:t> support squares collects the </a:t>
            </a:r>
            <a:r>
              <a:rPr lang="en-IE" dirty="0" err="1" smtClean="0">
                <a:latin typeface="Veneer" panose="02000806000000000000" pitchFamily="50" charset="0"/>
              </a:rPr>
              <a:t>Trócaire</a:t>
            </a:r>
            <a:r>
              <a:rPr lang="en-IE" dirty="0" smtClean="0">
                <a:latin typeface="Veneer" panose="02000806000000000000" pitchFamily="50" charset="0"/>
              </a:rPr>
              <a:t> Support Cards and there are 4 available. </a:t>
            </a:r>
            <a:r>
              <a:rPr lang="en-IE" b="1" u="sng" dirty="0" smtClean="0">
                <a:solidFill>
                  <a:srgbClr val="FF0000"/>
                </a:solidFill>
                <a:latin typeface="Veneer" panose="02000806000000000000" pitchFamily="50" charset="0"/>
              </a:rPr>
              <a:t>players can give a card to a teammate who is detained if they don’t have ONE TO FREE THEIR FRIENDS.</a:t>
            </a:r>
          </a:p>
          <a:p>
            <a:r>
              <a:rPr lang="en-IE" dirty="0">
                <a:latin typeface="Veneer" panose="02000806000000000000" pitchFamily="50" charset="0"/>
              </a:rPr>
              <a:t>You can </a:t>
            </a:r>
            <a:r>
              <a:rPr lang="en-IE" dirty="0" smtClean="0">
                <a:latin typeface="Veneer" panose="02000806000000000000" pitchFamily="50" charset="0"/>
              </a:rPr>
              <a:t>ALSO be </a:t>
            </a:r>
            <a:r>
              <a:rPr lang="en-IE" dirty="0">
                <a:latin typeface="Veneer" panose="02000806000000000000" pitchFamily="50" charset="0"/>
              </a:rPr>
              <a:t>released when a friend arrives/passes through or if you roll a six</a:t>
            </a:r>
            <a:endParaRPr lang="en-IE" b="1" u="sng" dirty="0">
              <a:solidFill>
                <a:srgbClr val="FF0000"/>
              </a:solidFill>
            </a:endParaRPr>
          </a:p>
        </p:txBody>
      </p:sp>
      <p:sp>
        <p:nvSpPr>
          <p:cNvPr id="3" name="Title 2"/>
          <p:cNvSpPr>
            <a:spLocks noGrp="1"/>
          </p:cNvSpPr>
          <p:nvPr>
            <p:ph type="title"/>
          </p:nvPr>
        </p:nvSpPr>
        <p:spPr/>
        <p:txBody>
          <a:bodyPr>
            <a:normAutofit fontScale="90000"/>
          </a:bodyPr>
          <a:lstStyle/>
          <a:p>
            <a:r>
              <a:rPr lang="en-IE" dirty="0">
                <a:solidFill>
                  <a:prstClr val="black"/>
                </a:solidFill>
                <a:latin typeface="Veneer" panose="02000806000000000000" pitchFamily="50" charset="0"/>
              </a:rPr>
              <a:t>Human rights defenders game </a:t>
            </a:r>
            <a:br>
              <a:rPr lang="en-IE" dirty="0">
                <a:solidFill>
                  <a:prstClr val="black"/>
                </a:solidFill>
                <a:latin typeface="Veneer" panose="02000806000000000000" pitchFamily="50" charset="0"/>
              </a:rPr>
            </a:br>
            <a:r>
              <a:rPr lang="en-IE" dirty="0" smtClean="0">
                <a:solidFill>
                  <a:prstClr val="black"/>
                </a:solidFill>
                <a:latin typeface="Veneer" panose="02000806000000000000" pitchFamily="50" charset="0"/>
              </a:rPr>
              <a:t>barriers</a:t>
            </a:r>
            <a:endParaRPr lang="en-IE" dirty="0"/>
          </a:p>
        </p:txBody>
      </p:sp>
    </p:spTree>
    <p:extLst>
      <p:ext uri="{BB962C8B-B14F-4D97-AF65-F5344CB8AC3E}">
        <p14:creationId xmlns:p14="http://schemas.microsoft.com/office/powerpoint/2010/main" val="1883324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IE" sz="3200" dirty="0" smtClean="0">
                <a:latin typeface="Veneer" panose="02000806000000000000" pitchFamily="50" charset="0"/>
              </a:rPr>
              <a:t>Up </a:t>
            </a:r>
            <a:r>
              <a:rPr lang="en-IE" sz="3200" dirty="0">
                <a:latin typeface="Veneer" panose="02000806000000000000" pitchFamily="50" charset="0"/>
              </a:rPr>
              <a:t>to four players</a:t>
            </a:r>
          </a:p>
          <a:p>
            <a:pPr marL="0" indent="0">
              <a:buNone/>
            </a:pPr>
            <a:r>
              <a:rPr lang="en-IE" sz="3200" dirty="0" smtClean="0">
                <a:latin typeface="Veneer" panose="02000806000000000000" pitchFamily="50" charset="0"/>
              </a:rPr>
              <a:t>One </a:t>
            </a:r>
            <a:r>
              <a:rPr lang="en-IE" sz="3200" dirty="0">
                <a:latin typeface="Veneer" panose="02000806000000000000" pitchFamily="50" charset="0"/>
              </a:rPr>
              <a:t>dice </a:t>
            </a:r>
          </a:p>
          <a:p>
            <a:pPr marL="0" indent="0">
              <a:buNone/>
            </a:pPr>
            <a:r>
              <a:rPr lang="en-IE" sz="3200" dirty="0" smtClean="0">
                <a:latin typeface="Veneer" panose="02000806000000000000" pitchFamily="50" charset="0"/>
              </a:rPr>
              <a:t>One </a:t>
            </a:r>
            <a:r>
              <a:rPr lang="en-IE" sz="3200" dirty="0">
                <a:latin typeface="Veneer" panose="02000806000000000000" pitchFamily="50" charset="0"/>
              </a:rPr>
              <a:t>counter per </a:t>
            </a:r>
            <a:r>
              <a:rPr lang="en-IE" sz="3200" dirty="0" smtClean="0">
                <a:latin typeface="Veneer" panose="02000806000000000000" pitchFamily="50" charset="0"/>
              </a:rPr>
              <a:t>player</a:t>
            </a:r>
          </a:p>
          <a:p>
            <a:pPr marL="0" indent="0">
              <a:buNone/>
            </a:pPr>
            <a:r>
              <a:rPr lang="en-IE" sz="3200" dirty="0" smtClean="0">
                <a:latin typeface="Veneer" panose="02000806000000000000" pitchFamily="50" charset="0"/>
              </a:rPr>
              <a:t>One Human </a:t>
            </a:r>
            <a:r>
              <a:rPr lang="en-IE" sz="3200" dirty="0">
                <a:latin typeface="Veneer" panose="02000806000000000000" pitchFamily="50" charset="0"/>
              </a:rPr>
              <a:t>Rights </a:t>
            </a:r>
            <a:r>
              <a:rPr lang="en-IE" sz="3200" dirty="0" smtClean="0">
                <a:latin typeface="Veneer" panose="02000806000000000000" pitchFamily="50" charset="0"/>
              </a:rPr>
              <a:t>Defender (HRD</a:t>
            </a:r>
            <a:r>
              <a:rPr lang="en-IE" sz="3200" dirty="0">
                <a:latin typeface="Veneer" panose="02000806000000000000" pitchFamily="50" charset="0"/>
              </a:rPr>
              <a:t>) Evidence </a:t>
            </a:r>
            <a:r>
              <a:rPr lang="en-IE" sz="3200" dirty="0" smtClean="0">
                <a:latin typeface="Veneer" panose="02000806000000000000" pitchFamily="50" charset="0"/>
              </a:rPr>
              <a:t>Cards per player</a:t>
            </a:r>
            <a:endParaRPr lang="en-IE" sz="3200" dirty="0">
              <a:latin typeface="Veneer" panose="02000806000000000000" pitchFamily="50" charset="0"/>
            </a:endParaRPr>
          </a:p>
          <a:p>
            <a:pPr marL="0" indent="0">
              <a:buNone/>
            </a:pPr>
            <a:r>
              <a:rPr lang="en-IE" sz="3200" dirty="0" smtClean="0">
                <a:latin typeface="Veneer" panose="02000806000000000000" pitchFamily="50" charset="0"/>
              </a:rPr>
              <a:t>Four </a:t>
            </a:r>
            <a:r>
              <a:rPr lang="en-IE" sz="3200" dirty="0" err="1">
                <a:latin typeface="Veneer" panose="02000806000000000000" pitchFamily="50" charset="0"/>
              </a:rPr>
              <a:t>Trócaire</a:t>
            </a:r>
            <a:r>
              <a:rPr lang="en-IE" sz="3200" dirty="0">
                <a:latin typeface="Veneer" panose="02000806000000000000" pitchFamily="50" charset="0"/>
              </a:rPr>
              <a:t> Support </a:t>
            </a:r>
            <a:r>
              <a:rPr lang="en-IE" sz="3200" dirty="0" smtClean="0">
                <a:latin typeface="Veneer" panose="02000806000000000000" pitchFamily="50" charset="0"/>
              </a:rPr>
              <a:t>Cards</a:t>
            </a:r>
          </a:p>
          <a:p>
            <a:pPr marL="0" indent="0">
              <a:buNone/>
            </a:pPr>
            <a:r>
              <a:rPr lang="en-IE" sz="3200" dirty="0" smtClean="0">
                <a:latin typeface="Veneer" panose="02000806000000000000" pitchFamily="50" charset="0"/>
              </a:rPr>
              <a:t>Four Evidence Cards A-D</a:t>
            </a:r>
            <a:endParaRPr lang="en-IE" sz="3200" dirty="0">
              <a:latin typeface="Veneer" panose="02000806000000000000" pitchFamily="50" charset="0"/>
            </a:endParaRPr>
          </a:p>
        </p:txBody>
      </p:sp>
      <p:sp>
        <p:nvSpPr>
          <p:cNvPr id="3" name="Title 2"/>
          <p:cNvSpPr>
            <a:spLocks noGrp="1"/>
          </p:cNvSpPr>
          <p:nvPr>
            <p:ph type="title"/>
          </p:nvPr>
        </p:nvSpPr>
        <p:spPr/>
        <p:txBody>
          <a:bodyPr>
            <a:normAutofit fontScale="90000"/>
          </a:bodyPr>
          <a:lstStyle/>
          <a:p>
            <a:r>
              <a:rPr lang="en-IE" dirty="0" smtClean="0">
                <a:latin typeface="Veneer" panose="02000806000000000000" pitchFamily="50" charset="0"/>
              </a:rPr>
              <a:t>Game Requirements</a:t>
            </a:r>
            <a:endParaRPr lang="en-IE" dirty="0">
              <a:latin typeface="Veneer" panose="02000806000000000000" pitchFamily="50" charset="0"/>
            </a:endParaRPr>
          </a:p>
        </p:txBody>
      </p:sp>
    </p:spTree>
    <p:extLst>
      <p:ext uri="{BB962C8B-B14F-4D97-AF65-F5344CB8AC3E}">
        <p14:creationId xmlns:p14="http://schemas.microsoft.com/office/powerpoint/2010/main" val="2947998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1851</TotalTime>
  <Words>569</Words>
  <Application>Microsoft Office PowerPoint</Application>
  <PresentationFormat>Widescreen</PresentationFormat>
  <Paragraphs>52</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Narrow</vt:lpstr>
      <vt:lpstr>Calibri</vt:lpstr>
      <vt:lpstr>Veneer</vt:lpstr>
      <vt:lpstr>Office Theme</vt:lpstr>
      <vt:lpstr>Human rights defenders game  teacher instructions</vt:lpstr>
      <vt:lpstr>Human rights defenders game  A2 Hard copy – soft copy available online</vt:lpstr>
      <vt:lpstr>Human rights defenders game   A4 game resource – soft copy available online</vt:lpstr>
      <vt:lpstr>Human rights defenders game  GAME instructions</vt:lpstr>
      <vt:lpstr>Human rights defenders game  barriers</vt:lpstr>
      <vt:lpstr>Game 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Scannell</dc:creator>
  <cp:lastModifiedBy>Rory Kinane</cp:lastModifiedBy>
  <cp:revision>182</cp:revision>
  <dcterms:created xsi:type="dcterms:W3CDTF">2018-06-27T10:22:56Z</dcterms:created>
  <dcterms:modified xsi:type="dcterms:W3CDTF">2020-03-11T09:43:43Z</dcterms:modified>
</cp:coreProperties>
</file>