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E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180794-CF59-44B5-8FFF-F796EAA1B1D3}" type="datetimeFigureOut">
              <a:rPr lang="en-IE" smtClean="0"/>
              <a:t>07/03/2016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7D26FA0-1F55-4CEE-87B9-5C5E9D054636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en.wikipedia.org/wiki/Iranian%E2%80%93America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heforshe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38600"/>
            <a:ext cx="8839200" cy="1828800"/>
          </a:xfrm>
        </p:spPr>
        <p:txBody>
          <a:bodyPr/>
          <a:lstStyle/>
          <a:p>
            <a:r>
              <a:rPr lang="en-US" dirty="0" smtClean="0"/>
              <a:t>Rights and Responsibilities #7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Rights and Responsibilities #7</a:t>
            </a:r>
            <a:endParaRPr lang="en-IE" dirty="0"/>
          </a:p>
        </p:txBody>
      </p:sp>
      <p:pic>
        <p:nvPicPr>
          <p:cNvPr id="23560" name="Picture 8" descr="http://33.media.tumblr.com/83a599ae5c2629dfffde8c61148e283d/tumblr_ncthonVxwc1s9f17oo1_5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0475" cy="3573016"/>
          </a:xfrm>
          <a:prstGeom prst="rect">
            <a:avLst/>
          </a:prstGeom>
          <a:noFill/>
        </p:spPr>
      </p:pic>
      <p:pic>
        <p:nvPicPr>
          <p:cNvPr id="23562" name="Picture 10" descr="https://i.ytimg.com/vi/14Rt09PA5_U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0288" y="1"/>
            <a:ext cx="3993712" cy="2636912"/>
          </a:xfrm>
          <a:prstGeom prst="rect">
            <a:avLst/>
          </a:prstGeom>
          <a:noFill/>
        </p:spPr>
      </p:pic>
      <p:pic>
        <p:nvPicPr>
          <p:cNvPr id="23564" name="Picture 12" descr="https://upload.wikimedia.org/wikipedia/commons/9/96/HeForShe_Logo_Badge_withTagline_Use_On_Whit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196752"/>
            <a:ext cx="2581275" cy="37433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Learning Outcomes (</a:t>
            </a:r>
            <a:r>
              <a:rPr lang="en-IE" dirty="0" err="1" smtClean="0"/>
              <a:t>revisted</a:t>
            </a:r>
            <a:r>
              <a:rPr lang="en-IE" dirty="0" smtClean="0"/>
              <a:t>)</a:t>
            </a:r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E" dirty="0" smtClean="0"/>
              <a:t>At the end of this mission, students are now be able to ;</a:t>
            </a:r>
          </a:p>
          <a:p>
            <a:endParaRPr lang="en-IE" dirty="0" smtClean="0"/>
          </a:p>
          <a:p>
            <a:pPr latinLnBrk="1">
              <a:buNone/>
            </a:pPr>
            <a:r>
              <a:rPr lang="en-US" dirty="0" smtClean="0"/>
              <a:t>LO1- discuss what they have been taught in previous lessons.</a:t>
            </a:r>
            <a:endParaRPr lang="en-IE" dirty="0" smtClean="0"/>
          </a:p>
          <a:p>
            <a:pPr latinLnBrk="1">
              <a:buNone/>
            </a:pPr>
            <a:r>
              <a:rPr lang="en-US" dirty="0" smtClean="0"/>
              <a:t> </a:t>
            </a:r>
            <a:endParaRPr lang="en-IE" dirty="0" smtClean="0"/>
          </a:p>
          <a:p>
            <a:pPr latinLnBrk="1">
              <a:buNone/>
            </a:pPr>
            <a:r>
              <a:rPr lang="en-US" dirty="0" smtClean="0"/>
              <a:t>LO2- identify what has been done in the different case studies given to address the different rights and responsibilities issues.</a:t>
            </a:r>
            <a:endParaRPr lang="en-IE" dirty="0" smtClean="0"/>
          </a:p>
          <a:p>
            <a:pPr latinLnBrk="1"/>
            <a:endParaRPr lang="en-IE" dirty="0" smtClean="0"/>
          </a:p>
          <a:p>
            <a:pPr latinLnBrk="1">
              <a:buNone/>
            </a:pPr>
            <a:r>
              <a:rPr lang="en-US" dirty="0" smtClean="0"/>
              <a:t>LO3- appropriately give their opinion on something that has been said in class.</a:t>
            </a:r>
            <a:endParaRPr lang="en-IE" dirty="0" smtClean="0"/>
          </a:p>
          <a:p>
            <a:pPr latinLnBrk="1"/>
            <a:endParaRPr lang="en-IE" dirty="0" smtClean="0"/>
          </a:p>
          <a:p>
            <a:pPr latinLnBrk="1">
              <a:buNone/>
            </a:pPr>
            <a:r>
              <a:rPr lang="en-US" dirty="0" smtClean="0"/>
              <a:t>LO4- identify what statement of learning corresponds with the lesson that has just taken place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32770" name="Picture 2" descr="https://www.cxcompany.com/content/original/Blogposts/feedb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7890" name="Picture 2" descr="https://population-based-intervention.wikispaces.com/file/view/homework5.jpg/306566994/homework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8914" name="Picture 2" descr="http://abbeycentre.ie/wp-content/uploads/2015/12/thank-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Learning Outcomes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E" dirty="0" smtClean="0"/>
              <a:t>At the end of this mission, students will be able to ;</a:t>
            </a:r>
          </a:p>
          <a:p>
            <a:endParaRPr lang="en-IE" dirty="0" smtClean="0"/>
          </a:p>
          <a:p>
            <a:pPr latinLnBrk="1">
              <a:buNone/>
            </a:pPr>
            <a:r>
              <a:rPr lang="en-US" dirty="0" smtClean="0"/>
              <a:t>LO1- discuss what they have been taught in previous lessons.</a:t>
            </a:r>
            <a:endParaRPr lang="en-IE" dirty="0" smtClean="0"/>
          </a:p>
          <a:p>
            <a:pPr latinLnBrk="1">
              <a:buNone/>
            </a:pPr>
            <a:r>
              <a:rPr lang="en-US" dirty="0" smtClean="0"/>
              <a:t> </a:t>
            </a:r>
            <a:endParaRPr lang="en-IE" dirty="0" smtClean="0"/>
          </a:p>
          <a:p>
            <a:pPr latinLnBrk="1">
              <a:buNone/>
            </a:pPr>
            <a:r>
              <a:rPr lang="en-US" dirty="0" smtClean="0"/>
              <a:t>LO2- identify what has been done in the different case studies given to address the different rights and responsibilities issues.</a:t>
            </a:r>
            <a:endParaRPr lang="en-IE" dirty="0" smtClean="0"/>
          </a:p>
          <a:p>
            <a:pPr latinLnBrk="1"/>
            <a:endParaRPr lang="en-IE" dirty="0" smtClean="0"/>
          </a:p>
          <a:p>
            <a:pPr latinLnBrk="1">
              <a:buNone/>
            </a:pPr>
            <a:r>
              <a:rPr lang="en-US" dirty="0" smtClean="0"/>
              <a:t>LO3- appropriately give their opinion on something that has been said in class.</a:t>
            </a:r>
            <a:endParaRPr lang="en-IE" dirty="0" smtClean="0"/>
          </a:p>
          <a:p>
            <a:pPr latinLnBrk="1"/>
            <a:endParaRPr lang="en-IE" dirty="0" smtClean="0"/>
          </a:p>
          <a:p>
            <a:pPr latinLnBrk="1">
              <a:buNone/>
            </a:pPr>
            <a:r>
              <a:rPr lang="en-US" dirty="0" smtClean="0"/>
              <a:t>LO4- identify what statement of learning corresponds with the lesson that has just taken place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Task – Graffiti Board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Students will be given a post-it </a:t>
            </a:r>
          </a:p>
          <a:p>
            <a:r>
              <a:rPr lang="en-IE" dirty="0" smtClean="0"/>
              <a:t>Students will be asked to write one piece of information on the post-it that they have been given. It will be something in relation to what has been learned in the last lesson.</a:t>
            </a:r>
          </a:p>
          <a:p>
            <a:r>
              <a:rPr lang="en-IE" dirty="0" smtClean="0"/>
              <a:t>Once finished, students will place post-it on the floor at the top of class </a:t>
            </a:r>
          </a:p>
          <a:p>
            <a:r>
              <a:rPr lang="en-IE" dirty="0" smtClean="0"/>
              <a:t>Students will have FIVE minutes to complete the task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Dr Nina </a:t>
            </a:r>
            <a:r>
              <a:rPr lang="en-IE" dirty="0" err="1" smtClean="0"/>
              <a:t>Ansary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is an </a:t>
            </a:r>
            <a:r>
              <a:rPr lang="en-IE" dirty="0" smtClean="0">
                <a:hlinkClick r:id="rId2" tooltip="Iranian–American"/>
              </a:rPr>
              <a:t>Iranian–American</a:t>
            </a:r>
            <a:r>
              <a:rPr lang="en-IE" dirty="0" smtClean="0"/>
              <a:t> historian and author best known for her work on women's equity in </a:t>
            </a:r>
            <a:r>
              <a:rPr lang="en-IE" dirty="0" smtClean="0"/>
              <a:t>Iran</a:t>
            </a:r>
          </a:p>
          <a:p>
            <a:endParaRPr lang="en-IE" dirty="0" smtClean="0"/>
          </a:p>
          <a:p>
            <a:r>
              <a:rPr lang="en-IE" dirty="0" smtClean="0"/>
              <a:t>Extensive research carried out on </a:t>
            </a:r>
            <a:r>
              <a:rPr lang="en-IE" dirty="0" err="1" smtClean="0"/>
              <a:t>womens</a:t>
            </a:r>
            <a:r>
              <a:rPr lang="en-IE" dirty="0" smtClean="0"/>
              <a:t> liberation in Iran</a:t>
            </a:r>
          </a:p>
          <a:p>
            <a:endParaRPr lang="en-IE" dirty="0" smtClean="0"/>
          </a:p>
          <a:p>
            <a:r>
              <a:rPr lang="en-IE" dirty="0" smtClean="0"/>
              <a:t>Helped shed some light on it </a:t>
            </a:r>
          </a:p>
          <a:p>
            <a:endParaRPr lang="en-IE" dirty="0" smtClean="0"/>
          </a:p>
          <a:p>
            <a:r>
              <a:rPr lang="en-IE" dirty="0" smtClean="0"/>
              <a:t>Women in Iran are now being given more rights as a result.</a:t>
            </a:r>
          </a:p>
          <a:p>
            <a:endParaRPr lang="en-IE" dirty="0"/>
          </a:p>
        </p:txBody>
      </p:sp>
      <p:pic>
        <p:nvPicPr>
          <p:cNvPr id="26626" name="Picture 2" descr="Dr. Nina Ans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2267744" cy="1628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Emma Watson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UN Goodwill Ambassador </a:t>
            </a:r>
          </a:p>
          <a:p>
            <a:r>
              <a:rPr lang="en-IE" dirty="0" smtClean="0"/>
              <a:t>dedicate her efforts towards the empowerment of young women and will serve as an advocate for UN Women’s </a:t>
            </a:r>
            <a:r>
              <a:rPr lang="en-IE" dirty="0" err="1" smtClean="0">
                <a:hlinkClick r:id="rId2"/>
              </a:rPr>
              <a:t>HeForShe</a:t>
            </a:r>
            <a:r>
              <a:rPr lang="en-IE" dirty="0" smtClean="0"/>
              <a:t> campaign in promoting gender equality</a:t>
            </a:r>
            <a:r>
              <a:rPr lang="en-IE" dirty="0" smtClean="0"/>
              <a:t>.</a:t>
            </a:r>
          </a:p>
          <a:p>
            <a:r>
              <a:rPr lang="en-IE" dirty="0" smtClean="0"/>
              <a:t>Has promoted girls education in places like Bangladesh and Zambia</a:t>
            </a:r>
          </a:p>
          <a:p>
            <a:r>
              <a:rPr lang="en-IE" dirty="0" smtClean="0"/>
              <a:t>She also has worked to promote Fair Trade</a:t>
            </a:r>
            <a:endParaRPr lang="en-IE" dirty="0"/>
          </a:p>
        </p:txBody>
      </p:sp>
      <p:pic>
        <p:nvPicPr>
          <p:cNvPr id="29698" name="Picture 2" descr="Emma Wats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0"/>
            <a:ext cx="1979712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Task 2- Debate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: Students will be shown posters from each campaign and they will be asked why both campaigns are so effective judging from these posters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Answer the Questions </a:t>
            </a:r>
            <a:r>
              <a:rPr lang="en-US" dirty="0" smtClean="0"/>
              <a:t>“Why is the campaign effective?” “What would you change</a:t>
            </a:r>
            <a:r>
              <a:rPr lang="en-US" dirty="0" smtClean="0"/>
              <a:t>?”</a:t>
            </a:r>
          </a:p>
          <a:p>
            <a:endParaRPr lang="en-US" dirty="0" smtClean="0"/>
          </a:p>
          <a:p>
            <a:r>
              <a:rPr lang="en-US" dirty="0" smtClean="0"/>
              <a:t>Students will work together for this task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0722" name="Picture 2" descr="https://roxanaraileanu.files.wordpress.com/2014/10/he-for-sh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0"/>
            <a:ext cx="4320480" cy="6212607"/>
          </a:xfrm>
          <a:prstGeom prst="rect">
            <a:avLst/>
          </a:prstGeom>
          <a:noFill/>
        </p:spPr>
      </p:pic>
      <p:pic>
        <p:nvPicPr>
          <p:cNvPr id="30724" name="Picture 4" descr="https://i.ytimg.com/vi/QSJz6QZy2PY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0"/>
            <a:ext cx="4283968" cy="62373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Task 3- Envoy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pupils move as an “envoy” from their own group to the next group to explain a main idea or present findings be it in </a:t>
            </a:r>
            <a:r>
              <a:rPr lang="en-US" dirty="0" smtClean="0"/>
              <a:t>writing, verbal or dramatic form</a:t>
            </a:r>
          </a:p>
          <a:p>
            <a:r>
              <a:rPr lang="en-US" dirty="0" smtClean="0"/>
              <a:t>They can then return to their own group to share what they have learnt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will have to use the information they have got in the lesson so far ( Emma Watson , Dr. Nina </a:t>
            </a:r>
            <a:r>
              <a:rPr lang="en-US" dirty="0" err="1" smtClean="0"/>
              <a:t>Ansary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have FIVE minutes for this Task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Task 4-Poster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Students will be asked to think about a cause that they are passionate about. </a:t>
            </a:r>
            <a:endParaRPr lang="en-US" dirty="0" smtClean="0"/>
          </a:p>
          <a:p>
            <a:r>
              <a:rPr lang="en-US" dirty="0" smtClean="0"/>
              <a:t>They will be asked to design a poster to raise awareness about what they are passionate </a:t>
            </a:r>
            <a:r>
              <a:rPr lang="en-US" dirty="0" smtClean="0"/>
              <a:t>about</a:t>
            </a:r>
          </a:p>
          <a:p>
            <a:r>
              <a:rPr lang="en-US" dirty="0" smtClean="0"/>
              <a:t>They will be asked to design a poster to raise awareness about what they are passionate </a:t>
            </a:r>
            <a:r>
              <a:rPr lang="en-US" dirty="0" smtClean="0"/>
              <a:t>about</a:t>
            </a:r>
          </a:p>
          <a:p>
            <a:r>
              <a:rPr lang="en-US" dirty="0" smtClean="0"/>
              <a:t>Students can work in pairs for this task.</a:t>
            </a:r>
            <a:endParaRPr lang="en-IE" dirty="0" smtClean="0"/>
          </a:p>
          <a:p>
            <a:r>
              <a:rPr lang="en-IE" dirty="0" smtClean="0"/>
              <a:t>You have FIVE minutes for this task</a:t>
            </a:r>
          </a:p>
        </p:txBody>
      </p:sp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</TotalTime>
  <Words>430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Rights and Responsibilities #7</vt:lpstr>
      <vt:lpstr>Learning Outcomes </vt:lpstr>
      <vt:lpstr>Task – Graffiti Board</vt:lpstr>
      <vt:lpstr>Dr Nina Ansary</vt:lpstr>
      <vt:lpstr>Emma Watson </vt:lpstr>
      <vt:lpstr>Task 2- Debate </vt:lpstr>
      <vt:lpstr>Slide 7</vt:lpstr>
      <vt:lpstr>Task 3- Envoy</vt:lpstr>
      <vt:lpstr>Task 4-Poster</vt:lpstr>
      <vt:lpstr>Learning Outcomes (revisted) </vt:lpstr>
      <vt:lpstr>Slide 11</vt:lpstr>
      <vt:lpstr>Slide 12</vt:lpstr>
      <vt:lpstr>Slide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Rights and Responsibilities #7</dc:title>
  <dc:creator>Damien Lonergan</dc:creator>
  <cp:lastModifiedBy>Damien Lonergan</cp:lastModifiedBy>
  <cp:revision>5</cp:revision>
  <dcterms:created xsi:type="dcterms:W3CDTF">2016-03-07T02:55:53Z</dcterms:created>
  <dcterms:modified xsi:type="dcterms:W3CDTF">2016-03-07T03:35:58Z</dcterms:modified>
</cp:coreProperties>
</file>