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4" r:id="rId1"/>
    <p:sldMasterId id="2147483695" r:id="rId2"/>
  </p:sldMasterIdLst>
  <p:notesMasterIdLst>
    <p:notesMasterId r:id="rId19"/>
  </p:notesMasterIdLst>
  <p:sldIdLst>
    <p:sldId id="320" r:id="rId3"/>
    <p:sldId id="286"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rlene Murphy" initials="" lastIdx="3" clrIdx="0"/>
  <p:cmAuthor id="1" name="Darren Murphy" initials="" lastIdx="2" clrIdx="1"/>
  <p:cmAuthor id="2" name="Trisha Callanan" initials=""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042EE3E-0BF4-4A9F-90E8-2703CA3ED843}">
  <a:tblStyle styleId="{A042EE3E-0BF4-4A9F-90E8-2703CA3ED84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7" autoAdjust="0"/>
    <p:restoredTop sz="35818" autoAdjust="0"/>
  </p:normalViewPr>
  <p:slideViewPr>
    <p:cSldViewPr snapToGrid="0">
      <p:cViewPr varScale="1">
        <p:scale>
          <a:sx n="36" d="100"/>
          <a:sy n="36" d="100"/>
        </p:scale>
        <p:origin x="3846"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6"/>
        <p:cNvGrpSpPr/>
        <p:nvPr/>
      </p:nvGrpSpPr>
      <p:grpSpPr>
        <a:xfrm>
          <a:off x="0" y="0"/>
          <a:ext cx="0" cy="0"/>
          <a:chOff x="0" y="0"/>
          <a:chExt cx="0" cy="0"/>
        </a:xfrm>
      </p:grpSpPr>
      <p:sp>
        <p:nvSpPr>
          <p:cNvPr id="5267" name="Google Shape;5267;g4e46ae6329_2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68" name="Google Shape;5268;g4e46ae6329_2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65730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4"/>
        <p:cNvGrpSpPr/>
        <p:nvPr/>
      </p:nvGrpSpPr>
      <p:grpSpPr>
        <a:xfrm>
          <a:off x="0" y="0"/>
          <a:ext cx="0" cy="0"/>
          <a:chOff x="0" y="0"/>
          <a:chExt cx="0" cy="0"/>
        </a:xfrm>
      </p:grpSpPr>
      <p:sp>
        <p:nvSpPr>
          <p:cNvPr id="5275" name="Google Shape;5275;g4f9e630859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6" name="Google Shape;5276;g4f9e630859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4"/>
        <p:cNvGrpSpPr/>
        <p:nvPr/>
      </p:nvGrpSpPr>
      <p:grpSpPr>
        <a:xfrm>
          <a:off x="0" y="0"/>
          <a:ext cx="0" cy="0"/>
          <a:chOff x="0" y="0"/>
          <a:chExt cx="0" cy="0"/>
        </a:xfrm>
      </p:grpSpPr>
      <p:sp>
        <p:nvSpPr>
          <p:cNvPr id="5285" name="Google Shape;5285;g4af21fd882_0_75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6" name="Google Shape;5286;g4af21fd882_0_75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3"/>
        <p:cNvGrpSpPr/>
        <p:nvPr/>
      </p:nvGrpSpPr>
      <p:grpSpPr>
        <a:xfrm>
          <a:off x="0" y="0"/>
          <a:ext cx="0" cy="0"/>
          <a:chOff x="0" y="0"/>
          <a:chExt cx="0" cy="0"/>
        </a:xfrm>
      </p:grpSpPr>
      <p:sp>
        <p:nvSpPr>
          <p:cNvPr id="5294" name="Google Shape;5294;g4db673558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5" name="Google Shape;5295;g4db673558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6"/>
        <p:cNvGrpSpPr/>
        <p:nvPr/>
      </p:nvGrpSpPr>
      <p:grpSpPr>
        <a:xfrm>
          <a:off x="0" y="0"/>
          <a:ext cx="0" cy="0"/>
          <a:chOff x="0" y="0"/>
          <a:chExt cx="0" cy="0"/>
        </a:xfrm>
      </p:grpSpPr>
      <p:sp>
        <p:nvSpPr>
          <p:cNvPr id="5307" name="Google Shape;5307;g4e46ae6329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08" name="Google Shape;5308;g4e46ae6329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8"/>
        <p:cNvGrpSpPr/>
        <p:nvPr/>
      </p:nvGrpSpPr>
      <p:grpSpPr>
        <a:xfrm>
          <a:off x="0" y="0"/>
          <a:ext cx="0" cy="0"/>
          <a:chOff x="0" y="0"/>
          <a:chExt cx="0" cy="0"/>
        </a:xfrm>
      </p:grpSpPr>
      <p:sp>
        <p:nvSpPr>
          <p:cNvPr id="5319" name="Google Shape;5319;g4ffcae304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20" name="Google Shape;5320;g4ffcae304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5"/>
        <p:cNvGrpSpPr/>
        <p:nvPr/>
      </p:nvGrpSpPr>
      <p:grpSpPr>
        <a:xfrm>
          <a:off x="0" y="0"/>
          <a:ext cx="0" cy="0"/>
          <a:chOff x="0" y="0"/>
          <a:chExt cx="0" cy="0"/>
        </a:xfrm>
      </p:grpSpPr>
      <p:sp>
        <p:nvSpPr>
          <p:cNvPr id="5326" name="Google Shape;5326;g4dfd0e873b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27" name="Google Shape;5327;g4dfd0e873b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1"/>
        <p:cNvGrpSpPr/>
        <p:nvPr/>
      </p:nvGrpSpPr>
      <p:grpSpPr>
        <a:xfrm>
          <a:off x="0" y="0"/>
          <a:ext cx="0" cy="0"/>
          <a:chOff x="0" y="0"/>
          <a:chExt cx="0" cy="0"/>
        </a:xfrm>
      </p:grpSpPr>
      <p:sp>
        <p:nvSpPr>
          <p:cNvPr id="5332" name="Google Shape;5332;g4af21fd882_0_75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3" name="Google Shape;5333;g4af21fd882_0_75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8"/>
        <p:cNvGrpSpPr/>
        <p:nvPr/>
      </p:nvGrpSpPr>
      <p:grpSpPr>
        <a:xfrm>
          <a:off x="0" y="0"/>
          <a:ext cx="0" cy="0"/>
          <a:chOff x="0" y="0"/>
          <a:chExt cx="0" cy="0"/>
        </a:xfrm>
      </p:grpSpPr>
      <p:sp>
        <p:nvSpPr>
          <p:cNvPr id="5339" name="Google Shape;5339;g4f67082a64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0" name="Google Shape;5340;g4f67082a64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7"/>
        <p:cNvGrpSpPr/>
        <p:nvPr/>
      </p:nvGrpSpPr>
      <p:grpSpPr>
        <a:xfrm>
          <a:off x="0" y="0"/>
          <a:ext cx="0" cy="0"/>
          <a:chOff x="0" y="0"/>
          <a:chExt cx="0" cy="0"/>
        </a:xfrm>
      </p:grpSpPr>
      <p:sp>
        <p:nvSpPr>
          <p:cNvPr id="5348" name="Google Shape;5348;g5087acc27c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9" name="Google Shape;5349;g5087acc27c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8"/>
        <p:cNvGrpSpPr/>
        <p:nvPr/>
      </p:nvGrpSpPr>
      <p:grpSpPr>
        <a:xfrm>
          <a:off x="0" y="0"/>
          <a:ext cx="0" cy="0"/>
          <a:chOff x="0" y="0"/>
          <a:chExt cx="0" cy="0"/>
        </a:xfrm>
      </p:grpSpPr>
      <p:sp>
        <p:nvSpPr>
          <p:cNvPr id="5359" name="Google Shape;5359;g4e46ae6329_2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60" name="Google Shape;5360;g4e46ae6329_2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2"/>
        <p:cNvGrpSpPr/>
        <p:nvPr/>
      </p:nvGrpSpPr>
      <p:grpSpPr>
        <a:xfrm>
          <a:off x="0" y="0"/>
          <a:ext cx="0" cy="0"/>
          <a:chOff x="0" y="0"/>
          <a:chExt cx="0" cy="0"/>
        </a:xfrm>
      </p:grpSpPr>
      <p:sp>
        <p:nvSpPr>
          <p:cNvPr id="5373" name="Google Shape;5373;g4e46ae6329_2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74" name="Google Shape;5374;g4e46ae6329_2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6"/>
        <p:cNvGrpSpPr/>
        <p:nvPr/>
      </p:nvGrpSpPr>
      <p:grpSpPr>
        <a:xfrm>
          <a:off x="0" y="0"/>
          <a:ext cx="0" cy="0"/>
          <a:chOff x="0" y="0"/>
          <a:chExt cx="0" cy="0"/>
        </a:xfrm>
      </p:grpSpPr>
      <p:sp>
        <p:nvSpPr>
          <p:cNvPr id="5387" name="Google Shape;5387;g4f67082a6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8" name="Google Shape;5388;g4f67082a6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0"/>
        <p:cNvGrpSpPr/>
        <p:nvPr/>
      </p:nvGrpSpPr>
      <p:grpSpPr>
        <a:xfrm>
          <a:off x="0" y="0"/>
          <a:ext cx="0" cy="0"/>
          <a:chOff x="0" y="0"/>
          <a:chExt cx="0" cy="0"/>
        </a:xfrm>
      </p:grpSpPr>
      <p:sp>
        <p:nvSpPr>
          <p:cNvPr id="5401" name="Google Shape;5401;g4f67082a64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2" name="Google Shape;5402;g4f67082a64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4"/>
        <p:cNvGrpSpPr/>
        <p:nvPr/>
      </p:nvGrpSpPr>
      <p:grpSpPr>
        <a:xfrm>
          <a:off x="0" y="0"/>
          <a:ext cx="0" cy="0"/>
          <a:chOff x="0" y="0"/>
          <a:chExt cx="0" cy="0"/>
        </a:xfrm>
      </p:grpSpPr>
      <p:sp>
        <p:nvSpPr>
          <p:cNvPr id="5415" name="Google Shape;5415;g4ce20fa235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16" name="Google Shape;5416;g4ce20fa23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9"/>
        <p:cNvGrpSpPr/>
        <p:nvPr/>
      </p:nvGrpSpPr>
      <p:grpSpPr>
        <a:xfrm>
          <a:off x="0" y="0"/>
          <a:ext cx="0" cy="0"/>
          <a:chOff x="0" y="0"/>
          <a:chExt cx="0" cy="0"/>
        </a:xfrm>
      </p:grpSpPr>
      <p:sp>
        <p:nvSpPr>
          <p:cNvPr id="5430" name="Google Shape;5430;g4f9e5add60_1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1" name="Google Shape;5431;g4f9e5add60_1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break: White">
  <p:cSld name="Section break: White">
    <p:bg>
      <p:bgPr>
        <a:solidFill>
          <a:schemeClr val="dk2"/>
        </a:solidFill>
        <a:effectLst/>
      </p:bgPr>
    </p:bg>
    <p:spTree>
      <p:nvGrpSpPr>
        <p:cNvPr id="1" name="Shape 11"/>
        <p:cNvGrpSpPr/>
        <p:nvPr/>
      </p:nvGrpSpPr>
      <p:grpSpPr>
        <a:xfrm>
          <a:off x="0" y="0"/>
          <a:ext cx="0" cy="0"/>
          <a:chOff x="0" y="0"/>
          <a:chExt cx="0" cy="0"/>
        </a:xfrm>
      </p:grpSpPr>
      <p:sp>
        <p:nvSpPr>
          <p:cNvPr id="12" name="Google Shape;12;p2"/>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3" name="Google Shape;13;p2"/>
          <p:cNvSpPr/>
          <p:nvPr/>
        </p:nvSpPr>
        <p:spPr>
          <a:xfrm>
            <a:off x="14740" y="903363"/>
            <a:ext cx="4941552" cy="4240137"/>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 name="Google Shape;14;p2"/>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dk1"/>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5" name="Google Shape;15;p2"/>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dk1"/>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6" name="Google Shape;16;p2"/>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dk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dk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dk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dk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dk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dk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dk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dk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7" name="Google Shape;17;p2"/>
          <p:cNvSpPr txBox="1">
            <a:spLocks noGrp="1"/>
          </p:cNvSpPr>
          <p:nvPr>
            <p:ph type="title"/>
          </p:nvPr>
        </p:nvSpPr>
        <p:spPr>
          <a:xfrm>
            <a:off x="4673500" y="1842357"/>
            <a:ext cx="3468300" cy="10101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8" name="Google Shape;18;p2"/>
          <p:cNvSpPr txBox="1">
            <a:spLocks noGrp="1"/>
          </p:cNvSpPr>
          <p:nvPr>
            <p:ph type="body" idx="1"/>
          </p:nvPr>
        </p:nvSpPr>
        <p:spPr>
          <a:xfrm>
            <a:off x="4673500" y="3069347"/>
            <a:ext cx="3468300" cy="6585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9" name="Google Shape;19;p2"/>
          <p:cNvGrpSpPr/>
          <p:nvPr/>
        </p:nvGrpSpPr>
        <p:grpSpPr>
          <a:xfrm>
            <a:off x="4673500" y="957418"/>
            <a:ext cx="1518941" cy="610054"/>
            <a:chOff x="1899" y="899"/>
            <a:chExt cx="4163" cy="1671"/>
          </a:xfrm>
        </p:grpSpPr>
        <p:sp>
          <p:nvSpPr>
            <p:cNvPr id="20" name="Google Shape;20;p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 name="Google Shape;21;p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 name="Google Shape;22;p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 name="Google Shape;23;p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 name="Google Shape;24;p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 name="Google Shape;25;p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 name="Google Shape;26;p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 name="Google Shape;27;p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 name="Google Shape;28;p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 name="Google Shape;29;p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 name="Google Shape;30;p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 name="Google Shape;31;p2"/>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 name="Google Shape;32;p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3" name="Google Shape;33;p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4" name="Google Shape;34;p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 name="Google Shape;35;p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 name="Google Shape;36;p2"/>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 name="Google Shape;37;p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 name="Google Shape;38;p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 name="Google Shape;39;p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 name="Google Shape;40;p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 name="Google Shape;41;p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 name="Google Shape;42;p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 name="Google Shape;43;p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 name="Google Shape;44;p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 name="Google Shape;45;p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 name="Google Shape;46;p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 name="Google Shape;47;p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 name="Google Shape;48;p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 name="Google Shape;49;p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 name="Google Shape;50;p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 name="Google Shape;51;p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 name="Google Shape;52;p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 name="Google Shape;53;p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4" name="Google Shape;54;p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5" name="Google Shape;55;p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 name="Google Shape;56;p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 name="Google Shape;57;p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 name="Google Shape;58;p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 name="Google Shape;59;p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 name="Google Shape;60;p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 name="Google Shape;61;p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 name="Google Shape;62;p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 name="Google Shape;63;p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 name="Google Shape;64;p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5" name="Google Shape;65;p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6" name="Google Shape;66;p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7" name="Google Shape;67;p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8" name="Google Shape;68;p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 name="Google Shape;69;p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 name="Google Shape;70;p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 name="Google Shape;71;p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 name="Google Shape;72;p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 name="Google Shape;73;p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 name="Google Shape;74;p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 name="Google Shape;75;p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 name="Google Shape;76;p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7" name="Google Shape;77;p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8" name="Google Shape;78;p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9" name="Google Shape;79;p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 name="Google Shape;80;p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 name="Google Shape;81;p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 name="Google Shape;82;p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 name="Google Shape;83;p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 name="Google Shape;84;p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 name="Google Shape;85;p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 name="Google Shape;86;p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 name="Google Shape;87;p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8" name="Google Shape;88;p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9" name="Google Shape;89;p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 name="Google Shape;90;p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 name="Google Shape;91;p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 name="Google Shape;92;p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 name="Google Shape;93;p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 name="Google Shape;94;p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 name="Google Shape;95;p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 name="Google Shape;96;p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 name="Google Shape;97;p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 name="Google Shape;98;p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9" name="Google Shape;99;p2"/>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0" name="Google Shape;100;p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 name="Google Shape;101;p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 name="Google Shape;102;p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 name="Google Shape;103;p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 name="Google Shape;104;p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 name="Google Shape;105;p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 name="Google Shape;106;p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 name="Google Shape;107;p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 name="Google Shape;108;p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 name="Google Shape;109;p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 name="Google Shape;110;p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1" name="Google Shape;111;p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2" name="Google Shape;112;p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113" name="Google Shape;113;p2"/>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extLst>
    <p:ext uri="{DCECCB84-F9BA-43D5-87BE-67443E8EF086}">
      <p15:sldGuideLst xmlns:p15="http://schemas.microsoft.com/office/powerpoint/2012/main">
        <p15:guide id="1" orient="horz" pos="1620">
          <p15:clr>
            <a:srgbClr val="FBAE40"/>
          </p15:clr>
        </p15:guide>
        <p15:guide id="2" pos="512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chemeClr val="lt1"/>
        </a:solidFill>
        <a:effectLst/>
      </p:bgPr>
    </p:bg>
    <p:spTree>
      <p:nvGrpSpPr>
        <p:cNvPr id="1" name="Shape 114"/>
        <p:cNvGrpSpPr/>
        <p:nvPr/>
      </p:nvGrpSpPr>
      <p:grpSpPr>
        <a:xfrm>
          <a:off x="0" y="0"/>
          <a:ext cx="0" cy="0"/>
          <a:chOff x="0" y="0"/>
          <a:chExt cx="0" cy="0"/>
        </a:xfrm>
      </p:grpSpPr>
      <p:sp>
        <p:nvSpPr>
          <p:cNvPr id="115" name="Google Shape;115;p3"/>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16" name="Google Shape;116;p3"/>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17" name="Google Shape;117;p3"/>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18" name="Google Shape;118;p3"/>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19" name="Google Shape;119;p3"/>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20" name="Google Shape;120;p3"/>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21" name="Google Shape;121;p3"/>
          <p:cNvGrpSpPr/>
          <p:nvPr/>
        </p:nvGrpSpPr>
        <p:grpSpPr>
          <a:xfrm>
            <a:off x="-1530678" y="2991542"/>
            <a:ext cx="1404225" cy="2177094"/>
            <a:chOff x="6195941" y="562596"/>
            <a:chExt cx="1872300" cy="2902792"/>
          </a:xfrm>
        </p:grpSpPr>
        <p:grpSp>
          <p:nvGrpSpPr>
            <p:cNvPr id="122" name="Google Shape;122;p3"/>
            <p:cNvGrpSpPr/>
            <p:nvPr/>
          </p:nvGrpSpPr>
          <p:grpSpPr>
            <a:xfrm>
              <a:off x="6195941" y="832605"/>
              <a:ext cx="1872300" cy="2632784"/>
              <a:chOff x="-1872716" y="660661"/>
              <a:chExt cx="1872300" cy="1974637"/>
            </a:xfrm>
          </p:grpSpPr>
          <p:sp>
            <p:nvSpPr>
              <p:cNvPr id="123" name="Google Shape;123;p3"/>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124" name="Google Shape;124;p3"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25" name="Google Shape;125;p3"/>
            <p:cNvGrpSpPr/>
            <p:nvPr/>
          </p:nvGrpSpPr>
          <p:grpSpPr>
            <a:xfrm>
              <a:off x="6303954" y="562596"/>
              <a:ext cx="540000" cy="540000"/>
              <a:chOff x="6303954" y="562596"/>
              <a:chExt cx="540000" cy="540000"/>
            </a:xfrm>
          </p:grpSpPr>
          <p:sp>
            <p:nvSpPr>
              <p:cNvPr id="126" name="Google Shape;126;p3"/>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27" name="Google Shape;127;p3"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28" name="Google Shape;128;p3"/>
          <p:cNvSpPr/>
          <p:nvPr/>
        </p:nvSpPr>
        <p:spPr>
          <a:xfrm>
            <a:off x="2264304" y="1329714"/>
            <a:ext cx="9336381" cy="6538184"/>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411"/>
            </a:srgb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nvGrpSpPr>
          <p:cNvPr id="129" name="Google Shape;129;p3"/>
          <p:cNvGrpSpPr/>
          <p:nvPr/>
        </p:nvGrpSpPr>
        <p:grpSpPr>
          <a:xfrm>
            <a:off x="7916400" y="221400"/>
            <a:ext cx="893889" cy="359014"/>
            <a:chOff x="1899" y="899"/>
            <a:chExt cx="4163" cy="1671"/>
          </a:xfrm>
        </p:grpSpPr>
        <p:sp>
          <p:nvSpPr>
            <p:cNvPr id="130" name="Google Shape;130;p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 name="Google Shape;131;p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 name="Google Shape;132;p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 name="Google Shape;133;p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4" name="Google Shape;134;p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5" name="Google Shape;135;p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6" name="Google Shape;136;p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 name="Google Shape;137;p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 name="Google Shape;138;p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 name="Google Shape;139;p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 name="Google Shape;140;p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 name="Google Shape;141;p3"/>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 name="Google Shape;142;p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 name="Google Shape;143;p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 name="Google Shape;144;p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5" name="Google Shape;145;p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6" name="Google Shape;146;p3"/>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7" name="Google Shape;147;p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 name="Google Shape;148;p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 name="Google Shape;149;p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 name="Google Shape;150;p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 name="Google Shape;151;p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 name="Google Shape;152;p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 name="Google Shape;153;p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 name="Google Shape;154;p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 name="Google Shape;155;p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 name="Google Shape;156;p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7" name="Google Shape;157;p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8" name="Google Shape;158;p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9" name="Google Shape;159;p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 name="Google Shape;160;p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 name="Google Shape;161;p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 name="Google Shape;162;p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 name="Google Shape;163;p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 name="Google Shape;164;p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 name="Google Shape;165;p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 name="Google Shape;166;p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 name="Google Shape;167;p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 name="Google Shape;168;p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9" name="Google Shape;169;p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0" name="Google Shape;170;p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1" name="Google Shape;171;p3"/>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 name="Google Shape;172;p3"/>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 name="Google Shape;173;p3"/>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 name="Google Shape;174;p3"/>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 name="Google Shape;175;p3"/>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 name="Google Shape;176;p3"/>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 name="Google Shape;177;p3"/>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 name="Google Shape;178;p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 name="Google Shape;179;p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0" name="Google Shape;180;p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1" name="Google Shape;181;p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2" name="Google Shape;182;p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 name="Google Shape;183;p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 name="Google Shape;184;p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 name="Google Shape;185;p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 name="Google Shape;186;p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 name="Google Shape;187;p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 name="Google Shape;188;p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 name="Google Shape;189;p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 name="Google Shape;190;p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1" name="Google Shape;191;p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2" name="Google Shape;192;p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3" name="Google Shape;193;p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 name="Google Shape;194;p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 name="Google Shape;195;p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 name="Google Shape;196;p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 name="Google Shape;197;p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 name="Google Shape;198;p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 name="Google Shape;199;p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 name="Google Shape;200;p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 name="Google Shape;201;p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 name="Google Shape;202;p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3" name="Google Shape;203;p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 name="Google Shape;204;p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 name="Google Shape;205;p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 name="Google Shape;206;p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 name="Google Shape;207;p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 name="Google Shape;208;p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 name="Google Shape;209;p3"/>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 name="Google Shape;210;p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 name="Google Shape;211;p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 name="Google Shape;212;p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3" name="Google Shape;213;p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4" name="Google Shape;214;p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5" name="Google Shape;215;p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 name="Google Shape;216;p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 name="Google Shape;217;p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 name="Google Shape;218;p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 name="Google Shape;219;p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 name="Google Shape;220;p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 name="Google Shape;221;p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 name="Google Shape;222;p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223" name="Google Shape;223;p3"/>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References (2 column)">
  <p:cSld name="References (2 column)">
    <p:bg>
      <p:bgPr>
        <a:solidFill>
          <a:schemeClr val="lt1"/>
        </a:solidFill>
        <a:effectLst/>
      </p:bgPr>
    </p:bg>
    <p:spTree>
      <p:nvGrpSpPr>
        <p:cNvPr id="1" name="Shape 224"/>
        <p:cNvGrpSpPr/>
        <p:nvPr/>
      </p:nvGrpSpPr>
      <p:grpSpPr>
        <a:xfrm>
          <a:off x="0" y="0"/>
          <a:ext cx="0" cy="0"/>
          <a:chOff x="0" y="0"/>
          <a:chExt cx="0" cy="0"/>
        </a:xfrm>
      </p:grpSpPr>
      <p:sp>
        <p:nvSpPr>
          <p:cNvPr id="225" name="Google Shape;225;p4"/>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26" name="Google Shape;226;p4"/>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dk1"/>
              </a:buClr>
              <a:buSzPts val="2100"/>
              <a:buFont typeface="Calibri"/>
              <a:buNone/>
              <a:defRPr sz="21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227" name="Google Shape;227;p4"/>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8" name="Google Shape;228;p4"/>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9" name="Google Shape;229;p4"/>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30" name="Google Shape;230;p4"/>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1pPr>
            <a:lvl2pPr marL="914400" marR="0" lvl="1" indent="-228600" algn="l">
              <a:lnSpc>
                <a:spcPct val="90000"/>
              </a:lnSpc>
              <a:spcBef>
                <a:spcPts val="3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2pPr>
            <a:lvl3pPr marL="1371600" marR="0" lvl="2" indent="-285750" algn="l">
              <a:lnSpc>
                <a:spcPct val="90000"/>
              </a:lnSpc>
              <a:spcBef>
                <a:spcPts val="300"/>
              </a:spcBef>
              <a:spcAft>
                <a:spcPts val="0"/>
              </a:spcAft>
              <a:buClr>
                <a:schemeClr val="accent2"/>
              </a:buClr>
              <a:buSzPts val="900"/>
              <a:buFont typeface="Arial"/>
              <a:buChar char="•"/>
              <a:defRPr sz="900" b="0" i="0" u="none" strike="noStrike" cap="none">
                <a:solidFill>
                  <a:schemeClr val="dk1"/>
                </a:solidFill>
                <a:latin typeface="Calibri"/>
                <a:ea typeface="Calibri"/>
                <a:cs typeface="Calibri"/>
                <a:sym typeface="Calibri"/>
              </a:defRPr>
            </a:lvl3pPr>
            <a:lvl4pPr marL="1828800" marR="0" lvl="3" indent="-279400" algn="l">
              <a:lnSpc>
                <a:spcPct val="90000"/>
              </a:lnSpc>
              <a:spcBef>
                <a:spcPts val="300"/>
              </a:spcBef>
              <a:spcAft>
                <a:spcPts val="0"/>
              </a:spcAft>
              <a:buClr>
                <a:schemeClr val="accent2"/>
              </a:buClr>
              <a:buSzPts val="800"/>
              <a:buFont typeface="Arial"/>
              <a:buChar char="•"/>
              <a:defRPr sz="800" b="0" i="0" u="none" strike="noStrike" cap="none">
                <a:solidFill>
                  <a:schemeClr val="dk1"/>
                </a:solidFill>
                <a:latin typeface="Calibri"/>
                <a:ea typeface="Calibri"/>
                <a:cs typeface="Calibri"/>
                <a:sym typeface="Calibri"/>
              </a:defRPr>
            </a:lvl4pPr>
            <a:lvl5pPr marL="2286000" marR="0" lvl="4" indent="-228600" algn="l">
              <a:lnSpc>
                <a:spcPct val="90000"/>
              </a:lnSpc>
              <a:spcBef>
                <a:spcPts val="600"/>
              </a:spcBef>
              <a:spcAft>
                <a:spcPts val="0"/>
              </a:spcAft>
              <a:buClr>
                <a:schemeClr val="dk1"/>
              </a:buClr>
              <a:buSzPts val="1100"/>
              <a:buFont typeface="Arial"/>
              <a:buNone/>
              <a:defRPr sz="1100" b="1"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231" name="Google Shape;231;p4"/>
          <p:cNvGrpSpPr/>
          <p:nvPr/>
        </p:nvGrpSpPr>
        <p:grpSpPr>
          <a:xfrm>
            <a:off x="-1530678" y="2991542"/>
            <a:ext cx="1404225" cy="2177094"/>
            <a:chOff x="6195941" y="562596"/>
            <a:chExt cx="1872300" cy="2902792"/>
          </a:xfrm>
        </p:grpSpPr>
        <p:grpSp>
          <p:nvGrpSpPr>
            <p:cNvPr id="232" name="Google Shape;232;p4"/>
            <p:cNvGrpSpPr/>
            <p:nvPr/>
          </p:nvGrpSpPr>
          <p:grpSpPr>
            <a:xfrm>
              <a:off x="6195941" y="832605"/>
              <a:ext cx="1872300" cy="2632784"/>
              <a:chOff x="-1872716" y="660661"/>
              <a:chExt cx="1872300" cy="1974637"/>
            </a:xfrm>
          </p:grpSpPr>
          <p:sp>
            <p:nvSpPr>
              <p:cNvPr id="233" name="Google Shape;233;p4"/>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234" name="Google Shape;234;p4"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35" name="Google Shape;235;p4"/>
            <p:cNvGrpSpPr/>
            <p:nvPr/>
          </p:nvGrpSpPr>
          <p:grpSpPr>
            <a:xfrm>
              <a:off x="6303954" y="562596"/>
              <a:ext cx="540000" cy="540000"/>
              <a:chOff x="6303954" y="562596"/>
              <a:chExt cx="540000" cy="540000"/>
            </a:xfrm>
          </p:grpSpPr>
          <p:sp>
            <p:nvSpPr>
              <p:cNvPr id="236" name="Google Shape;236;p4"/>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237" name="Google Shape;237;p4"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38" name="Google Shape;238;p4"/>
          <p:cNvSpPr/>
          <p:nvPr/>
        </p:nvSpPr>
        <p:spPr>
          <a:xfrm>
            <a:off x="2035920" y="1040790"/>
            <a:ext cx="9530902" cy="667441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411"/>
            </a:srgb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nvGrpSpPr>
          <p:cNvPr id="239" name="Google Shape;239;p4"/>
          <p:cNvGrpSpPr/>
          <p:nvPr/>
        </p:nvGrpSpPr>
        <p:grpSpPr>
          <a:xfrm>
            <a:off x="7916400" y="221400"/>
            <a:ext cx="893889" cy="359014"/>
            <a:chOff x="1899" y="899"/>
            <a:chExt cx="4163" cy="1671"/>
          </a:xfrm>
        </p:grpSpPr>
        <p:sp>
          <p:nvSpPr>
            <p:cNvPr id="240" name="Google Shape;240;p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 name="Google Shape;241;p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 name="Google Shape;242;p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 name="Google Shape;243;p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 name="Google Shape;244;p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 name="Google Shape;245;p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 name="Google Shape;246;p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 name="Google Shape;247;p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8" name="Google Shape;248;p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9" name="Google Shape;249;p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0" name="Google Shape;250;p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1" name="Google Shape;251;p4"/>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2" name="Google Shape;252;p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3" name="Google Shape;253;p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4" name="Google Shape;254;p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5" name="Google Shape;255;p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6" name="Google Shape;256;p4"/>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7" name="Google Shape;257;p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8" name="Google Shape;258;p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59" name="Google Shape;259;p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0" name="Google Shape;260;p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1" name="Google Shape;261;p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2" name="Google Shape;262;p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3" name="Google Shape;263;p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4" name="Google Shape;264;p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5" name="Google Shape;265;p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6" name="Google Shape;266;p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7" name="Google Shape;267;p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8" name="Google Shape;268;p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9" name="Google Shape;269;p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0" name="Google Shape;270;p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1" name="Google Shape;271;p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2" name="Google Shape;272;p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3" name="Google Shape;273;p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4" name="Google Shape;274;p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5" name="Google Shape;275;p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6" name="Google Shape;276;p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7" name="Google Shape;277;p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8" name="Google Shape;278;p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79" name="Google Shape;279;p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0" name="Google Shape;280;p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1" name="Google Shape;281;p4"/>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2" name="Google Shape;282;p4"/>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3" name="Google Shape;283;p4"/>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4" name="Google Shape;284;p4"/>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5" name="Google Shape;285;p4"/>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6" name="Google Shape;286;p4"/>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7" name="Google Shape;287;p4"/>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8" name="Google Shape;288;p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9" name="Google Shape;289;p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0" name="Google Shape;290;p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1" name="Google Shape;291;p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2" name="Google Shape;292;p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3" name="Google Shape;293;p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4" name="Google Shape;294;p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5" name="Google Shape;295;p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6" name="Google Shape;296;p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7" name="Google Shape;297;p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8" name="Google Shape;298;p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9" name="Google Shape;299;p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0" name="Google Shape;300;p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1" name="Google Shape;301;p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2" name="Google Shape;302;p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3" name="Google Shape;303;p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4" name="Google Shape;304;p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5" name="Google Shape;305;p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6" name="Google Shape;306;p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7" name="Google Shape;307;p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8" name="Google Shape;308;p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9" name="Google Shape;309;p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0" name="Google Shape;310;p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1" name="Google Shape;311;p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2" name="Google Shape;312;p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3" name="Google Shape;313;p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4" name="Google Shape;314;p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5" name="Google Shape;315;p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6" name="Google Shape;316;p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7" name="Google Shape;317;p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8" name="Google Shape;318;p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9" name="Google Shape;319;p4"/>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0" name="Google Shape;320;p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1" name="Google Shape;321;p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2" name="Google Shape;322;p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3" name="Google Shape;323;p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4" name="Google Shape;324;p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5" name="Google Shape;325;p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6" name="Google Shape;326;p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7" name="Google Shape;327;p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8" name="Google Shape;328;p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9" name="Google Shape;329;p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30" name="Google Shape;330;p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31" name="Google Shape;331;p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32" name="Google Shape;332;p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333" name="Google Shape;333;p4"/>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pic>
        <p:nvPicPr>
          <p:cNvPr id="334" name="Google Shape;334;p4"/>
          <p:cNvPicPr preferRelativeResize="0"/>
          <p:nvPr/>
        </p:nvPicPr>
        <p:blipFill rotWithShape="1">
          <a:blip r:embed="rId4">
            <a:alphaModFix/>
          </a:blip>
          <a:srcRect/>
          <a:stretch/>
        </p:blipFill>
        <p:spPr>
          <a:xfrm>
            <a:off x="8737875" y="4712981"/>
            <a:ext cx="415650" cy="41565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column)">
  <p:cSld name="Title and content (2 column)">
    <p:bg>
      <p:bgPr>
        <a:solidFill>
          <a:schemeClr val="lt1"/>
        </a:solidFill>
        <a:effectLst/>
      </p:bgPr>
    </p:bg>
    <p:spTree>
      <p:nvGrpSpPr>
        <p:cNvPr id="1" name="Shape 335"/>
        <p:cNvGrpSpPr/>
        <p:nvPr/>
      </p:nvGrpSpPr>
      <p:grpSpPr>
        <a:xfrm>
          <a:off x="0" y="0"/>
          <a:ext cx="0" cy="0"/>
          <a:chOff x="0" y="0"/>
          <a:chExt cx="0" cy="0"/>
        </a:xfrm>
      </p:grpSpPr>
      <p:sp>
        <p:nvSpPr>
          <p:cNvPr id="336" name="Google Shape;336;p5"/>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37" name="Google Shape;337;p5"/>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338" name="Google Shape;338;p5"/>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39" name="Google Shape;339;p5"/>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40" name="Google Shape;340;p5"/>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341" name="Google Shape;341;p5"/>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42" name="Google Shape;342;p5"/>
          <p:cNvGrpSpPr/>
          <p:nvPr/>
        </p:nvGrpSpPr>
        <p:grpSpPr>
          <a:xfrm>
            <a:off x="-1530678" y="2991542"/>
            <a:ext cx="1404225" cy="2177094"/>
            <a:chOff x="6195941" y="562596"/>
            <a:chExt cx="1872300" cy="2902792"/>
          </a:xfrm>
        </p:grpSpPr>
        <p:grpSp>
          <p:nvGrpSpPr>
            <p:cNvPr id="343" name="Google Shape;343;p5"/>
            <p:cNvGrpSpPr/>
            <p:nvPr/>
          </p:nvGrpSpPr>
          <p:grpSpPr>
            <a:xfrm>
              <a:off x="6195941" y="832605"/>
              <a:ext cx="1872300" cy="2632784"/>
              <a:chOff x="-1872716" y="660661"/>
              <a:chExt cx="1872300" cy="1974637"/>
            </a:xfrm>
          </p:grpSpPr>
          <p:sp>
            <p:nvSpPr>
              <p:cNvPr id="344" name="Google Shape;344;p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345" name="Google Shape;345;p5"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346" name="Google Shape;346;p5"/>
            <p:cNvGrpSpPr/>
            <p:nvPr/>
          </p:nvGrpSpPr>
          <p:grpSpPr>
            <a:xfrm>
              <a:off x="6303954" y="562596"/>
              <a:ext cx="540000" cy="540000"/>
              <a:chOff x="6303954" y="562596"/>
              <a:chExt cx="540000" cy="540000"/>
            </a:xfrm>
          </p:grpSpPr>
          <p:sp>
            <p:nvSpPr>
              <p:cNvPr id="347" name="Google Shape;347;p5"/>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348" name="Google Shape;348;p5"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349" name="Google Shape;349;p5"/>
          <p:cNvSpPr/>
          <p:nvPr/>
        </p:nvSpPr>
        <p:spPr>
          <a:xfrm>
            <a:off x="3474452" y="1545636"/>
            <a:ext cx="6642652" cy="465178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411"/>
            </a:srgb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nvGrpSpPr>
          <p:cNvPr id="350" name="Google Shape;350;p5"/>
          <p:cNvGrpSpPr/>
          <p:nvPr/>
        </p:nvGrpSpPr>
        <p:grpSpPr>
          <a:xfrm>
            <a:off x="7916400" y="221400"/>
            <a:ext cx="893889" cy="359014"/>
            <a:chOff x="1899" y="899"/>
            <a:chExt cx="4163" cy="1671"/>
          </a:xfrm>
        </p:grpSpPr>
        <p:sp>
          <p:nvSpPr>
            <p:cNvPr id="351" name="Google Shape;351;p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2" name="Google Shape;352;p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3" name="Google Shape;353;p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4" name="Google Shape;354;p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5" name="Google Shape;355;p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6" name="Google Shape;356;p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7" name="Google Shape;357;p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8" name="Google Shape;358;p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9" name="Google Shape;359;p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0" name="Google Shape;360;p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1" name="Google Shape;361;p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2" name="Google Shape;362;p5"/>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3" name="Google Shape;363;p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4" name="Google Shape;364;p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5" name="Google Shape;365;p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6" name="Google Shape;366;p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7" name="Google Shape;367;p5"/>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8" name="Google Shape;368;p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9" name="Google Shape;369;p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0" name="Google Shape;370;p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1" name="Google Shape;371;p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2" name="Google Shape;372;p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3" name="Google Shape;373;p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4" name="Google Shape;374;p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5" name="Google Shape;375;p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6" name="Google Shape;376;p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7" name="Google Shape;377;p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8" name="Google Shape;378;p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9" name="Google Shape;379;p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0" name="Google Shape;380;p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1" name="Google Shape;381;p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2" name="Google Shape;382;p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3" name="Google Shape;383;p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4" name="Google Shape;384;p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5" name="Google Shape;385;p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6" name="Google Shape;386;p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7" name="Google Shape;387;p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8" name="Google Shape;388;p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9" name="Google Shape;389;p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0" name="Google Shape;390;p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1" name="Google Shape;391;p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2" name="Google Shape;392;p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3" name="Google Shape;393;p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4" name="Google Shape;394;p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5" name="Google Shape;395;p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6" name="Google Shape;396;p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7" name="Google Shape;397;p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8" name="Google Shape;398;p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9" name="Google Shape;399;p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0" name="Google Shape;400;p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1" name="Google Shape;401;p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2" name="Google Shape;402;p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3" name="Google Shape;403;p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4" name="Google Shape;404;p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5" name="Google Shape;405;p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6" name="Google Shape;406;p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7" name="Google Shape;407;p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8" name="Google Shape;408;p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9" name="Google Shape;409;p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0" name="Google Shape;410;p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1" name="Google Shape;411;p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2" name="Google Shape;412;p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3" name="Google Shape;413;p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4" name="Google Shape;414;p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5" name="Google Shape;415;p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6" name="Google Shape;416;p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7" name="Google Shape;417;p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8" name="Google Shape;418;p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9" name="Google Shape;419;p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0" name="Google Shape;420;p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1" name="Google Shape;421;p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2" name="Google Shape;422;p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3" name="Google Shape;423;p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4" name="Google Shape;424;p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5" name="Google Shape;425;p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6" name="Google Shape;426;p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7" name="Google Shape;427;p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8" name="Google Shape;428;p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9" name="Google Shape;429;p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0" name="Google Shape;430;p5"/>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1" name="Google Shape;431;p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2" name="Google Shape;432;p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3" name="Google Shape;433;p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4" name="Google Shape;434;p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5" name="Google Shape;435;p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6" name="Google Shape;436;p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7" name="Google Shape;437;p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8" name="Google Shape;438;p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9" name="Google Shape;439;p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0" name="Google Shape;440;p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1" name="Google Shape;441;p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2" name="Google Shape;442;p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3" name="Google Shape;443;p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444" name="Google Shape;444;p5"/>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Front cover: Background image">
  <p:cSld name="Front cover: Background image">
    <p:bg>
      <p:bgPr>
        <a:blipFill>
          <a:blip r:embed="rId2">
            <a:alphaModFix/>
          </a:blip>
          <a:stretch>
            <a:fillRect/>
          </a:stretch>
        </a:blipFill>
        <a:effectLst/>
      </p:bgPr>
    </p:bg>
    <p:spTree>
      <p:nvGrpSpPr>
        <p:cNvPr id="1" name="Shape 445"/>
        <p:cNvGrpSpPr/>
        <p:nvPr/>
      </p:nvGrpSpPr>
      <p:grpSpPr>
        <a:xfrm>
          <a:off x="0" y="0"/>
          <a:ext cx="0" cy="0"/>
          <a:chOff x="0" y="0"/>
          <a:chExt cx="0" cy="0"/>
        </a:xfrm>
      </p:grpSpPr>
      <p:sp>
        <p:nvSpPr>
          <p:cNvPr id="446" name="Google Shape;446;p6"/>
          <p:cNvSpPr/>
          <p:nvPr/>
        </p:nvSpPr>
        <p:spPr>
          <a:xfrm rot="-5400000">
            <a:off x="2802271" y="-1200601"/>
            <a:ext cx="5143500" cy="7544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47" name="Google Shape;447;p6"/>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48" name="Google Shape;448;p6"/>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49" name="Google Shape;449;p6"/>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450" name="Google Shape;450;p6"/>
          <p:cNvGrpSpPr/>
          <p:nvPr/>
        </p:nvGrpSpPr>
        <p:grpSpPr>
          <a:xfrm>
            <a:off x="5221340" y="819609"/>
            <a:ext cx="1861980" cy="747829"/>
            <a:chOff x="1899" y="899"/>
            <a:chExt cx="4163" cy="1671"/>
          </a:xfrm>
        </p:grpSpPr>
        <p:sp>
          <p:nvSpPr>
            <p:cNvPr id="451" name="Google Shape;451;p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2" name="Google Shape;452;p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3" name="Google Shape;453;p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4" name="Google Shape;454;p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5" name="Google Shape;455;p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6" name="Google Shape;456;p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7" name="Google Shape;457;p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8" name="Google Shape;458;p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9" name="Google Shape;459;p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0" name="Google Shape;460;p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1" name="Google Shape;461;p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2" name="Google Shape;462;p6"/>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3" name="Google Shape;463;p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4" name="Google Shape;464;p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5" name="Google Shape;465;p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6" name="Google Shape;466;p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7" name="Google Shape;467;p6"/>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8" name="Google Shape;468;p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9" name="Google Shape;469;p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0" name="Google Shape;470;p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1" name="Google Shape;471;p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2" name="Google Shape;472;p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3" name="Google Shape;473;p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4" name="Google Shape;474;p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5" name="Google Shape;475;p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6" name="Google Shape;476;p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7" name="Google Shape;477;p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8" name="Google Shape;478;p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9" name="Google Shape;479;p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0" name="Google Shape;480;p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1" name="Google Shape;481;p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2" name="Google Shape;482;p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3" name="Google Shape;483;p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4" name="Google Shape;484;p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5" name="Google Shape;485;p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6" name="Google Shape;486;p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7" name="Google Shape;487;p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8" name="Google Shape;488;p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9" name="Google Shape;489;p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0" name="Google Shape;490;p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1" name="Google Shape;491;p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2" name="Google Shape;492;p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3" name="Google Shape;493;p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4" name="Google Shape;494;p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5" name="Google Shape;495;p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6" name="Google Shape;496;p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7" name="Google Shape;497;p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8" name="Google Shape;498;p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99" name="Google Shape;499;p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0" name="Google Shape;500;p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1" name="Google Shape;501;p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2" name="Google Shape;502;p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3" name="Google Shape;503;p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4" name="Google Shape;504;p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5" name="Google Shape;505;p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6" name="Google Shape;506;p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7" name="Google Shape;507;p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8" name="Google Shape;508;p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09" name="Google Shape;509;p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0" name="Google Shape;510;p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1" name="Google Shape;511;p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2" name="Google Shape;512;p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3" name="Google Shape;513;p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4" name="Google Shape;514;p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5" name="Google Shape;515;p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6" name="Google Shape;516;p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7" name="Google Shape;517;p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8" name="Google Shape;518;p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19" name="Google Shape;519;p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0" name="Google Shape;520;p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1" name="Google Shape;521;p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2" name="Google Shape;522;p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3" name="Google Shape;523;p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4" name="Google Shape;524;p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5" name="Google Shape;525;p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6" name="Google Shape;526;p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7" name="Google Shape;527;p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8" name="Google Shape;528;p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29" name="Google Shape;529;p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0" name="Google Shape;530;p6"/>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1" name="Google Shape;531;p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2" name="Google Shape;532;p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3" name="Google Shape;533;p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4" name="Google Shape;534;p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5" name="Google Shape;535;p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6" name="Google Shape;536;p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7" name="Google Shape;537;p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8" name="Google Shape;538;p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39" name="Google Shape;539;p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40" name="Google Shape;540;p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41" name="Google Shape;541;p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42" name="Google Shape;542;p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43" name="Google Shape;543;p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544" name="Google Shape;544;p6"/>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545" name="Google Shape;545;p6"/>
          <p:cNvSpPr txBox="1">
            <a:spLocks noGrp="1"/>
          </p:cNvSpPr>
          <p:nvPr>
            <p:ph type="title"/>
          </p:nvPr>
        </p:nvSpPr>
        <p:spPr>
          <a:xfrm>
            <a:off x="5221340" y="1842356"/>
            <a:ext cx="3468300" cy="1446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3000"/>
              <a:buFont typeface="Calibri"/>
              <a:buNone/>
              <a:defRPr sz="30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546" name="Google Shape;546;p6"/>
          <p:cNvSpPr txBox="1">
            <a:spLocks noGrp="1"/>
          </p:cNvSpPr>
          <p:nvPr>
            <p:ph type="body" idx="1"/>
          </p:nvPr>
        </p:nvSpPr>
        <p:spPr>
          <a:xfrm>
            <a:off x="5221340" y="3540592"/>
            <a:ext cx="3468300" cy="5277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47" name="Google Shape;547;p6"/>
          <p:cNvSpPr/>
          <p:nvPr/>
        </p:nvSpPr>
        <p:spPr>
          <a:xfrm>
            <a:off x="-1747975" y="135407"/>
            <a:ext cx="6662274" cy="466553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548" name="Google Shape;548;p6"/>
          <p:cNvPicPr preferRelativeResize="0"/>
          <p:nvPr/>
        </p:nvPicPr>
        <p:blipFill rotWithShape="1">
          <a:blip r:embed="rId3">
            <a:alphaModFix/>
          </a:blip>
          <a:srcRect/>
          <a:stretch/>
        </p:blipFill>
        <p:spPr>
          <a:xfrm>
            <a:off x="7630942" y="927426"/>
            <a:ext cx="1215133" cy="615925"/>
          </a:xfrm>
          <a:prstGeom prst="rect">
            <a:avLst/>
          </a:prstGeom>
          <a:noFill/>
          <a:ln>
            <a:noFill/>
          </a:ln>
        </p:spPr>
      </p:pic>
      <p:grpSp>
        <p:nvGrpSpPr>
          <p:cNvPr id="549" name="Google Shape;549;p6"/>
          <p:cNvGrpSpPr/>
          <p:nvPr/>
        </p:nvGrpSpPr>
        <p:grpSpPr>
          <a:xfrm>
            <a:off x="-1530678" y="653649"/>
            <a:ext cx="1026225" cy="1698128"/>
            <a:chOff x="-1836712" y="2937191"/>
            <a:chExt cx="1368300" cy="2264171"/>
          </a:xfrm>
        </p:grpSpPr>
        <p:pic>
          <p:nvPicPr>
            <p:cNvPr id="550" name="Google Shape;550;p6" descr="icon_camera_circle.png"/>
            <p:cNvPicPr preferRelativeResize="0"/>
            <p:nvPr/>
          </p:nvPicPr>
          <p:blipFill rotWithShape="1">
            <a:blip r:embed="rId4">
              <a:alphaModFix/>
            </a:blip>
            <a:srcRect/>
            <a:stretch/>
          </p:blipFill>
          <p:spPr>
            <a:xfrm>
              <a:off x="-1728699" y="2937191"/>
              <a:ext cx="640111" cy="640111"/>
            </a:xfrm>
            <a:prstGeom prst="rect">
              <a:avLst/>
            </a:prstGeom>
            <a:noFill/>
            <a:ln>
              <a:noFill/>
            </a:ln>
          </p:spPr>
        </p:pic>
        <p:sp>
          <p:nvSpPr>
            <p:cNvPr id="551" name="Google Shape;551;p6"/>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552" name="Google Shape;552;p6" descr="icon_information-white.png"/>
            <p:cNvPicPr preferRelativeResize="0"/>
            <p:nvPr/>
          </p:nvPicPr>
          <p:blipFill rotWithShape="1">
            <a:blip r:embed="rId5">
              <a:alphaModFix/>
            </a:blip>
            <a:srcRect/>
            <a:stretch/>
          </p:blipFill>
          <p:spPr>
            <a:xfrm>
              <a:off x="-1728699" y="3245911"/>
              <a:ext cx="121592" cy="320113"/>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47"/>
                                        </p:tgtEl>
                                        <p:attrNameLst>
                                          <p:attrName>style.visibility</p:attrName>
                                        </p:attrNameLst>
                                      </p:cBhvr>
                                      <p:to>
                                        <p:strVal val="visible"/>
                                      </p:to>
                                    </p:set>
                                    <p:animEffect transition="in" filter="fade">
                                      <p:cBhvr>
                                        <p:cTn id="7" dur="500"/>
                                        <p:tgtEl>
                                          <p:spTgt spid="54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50"/>
                                        </p:tgtEl>
                                        <p:attrNameLst>
                                          <p:attrName>style.visibility</p:attrName>
                                        </p:attrNameLst>
                                      </p:cBhvr>
                                      <p:to>
                                        <p:strVal val="visible"/>
                                      </p:to>
                                    </p:set>
                                    <p:animEffect transition="in" filter="fade">
                                      <p:cBhvr>
                                        <p:cTn id="11" dur="500"/>
                                        <p:tgtEl>
                                          <p:spTgt spid="450"/>
                                        </p:tgtEl>
                                      </p:cBhvr>
                                    </p:animEffect>
                                  </p:childTnLst>
                                </p:cTn>
                              </p:par>
                              <p:par>
                                <p:cTn id="12" presetID="10" presetClass="entr" presetSubtype="0" fill="hold" nodeType="withEffect">
                                  <p:stCondLst>
                                    <p:cond delay="0"/>
                                  </p:stCondLst>
                                  <p:childTnLst>
                                    <p:set>
                                      <p:cBhvr>
                                        <p:cTn id="13" dur="1" fill="hold">
                                          <p:stCondLst>
                                            <p:cond delay="0"/>
                                          </p:stCondLst>
                                        </p:cTn>
                                        <p:tgtEl>
                                          <p:spTgt spid="545"/>
                                        </p:tgtEl>
                                        <p:attrNameLst>
                                          <p:attrName>style.visibility</p:attrName>
                                        </p:attrNameLst>
                                      </p:cBhvr>
                                      <p:to>
                                        <p:strVal val="visible"/>
                                      </p:to>
                                    </p:set>
                                    <p:animEffect transition="in" filter="fade">
                                      <p:cBhvr>
                                        <p:cTn id="14" dur="500"/>
                                        <p:tgtEl>
                                          <p:spTgt spid="545"/>
                                        </p:tgtEl>
                                      </p:cBhvr>
                                    </p:animEffect>
                                  </p:childTnLst>
                                </p:cTn>
                              </p:par>
                              <p:par>
                                <p:cTn id="15" presetID="10" presetClass="entr" presetSubtype="0" fill="hold" nodeType="withEffect">
                                  <p:stCondLst>
                                    <p:cond delay="0"/>
                                  </p:stCondLst>
                                  <p:childTnLst>
                                    <p:set>
                                      <p:cBhvr>
                                        <p:cTn id="16" dur="1" fill="hold">
                                          <p:stCondLst>
                                            <p:cond delay="0"/>
                                          </p:stCondLst>
                                        </p:cTn>
                                        <p:tgtEl>
                                          <p:spTgt spid="546">
                                            <p:txEl>
                                              <p:pRg st="0" end="0"/>
                                            </p:txEl>
                                          </p:spTgt>
                                        </p:tgtEl>
                                        <p:attrNameLst>
                                          <p:attrName>style.visibility</p:attrName>
                                        </p:attrNameLst>
                                      </p:cBhvr>
                                      <p:to>
                                        <p:strVal val="visible"/>
                                      </p:to>
                                    </p:set>
                                    <p:animEffect transition="in" filter="fade">
                                      <p:cBhvr>
                                        <p:cTn id="17" dur="500"/>
                                        <p:tgtEl>
                                          <p:spTgt spid="546">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46">
                                            <p:txEl>
                                              <p:pRg st="1" end="1"/>
                                            </p:txEl>
                                          </p:spTgt>
                                        </p:tgtEl>
                                        <p:attrNameLst>
                                          <p:attrName>style.visibility</p:attrName>
                                        </p:attrNameLst>
                                      </p:cBhvr>
                                      <p:to>
                                        <p:strVal val="visible"/>
                                      </p:to>
                                    </p:set>
                                    <p:animEffect transition="in" filter="fade">
                                      <p:cBhvr>
                                        <p:cTn id="20" dur="500"/>
                                        <p:tgtEl>
                                          <p:spTgt spid="546">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46">
                                            <p:txEl>
                                              <p:pRg st="2" end="2"/>
                                            </p:txEl>
                                          </p:spTgt>
                                        </p:tgtEl>
                                        <p:attrNameLst>
                                          <p:attrName>style.visibility</p:attrName>
                                        </p:attrNameLst>
                                      </p:cBhvr>
                                      <p:to>
                                        <p:strVal val="visible"/>
                                      </p:to>
                                    </p:set>
                                    <p:animEffect transition="in" filter="fade">
                                      <p:cBhvr>
                                        <p:cTn id="23" dur="500"/>
                                        <p:tgtEl>
                                          <p:spTgt spid="546">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546">
                                            <p:txEl>
                                              <p:pRg st="3" end="3"/>
                                            </p:txEl>
                                          </p:spTgt>
                                        </p:tgtEl>
                                        <p:attrNameLst>
                                          <p:attrName>style.visibility</p:attrName>
                                        </p:attrNameLst>
                                      </p:cBhvr>
                                      <p:to>
                                        <p:strVal val="visible"/>
                                      </p:to>
                                    </p:set>
                                    <p:animEffect transition="in" filter="fade">
                                      <p:cBhvr>
                                        <p:cTn id="26" dur="500"/>
                                        <p:tgtEl>
                                          <p:spTgt spid="546">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546">
                                            <p:txEl>
                                              <p:pRg st="4" end="4"/>
                                            </p:txEl>
                                          </p:spTgt>
                                        </p:tgtEl>
                                        <p:attrNameLst>
                                          <p:attrName>style.visibility</p:attrName>
                                        </p:attrNameLst>
                                      </p:cBhvr>
                                      <p:to>
                                        <p:strVal val="visible"/>
                                      </p:to>
                                    </p:set>
                                    <p:animEffect transition="in" filter="fade">
                                      <p:cBhvr>
                                        <p:cTn id="29" dur="500"/>
                                        <p:tgtEl>
                                          <p:spTgt spid="546">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546">
                                            <p:txEl>
                                              <p:pRg st="5" end="5"/>
                                            </p:txEl>
                                          </p:spTgt>
                                        </p:tgtEl>
                                        <p:attrNameLst>
                                          <p:attrName>style.visibility</p:attrName>
                                        </p:attrNameLst>
                                      </p:cBhvr>
                                      <p:to>
                                        <p:strVal val="visible"/>
                                      </p:to>
                                    </p:set>
                                    <p:animEffect transition="in" filter="fade">
                                      <p:cBhvr>
                                        <p:cTn id="32" dur="500"/>
                                        <p:tgtEl>
                                          <p:spTgt spid="546">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546">
                                            <p:txEl>
                                              <p:pRg st="6" end="6"/>
                                            </p:txEl>
                                          </p:spTgt>
                                        </p:tgtEl>
                                        <p:attrNameLst>
                                          <p:attrName>style.visibility</p:attrName>
                                        </p:attrNameLst>
                                      </p:cBhvr>
                                      <p:to>
                                        <p:strVal val="visible"/>
                                      </p:to>
                                    </p:set>
                                    <p:animEffect transition="in" filter="fade">
                                      <p:cBhvr>
                                        <p:cTn id="35" dur="500"/>
                                        <p:tgtEl>
                                          <p:spTgt spid="546">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546">
                                            <p:txEl>
                                              <p:pRg st="7" end="7"/>
                                            </p:txEl>
                                          </p:spTgt>
                                        </p:tgtEl>
                                        <p:attrNameLst>
                                          <p:attrName>style.visibility</p:attrName>
                                        </p:attrNameLst>
                                      </p:cBhvr>
                                      <p:to>
                                        <p:strVal val="visible"/>
                                      </p:to>
                                    </p:set>
                                    <p:animEffect transition="in" filter="fade">
                                      <p:cBhvr>
                                        <p:cTn id="38" dur="500"/>
                                        <p:tgtEl>
                                          <p:spTgt spid="546">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546">
                                            <p:txEl>
                                              <p:pRg st="8" end="8"/>
                                            </p:txEl>
                                          </p:spTgt>
                                        </p:tgtEl>
                                        <p:attrNameLst>
                                          <p:attrName>style.visibility</p:attrName>
                                        </p:attrNameLst>
                                      </p:cBhvr>
                                      <p:to>
                                        <p:strVal val="visible"/>
                                      </p:to>
                                    </p:set>
                                    <p:animEffect transition="in" filter="fade">
                                      <p:cBhvr>
                                        <p:cTn id="41" dur="500"/>
                                        <p:tgtEl>
                                          <p:spTgt spid="546">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548"/>
                                        </p:tgtEl>
                                        <p:attrNameLst>
                                          <p:attrName>style.visibility</p:attrName>
                                        </p:attrNameLst>
                                      </p:cBhvr>
                                      <p:to>
                                        <p:strVal val="visible"/>
                                      </p:to>
                                    </p:set>
                                    <p:animEffect transition="in" filter="fade">
                                      <p:cBhvr>
                                        <p:cTn id="45" dur="1000"/>
                                        <p:tgtEl>
                                          <p:spTgt spid="5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Front cover: Colour">
  <p:cSld name="Front cover: Colour">
    <p:bg>
      <p:bgPr>
        <a:solidFill>
          <a:schemeClr val="dk2"/>
        </a:solidFill>
        <a:effectLst/>
      </p:bgPr>
    </p:bg>
    <p:spTree>
      <p:nvGrpSpPr>
        <p:cNvPr id="1" name="Shape 553"/>
        <p:cNvGrpSpPr/>
        <p:nvPr/>
      </p:nvGrpSpPr>
      <p:grpSpPr>
        <a:xfrm>
          <a:off x="0" y="0"/>
          <a:ext cx="0" cy="0"/>
          <a:chOff x="0" y="0"/>
          <a:chExt cx="0" cy="0"/>
        </a:xfrm>
      </p:grpSpPr>
      <p:sp>
        <p:nvSpPr>
          <p:cNvPr id="554" name="Google Shape;554;p7"/>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5" name="Google Shape;555;p7"/>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6" name="Google Shape;556;p7"/>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557" name="Google Shape;557;p7"/>
          <p:cNvGrpSpPr/>
          <p:nvPr/>
        </p:nvGrpSpPr>
        <p:grpSpPr>
          <a:xfrm>
            <a:off x="5221340" y="819609"/>
            <a:ext cx="1861980" cy="747829"/>
            <a:chOff x="1899" y="899"/>
            <a:chExt cx="4163" cy="1671"/>
          </a:xfrm>
        </p:grpSpPr>
        <p:sp>
          <p:nvSpPr>
            <p:cNvPr id="558" name="Google Shape;558;p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59" name="Google Shape;559;p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0" name="Google Shape;560;p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1" name="Google Shape;561;p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2" name="Google Shape;562;p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3" name="Google Shape;563;p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4" name="Google Shape;564;p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5" name="Google Shape;565;p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6" name="Google Shape;566;p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7" name="Google Shape;567;p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8" name="Google Shape;568;p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69" name="Google Shape;569;p7"/>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0" name="Google Shape;570;p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1" name="Google Shape;571;p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2" name="Google Shape;572;p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3" name="Google Shape;573;p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4" name="Google Shape;574;p7"/>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5" name="Google Shape;575;p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6" name="Google Shape;576;p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7" name="Google Shape;577;p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8" name="Google Shape;578;p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79" name="Google Shape;579;p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0" name="Google Shape;580;p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1" name="Google Shape;581;p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2" name="Google Shape;582;p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3" name="Google Shape;583;p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4" name="Google Shape;584;p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5" name="Google Shape;585;p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6" name="Google Shape;586;p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7" name="Google Shape;587;p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8" name="Google Shape;588;p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89" name="Google Shape;589;p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0" name="Google Shape;590;p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1" name="Google Shape;591;p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2" name="Google Shape;592;p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3" name="Google Shape;593;p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4" name="Google Shape;594;p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5" name="Google Shape;595;p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6" name="Google Shape;596;p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7" name="Google Shape;597;p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8" name="Google Shape;598;p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599" name="Google Shape;599;p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0" name="Google Shape;600;p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1" name="Google Shape;601;p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2" name="Google Shape;602;p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3" name="Google Shape;603;p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4" name="Google Shape;604;p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5" name="Google Shape;605;p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6" name="Google Shape;606;p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7" name="Google Shape;607;p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8" name="Google Shape;608;p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09" name="Google Shape;609;p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0" name="Google Shape;610;p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1" name="Google Shape;611;p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2" name="Google Shape;612;p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3" name="Google Shape;613;p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4" name="Google Shape;614;p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5" name="Google Shape;615;p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6" name="Google Shape;616;p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7" name="Google Shape;617;p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8" name="Google Shape;618;p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19" name="Google Shape;619;p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0" name="Google Shape;620;p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1" name="Google Shape;621;p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2" name="Google Shape;622;p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3" name="Google Shape;623;p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4" name="Google Shape;624;p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5" name="Google Shape;625;p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6" name="Google Shape;626;p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7" name="Google Shape;627;p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8" name="Google Shape;628;p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29" name="Google Shape;629;p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0" name="Google Shape;630;p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1" name="Google Shape;631;p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2" name="Google Shape;632;p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3" name="Google Shape;633;p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4" name="Google Shape;634;p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5" name="Google Shape;635;p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6" name="Google Shape;636;p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7" name="Google Shape;637;p7"/>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8" name="Google Shape;638;p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39" name="Google Shape;639;p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0" name="Google Shape;640;p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1" name="Google Shape;641;p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2" name="Google Shape;642;p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3" name="Google Shape;643;p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4" name="Google Shape;644;p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5" name="Google Shape;645;p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6" name="Google Shape;646;p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7" name="Google Shape;647;p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8" name="Google Shape;648;p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49" name="Google Shape;649;p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50" name="Google Shape;650;p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651" name="Google Shape;651;p7"/>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652" name="Google Shape;652;p7"/>
          <p:cNvSpPr txBox="1">
            <a:spLocks noGrp="1"/>
          </p:cNvSpPr>
          <p:nvPr>
            <p:ph type="title"/>
          </p:nvPr>
        </p:nvSpPr>
        <p:spPr>
          <a:xfrm>
            <a:off x="5221340" y="1842356"/>
            <a:ext cx="3468300" cy="1446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3000"/>
              <a:buFont typeface="Calibri"/>
              <a:buNone/>
              <a:defRPr sz="30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653" name="Google Shape;653;p7"/>
          <p:cNvSpPr txBox="1">
            <a:spLocks noGrp="1"/>
          </p:cNvSpPr>
          <p:nvPr>
            <p:ph type="body" idx="1"/>
          </p:nvPr>
        </p:nvSpPr>
        <p:spPr>
          <a:xfrm>
            <a:off x="5221340" y="3540592"/>
            <a:ext cx="3468300" cy="5277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654" name="Google Shape;654;p7"/>
          <p:cNvSpPr/>
          <p:nvPr/>
        </p:nvSpPr>
        <p:spPr>
          <a:xfrm>
            <a:off x="-1747975" y="135407"/>
            <a:ext cx="6662274" cy="466553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655" name="Google Shape;655;p7"/>
          <p:cNvPicPr preferRelativeResize="0"/>
          <p:nvPr/>
        </p:nvPicPr>
        <p:blipFill rotWithShape="1">
          <a:blip r:embed="rId2">
            <a:alphaModFix/>
          </a:blip>
          <a:srcRect/>
          <a:stretch/>
        </p:blipFill>
        <p:spPr>
          <a:xfrm>
            <a:off x="7630942" y="927426"/>
            <a:ext cx="1215133" cy="615925"/>
          </a:xfrm>
          <a:prstGeom prst="rect">
            <a:avLst/>
          </a:prstGeom>
          <a:noFill/>
          <a:ln>
            <a:noFill/>
          </a:ln>
        </p:spPr>
      </p:pic>
      <p:grpSp>
        <p:nvGrpSpPr>
          <p:cNvPr id="656" name="Google Shape;656;p7"/>
          <p:cNvGrpSpPr/>
          <p:nvPr/>
        </p:nvGrpSpPr>
        <p:grpSpPr>
          <a:xfrm>
            <a:off x="-1449668" y="146875"/>
            <a:ext cx="1026225" cy="2044304"/>
            <a:chOff x="-1555624" y="1196393"/>
            <a:chExt cx="1368300" cy="2725739"/>
          </a:xfrm>
        </p:grpSpPr>
        <p:grpSp>
          <p:nvGrpSpPr>
            <p:cNvPr id="657" name="Google Shape;657;p7"/>
            <p:cNvGrpSpPr/>
            <p:nvPr/>
          </p:nvGrpSpPr>
          <p:grpSpPr>
            <a:xfrm>
              <a:off x="-1555624" y="1488707"/>
              <a:ext cx="1368300" cy="2433425"/>
              <a:chOff x="-1836712" y="3275837"/>
              <a:chExt cx="1368300" cy="2433425"/>
            </a:xfrm>
          </p:grpSpPr>
          <p:sp>
            <p:nvSpPr>
              <p:cNvPr id="658" name="Google Shape;658;p7"/>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background colour.</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&gt;Solid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&gt;Colour</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b="0" i="0" u="none" strike="noStrike" cap="none">
                  <a:solidFill>
                    <a:srgbClr val="000000"/>
                  </a:solidFill>
                  <a:latin typeface="Arial"/>
                  <a:ea typeface="Arial"/>
                  <a:cs typeface="Arial"/>
                  <a:sym typeface="Arial"/>
                </a:endParaRPr>
              </a:p>
            </p:txBody>
          </p:sp>
          <p:pic>
            <p:nvPicPr>
              <p:cNvPr id="659" name="Google Shape;659;p7" descr="icon_information-white.png"/>
              <p:cNvPicPr preferRelativeResize="0"/>
              <p:nvPr/>
            </p:nvPicPr>
            <p:blipFill rotWithShape="1">
              <a:blip r:embed="rId3">
                <a:alphaModFix/>
              </a:blip>
              <a:srcRect/>
              <a:stretch/>
            </p:blipFill>
            <p:spPr>
              <a:xfrm>
                <a:off x="-1728699" y="3275837"/>
                <a:ext cx="121592" cy="320113"/>
              </a:xfrm>
              <a:prstGeom prst="rect">
                <a:avLst/>
              </a:prstGeom>
              <a:noFill/>
              <a:ln>
                <a:noFill/>
              </a:ln>
            </p:spPr>
          </p:pic>
        </p:grpSp>
        <p:pic>
          <p:nvPicPr>
            <p:cNvPr id="660" name="Google Shape;660;p7"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661" name="Google Shape;661;p7"/>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54"/>
                                        </p:tgtEl>
                                        <p:attrNameLst>
                                          <p:attrName>style.visibility</p:attrName>
                                        </p:attrNameLst>
                                      </p:cBhvr>
                                      <p:to>
                                        <p:strVal val="visible"/>
                                      </p:to>
                                    </p:set>
                                    <p:animEffect transition="in" filter="fade">
                                      <p:cBhvr>
                                        <p:cTn id="7" dur="500"/>
                                        <p:tgtEl>
                                          <p:spTgt spid="65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57"/>
                                        </p:tgtEl>
                                        <p:attrNameLst>
                                          <p:attrName>style.visibility</p:attrName>
                                        </p:attrNameLst>
                                      </p:cBhvr>
                                      <p:to>
                                        <p:strVal val="visible"/>
                                      </p:to>
                                    </p:set>
                                    <p:animEffect transition="in" filter="fade">
                                      <p:cBhvr>
                                        <p:cTn id="11" dur="500"/>
                                        <p:tgtEl>
                                          <p:spTgt spid="557"/>
                                        </p:tgtEl>
                                      </p:cBhvr>
                                    </p:animEffect>
                                  </p:childTnLst>
                                </p:cTn>
                              </p:par>
                              <p:par>
                                <p:cTn id="12" presetID="10" presetClass="entr" presetSubtype="0" fill="hold" nodeType="withEffect">
                                  <p:stCondLst>
                                    <p:cond delay="0"/>
                                  </p:stCondLst>
                                  <p:childTnLst>
                                    <p:set>
                                      <p:cBhvr>
                                        <p:cTn id="13" dur="1" fill="hold">
                                          <p:stCondLst>
                                            <p:cond delay="0"/>
                                          </p:stCondLst>
                                        </p:cTn>
                                        <p:tgtEl>
                                          <p:spTgt spid="652"/>
                                        </p:tgtEl>
                                        <p:attrNameLst>
                                          <p:attrName>style.visibility</p:attrName>
                                        </p:attrNameLst>
                                      </p:cBhvr>
                                      <p:to>
                                        <p:strVal val="visible"/>
                                      </p:to>
                                    </p:set>
                                    <p:animEffect transition="in" filter="fade">
                                      <p:cBhvr>
                                        <p:cTn id="14" dur="500"/>
                                        <p:tgtEl>
                                          <p:spTgt spid="652"/>
                                        </p:tgtEl>
                                      </p:cBhvr>
                                    </p:animEffect>
                                  </p:childTnLst>
                                </p:cTn>
                              </p:par>
                              <p:par>
                                <p:cTn id="15" presetID="10" presetClass="entr" presetSubtype="0" fill="hold" nodeType="withEffect">
                                  <p:stCondLst>
                                    <p:cond delay="0"/>
                                  </p:stCondLst>
                                  <p:childTnLst>
                                    <p:set>
                                      <p:cBhvr>
                                        <p:cTn id="16" dur="1" fill="hold">
                                          <p:stCondLst>
                                            <p:cond delay="0"/>
                                          </p:stCondLst>
                                        </p:cTn>
                                        <p:tgtEl>
                                          <p:spTgt spid="653">
                                            <p:txEl>
                                              <p:pRg st="0" end="0"/>
                                            </p:txEl>
                                          </p:spTgt>
                                        </p:tgtEl>
                                        <p:attrNameLst>
                                          <p:attrName>style.visibility</p:attrName>
                                        </p:attrNameLst>
                                      </p:cBhvr>
                                      <p:to>
                                        <p:strVal val="visible"/>
                                      </p:to>
                                    </p:set>
                                    <p:animEffect transition="in" filter="fade">
                                      <p:cBhvr>
                                        <p:cTn id="17" dur="500"/>
                                        <p:tgtEl>
                                          <p:spTgt spid="653">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53">
                                            <p:txEl>
                                              <p:pRg st="1" end="1"/>
                                            </p:txEl>
                                          </p:spTgt>
                                        </p:tgtEl>
                                        <p:attrNameLst>
                                          <p:attrName>style.visibility</p:attrName>
                                        </p:attrNameLst>
                                      </p:cBhvr>
                                      <p:to>
                                        <p:strVal val="visible"/>
                                      </p:to>
                                    </p:set>
                                    <p:animEffect transition="in" filter="fade">
                                      <p:cBhvr>
                                        <p:cTn id="20" dur="500"/>
                                        <p:tgtEl>
                                          <p:spTgt spid="653">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53">
                                            <p:txEl>
                                              <p:pRg st="2" end="2"/>
                                            </p:txEl>
                                          </p:spTgt>
                                        </p:tgtEl>
                                        <p:attrNameLst>
                                          <p:attrName>style.visibility</p:attrName>
                                        </p:attrNameLst>
                                      </p:cBhvr>
                                      <p:to>
                                        <p:strVal val="visible"/>
                                      </p:to>
                                    </p:set>
                                    <p:animEffect transition="in" filter="fade">
                                      <p:cBhvr>
                                        <p:cTn id="23" dur="500"/>
                                        <p:tgtEl>
                                          <p:spTgt spid="653">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653">
                                            <p:txEl>
                                              <p:pRg st="3" end="3"/>
                                            </p:txEl>
                                          </p:spTgt>
                                        </p:tgtEl>
                                        <p:attrNameLst>
                                          <p:attrName>style.visibility</p:attrName>
                                        </p:attrNameLst>
                                      </p:cBhvr>
                                      <p:to>
                                        <p:strVal val="visible"/>
                                      </p:to>
                                    </p:set>
                                    <p:animEffect transition="in" filter="fade">
                                      <p:cBhvr>
                                        <p:cTn id="26" dur="500"/>
                                        <p:tgtEl>
                                          <p:spTgt spid="653">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653">
                                            <p:txEl>
                                              <p:pRg st="4" end="4"/>
                                            </p:txEl>
                                          </p:spTgt>
                                        </p:tgtEl>
                                        <p:attrNameLst>
                                          <p:attrName>style.visibility</p:attrName>
                                        </p:attrNameLst>
                                      </p:cBhvr>
                                      <p:to>
                                        <p:strVal val="visible"/>
                                      </p:to>
                                    </p:set>
                                    <p:animEffect transition="in" filter="fade">
                                      <p:cBhvr>
                                        <p:cTn id="29" dur="500"/>
                                        <p:tgtEl>
                                          <p:spTgt spid="653">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653">
                                            <p:txEl>
                                              <p:pRg st="5" end="5"/>
                                            </p:txEl>
                                          </p:spTgt>
                                        </p:tgtEl>
                                        <p:attrNameLst>
                                          <p:attrName>style.visibility</p:attrName>
                                        </p:attrNameLst>
                                      </p:cBhvr>
                                      <p:to>
                                        <p:strVal val="visible"/>
                                      </p:to>
                                    </p:set>
                                    <p:animEffect transition="in" filter="fade">
                                      <p:cBhvr>
                                        <p:cTn id="32" dur="500"/>
                                        <p:tgtEl>
                                          <p:spTgt spid="653">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653">
                                            <p:txEl>
                                              <p:pRg st="6" end="6"/>
                                            </p:txEl>
                                          </p:spTgt>
                                        </p:tgtEl>
                                        <p:attrNameLst>
                                          <p:attrName>style.visibility</p:attrName>
                                        </p:attrNameLst>
                                      </p:cBhvr>
                                      <p:to>
                                        <p:strVal val="visible"/>
                                      </p:to>
                                    </p:set>
                                    <p:animEffect transition="in" filter="fade">
                                      <p:cBhvr>
                                        <p:cTn id="35" dur="500"/>
                                        <p:tgtEl>
                                          <p:spTgt spid="653">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653">
                                            <p:txEl>
                                              <p:pRg st="7" end="7"/>
                                            </p:txEl>
                                          </p:spTgt>
                                        </p:tgtEl>
                                        <p:attrNameLst>
                                          <p:attrName>style.visibility</p:attrName>
                                        </p:attrNameLst>
                                      </p:cBhvr>
                                      <p:to>
                                        <p:strVal val="visible"/>
                                      </p:to>
                                    </p:set>
                                    <p:animEffect transition="in" filter="fade">
                                      <p:cBhvr>
                                        <p:cTn id="38" dur="500"/>
                                        <p:tgtEl>
                                          <p:spTgt spid="653">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653">
                                            <p:txEl>
                                              <p:pRg st="8" end="8"/>
                                            </p:txEl>
                                          </p:spTgt>
                                        </p:tgtEl>
                                        <p:attrNameLst>
                                          <p:attrName>style.visibility</p:attrName>
                                        </p:attrNameLst>
                                      </p:cBhvr>
                                      <p:to>
                                        <p:strVal val="visible"/>
                                      </p:to>
                                    </p:set>
                                    <p:animEffect transition="in" filter="fade">
                                      <p:cBhvr>
                                        <p:cTn id="41" dur="500"/>
                                        <p:tgtEl>
                                          <p:spTgt spid="653">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655"/>
                                        </p:tgtEl>
                                        <p:attrNameLst>
                                          <p:attrName>style.visibility</p:attrName>
                                        </p:attrNameLst>
                                      </p:cBhvr>
                                      <p:to>
                                        <p:strVal val="visible"/>
                                      </p:to>
                                    </p:set>
                                    <p:animEffect transition="in" filter="fade">
                                      <p:cBhvr>
                                        <p:cTn id="45" dur="1000"/>
                                        <p:tgtEl>
                                          <p:spTgt spid="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content and image">
  <p:cSld name="Title, content and image">
    <p:bg>
      <p:bgPr>
        <a:solidFill>
          <a:schemeClr val="dk2"/>
        </a:solidFill>
        <a:effectLst/>
      </p:bgPr>
    </p:bg>
    <p:spTree>
      <p:nvGrpSpPr>
        <p:cNvPr id="1" name="Shape 662"/>
        <p:cNvGrpSpPr/>
        <p:nvPr/>
      </p:nvGrpSpPr>
      <p:grpSpPr>
        <a:xfrm>
          <a:off x="0" y="0"/>
          <a:ext cx="0" cy="0"/>
          <a:chOff x="0" y="0"/>
          <a:chExt cx="0" cy="0"/>
        </a:xfrm>
      </p:grpSpPr>
      <p:sp>
        <p:nvSpPr>
          <p:cNvPr id="663" name="Google Shape;663;p8"/>
          <p:cNvSpPr txBox="1">
            <a:spLocks noGrp="1"/>
          </p:cNvSpPr>
          <p:nvPr>
            <p:ph type="title"/>
          </p:nvPr>
        </p:nvSpPr>
        <p:spPr>
          <a:xfrm>
            <a:off x="4842029" y="673212"/>
            <a:ext cx="3942300" cy="5949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664" name="Google Shape;664;p8"/>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665" name="Google Shape;665;p8"/>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666" name="Google Shape;666;p8"/>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667" name="Google Shape;667;p8"/>
          <p:cNvSpPr>
            <a:spLocks noGrp="1"/>
          </p:cNvSpPr>
          <p:nvPr>
            <p:ph type="pic" idx="2"/>
          </p:nvPr>
        </p:nvSpPr>
        <p:spPr>
          <a:xfrm>
            <a:off x="-7144" y="0"/>
            <a:ext cx="4579200" cy="5143500"/>
          </a:xfrm>
          <a:prstGeom prst="rect">
            <a:avLst/>
          </a:prstGeom>
          <a:noFill/>
          <a:ln>
            <a:noFill/>
          </a:ln>
        </p:spPr>
        <p:txBody>
          <a:bodyPr spcFirstLastPara="1" wrap="square" lIns="0" tIns="0" rIns="0" bIns="0" anchor="ctr" anchorCtr="0"/>
          <a:lstStyle>
            <a:lvl1pPr marR="0" lvl="0" algn="ctr" rtl="0">
              <a:lnSpc>
                <a:spcPct val="90000"/>
              </a:lnSpc>
              <a:spcBef>
                <a:spcPts val="3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1pPr>
            <a:lvl2pPr marR="0" lvl="1"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R="0" lvl="2" algn="l" rtl="0">
              <a:lnSpc>
                <a:spcPct val="90000"/>
              </a:lnSpc>
              <a:spcBef>
                <a:spcPts val="300"/>
              </a:spcBef>
              <a:spcAft>
                <a:spcPts val="0"/>
              </a:spcAft>
              <a:buClr>
                <a:schemeClr val="dk2"/>
              </a:buClr>
              <a:buSzPts val="1400"/>
              <a:buFont typeface="Arial"/>
              <a:buChar char="•"/>
              <a:defRPr sz="1400" b="1" i="0" u="none" strike="noStrike" cap="none">
                <a:solidFill>
                  <a:schemeClr val="dk1"/>
                </a:solidFill>
                <a:latin typeface="Calibri"/>
                <a:ea typeface="Calibri"/>
                <a:cs typeface="Calibri"/>
                <a:sym typeface="Calibri"/>
              </a:defRPr>
            </a:lvl3pPr>
            <a:lvl4pPr marR="0" lvl="3" algn="l" rtl="0">
              <a:lnSpc>
                <a:spcPct val="90000"/>
              </a:lnSpc>
              <a:spcBef>
                <a:spcPts val="30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accent1"/>
              </a:buClr>
              <a:buSzPts val="1500"/>
              <a:buFont typeface="Arial"/>
              <a:buNone/>
              <a:defRPr sz="1500" b="1" i="0" u="none" strike="noStrike" cap="none">
                <a:solidFill>
                  <a:schemeClr val="accent1"/>
                </a:solidFill>
                <a:latin typeface="Calibri"/>
                <a:ea typeface="Calibri"/>
                <a:cs typeface="Calibri"/>
                <a:sym typeface="Calibri"/>
              </a:defRPr>
            </a:lvl5pPr>
            <a:lvl6pPr marR="0" lvl="5"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668" name="Google Shape;668;p8"/>
          <p:cNvSpPr txBox="1">
            <a:spLocks noGrp="1"/>
          </p:cNvSpPr>
          <p:nvPr>
            <p:ph type="body" idx="1"/>
          </p:nvPr>
        </p:nvSpPr>
        <p:spPr>
          <a:xfrm>
            <a:off x="4841425" y="1697954"/>
            <a:ext cx="3353700" cy="27741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669" name="Google Shape;669;p8"/>
          <p:cNvGrpSpPr/>
          <p:nvPr/>
        </p:nvGrpSpPr>
        <p:grpSpPr>
          <a:xfrm>
            <a:off x="-1530678" y="2991542"/>
            <a:ext cx="1404225" cy="2177094"/>
            <a:chOff x="6195941" y="562596"/>
            <a:chExt cx="1872300" cy="2902792"/>
          </a:xfrm>
        </p:grpSpPr>
        <p:grpSp>
          <p:nvGrpSpPr>
            <p:cNvPr id="670" name="Google Shape;670;p8"/>
            <p:cNvGrpSpPr/>
            <p:nvPr/>
          </p:nvGrpSpPr>
          <p:grpSpPr>
            <a:xfrm>
              <a:off x="6195941" y="832605"/>
              <a:ext cx="1872300" cy="2632784"/>
              <a:chOff x="-1872716" y="660661"/>
              <a:chExt cx="1872300" cy="1974637"/>
            </a:xfrm>
          </p:grpSpPr>
          <p:sp>
            <p:nvSpPr>
              <p:cNvPr id="671" name="Google Shape;671;p8"/>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672" name="Google Shape;672;p8"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673" name="Google Shape;673;p8"/>
            <p:cNvGrpSpPr/>
            <p:nvPr/>
          </p:nvGrpSpPr>
          <p:grpSpPr>
            <a:xfrm>
              <a:off x="6303954" y="562596"/>
              <a:ext cx="540000" cy="540000"/>
              <a:chOff x="6303954" y="562596"/>
              <a:chExt cx="540000" cy="540000"/>
            </a:xfrm>
          </p:grpSpPr>
          <p:sp>
            <p:nvSpPr>
              <p:cNvPr id="674" name="Google Shape;674;p8"/>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675" name="Google Shape;675;p8"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grpSp>
        <p:nvGrpSpPr>
          <p:cNvPr id="676" name="Google Shape;676;p8"/>
          <p:cNvGrpSpPr/>
          <p:nvPr/>
        </p:nvGrpSpPr>
        <p:grpSpPr>
          <a:xfrm>
            <a:off x="-1449668" y="146875"/>
            <a:ext cx="1026225" cy="2044304"/>
            <a:chOff x="-1555624" y="1196393"/>
            <a:chExt cx="1368300" cy="2725739"/>
          </a:xfrm>
        </p:grpSpPr>
        <p:grpSp>
          <p:nvGrpSpPr>
            <p:cNvPr id="677" name="Google Shape;677;p8"/>
            <p:cNvGrpSpPr/>
            <p:nvPr/>
          </p:nvGrpSpPr>
          <p:grpSpPr>
            <a:xfrm>
              <a:off x="-1555624" y="1488707"/>
              <a:ext cx="1368300" cy="2433425"/>
              <a:chOff x="-1836712" y="3275837"/>
              <a:chExt cx="1368300" cy="2433425"/>
            </a:xfrm>
          </p:grpSpPr>
          <p:sp>
            <p:nvSpPr>
              <p:cNvPr id="678" name="Google Shape;678;p8"/>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background colour.</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&gt;Solid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&gt;Colour</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b="0" i="0" u="none" strike="noStrike" cap="none">
                  <a:solidFill>
                    <a:srgbClr val="000000"/>
                  </a:solidFill>
                  <a:latin typeface="Arial"/>
                  <a:ea typeface="Arial"/>
                  <a:cs typeface="Arial"/>
                  <a:sym typeface="Arial"/>
                </a:endParaRPr>
              </a:p>
            </p:txBody>
          </p:sp>
          <p:pic>
            <p:nvPicPr>
              <p:cNvPr id="679" name="Google Shape;679;p8"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680" name="Google Shape;680;p8"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681" name="Google Shape;681;p8"/>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sp>
        <p:nvSpPr>
          <p:cNvPr id="682" name="Google Shape;682;p8"/>
          <p:cNvSpPr/>
          <p:nvPr/>
        </p:nvSpPr>
        <p:spPr>
          <a:xfrm>
            <a:off x="4628042" y="1767479"/>
            <a:ext cx="4370412" cy="306055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9411"/>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nvGrpSpPr>
          <p:cNvPr id="683" name="Google Shape;683;p8"/>
          <p:cNvGrpSpPr/>
          <p:nvPr/>
        </p:nvGrpSpPr>
        <p:grpSpPr>
          <a:xfrm>
            <a:off x="7915032" y="222489"/>
            <a:ext cx="895855" cy="359804"/>
            <a:chOff x="1899" y="899"/>
            <a:chExt cx="4163" cy="1671"/>
          </a:xfrm>
        </p:grpSpPr>
        <p:sp>
          <p:nvSpPr>
            <p:cNvPr id="684" name="Google Shape;684;p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85" name="Google Shape;685;p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86" name="Google Shape;686;p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87" name="Google Shape;687;p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88" name="Google Shape;688;p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89" name="Google Shape;689;p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0" name="Google Shape;690;p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1" name="Google Shape;691;p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2" name="Google Shape;692;p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3" name="Google Shape;693;p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4" name="Google Shape;694;p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5" name="Google Shape;695;p8"/>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6" name="Google Shape;696;p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7" name="Google Shape;697;p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8" name="Google Shape;698;p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699" name="Google Shape;699;p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0" name="Google Shape;700;p8"/>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1" name="Google Shape;701;p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2" name="Google Shape;702;p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3" name="Google Shape;703;p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4" name="Google Shape;704;p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5" name="Google Shape;705;p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6" name="Google Shape;706;p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7" name="Google Shape;707;p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8" name="Google Shape;708;p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09" name="Google Shape;709;p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0" name="Google Shape;710;p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1" name="Google Shape;711;p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2" name="Google Shape;712;p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3" name="Google Shape;713;p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4" name="Google Shape;714;p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5" name="Google Shape;715;p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6" name="Google Shape;716;p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7" name="Google Shape;717;p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8" name="Google Shape;718;p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19" name="Google Shape;719;p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0" name="Google Shape;720;p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1" name="Google Shape;721;p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2" name="Google Shape;722;p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3" name="Google Shape;723;p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4" name="Google Shape;724;p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5" name="Google Shape;725;p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6" name="Google Shape;726;p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7" name="Google Shape;727;p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8" name="Google Shape;728;p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29" name="Google Shape;729;p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0" name="Google Shape;730;p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1" name="Google Shape;731;p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2" name="Google Shape;732;p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3" name="Google Shape;733;p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4" name="Google Shape;734;p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5" name="Google Shape;735;p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6" name="Google Shape;736;p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7" name="Google Shape;737;p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8" name="Google Shape;738;p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39" name="Google Shape;739;p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0" name="Google Shape;740;p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1" name="Google Shape;741;p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2" name="Google Shape;742;p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3" name="Google Shape;743;p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4" name="Google Shape;744;p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5" name="Google Shape;745;p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6" name="Google Shape;746;p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7" name="Google Shape;747;p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8" name="Google Shape;748;p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49" name="Google Shape;749;p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0" name="Google Shape;750;p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1" name="Google Shape;751;p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2" name="Google Shape;752;p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3" name="Google Shape;753;p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4" name="Google Shape;754;p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5" name="Google Shape;755;p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6" name="Google Shape;756;p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7" name="Google Shape;757;p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8" name="Google Shape;758;p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59" name="Google Shape;759;p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0" name="Google Shape;760;p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1" name="Google Shape;761;p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2" name="Google Shape;762;p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3" name="Google Shape;763;p8"/>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4" name="Google Shape;764;p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5" name="Google Shape;765;p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6" name="Google Shape;766;p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7" name="Google Shape;767;p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8" name="Google Shape;768;p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69" name="Google Shape;769;p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70" name="Google Shape;770;p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71" name="Google Shape;771;p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72" name="Google Shape;772;p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73" name="Google Shape;773;p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74" name="Google Shape;774;p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75" name="Google Shape;775;p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76" name="Google Shape;776;p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777" name="Google Shape;777;p8"/>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full image and 2 x content">
  <p:cSld name="Title, full image and 2 x content">
    <p:bg>
      <p:bgPr>
        <a:blipFill>
          <a:blip r:embed="rId2">
            <a:alphaModFix/>
          </a:blip>
          <a:stretch>
            <a:fillRect/>
          </a:stretch>
        </a:blipFill>
        <a:effectLst/>
      </p:bgPr>
    </p:bg>
    <p:spTree>
      <p:nvGrpSpPr>
        <p:cNvPr id="1" name="Shape 778"/>
        <p:cNvGrpSpPr/>
        <p:nvPr/>
      </p:nvGrpSpPr>
      <p:grpSpPr>
        <a:xfrm>
          <a:off x="0" y="0"/>
          <a:ext cx="0" cy="0"/>
          <a:chOff x="0" y="0"/>
          <a:chExt cx="0" cy="0"/>
        </a:xfrm>
      </p:grpSpPr>
      <p:sp>
        <p:nvSpPr>
          <p:cNvPr id="779" name="Google Shape;779;p9"/>
          <p:cNvSpPr/>
          <p:nvPr/>
        </p:nvSpPr>
        <p:spPr>
          <a:xfrm>
            <a:off x="0" y="0"/>
            <a:ext cx="9144000" cy="5143500"/>
          </a:xfrm>
          <a:prstGeom prst="rect">
            <a:avLst/>
          </a:prstGeom>
          <a:solidFill>
            <a:srgbClr val="000000">
              <a:alpha val="69411"/>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780" name="Google Shape;780;p9"/>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781" name="Google Shape;781;p9"/>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82" name="Google Shape;782;p9"/>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83" name="Google Shape;783;p9"/>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784" name="Google Shape;784;p9"/>
          <p:cNvSpPr txBox="1">
            <a:spLocks noGrp="1"/>
          </p:cNvSpPr>
          <p:nvPr>
            <p:ph type="body" idx="1"/>
          </p:nvPr>
        </p:nvSpPr>
        <p:spPr>
          <a:xfrm>
            <a:off x="386100" y="1697954"/>
            <a:ext cx="3353700" cy="27723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785" name="Google Shape;785;p9"/>
          <p:cNvGrpSpPr/>
          <p:nvPr/>
        </p:nvGrpSpPr>
        <p:grpSpPr>
          <a:xfrm>
            <a:off x="-1530678" y="2991542"/>
            <a:ext cx="1404225" cy="2177094"/>
            <a:chOff x="6195941" y="562596"/>
            <a:chExt cx="1872300" cy="2902792"/>
          </a:xfrm>
        </p:grpSpPr>
        <p:grpSp>
          <p:nvGrpSpPr>
            <p:cNvPr id="786" name="Google Shape;786;p9"/>
            <p:cNvGrpSpPr/>
            <p:nvPr/>
          </p:nvGrpSpPr>
          <p:grpSpPr>
            <a:xfrm>
              <a:off x="6195941" y="832605"/>
              <a:ext cx="1872300" cy="2632784"/>
              <a:chOff x="-1872716" y="660661"/>
              <a:chExt cx="1872300" cy="1974637"/>
            </a:xfrm>
          </p:grpSpPr>
          <p:sp>
            <p:nvSpPr>
              <p:cNvPr id="787" name="Google Shape;787;p9"/>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788" name="Google Shape;788;p9"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789" name="Google Shape;789;p9"/>
            <p:cNvGrpSpPr/>
            <p:nvPr/>
          </p:nvGrpSpPr>
          <p:grpSpPr>
            <a:xfrm>
              <a:off x="6303954" y="562596"/>
              <a:ext cx="540000" cy="540000"/>
              <a:chOff x="6303954" y="562596"/>
              <a:chExt cx="540000" cy="540000"/>
            </a:xfrm>
          </p:grpSpPr>
          <p:sp>
            <p:nvSpPr>
              <p:cNvPr id="790" name="Google Shape;790;p9"/>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791" name="Google Shape;791;p9"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792" name="Google Shape;792;p9"/>
          <p:cNvSpPr/>
          <p:nvPr/>
        </p:nvSpPr>
        <p:spPr>
          <a:xfrm>
            <a:off x="-2760034" y="234346"/>
            <a:ext cx="6559688" cy="45936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dk2">
              <a:alpha val="29411"/>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nvGrpSpPr>
          <p:cNvPr id="793" name="Google Shape;793;p9"/>
          <p:cNvGrpSpPr/>
          <p:nvPr/>
        </p:nvGrpSpPr>
        <p:grpSpPr>
          <a:xfrm>
            <a:off x="7915032" y="222489"/>
            <a:ext cx="895855" cy="359804"/>
            <a:chOff x="1899" y="899"/>
            <a:chExt cx="4163" cy="1671"/>
          </a:xfrm>
        </p:grpSpPr>
        <p:sp>
          <p:nvSpPr>
            <p:cNvPr id="794" name="Google Shape;794;p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95" name="Google Shape;795;p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96" name="Google Shape;796;p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97" name="Google Shape;797;p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98" name="Google Shape;798;p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799" name="Google Shape;799;p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0" name="Google Shape;800;p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1" name="Google Shape;801;p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2" name="Google Shape;802;p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3" name="Google Shape;803;p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4" name="Google Shape;804;p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5" name="Google Shape;805;p9"/>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6" name="Google Shape;806;p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7" name="Google Shape;807;p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8" name="Google Shape;808;p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09" name="Google Shape;809;p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0" name="Google Shape;810;p9"/>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1" name="Google Shape;811;p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2" name="Google Shape;812;p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3" name="Google Shape;813;p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4" name="Google Shape;814;p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5" name="Google Shape;815;p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6" name="Google Shape;816;p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7" name="Google Shape;817;p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8" name="Google Shape;818;p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19" name="Google Shape;819;p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0" name="Google Shape;820;p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1" name="Google Shape;821;p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2" name="Google Shape;822;p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3" name="Google Shape;823;p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4" name="Google Shape;824;p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5" name="Google Shape;825;p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6" name="Google Shape;826;p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7" name="Google Shape;827;p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8" name="Google Shape;828;p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29" name="Google Shape;829;p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0" name="Google Shape;830;p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1" name="Google Shape;831;p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2" name="Google Shape;832;p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3" name="Google Shape;833;p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4" name="Google Shape;834;p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5" name="Google Shape;835;p9"/>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6" name="Google Shape;836;p9"/>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7" name="Google Shape;837;p9"/>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8" name="Google Shape;838;p9"/>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39" name="Google Shape;839;p9"/>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0" name="Google Shape;840;p9"/>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1" name="Google Shape;841;p9"/>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2" name="Google Shape;842;p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3" name="Google Shape;843;p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4" name="Google Shape;844;p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5" name="Google Shape;845;p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6" name="Google Shape;846;p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7" name="Google Shape;847;p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8" name="Google Shape;848;p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49" name="Google Shape;849;p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0" name="Google Shape;850;p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1" name="Google Shape;851;p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2" name="Google Shape;852;p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3" name="Google Shape;853;p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4" name="Google Shape;854;p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5" name="Google Shape;855;p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6" name="Google Shape;856;p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7" name="Google Shape;857;p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8" name="Google Shape;858;p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59" name="Google Shape;859;p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0" name="Google Shape;860;p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1" name="Google Shape;861;p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2" name="Google Shape;862;p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3" name="Google Shape;863;p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4" name="Google Shape;864;p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5" name="Google Shape;865;p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6" name="Google Shape;866;p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7" name="Google Shape;867;p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8" name="Google Shape;868;p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69" name="Google Shape;869;p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0" name="Google Shape;870;p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1" name="Google Shape;871;p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2" name="Google Shape;872;p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3" name="Google Shape;873;p9"/>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4" name="Google Shape;874;p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5" name="Google Shape;875;p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6" name="Google Shape;876;p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7" name="Google Shape;877;p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8" name="Google Shape;878;p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79" name="Google Shape;879;p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80" name="Google Shape;880;p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81" name="Google Shape;881;p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82" name="Google Shape;882;p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83" name="Google Shape;883;p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84" name="Google Shape;884;p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85" name="Google Shape;885;p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886" name="Google Shape;886;p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887" name="Google Shape;887;p9"/>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888" name="Google Shape;888;p9"/>
          <p:cNvSpPr txBox="1">
            <a:spLocks noGrp="1"/>
          </p:cNvSpPr>
          <p:nvPr>
            <p:ph type="body" idx="2"/>
          </p:nvPr>
        </p:nvSpPr>
        <p:spPr>
          <a:xfrm>
            <a:off x="4141651" y="1697954"/>
            <a:ext cx="3353700" cy="27723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889" name="Google Shape;889;p9"/>
          <p:cNvGrpSpPr/>
          <p:nvPr/>
        </p:nvGrpSpPr>
        <p:grpSpPr>
          <a:xfrm>
            <a:off x="-1530678" y="653649"/>
            <a:ext cx="1026225" cy="1698128"/>
            <a:chOff x="-1836712" y="2937191"/>
            <a:chExt cx="1368300" cy="2264171"/>
          </a:xfrm>
        </p:grpSpPr>
        <p:pic>
          <p:nvPicPr>
            <p:cNvPr id="890" name="Google Shape;890;p9"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891" name="Google Shape;891;p9"/>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892" name="Google Shape;892;p9"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full image and content: Dark Blue">
  <p:cSld name="Title, full image and content: Dark Blue">
    <p:bg>
      <p:bgPr>
        <a:blipFill>
          <a:blip r:embed="rId2">
            <a:alphaModFix/>
          </a:blip>
          <a:stretch>
            <a:fillRect/>
          </a:stretch>
        </a:blipFill>
        <a:effectLst/>
      </p:bgPr>
    </p:bg>
    <p:spTree>
      <p:nvGrpSpPr>
        <p:cNvPr id="1" name="Shape 893"/>
        <p:cNvGrpSpPr/>
        <p:nvPr/>
      </p:nvGrpSpPr>
      <p:grpSpPr>
        <a:xfrm>
          <a:off x="0" y="0"/>
          <a:ext cx="0" cy="0"/>
          <a:chOff x="0" y="0"/>
          <a:chExt cx="0" cy="0"/>
        </a:xfrm>
      </p:grpSpPr>
      <p:sp>
        <p:nvSpPr>
          <p:cNvPr id="894" name="Google Shape;894;p10"/>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895" name="Google Shape;895;p10"/>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896" name="Google Shape;896;p10"/>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97" name="Google Shape;897;p10"/>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898" name="Google Shape;898;p10"/>
          <p:cNvGrpSpPr/>
          <p:nvPr/>
        </p:nvGrpSpPr>
        <p:grpSpPr>
          <a:xfrm>
            <a:off x="7915032" y="222489"/>
            <a:ext cx="895855" cy="359804"/>
            <a:chOff x="1899" y="899"/>
            <a:chExt cx="4163" cy="1671"/>
          </a:xfrm>
        </p:grpSpPr>
        <p:sp>
          <p:nvSpPr>
            <p:cNvPr id="899" name="Google Shape;899;p1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0" name="Google Shape;900;p1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1" name="Google Shape;901;p1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2" name="Google Shape;902;p1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3" name="Google Shape;903;p1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4" name="Google Shape;904;p1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5" name="Google Shape;905;p1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6" name="Google Shape;906;p1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7" name="Google Shape;907;p1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8" name="Google Shape;908;p1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09" name="Google Shape;909;p1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0" name="Google Shape;910;p10"/>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1" name="Google Shape;911;p1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2" name="Google Shape;912;p1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3" name="Google Shape;913;p1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4" name="Google Shape;914;p1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5" name="Google Shape;915;p10"/>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6" name="Google Shape;916;p1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7" name="Google Shape;917;p1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8" name="Google Shape;918;p1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19" name="Google Shape;919;p1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0" name="Google Shape;920;p1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1" name="Google Shape;921;p1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2" name="Google Shape;922;p1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3" name="Google Shape;923;p1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4" name="Google Shape;924;p1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5" name="Google Shape;925;p1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6" name="Google Shape;926;p1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7" name="Google Shape;927;p1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8" name="Google Shape;928;p1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29" name="Google Shape;929;p1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0" name="Google Shape;930;p1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1" name="Google Shape;931;p1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2" name="Google Shape;932;p1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3" name="Google Shape;933;p1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4" name="Google Shape;934;p1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5" name="Google Shape;935;p1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6" name="Google Shape;936;p1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7" name="Google Shape;937;p1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8" name="Google Shape;938;p1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9" name="Google Shape;939;p1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0" name="Google Shape;940;p10"/>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1" name="Google Shape;941;p10"/>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2" name="Google Shape;942;p10"/>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3" name="Google Shape;943;p10"/>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4" name="Google Shape;944;p10"/>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5" name="Google Shape;945;p10"/>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6" name="Google Shape;946;p10"/>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7" name="Google Shape;947;p1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8" name="Google Shape;948;p1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49" name="Google Shape;949;p1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0" name="Google Shape;950;p1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1" name="Google Shape;951;p1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2" name="Google Shape;952;p1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3" name="Google Shape;953;p1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4" name="Google Shape;954;p1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5" name="Google Shape;955;p1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6" name="Google Shape;956;p1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7" name="Google Shape;957;p1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8" name="Google Shape;958;p1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59" name="Google Shape;959;p1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0" name="Google Shape;960;p1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1" name="Google Shape;961;p1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2" name="Google Shape;962;p1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3" name="Google Shape;963;p1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4" name="Google Shape;964;p1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5" name="Google Shape;965;p1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6" name="Google Shape;966;p1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7" name="Google Shape;967;p1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8" name="Google Shape;968;p1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69" name="Google Shape;969;p1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0" name="Google Shape;970;p1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1" name="Google Shape;971;p1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2" name="Google Shape;972;p1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3" name="Google Shape;973;p1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4" name="Google Shape;974;p1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5" name="Google Shape;975;p1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6" name="Google Shape;976;p1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7" name="Google Shape;977;p1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8" name="Google Shape;978;p10"/>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79" name="Google Shape;979;p1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0" name="Google Shape;980;p1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1" name="Google Shape;981;p1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2" name="Google Shape;982;p1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3" name="Google Shape;983;p1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4" name="Google Shape;984;p1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5" name="Google Shape;985;p1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6" name="Google Shape;986;p1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7" name="Google Shape;987;p1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8" name="Google Shape;988;p1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9" name="Google Shape;989;p1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90" name="Google Shape;990;p1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91" name="Google Shape;991;p1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992" name="Google Shape;992;p10"/>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993" name="Google Shape;993;p10"/>
          <p:cNvGrpSpPr/>
          <p:nvPr/>
        </p:nvGrpSpPr>
        <p:grpSpPr>
          <a:xfrm>
            <a:off x="-1530678" y="2991542"/>
            <a:ext cx="1404225" cy="2177094"/>
            <a:chOff x="6195941" y="562596"/>
            <a:chExt cx="1872300" cy="2902792"/>
          </a:xfrm>
        </p:grpSpPr>
        <p:grpSp>
          <p:nvGrpSpPr>
            <p:cNvPr id="994" name="Google Shape;994;p10"/>
            <p:cNvGrpSpPr/>
            <p:nvPr/>
          </p:nvGrpSpPr>
          <p:grpSpPr>
            <a:xfrm>
              <a:off x="6195941" y="832605"/>
              <a:ext cx="1872300" cy="2632784"/>
              <a:chOff x="-1872716" y="660661"/>
              <a:chExt cx="1872300" cy="1974637"/>
            </a:xfrm>
          </p:grpSpPr>
          <p:sp>
            <p:nvSpPr>
              <p:cNvPr id="995" name="Google Shape;995;p10"/>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996" name="Google Shape;996;p10"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997" name="Google Shape;997;p10"/>
            <p:cNvGrpSpPr/>
            <p:nvPr/>
          </p:nvGrpSpPr>
          <p:grpSpPr>
            <a:xfrm>
              <a:off x="6303954" y="562596"/>
              <a:ext cx="540000" cy="540000"/>
              <a:chOff x="6303954" y="562596"/>
              <a:chExt cx="540000" cy="540000"/>
            </a:xfrm>
          </p:grpSpPr>
          <p:sp>
            <p:nvSpPr>
              <p:cNvPr id="998" name="Google Shape;998;p10"/>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999" name="Google Shape;999;p10"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000" name="Google Shape;1000;p10"/>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01" name="Google Shape;1001;p10"/>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dk2">
              <a:alpha val="49411"/>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02" name="Google Shape;1002;p10"/>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003" name="Google Shape;1003;p10"/>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004" name="Google Shape;1004;p10"/>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005" name="Google Shape;1005;p10"/>
          <p:cNvGrpSpPr/>
          <p:nvPr/>
        </p:nvGrpSpPr>
        <p:grpSpPr>
          <a:xfrm>
            <a:off x="-1530678" y="653649"/>
            <a:ext cx="1026225" cy="1698128"/>
            <a:chOff x="-1836712" y="2937191"/>
            <a:chExt cx="1368300" cy="2264171"/>
          </a:xfrm>
        </p:grpSpPr>
        <p:pic>
          <p:nvPicPr>
            <p:cNvPr id="1006" name="Google Shape;1006;p10"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007" name="Google Shape;1007;p10"/>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1008" name="Google Shape;1008;p10"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full image and content: Dark green">
  <p:cSld name="Title, full image and content: Dark green">
    <p:bg>
      <p:bgPr>
        <a:blipFill>
          <a:blip r:embed="rId2">
            <a:alphaModFix/>
          </a:blip>
          <a:stretch>
            <a:fillRect/>
          </a:stretch>
        </a:blipFill>
        <a:effectLst/>
      </p:bgPr>
    </p:bg>
    <p:spTree>
      <p:nvGrpSpPr>
        <p:cNvPr id="1" name="Shape 1009"/>
        <p:cNvGrpSpPr/>
        <p:nvPr/>
      </p:nvGrpSpPr>
      <p:grpSpPr>
        <a:xfrm>
          <a:off x="0" y="0"/>
          <a:ext cx="0" cy="0"/>
          <a:chOff x="0" y="0"/>
          <a:chExt cx="0" cy="0"/>
        </a:xfrm>
      </p:grpSpPr>
      <p:sp>
        <p:nvSpPr>
          <p:cNvPr id="1010" name="Google Shape;1010;p11"/>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011" name="Google Shape;1011;p11"/>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012" name="Google Shape;1012;p11"/>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013" name="Google Shape;1013;p11"/>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1014" name="Google Shape;1014;p11"/>
          <p:cNvGrpSpPr/>
          <p:nvPr/>
        </p:nvGrpSpPr>
        <p:grpSpPr>
          <a:xfrm>
            <a:off x="7915032" y="222489"/>
            <a:ext cx="895855" cy="359804"/>
            <a:chOff x="1899" y="899"/>
            <a:chExt cx="4163" cy="1671"/>
          </a:xfrm>
        </p:grpSpPr>
        <p:sp>
          <p:nvSpPr>
            <p:cNvPr id="1015" name="Google Shape;1015;p1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6" name="Google Shape;1016;p1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7" name="Google Shape;1017;p1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8" name="Google Shape;1018;p1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9" name="Google Shape;1019;p1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0" name="Google Shape;1020;p1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1" name="Google Shape;1021;p1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2" name="Google Shape;1022;p1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3" name="Google Shape;1023;p1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4" name="Google Shape;1024;p1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5" name="Google Shape;1025;p1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6" name="Google Shape;1026;p11"/>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7" name="Google Shape;1027;p1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8" name="Google Shape;1028;p1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9" name="Google Shape;1029;p1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0" name="Google Shape;1030;p1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1" name="Google Shape;1031;p11"/>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2" name="Google Shape;1032;p1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3" name="Google Shape;1033;p1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4" name="Google Shape;1034;p1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5" name="Google Shape;1035;p1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6" name="Google Shape;1036;p1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7" name="Google Shape;1037;p1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8" name="Google Shape;1038;p1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9" name="Google Shape;1039;p1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0" name="Google Shape;1040;p1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1" name="Google Shape;1041;p1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2" name="Google Shape;1042;p1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3" name="Google Shape;1043;p1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4" name="Google Shape;1044;p1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5" name="Google Shape;1045;p1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6" name="Google Shape;1046;p1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7" name="Google Shape;1047;p1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8" name="Google Shape;1048;p1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9" name="Google Shape;1049;p1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0" name="Google Shape;1050;p1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1" name="Google Shape;1051;p1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2" name="Google Shape;1052;p1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3" name="Google Shape;1053;p1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4" name="Google Shape;1054;p1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5" name="Google Shape;1055;p1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6" name="Google Shape;1056;p11"/>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7" name="Google Shape;1057;p11"/>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8" name="Google Shape;1058;p11"/>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9" name="Google Shape;1059;p11"/>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0" name="Google Shape;1060;p11"/>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1" name="Google Shape;1061;p11"/>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2" name="Google Shape;1062;p11"/>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3" name="Google Shape;1063;p1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4" name="Google Shape;1064;p1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5" name="Google Shape;1065;p1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6" name="Google Shape;1066;p1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7" name="Google Shape;1067;p1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8" name="Google Shape;1068;p1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9" name="Google Shape;1069;p1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0" name="Google Shape;1070;p1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1" name="Google Shape;1071;p1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2" name="Google Shape;1072;p1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3" name="Google Shape;1073;p1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4" name="Google Shape;1074;p1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5" name="Google Shape;1075;p1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6" name="Google Shape;1076;p1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7" name="Google Shape;1077;p1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8" name="Google Shape;1078;p1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9" name="Google Shape;1079;p1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0" name="Google Shape;1080;p1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1" name="Google Shape;1081;p1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2" name="Google Shape;1082;p1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3" name="Google Shape;1083;p1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4" name="Google Shape;1084;p1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5" name="Google Shape;1085;p1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6" name="Google Shape;1086;p1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7" name="Google Shape;1087;p1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8" name="Google Shape;1088;p1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9" name="Google Shape;1089;p1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0" name="Google Shape;1090;p1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1" name="Google Shape;1091;p1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2" name="Google Shape;1092;p1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3" name="Google Shape;1093;p1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4" name="Google Shape;1094;p11"/>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5" name="Google Shape;1095;p1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6" name="Google Shape;1096;p1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7" name="Google Shape;1097;p1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8" name="Google Shape;1098;p1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9" name="Google Shape;1099;p1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0" name="Google Shape;1100;p1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1" name="Google Shape;1101;p1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2" name="Google Shape;1102;p1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3" name="Google Shape;1103;p1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4" name="Google Shape;1104;p1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5" name="Google Shape;1105;p1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6" name="Google Shape;1106;p1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7" name="Google Shape;1107;p1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1108" name="Google Shape;1108;p11"/>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109" name="Google Shape;1109;p11"/>
          <p:cNvGrpSpPr/>
          <p:nvPr/>
        </p:nvGrpSpPr>
        <p:grpSpPr>
          <a:xfrm>
            <a:off x="-1530678" y="2991542"/>
            <a:ext cx="1404225" cy="2177094"/>
            <a:chOff x="6195941" y="562596"/>
            <a:chExt cx="1872300" cy="2902792"/>
          </a:xfrm>
        </p:grpSpPr>
        <p:grpSp>
          <p:nvGrpSpPr>
            <p:cNvPr id="1110" name="Google Shape;1110;p11"/>
            <p:cNvGrpSpPr/>
            <p:nvPr/>
          </p:nvGrpSpPr>
          <p:grpSpPr>
            <a:xfrm>
              <a:off x="6195941" y="832605"/>
              <a:ext cx="1872300" cy="2632784"/>
              <a:chOff x="-1872716" y="660661"/>
              <a:chExt cx="1872300" cy="1974637"/>
            </a:xfrm>
          </p:grpSpPr>
          <p:sp>
            <p:nvSpPr>
              <p:cNvPr id="1111" name="Google Shape;1111;p11"/>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1112" name="Google Shape;1112;p11"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113" name="Google Shape;1113;p11"/>
            <p:cNvGrpSpPr/>
            <p:nvPr/>
          </p:nvGrpSpPr>
          <p:grpSpPr>
            <a:xfrm>
              <a:off x="6303954" y="562596"/>
              <a:ext cx="540000" cy="540000"/>
              <a:chOff x="6303954" y="562596"/>
              <a:chExt cx="540000" cy="540000"/>
            </a:xfrm>
          </p:grpSpPr>
          <p:sp>
            <p:nvSpPr>
              <p:cNvPr id="1114" name="Google Shape;1114;p11"/>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115" name="Google Shape;1115;p11"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116" name="Google Shape;1116;p11"/>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17" name="Google Shape;1117;p11"/>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49411"/>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18" name="Google Shape;1118;p11"/>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119" name="Google Shape;1119;p11"/>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120" name="Google Shape;1120;p11"/>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121" name="Google Shape;1121;p11"/>
          <p:cNvGrpSpPr/>
          <p:nvPr/>
        </p:nvGrpSpPr>
        <p:grpSpPr>
          <a:xfrm>
            <a:off x="-1530678" y="653649"/>
            <a:ext cx="1026225" cy="1698128"/>
            <a:chOff x="-1836712" y="2937191"/>
            <a:chExt cx="1368300" cy="2264171"/>
          </a:xfrm>
        </p:grpSpPr>
        <p:pic>
          <p:nvPicPr>
            <p:cNvPr id="1122" name="Google Shape;1122;p11"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123" name="Google Shape;1123;p11"/>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1124" name="Google Shape;1124;p11"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full image and content: Light blue">
  <p:cSld name="Title, full image and content: Light blue">
    <p:bg>
      <p:bgPr>
        <a:blipFill>
          <a:blip r:embed="rId2">
            <a:alphaModFix/>
          </a:blip>
          <a:stretch>
            <a:fillRect/>
          </a:stretch>
        </a:blipFill>
        <a:effectLst/>
      </p:bgPr>
    </p:bg>
    <p:spTree>
      <p:nvGrpSpPr>
        <p:cNvPr id="1" name="Shape 1125"/>
        <p:cNvGrpSpPr/>
        <p:nvPr/>
      </p:nvGrpSpPr>
      <p:grpSpPr>
        <a:xfrm>
          <a:off x="0" y="0"/>
          <a:ext cx="0" cy="0"/>
          <a:chOff x="0" y="0"/>
          <a:chExt cx="0" cy="0"/>
        </a:xfrm>
      </p:grpSpPr>
      <p:sp>
        <p:nvSpPr>
          <p:cNvPr id="1126" name="Google Shape;1126;p12"/>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127" name="Google Shape;1127;p12"/>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128" name="Google Shape;1128;p12"/>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129" name="Google Shape;1129;p12"/>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1130" name="Google Shape;1130;p12"/>
          <p:cNvGrpSpPr/>
          <p:nvPr/>
        </p:nvGrpSpPr>
        <p:grpSpPr>
          <a:xfrm>
            <a:off x="7915032" y="222489"/>
            <a:ext cx="895855" cy="359804"/>
            <a:chOff x="1899" y="899"/>
            <a:chExt cx="4163" cy="1671"/>
          </a:xfrm>
        </p:grpSpPr>
        <p:sp>
          <p:nvSpPr>
            <p:cNvPr id="1131" name="Google Shape;1131;p1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2" name="Google Shape;1132;p1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3" name="Google Shape;1133;p1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4" name="Google Shape;1134;p1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5" name="Google Shape;1135;p1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6" name="Google Shape;1136;p1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7" name="Google Shape;1137;p1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8" name="Google Shape;1138;p1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9" name="Google Shape;1139;p1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0" name="Google Shape;1140;p1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1" name="Google Shape;1141;p1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2" name="Google Shape;1142;p12"/>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3" name="Google Shape;1143;p1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4" name="Google Shape;1144;p1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5" name="Google Shape;1145;p1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6" name="Google Shape;1146;p1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7" name="Google Shape;1147;p12"/>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8" name="Google Shape;1148;p1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9" name="Google Shape;1149;p1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0" name="Google Shape;1150;p1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1" name="Google Shape;1151;p1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2" name="Google Shape;1152;p1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3" name="Google Shape;1153;p1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4" name="Google Shape;1154;p1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5" name="Google Shape;1155;p1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6" name="Google Shape;1156;p1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7" name="Google Shape;1157;p1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8" name="Google Shape;1158;p1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9" name="Google Shape;1159;p1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0" name="Google Shape;1160;p1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1" name="Google Shape;1161;p1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2" name="Google Shape;1162;p1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3" name="Google Shape;1163;p1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4" name="Google Shape;1164;p1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5" name="Google Shape;1165;p1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6" name="Google Shape;1166;p1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7" name="Google Shape;1167;p1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8" name="Google Shape;1168;p1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9" name="Google Shape;1169;p1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0" name="Google Shape;1170;p1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1" name="Google Shape;1171;p1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2" name="Google Shape;1172;p1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3" name="Google Shape;1173;p1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4" name="Google Shape;1174;p1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5" name="Google Shape;1175;p1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6" name="Google Shape;1176;p1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7" name="Google Shape;1177;p1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8" name="Google Shape;1178;p1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9" name="Google Shape;1179;p1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0" name="Google Shape;1180;p1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1" name="Google Shape;1181;p1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2" name="Google Shape;1182;p1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3" name="Google Shape;1183;p1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4" name="Google Shape;1184;p1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5" name="Google Shape;1185;p1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6" name="Google Shape;1186;p1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7" name="Google Shape;1187;p1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8" name="Google Shape;1188;p1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9" name="Google Shape;1189;p1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0" name="Google Shape;1190;p1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1" name="Google Shape;1191;p1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2" name="Google Shape;1192;p1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3" name="Google Shape;1193;p1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4" name="Google Shape;1194;p1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5" name="Google Shape;1195;p1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6" name="Google Shape;1196;p1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7" name="Google Shape;1197;p1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8" name="Google Shape;1198;p1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9" name="Google Shape;1199;p1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0" name="Google Shape;1200;p1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1" name="Google Shape;1201;p1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2" name="Google Shape;1202;p1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3" name="Google Shape;1203;p1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4" name="Google Shape;1204;p1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5" name="Google Shape;1205;p1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6" name="Google Shape;1206;p1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7" name="Google Shape;1207;p1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8" name="Google Shape;1208;p1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9" name="Google Shape;1209;p1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0" name="Google Shape;1210;p12"/>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1" name="Google Shape;1211;p1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2" name="Google Shape;1212;p1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3" name="Google Shape;1213;p1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4" name="Google Shape;1214;p1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5" name="Google Shape;1215;p1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6" name="Google Shape;1216;p1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7" name="Google Shape;1217;p1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8" name="Google Shape;1218;p1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9" name="Google Shape;1219;p1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20" name="Google Shape;1220;p1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21" name="Google Shape;1221;p1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22" name="Google Shape;1222;p1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23" name="Google Shape;1223;p1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1224" name="Google Shape;1224;p12"/>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225" name="Google Shape;1225;p12"/>
          <p:cNvGrpSpPr/>
          <p:nvPr/>
        </p:nvGrpSpPr>
        <p:grpSpPr>
          <a:xfrm>
            <a:off x="-1530678" y="2991542"/>
            <a:ext cx="1404225" cy="2177094"/>
            <a:chOff x="6195941" y="562596"/>
            <a:chExt cx="1872300" cy="2902792"/>
          </a:xfrm>
        </p:grpSpPr>
        <p:grpSp>
          <p:nvGrpSpPr>
            <p:cNvPr id="1226" name="Google Shape;1226;p12"/>
            <p:cNvGrpSpPr/>
            <p:nvPr/>
          </p:nvGrpSpPr>
          <p:grpSpPr>
            <a:xfrm>
              <a:off x="6195941" y="832605"/>
              <a:ext cx="1872300" cy="2632784"/>
              <a:chOff x="-1872716" y="660661"/>
              <a:chExt cx="1872300" cy="1974637"/>
            </a:xfrm>
          </p:grpSpPr>
          <p:sp>
            <p:nvSpPr>
              <p:cNvPr id="1227" name="Google Shape;1227;p1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1228" name="Google Shape;1228;p12"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229" name="Google Shape;1229;p12"/>
            <p:cNvGrpSpPr/>
            <p:nvPr/>
          </p:nvGrpSpPr>
          <p:grpSpPr>
            <a:xfrm>
              <a:off x="6303954" y="562596"/>
              <a:ext cx="540000" cy="540000"/>
              <a:chOff x="6303954" y="562596"/>
              <a:chExt cx="540000" cy="540000"/>
            </a:xfrm>
          </p:grpSpPr>
          <p:sp>
            <p:nvSpPr>
              <p:cNvPr id="1230" name="Google Shape;1230;p12"/>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231" name="Google Shape;1231;p12"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232" name="Google Shape;1232;p12"/>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33" name="Google Shape;1233;p12"/>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49411"/>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34" name="Google Shape;1234;p12"/>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235" name="Google Shape;1235;p12"/>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236" name="Google Shape;1236;p12"/>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237" name="Google Shape;1237;p12"/>
          <p:cNvGrpSpPr/>
          <p:nvPr/>
        </p:nvGrpSpPr>
        <p:grpSpPr>
          <a:xfrm>
            <a:off x="-1530678" y="653649"/>
            <a:ext cx="1026225" cy="1698128"/>
            <a:chOff x="-1836712" y="2937191"/>
            <a:chExt cx="1368300" cy="2264171"/>
          </a:xfrm>
        </p:grpSpPr>
        <p:pic>
          <p:nvPicPr>
            <p:cNvPr id="1238" name="Google Shape;1238;p12"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239" name="Google Shape;1239;p12"/>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1240" name="Google Shape;1240;p12"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full image and content: Light green">
  <p:cSld name="Title, full image and content: Light green">
    <p:bg>
      <p:bgPr>
        <a:blipFill>
          <a:blip r:embed="rId2">
            <a:alphaModFix/>
          </a:blip>
          <a:stretch>
            <a:fillRect/>
          </a:stretch>
        </a:blipFill>
        <a:effectLst/>
      </p:bgPr>
    </p:bg>
    <p:spTree>
      <p:nvGrpSpPr>
        <p:cNvPr id="1" name="Shape 1241"/>
        <p:cNvGrpSpPr/>
        <p:nvPr/>
      </p:nvGrpSpPr>
      <p:grpSpPr>
        <a:xfrm>
          <a:off x="0" y="0"/>
          <a:ext cx="0" cy="0"/>
          <a:chOff x="0" y="0"/>
          <a:chExt cx="0" cy="0"/>
        </a:xfrm>
      </p:grpSpPr>
      <p:sp>
        <p:nvSpPr>
          <p:cNvPr id="1242" name="Google Shape;1242;p13"/>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243" name="Google Shape;1243;p13"/>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244" name="Google Shape;1244;p13"/>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245" name="Google Shape;1245;p13"/>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1246" name="Google Shape;1246;p13"/>
          <p:cNvGrpSpPr/>
          <p:nvPr/>
        </p:nvGrpSpPr>
        <p:grpSpPr>
          <a:xfrm>
            <a:off x="7915032" y="222489"/>
            <a:ext cx="895855" cy="359804"/>
            <a:chOff x="1899" y="899"/>
            <a:chExt cx="4163" cy="1671"/>
          </a:xfrm>
        </p:grpSpPr>
        <p:sp>
          <p:nvSpPr>
            <p:cNvPr id="1247" name="Google Shape;1247;p1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48" name="Google Shape;1248;p1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49" name="Google Shape;1249;p1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0" name="Google Shape;1250;p1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1" name="Google Shape;1251;p1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2" name="Google Shape;1252;p1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3" name="Google Shape;1253;p1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4" name="Google Shape;1254;p1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5" name="Google Shape;1255;p1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6" name="Google Shape;1256;p1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7" name="Google Shape;1257;p1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8" name="Google Shape;1258;p13"/>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9" name="Google Shape;1259;p1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0" name="Google Shape;1260;p1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1" name="Google Shape;1261;p1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2" name="Google Shape;1262;p1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3" name="Google Shape;1263;p13"/>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4" name="Google Shape;1264;p1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5" name="Google Shape;1265;p1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6" name="Google Shape;1266;p1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7" name="Google Shape;1267;p1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8" name="Google Shape;1268;p1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9" name="Google Shape;1269;p1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0" name="Google Shape;1270;p1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1" name="Google Shape;1271;p1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2" name="Google Shape;1272;p1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3" name="Google Shape;1273;p1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4" name="Google Shape;1274;p1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5" name="Google Shape;1275;p1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6" name="Google Shape;1276;p1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7" name="Google Shape;1277;p1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8" name="Google Shape;1278;p1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9" name="Google Shape;1279;p1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0" name="Google Shape;1280;p1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1" name="Google Shape;1281;p1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2" name="Google Shape;1282;p1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3" name="Google Shape;1283;p1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4" name="Google Shape;1284;p1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5" name="Google Shape;1285;p1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6" name="Google Shape;1286;p1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7" name="Google Shape;1287;p1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8" name="Google Shape;1288;p13"/>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89" name="Google Shape;1289;p13"/>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0" name="Google Shape;1290;p13"/>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1" name="Google Shape;1291;p13"/>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2" name="Google Shape;1292;p13"/>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3" name="Google Shape;1293;p13"/>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4" name="Google Shape;1294;p13"/>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5" name="Google Shape;1295;p1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6" name="Google Shape;1296;p1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7" name="Google Shape;1297;p1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8" name="Google Shape;1298;p1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99" name="Google Shape;1299;p1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0" name="Google Shape;1300;p1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1" name="Google Shape;1301;p1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2" name="Google Shape;1302;p1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3" name="Google Shape;1303;p1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4" name="Google Shape;1304;p1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5" name="Google Shape;1305;p1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6" name="Google Shape;1306;p1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7" name="Google Shape;1307;p1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8" name="Google Shape;1308;p1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9" name="Google Shape;1309;p1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0" name="Google Shape;1310;p1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1" name="Google Shape;1311;p1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2" name="Google Shape;1312;p1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3" name="Google Shape;1313;p1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4" name="Google Shape;1314;p1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5" name="Google Shape;1315;p1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6" name="Google Shape;1316;p1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7" name="Google Shape;1317;p1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8" name="Google Shape;1318;p1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19" name="Google Shape;1319;p1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0" name="Google Shape;1320;p1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1" name="Google Shape;1321;p1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2" name="Google Shape;1322;p1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3" name="Google Shape;1323;p1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4" name="Google Shape;1324;p1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5" name="Google Shape;1325;p1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6" name="Google Shape;1326;p13"/>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7" name="Google Shape;1327;p1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8" name="Google Shape;1328;p1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29" name="Google Shape;1329;p1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0" name="Google Shape;1330;p1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1" name="Google Shape;1331;p1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2" name="Google Shape;1332;p1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3" name="Google Shape;1333;p1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4" name="Google Shape;1334;p1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5" name="Google Shape;1335;p1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6" name="Google Shape;1336;p1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7" name="Google Shape;1337;p1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8" name="Google Shape;1338;p1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39" name="Google Shape;1339;p1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1340" name="Google Shape;1340;p13"/>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341" name="Google Shape;1341;p13"/>
          <p:cNvGrpSpPr/>
          <p:nvPr/>
        </p:nvGrpSpPr>
        <p:grpSpPr>
          <a:xfrm>
            <a:off x="-1530678" y="2991542"/>
            <a:ext cx="1404225" cy="2177094"/>
            <a:chOff x="6195941" y="562596"/>
            <a:chExt cx="1872300" cy="2902792"/>
          </a:xfrm>
        </p:grpSpPr>
        <p:grpSp>
          <p:nvGrpSpPr>
            <p:cNvPr id="1342" name="Google Shape;1342;p13"/>
            <p:cNvGrpSpPr/>
            <p:nvPr/>
          </p:nvGrpSpPr>
          <p:grpSpPr>
            <a:xfrm>
              <a:off x="6195941" y="832605"/>
              <a:ext cx="1872300" cy="2632784"/>
              <a:chOff x="-1872716" y="660661"/>
              <a:chExt cx="1872300" cy="1974637"/>
            </a:xfrm>
          </p:grpSpPr>
          <p:sp>
            <p:nvSpPr>
              <p:cNvPr id="1343" name="Google Shape;1343;p13"/>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1344" name="Google Shape;1344;p13"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345" name="Google Shape;1345;p13"/>
            <p:cNvGrpSpPr/>
            <p:nvPr/>
          </p:nvGrpSpPr>
          <p:grpSpPr>
            <a:xfrm>
              <a:off x="6303954" y="562596"/>
              <a:ext cx="540000" cy="540000"/>
              <a:chOff x="6303954" y="562596"/>
              <a:chExt cx="540000" cy="540000"/>
            </a:xfrm>
          </p:grpSpPr>
          <p:sp>
            <p:nvSpPr>
              <p:cNvPr id="1346" name="Google Shape;1346;p13"/>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347" name="Google Shape;1347;p13"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348" name="Google Shape;1348;p13"/>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49" name="Google Shape;1349;p13"/>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49411"/>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50" name="Google Shape;1350;p13"/>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351" name="Google Shape;1351;p13"/>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352" name="Google Shape;1352;p13"/>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353" name="Google Shape;1353;p13"/>
          <p:cNvGrpSpPr/>
          <p:nvPr/>
        </p:nvGrpSpPr>
        <p:grpSpPr>
          <a:xfrm>
            <a:off x="-1530678" y="653649"/>
            <a:ext cx="1026225" cy="1698128"/>
            <a:chOff x="-1836712" y="2937191"/>
            <a:chExt cx="1368300" cy="2264171"/>
          </a:xfrm>
        </p:grpSpPr>
        <p:pic>
          <p:nvPicPr>
            <p:cNvPr id="1354" name="Google Shape;1354;p13"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355" name="Google Shape;1355;p13"/>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1356" name="Google Shape;1356;p13"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full image and content: Pink">
  <p:cSld name="Title, full image and content: Pink">
    <p:bg>
      <p:bgPr>
        <a:blipFill>
          <a:blip r:embed="rId2">
            <a:alphaModFix/>
          </a:blip>
          <a:stretch>
            <a:fillRect/>
          </a:stretch>
        </a:blipFill>
        <a:effectLst/>
      </p:bgPr>
    </p:bg>
    <p:spTree>
      <p:nvGrpSpPr>
        <p:cNvPr id="1" name="Shape 1357"/>
        <p:cNvGrpSpPr/>
        <p:nvPr/>
      </p:nvGrpSpPr>
      <p:grpSpPr>
        <a:xfrm>
          <a:off x="0" y="0"/>
          <a:ext cx="0" cy="0"/>
          <a:chOff x="0" y="0"/>
          <a:chExt cx="0" cy="0"/>
        </a:xfrm>
      </p:grpSpPr>
      <p:sp>
        <p:nvSpPr>
          <p:cNvPr id="1358" name="Google Shape;1358;p14"/>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359" name="Google Shape;1359;p14"/>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360" name="Google Shape;1360;p14"/>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361" name="Google Shape;1361;p14"/>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1362" name="Google Shape;1362;p14"/>
          <p:cNvGrpSpPr/>
          <p:nvPr/>
        </p:nvGrpSpPr>
        <p:grpSpPr>
          <a:xfrm>
            <a:off x="7915032" y="222489"/>
            <a:ext cx="895855" cy="359804"/>
            <a:chOff x="1899" y="899"/>
            <a:chExt cx="4163" cy="1671"/>
          </a:xfrm>
        </p:grpSpPr>
        <p:sp>
          <p:nvSpPr>
            <p:cNvPr id="1363" name="Google Shape;1363;p1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64" name="Google Shape;1364;p1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65" name="Google Shape;1365;p1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66" name="Google Shape;1366;p1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67" name="Google Shape;1367;p1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68" name="Google Shape;1368;p1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69" name="Google Shape;1369;p1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0" name="Google Shape;1370;p1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1" name="Google Shape;1371;p1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2" name="Google Shape;1372;p1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3" name="Google Shape;1373;p1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4" name="Google Shape;1374;p14"/>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5" name="Google Shape;1375;p1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6" name="Google Shape;1376;p1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7" name="Google Shape;1377;p1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8" name="Google Shape;1378;p1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9" name="Google Shape;1379;p14"/>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0" name="Google Shape;1380;p1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1" name="Google Shape;1381;p1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2" name="Google Shape;1382;p1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3" name="Google Shape;1383;p1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4" name="Google Shape;1384;p1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5" name="Google Shape;1385;p1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6" name="Google Shape;1386;p1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7" name="Google Shape;1387;p1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8" name="Google Shape;1388;p1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9" name="Google Shape;1389;p1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0" name="Google Shape;1390;p1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1" name="Google Shape;1391;p1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2" name="Google Shape;1392;p1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3" name="Google Shape;1393;p1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4" name="Google Shape;1394;p1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5" name="Google Shape;1395;p1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6" name="Google Shape;1396;p1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7" name="Google Shape;1397;p1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8" name="Google Shape;1398;p1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9" name="Google Shape;1399;p1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0" name="Google Shape;1400;p1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1" name="Google Shape;1401;p1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2" name="Google Shape;1402;p1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3" name="Google Shape;1403;p1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4" name="Google Shape;1404;p14"/>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5" name="Google Shape;1405;p14"/>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6" name="Google Shape;1406;p14"/>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7" name="Google Shape;1407;p14"/>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8" name="Google Shape;1408;p14"/>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9" name="Google Shape;1409;p14"/>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0" name="Google Shape;1410;p14"/>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1" name="Google Shape;1411;p1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2" name="Google Shape;1412;p1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3" name="Google Shape;1413;p1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4" name="Google Shape;1414;p1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5" name="Google Shape;1415;p1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6" name="Google Shape;1416;p1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7" name="Google Shape;1417;p1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8" name="Google Shape;1418;p1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9" name="Google Shape;1419;p1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0" name="Google Shape;1420;p1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1" name="Google Shape;1421;p1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2" name="Google Shape;1422;p1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3" name="Google Shape;1423;p1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4" name="Google Shape;1424;p1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5" name="Google Shape;1425;p1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6" name="Google Shape;1426;p1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7" name="Google Shape;1427;p1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8" name="Google Shape;1428;p1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9" name="Google Shape;1429;p1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0" name="Google Shape;1430;p1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1" name="Google Shape;1431;p1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2" name="Google Shape;1432;p1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3" name="Google Shape;1433;p1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4" name="Google Shape;1434;p1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5" name="Google Shape;1435;p1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6" name="Google Shape;1436;p1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7" name="Google Shape;1437;p1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8" name="Google Shape;1438;p1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9" name="Google Shape;1439;p1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0" name="Google Shape;1440;p1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1" name="Google Shape;1441;p1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2" name="Google Shape;1442;p14"/>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3" name="Google Shape;1443;p1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4" name="Google Shape;1444;p1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5" name="Google Shape;1445;p1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6" name="Google Shape;1446;p1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7" name="Google Shape;1447;p1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8" name="Google Shape;1448;p1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9" name="Google Shape;1449;p1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50" name="Google Shape;1450;p1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51" name="Google Shape;1451;p1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52" name="Google Shape;1452;p1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53" name="Google Shape;1453;p1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54" name="Google Shape;1454;p1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55" name="Google Shape;1455;p1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1456" name="Google Shape;1456;p14"/>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457" name="Google Shape;1457;p14"/>
          <p:cNvGrpSpPr/>
          <p:nvPr/>
        </p:nvGrpSpPr>
        <p:grpSpPr>
          <a:xfrm>
            <a:off x="-1530678" y="2991542"/>
            <a:ext cx="1404225" cy="2177094"/>
            <a:chOff x="6195941" y="562596"/>
            <a:chExt cx="1872300" cy="2902792"/>
          </a:xfrm>
        </p:grpSpPr>
        <p:grpSp>
          <p:nvGrpSpPr>
            <p:cNvPr id="1458" name="Google Shape;1458;p14"/>
            <p:cNvGrpSpPr/>
            <p:nvPr/>
          </p:nvGrpSpPr>
          <p:grpSpPr>
            <a:xfrm>
              <a:off x="6195941" y="832605"/>
              <a:ext cx="1872300" cy="2632784"/>
              <a:chOff x="-1872716" y="660661"/>
              <a:chExt cx="1872300" cy="1974637"/>
            </a:xfrm>
          </p:grpSpPr>
          <p:sp>
            <p:nvSpPr>
              <p:cNvPr id="1459" name="Google Shape;1459;p14"/>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1460" name="Google Shape;1460;p14"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461" name="Google Shape;1461;p14"/>
            <p:cNvGrpSpPr/>
            <p:nvPr/>
          </p:nvGrpSpPr>
          <p:grpSpPr>
            <a:xfrm>
              <a:off x="6303954" y="562596"/>
              <a:ext cx="540000" cy="540000"/>
              <a:chOff x="6303954" y="562596"/>
              <a:chExt cx="540000" cy="540000"/>
            </a:xfrm>
          </p:grpSpPr>
          <p:sp>
            <p:nvSpPr>
              <p:cNvPr id="1462" name="Google Shape;1462;p14"/>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463" name="Google Shape;1463;p14"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464" name="Google Shape;1464;p14"/>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65" name="Google Shape;1465;p14"/>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49411"/>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66" name="Google Shape;1466;p14"/>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467" name="Google Shape;1467;p14"/>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468" name="Google Shape;1468;p14"/>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469" name="Google Shape;1469;p14"/>
          <p:cNvGrpSpPr/>
          <p:nvPr/>
        </p:nvGrpSpPr>
        <p:grpSpPr>
          <a:xfrm>
            <a:off x="-1530678" y="653649"/>
            <a:ext cx="1026225" cy="1698128"/>
            <a:chOff x="-1836712" y="2937191"/>
            <a:chExt cx="1368300" cy="2264171"/>
          </a:xfrm>
        </p:grpSpPr>
        <p:pic>
          <p:nvPicPr>
            <p:cNvPr id="1470" name="Google Shape;1470;p14"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471" name="Google Shape;1471;p14"/>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1472" name="Google Shape;1472;p14"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full image and content: Purple">
  <p:cSld name="Title, full image and content: Purple">
    <p:bg>
      <p:bgPr>
        <a:blipFill>
          <a:blip r:embed="rId2">
            <a:alphaModFix/>
          </a:blip>
          <a:stretch>
            <a:fillRect/>
          </a:stretch>
        </a:blipFill>
        <a:effectLst/>
      </p:bgPr>
    </p:bg>
    <p:spTree>
      <p:nvGrpSpPr>
        <p:cNvPr id="1" name="Shape 1473"/>
        <p:cNvGrpSpPr/>
        <p:nvPr/>
      </p:nvGrpSpPr>
      <p:grpSpPr>
        <a:xfrm>
          <a:off x="0" y="0"/>
          <a:ext cx="0" cy="0"/>
          <a:chOff x="0" y="0"/>
          <a:chExt cx="0" cy="0"/>
        </a:xfrm>
      </p:grpSpPr>
      <p:sp>
        <p:nvSpPr>
          <p:cNvPr id="1474" name="Google Shape;1474;p15"/>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475" name="Google Shape;1475;p15"/>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476" name="Google Shape;1476;p15"/>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477" name="Google Shape;1477;p15"/>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1478" name="Google Shape;1478;p15"/>
          <p:cNvGrpSpPr/>
          <p:nvPr/>
        </p:nvGrpSpPr>
        <p:grpSpPr>
          <a:xfrm>
            <a:off x="7915032" y="222489"/>
            <a:ext cx="895855" cy="359804"/>
            <a:chOff x="1899" y="899"/>
            <a:chExt cx="4163" cy="1671"/>
          </a:xfrm>
        </p:grpSpPr>
        <p:sp>
          <p:nvSpPr>
            <p:cNvPr id="1479" name="Google Shape;1479;p1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0" name="Google Shape;1480;p1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1" name="Google Shape;1481;p1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2" name="Google Shape;1482;p1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3" name="Google Shape;1483;p1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4" name="Google Shape;1484;p1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5" name="Google Shape;1485;p1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6" name="Google Shape;1486;p1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7" name="Google Shape;1487;p1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8" name="Google Shape;1488;p1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9" name="Google Shape;1489;p1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0" name="Google Shape;1490;p15"/>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1" name="Google Shape;1491;p1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2" name="Google Shape;1492;p1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3" name="Google Shape;1493;p1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4" name="Google Shape;1494;p1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5" name="Google Shape;1495;p15"/>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6" name="Google Shape;1496;p1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7" name="Google Shape;1497;p1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8" name="Google Shape;1498;p1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9" name="Google Shape;1499;p1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0" name="Google Shape;1500;p1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1" name="Google Shape;1501;p1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2" name="Google Shape;1502;p1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3" name="Google Shape;1503;p1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4" name="Google Shape;1504;p1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5" name="Google Shape;1505;p1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6" name="Google Shape;1506;p1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7" name="Google Shape;1507;p1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8" name="Google Shape;1508;p1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9" name="Google Shape;1509;p1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0" name="Google Shape;1510;p1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1" name="Google Shape;1511;p1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2" name="Google Shape;1512;p1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3" name="Google Shape;1513;p1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4" name="Google Shape;1514;p1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5" name="Google Shape;1515;p1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6" name="Google Shape;1516;p1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7" name="Google Shape;1517;p1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8" name="Google Shape;1518;p1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9" name="Google Shape;1519;p1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0" name="Google Shape;1520;p1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1" name="Google Shape;1521;p1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2" name="Google Shape;1522;p1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3" name="Google Shape;1523;p1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4" name="Google Shape;1524;p1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5" name="Google Shape;1525;p1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6" name="Google Shape;1526;p1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7" name="Google Shape;1527;p1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8" name="Google Shape;1528;p1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9" name="Google Shape;1529;p1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0" name="Google Shape;1530;p1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1" name="Google Shape;1531;p1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2" name="Google Shape;1532;p1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3" name="Google Shape;1533;p1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4" name="Google Shape;1534;p1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5" name="Google Shape;1535;p1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6" name="Google Shape;1536;p1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7" name="Google Shape;1537;p1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8" name="Google Shape;1538;p1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9" name="Google Shape;1539;p1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0" name="Google Shape;1540;p1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1" name="Google Shape;1541;p1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2" name="Google Shape;1542;p1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3" name="Google Shape;1543;p1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4" name="Google Shape;1544;p1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5" name="Google Shape;1545;p1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6" name="Google Shape;1546;p1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7" name="Google Shape;1547;p1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8" name="Google Shape;1548;p1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9" name="Google Shape;1549;p1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0" name="Google Shape;1550;p1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1" name="Google Shape;1551;p1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2" name="Google Shape;1552;p1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3" name="Google Shape;1553;p1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4" name="Google Shape;1554;p1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5" name="Google Shape;1555;p1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6" name="Google Shape;1556;p1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7" name="Google Shape;1557;p1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8" name="Google Shape;1558;p15"/>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9" name="Google Shape;1559;p1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0" name="Google Shape;1560;p1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1" name="Google Shape;1561;p1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2" name="Google Shape;1562;p1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3" name="Google Shape;1563;p1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4" name="Google Shape;1564;p1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5" name="Google Shape;1565;p1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6" name="Google Shape;1566;p1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7" name="Google Shape;1567;p1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8" name="Google Shape;1568;p1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9" name="Google Shape;1569;p1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70" name="Google Shape;1570;p1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71" name="Google Shape;1571;p1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1572" name="Google Shape;1572;p15"/>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573" name="Google Shape;1573;p15"/>
          <p:cNvGrpSpPr/>
          <p:nvPr/>
        </p:nvGrpSpPr>
        <p:grpSpPr>
          <a:xfrm>
            <a:off x="-1530678" y="2991542"/>
            <a:ext cx="1404225" cy="2177094"/>
            <a:chOff x="6195941" y="562596"/>
            <a:chExt cx="1872300" cy="2902792"/>
          </a:xfrm>
        </p:grpSpPr>
        <p:grpSp>
          <p:nvGrpSpPr>
            <p:cNvPr id="1574" name="Google Shape;1574;p15"/>
            <p:cNvGrpSpPr/>
            <p:nvPr/>
          </p:nvGrpSpPr>
          <p:grpSpPr>
            <a:xfrm>
              <a:off x="6195941" y="832605"/>
              <a:ext cx="1872300" cy="2632784"/>
              <a:chOff x="-1872716" y="660661"/>
              <a:chExt cx="1872300" cy="1974637"/>
            </a:xfrm>
          </p:grpSpPr>
          <p:sp>
            <p:nvSpPr>
              <p:cNvPr id="1575" name="Google Shape;1575;p1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1576" name="Google Shape;1576;p15"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577" name="Google Shape;1577;p15"/>
            <p:cNvGrpSpPr/>
            <p:nvPr/>
          </p:nvGrpSpPr>
          <p:grpSpPr>
            <a:xfrm>
              <a:off x="6303954" y="562596"/>
              <a:ext cx="540000" cy="540000"/>
              <a:chOff x="6303954" y="562596"/>
              <a:chExt cx="540000" cy="540000"/>
            </a:xfrm>
          </p:grpSpPr>
          <p:sp>
            <p:nvSpPr>
              <p:cNvPr id="1578" name="Google Shape;1578;p15"/>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579" name="Google Shape;1579;p15"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580" name="Google Shape;1580;p15"/>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81" name="Google Shape;1581;p15"/>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49411"/>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82" name="Google Shape;1582;p15"/>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583" name="Google Shape;1583;p15"/>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584" name="Google Shape;1584;p15"/>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585" name="Google Shape;1585;p15"/>
          <p:cNvGrpSpPr/>
          <p:nvPr/>
        </p:nvGrpSpPr>
        <p:grpSpPr>
          <a:xfrm>
            <a:off x="-1530678" y="653649"/>
            <a:ext cx="1026225" cy="1698128"/>
            <a:chOff x="-1836712" y="2937191"/>
            <a:chExt cx="1368300" cy="2264171"/>
          </a:xfrm>
        </p:grpSpPr>
        <p:pic>
          <p:nvPicPr>
            <p:cNvPr id="1586" name="Google Shape;1586;p15"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587" name="Google Shape;1587;p15"/>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1588" name="Google Shape;1588;p15"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Key messages">
  <p:cSld name="Key messages">
    <p:bg>
      <p:bgPr>
        <a:solidFill>
          <a:schemeClr val="dk2"/>
        </a:solidFill>
        <a:effectLst/>
      </p:bgPr>
    </p:bg>
    <p:spTree>
      <p:nvGrpSpPr>
        <p:cNvPr id="1" name="Shape 1589"/>
        <p:cNvGrpSpPr/>
        <p:nvPr/>
      </p:nvGrpSpPr>
      <p:grpSpPr>
        <a:xfrm>
          <a:off x="0" y="0"/>
          <a:ext cx="0" cy="0"/>
          <a:chOff x="0" y="0"/>
          <a:chExt cx="0" cy="0"/>
        </a:xfrm>
      </p:grpSpPr>
      <p:sp>
        <p:nvSpPr>
          <p:cNvPr id="1590" name="Google Shape;1590;p16"/>
          <p:cNvSpPr/>
          <p:nvPr/>
        </p:nvSpPr>
        <p:spPr>
          <a:xfrm>
            <a:off x="-1113164" y="313265"/>
            <a:ext cx="7365203" cy="5157785"/>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9411"/>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91" name="Google Shape;1591;p16"/>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592" name="Google Shape;1592;p16"/>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593" name="Google Shape;1593;p16"/>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594" name="Google Shape;1594;p16"/>
          <p:cNvSpPr txBox="1">
            <a:spLocks noGrp="1"/>
          </p:cNvSpPr>
          <p:nvPr>
            <p:ph type="body" idx="1"/>
          </p:nvPr>
        </p:nvSpPr>
        <p:spPr>
          <a:xfrm>
            <a:off x="671678" y="2991541"/>
            <a:ext cx="1712700" cy="1195800"/>
          </a:xfrm>
          <a:prstGeom prst="rect">
            <a:avLst/>
          </a:prstGeom>
          <a:noFill/>
          <a:ln>
            <a:noFill/>
          </a:ln>
        </p:spPr>
        <p:txBody>
          <a:bodyPr spcFirstLastPara="1" wrap="square" lIns="0" tIns="0" rIns="0" bIns="0" anchor="t" anchorCtr="0"/>
          <a:lstStyle>
            <a:lvl1pPr marL="457200" marR="0" lvl="0" indent="-228600" algn="ctr">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595" name="Google Shape;1595;p16"/>
          <p:cNvGrpSpPr/>
          <p:nvPr/>
        </p:nvGrpSpPr>
        <p:grpSpPr>
          <a:xfrm>
            <a:off x="7915032" y="222489"/>
            <a:ext cx="895855" cy="359804"/>
            <a:chOff x="1899" y="899"/>
            <a:chExt cx="4163" cy="1671"/>
          </a:xfrm>
        </p:grpSpPr>
        <p:sp>
          <p:nvSpPr>
            <p:cNvPr id="1596" name="Google Shape;1596;p1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97" name="Google Shape;1597;p1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98" name="Google Shape;1598;p1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99" name="Google Shape;1599;p1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0" name="Google Shape;1600;p1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1" name="Google Shape;1601;p1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2" name="Google Shape;1602;p1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3" name="Google Shape;1603;p1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4" name="Google Shape;1604;p1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5" name="Google Shape;1605;p1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6" name="Google Shape;1606;p1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7" name="Google Shape;1607;p16"/>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8" name="Google Shape;1608;p1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9" name="Google Shape;1609;p1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0" name="Google Shape;1610;p1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1" name="Google Shape;1611;p1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2" name="Google Shape;1612;p16"/>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3" name="Google Shape;1613;p1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4" name="Google Shape;1614;p1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5" name="Google Shape;1615;p1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6" name="Google Shape;1616;p1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7" name="Google Shape;1617;p1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8" name="Google Shape;1618;p1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9" name="Google Shape;1619;p1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0" name="Google Shape;1620;p1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1" name="Google Shape;1621;p1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2" name="Google Shape;1622;p1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3" name="Google Shape;1623;p1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4" name="Google Shape;1624;p1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5" name="Google Shape;1625;p1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6" name="Google Shape;1626;p1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7" name="Google Shape;1627;p1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8" name="Google Shape;1628;p1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29" name="Google Shape;1629;p1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0" name="Google Shape;1630;p1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1" name="Google Shape;1631;p1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2" name="Google Shape;1632;p1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3" name="Google Shape;1633;p1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4" name="Google Shape;1634;p1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5" name="Google Shape;1635;p1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6" name="Google Shape;1636;p1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7" name="Google Shape;1637;p1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8" name="Google Shape;1638;p1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39" name="Google Shape;1639;p1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0" name="Google Shape;1640;p1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1" name="Google Shape;1641;p1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2" name="Google Shape;1642;p1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3" name="Google Shape;1643;p1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4" name="Google Shape;1644;p1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5" name="Google Shape;1645;p1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6" name="Google Shape;1646;p1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7" name="Google Shape;1647;p1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8" name="Google Shape;1648;p1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49" name="Google Shape;1649;p1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0" name="Google Shape;1650;p1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1" name="Google Shape;1651;p1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2" name="Google Shape;1652;p1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3" name="Google Shape;1653;p1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4" name="Google Shape;1654;p1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5" name="Google Shape;1655;p1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6" name="Google Shape;1656;p1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7" name="Google Shape;1657;p1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8" name="Google Shape;1658;p1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59" name="Google Shape;1659;p1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0" name="Google Shape;1660;p1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1" name="Google Shape;1661;p1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2" name="Google Shape;1662;p1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3" name="Google Shape;1663;p1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4" name="Google Shape;1664;p1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5" name="Google Shape;1665;p1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6" name="Google Shape;1666;p1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7" name="Google Shape;1667;p1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8" name="Google Shape;1668;p1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69" name="Google Shape;1669;p1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0" name="Google Shape;1670;p1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1" name="Google Shape;1671;p1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2" name="Google Shape;1672;p1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3" name="Google Shape;1673;p1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4" name="Google Shape;1674;p1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5" name="Google Shape;1675;p16"/>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6" name="Google Shape;1676;p1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7" name="Google Shape;1677;p1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8" name="Google Shape;1678;p1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79" name="Google Shape;1679;p1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0" name="Google Shape;1680;p1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1" name="Google Shape;1681;p1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2" name="Google Shape;1682;p1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3" name="Google Shape;1683;p1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4" name="Google Shape;1684;p1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5" name="Google Shape;1685;p1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6" name="Google Shape;1686;p1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7" name="Google Shape;1687;p1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88" name="Google Shape;1688;p1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1689" name="Google Shape;1689;p16"/>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1690" name="Google Shape;1690;p16"/>
          <p:cNvSpPr txBox="1">
            <a:spLocks noGrp="1"/>
          </p:cNvSpPr>
          <p:nvPr>
            <p:ph type="title"/>
          </p:nvPr>
        </p:nvSpPr>
        <p:spPr>
          <a:xfrm>
            <a:off x="671678" y="641288"/>
            <a:ext cx="7244100" cy="942000"/>
          </a:xfrm>
          <a:prstGeom prst="rect">
            <a:avLst/>
          </a:prstGeom>
          <a:noFill/>
          <a:ln>
            <a:noFill/>
          </a:ln>
        </p:spPr>
        <p:txBody>
          <a:bodyPr spcFirstLastPara="1" wrap="square" lIns="0" tIns="0" rIns="0" bIns="0" anchor="b" anchorCtr="0"/>
          <a:lstStyle>
            <a:lvl1pPr marR="0" lvl="0" algn="ctr">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grpSp>
        <p:nvGrpSpPr>
          <p:cNvPr id="1691" name="Google Shape;1691;p16"/>
          <p:cNvGrpSpPr/>
          <p:nvPr/>
        </p:nvGrpSpPr>
        <p:grpSpPr>
          <a:xfrm>
            <a:off x="-1530678" y="2991542"/>
            <a:ext cx="1404225" cy="2177094"/>
            <a:chOff x="6195941" y="562596"/>
            <a:chExt cx="1872300" cy="2902792"/>
          </a:xfrm>
        </p:grpSpPr>
        <p:grpSp>
          <p:nvGrpSpPr>
            <p:cNvPr id="1692" name="Google Shape;1692;p16"/>
            <p:cNvGrpSpPr/>
            <p:nvPr/>
          </p:nvGrpSpPr>
          <p:grpSpPr>
            <a:xfrm>
              <a:off x="6195941" y="832605"/>
              <a:ext cx="1872300" cy="2632784"/>
              <a:chOff x="-1872716" y="660661"/>
              <a:chExt cx="1872300" cy="1974637"/>
            </a:xfrm>
          </p:grpSpPr>
          <p:sp>
            <p:nvSpPr>
              <p:cNvPr id="1693" name="Google Shape;1693;p1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1694" name="Google Shape;1694;p16"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695" name="Google Shape;1695;p16"/>
            <p:cNvGrpSpPr/>
            <p:nvPr/>
          </p:nvGrpSpPr>
          <p:grpSpPr>
            <a:xfrm>
              <a:off x="6303954" y="562596"/>
              <a:ext cx="540000" cy="540000"/>
              <a:chOff x="6303954" y="562596"/>
              <a:chExt cx="540000" cy="540000"/>
            </a:xfrm>
          </p:grpSpPr>
          <p:sp>
            <p:nvSpPr>
              <p:cNvPr id="1696" name="Google Shape;1696;p16"/>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697" name="Google Shape;1697;p16"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698" name="Google Shape;1698;p16"/>
          <p:cNvSpPr txBox="1">
            <a:spLocks noGrp="1"/>
          </p:cNvSpPr>
          <p:nvPr>
            <p:ph type="body" idx="2"/>
          </p:nvPr>
        </p:nvSpPr>
        <p:spPr>
          <a:xfrm>
            <a:off x="2695358" y="2992784"/>
            <a:ext cx="1712700" cy="1195800"/>
          </a:xfrm>
          <a:prstGeom prst="rect">
            <a:avLst/>
          </a:prstGeom>
          <a:noFill/>
          <a:ln>
            <a:noFill/>
          </a:ln>
        </p:spPr>
        <p:txBody>
          <a:bodyPr spcFirstLastPara="1" wrap="square" lIns="0" tIns="0" rIns="0" bIns="0" anchor="t" anchorCtr="0"/>
          <a:lstStyle>
            <a:lvl1pPr marL="457200" marR="0" lvl="0" indent="-228600" algn="ctr">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699" name="Google Shape;1699;p16"/>
          <p:cNvSpPr txBox="1">
            <a:spLocks noGrp="1"/>
          </p:cNvSpPr>
          <p:nvPr>
            <p:ph type="body" idx="3"/>
          </p:nvPr>
        </p:nvSpPr>
        <p:spPr>
          <a:xfrm>
            <a:off x="4719037" y="2994027"/>
            <a:ext cx="1712700" cy="1195800"/>
          </a:xfrm>
          <a:prstGeom prst="rect">
            <a:avLst/>
          </a:prstGeom>
          <a:noFill/>
          <a:ln>
            <a:noFill/>
          </a:ln>
        </p:spPr>
        <p:txBody>
          <a:bodyPr spcFirstLastPara="1" wrap="square" lIns="0" tIns="0" rIns="0" bIns="0" anchor="t" anchorCtr="0"/>
          <a:lstStyle>
            <a:lvl1pPr marL="457200" marR="0" lvl="0" indent="-228600" algn="ctr">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700" name="Google Shape;1700;p16"/>
          <p:cNvSpPr txBox="1">
            <a:spLocks noGrp="1"/>
          </p:cNvSpPr>
          <p:nvPr>
            <p:ph type="body" idx="4"/>
          </p:nvPr>
        </p:nvSpPr>
        <p:spPr>
          <a:xfrm>
            <a:off x="6742717" y="2995270"/>
            <a:ext cx="1712700" cy="1195800"/>
          </a:xfrm>
          <a:prstGeom prst="rect">
            <a:avLst/>
          </a:prstGeom>
          <a:noFill/>
          <a:ln>
            <a:noFill/>
          </a:ln>
        </p:spPr>
        <p:txBody>
          <a:bodyPr spcFirstLastPara="1" wrap="square" lIns="0" tIns="0" rIns="0" bIns="0" anchor="t" anchorCtr="0"/>
          <a:lstStyle>
            <a:lvl1pPr marL="457200" marR="0" lvl="0" indent="-228600" algn="ctr">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701" name="Google Shape;1701;p16"/>
          <p:cNvGrpSpPr/>
          <p:nvPr/>
        </p:nvGrpSpPr>
        <p:grpSpPr>
          <a:xfrm>
            <a:off x="-1449668" y="146875"/>
            <a:ext cx="1026225" cy="2044304"/>
            <a:chOff x="-1555624" y="1196393"/>
            <a:chExt cx="1368300" cy="2725739"/>
          </a:xfrm>
        </p:grpSpPr>
        <p:grpSp>
          <p:nvGrpSpPr>
            <p:cNvPr id="1702" name="Google Shape;1702;p16"/>
            <p:cNvGrpSpPr/>
            <p:nvPr/>
          </p:nvGrpSpPr>
          <p:grpSpPr>
            <a:xfrm>
              <a:off x="-1555624" y="1488707"/>
              <a:ext cx="1368300" cy="2433425"/>
              <a:chOff x="-1836712" y="3275837"/>
              <a:chExt cx="1368300" cy="2433425"/>
            </a:xfrm>
          </p:grpSpPr>
          <p:sp>
            <p:nvSpPr>
              <p:cNvPr id="1703" name="Google Shape;1703;p16"/>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background colour.</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&gt;Solid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&gt;Colour</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b="0" i="0" u="none" strike="noStrike" cap="none">
                  <a:solidFill>
                    <a:srgbClr val="000000"/>
                  </a:solidFill>
                  <a:latin typeface="Arial"/>
                  <a:ea typeface="Arial"/>
                  <a:cs typeface="Arial"/>
                  <a:sym typeface="Arial"/>
                </a:endParaRPr>
              </a:p>
            </p:txBody>
          </p:sp>
          <p:pic>
            <p:nvPicPr>
              <p:cNvPr id="1704" name="Google Shape;1704;p16"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1705" name="Google Shape;1705;p16"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1706" name="Google Shape;1706;p16"/>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break">
  <p:cSld name="Section break">
    <p:bg>
      <p:bgPr>
        <a:solidFill>
          <a:schemeClr val="dk2"/>
        </a:solidFill>
        <a:effectLst/>
      </p:bgPr>
    </p:bg>
    <p:spTree>
      <p:nvGrpSpPr>
        <p:cNvPr id="1" name="Shape 1707"/>
        <p:cNvGrpSpPr/>
        <p:nvPr/>
      </p:nvGrpSpPr>
      <p:grpSpPr>
        <a:xfrm>
          <a:off x="0" y="0"/>
          <a:ext cx="0" cy="0"/>
          <a:chOff x="0" y="0"/>
          <a:chExt cx="0" cy="0"/>
        </a:xfrm>
      </p:grpSpPr>
      <p:sp>
        <p:nvSpPr>
          <p:cNvPr id="1708" name="Google Shape;1708;p17"/>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709" name="Google Shape;1709;p17"/>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710" name="Google Shape;1710;p17"/>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1711" name="Google Shape;1711;p17"/>
          <p:cNvGrpSpPr/>
          <p:nvPr/>
        </p:nvGrpSpPr>
        <p:grpSpPr>
          <a:xfrm>
            <a:off x="4673500" y="957436"/>
            <a:ext cx="1518893" cy="610036"/>
            <a:chOff x="1899" y="899"/>
            <a:chExt cx="4163" cy="1671"/>
          </a:xfrm>
        </p:grpSpPr>
        <p:sp>
          <p:nvSpPr>
            <p:cNvPr id="1712" name="Google Shape;1712;p1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13" name="Google Shape;1713;p1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14" name="Google Shape;1714;p1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15" name="Google Shape;1715;p1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16" name="Google Shape;1716;p1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17" name="Google Shape;1717;p1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18" name="Google Shape;1718;p1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19" name="Google Shape;1719;p1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0" name="Google Shape;1720;p1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1" name="Google Shape;1721;p1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2" name="Google Shape;1722;p1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3" name="Google Shape;1723;p17"/>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4" name="Google Shape;1724;p1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5" name="Google Shape;1725;p1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6" name="Google Shape;1726;p1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7" name="Google Shape;1727;p1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8" name="Google Shape;1728;p17"/>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29" name="Google Shape;1729;p1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0" name="Google Shape;1730;p1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1" name="Google Shape;1731;p1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2" name="Google Shape;1732;p1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3" name="Google Shape;1733;p1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4" name="Google Shape;1734;p1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5" name="Google Shape;1735;p1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6" name="Google Shape;1736;p1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7" name="Google Shape;1737;p1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8" name="Google Shape;1738;p1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39" name="Google Shape;1739;p1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0" name="Google Shape;1740;p1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1" name="Google Shape;1741;p1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2" name="Google Shape;1742;p1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3" name="Google Shape;1743;p1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4" name="Google Shape;1744;p1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5" name="Google Shape;1745;p1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6" name="Google Shape;1746;p1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7" name="Google Shape;1747;p1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8" name="Google Shape;1748;p1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49" name="Google Shape;1749;p1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0" name="Google Shape;1750;p1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1" name="Google Shape;1751;p1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2" name="Google Shape;1752;p1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3" name="Google Shape;1753;p1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4" name="Google Shape;1754;p1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5" name="Google Shape;1755;p1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6" name="Google Shape;1756;p1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7" name="Google Shape;1757;p1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8" name="Google Shape;1758;p1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59" name="Google Shape;1759;p1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0" name="Google Shape;1760;p1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1" name="Google Shape;1761;p1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2" name="Google Shape;1762;p1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3" name="Google Shape;1763;p1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4" name="Google Shape;1764;p1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5" name="Google Shape;1765;p1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6" name="Google Shape;1766;p1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7" name="Google Shape;1767;p1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8" name="Google Shape;1768;p1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69" name="Google Shape;1769;p1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0" name="Google Shape;1770;p1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1" name="Google Shape;1771;p1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2" name="Google Shape;1772;p1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3" name="Google Shape;1773;p1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4" name="Google Shape;1774;p1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5" name="Google Shape;1775;p1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6" name="Google Shape;1776;p1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7" name="Google Shape;1777;p1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8" name="Google Shape;1778;p1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79" name="Google Shape;1779;p1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0" name="Google Shape;1780;p1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1" name="Google Shape;1781;p1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2" name="Google Shape;1782;p1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3" name="Google Shape;1783;p1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4" name="Google Shape;1784;p1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5" name="Google Shape;1785;p1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6" name="Google Shape;1786;p1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7" name="Google Shape;1787;p1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8" name="Google Shape;1788;p1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89" name="Google Shape;1789;p1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0" name="Google Shape;1790;p1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1" name="Google Shape;1791;p17"/>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2" name="Google Shape;1792;p1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3" name="Google Shape;1793;p1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4" name="Google Shape;1794;p1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5" name="Google Shape;1795;p1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6" name="Google Shape;1796;p1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7" name="Google Shape;1797;p1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8" name="Google Shape;1798;p1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799" name="Google Shape;1799;p1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00" name="Google Shape;1800;p1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01" name="Google Shape;1801;p1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02" name="Google Shape;1802;p1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03" name="Google Shape;1803;p1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04" name="Google Shape;1804;p1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1805" name="Google Shape;1805;p17"/>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1806" name="Google Shape;1806;p17"/>
          <p:cNvSpPr txBox="1">
            <a:spLocks noGrp="1"/>
          </p:cNvSpPr>
          <p:nvPr>
            <p:ph type="title"/>
          </p:nvPr>
        </p:nvSpPr>
        <p:spPr>
          <a:xfrm>
            <a:off x="4673500" y="1842357"/>
            <a:ext cx="3468300" cy="10101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807" name="Google Shape;1807;p17"/>
          <p:cNvSpPr txBox="1">
            <a:spLocks noGrp="1"/>
          </p:cNvSpPr>
          <p:nvPr>
            <p:ph type="body" idx="1"/>
          </p:nvPr>
        </p:nvSpPr>
        <p:spPr>
          <a:xfrm>
            <a:off x="4673500" y="3069347"/>
            <a:ext cx="3468300" cy="6585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808" name="Google Shape;1808;p17"/>
          <p:cNvGrpSpPr/>
          <p:nvPr/>
        </p:nvGrpSpPr>
        <p:grpSpPr>
          <a:xfrm>
            <a:off x="-1449668" y="146875"/>
            <a:ext cx="1026225" cy="2044304"/>
            <a:chOff x="-1555624" y="1196393"/>
            <a:chExt cx="1368300" cy="2725739"/>
          </a:xfrm>
        </p:grpSpPr>
        <p:grpSp>
          <p:nvGrpSpPr>
            <p:cNvPr id="1809" name="Google Shape;1809;p17"/>
            <p:cNvGrpSpPr/>
            <p:nvPr/>
          </p:nvGrpSpPr>
          <p:grpSpPr>
            <a:xfrm>
              <a:off x="-1555624" y="1488707"/>
              <a:ext cx="1368300" cy="2433425"/>
              <a:chOff x="-1836712" y="3275837"/>
              <a:chExt cx="1368300" cy="2433425"/>
            </a:xfrm>
          </p:grpSpPr>
          <p:sp>
            <p:nvSpPr>
              <p:cNvPr id="1810" name="Google Shape;1810;p17"/>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background colour.</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&gt;Solid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&gt;Colour</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b="0" i="0" u="none" strike="noStrike" cap="none">
                  <a:solidFill>
                    <a:srgbClr val="000000"/>
                  </a:solidFill>
                  <a:latin typeface="Arial"/>
                  <a:ea typeface="Arial"/>
                  <a:cs typeface="Arial"/>
                  <a:sym typeface="Arial"/>
                </a:endParaRPr>
              </a:p>
            </p:txBody>
          </p:sp>
          <p:pic>
            <p:nvPicPr>
              <p:cNvPr id="1811" name="Google Shape;1811;p17"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1812" name="Google Shape;1812;p17" descr="fill.png"/>
            <p:cNvPicPr preferRelativeResize="0"/>
            <p:nvPr/>
          </p:nvPicPr>
          <p:blipFill rotWithShape="1">
            <a:blip r:embed="rId3">
              <a:alphaModFix/>
            </a:blip>
            <a:srcRect/>
            <a:stretch/>
          </p:blipFill>
          <p:spPr>
            <a:xfrm>
              <a:off x="-1368152" y="1304800"/>
              <a:ext cx="324000" cy="324000"/>
            </a:xfrm>
            <a:prstGeom prst="rect">
              <a:avLst/>
            </a:prstGeom>
            <a:noFill/>
            <a:ln>
              <a:noFill/>
            </a:ln>
          </p:spPr>
        </p:pic>
        <p:sp>
          <p:nvSpPr>
            <p:cNvPr id="1813" name="Google Shape;1813;p17"/>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sp>
        <p:nvSpPr>
          <p:cNvPr id="1814" name="Google Shape;1814;p17"/>
          <p:cNvSpPr/>
          <p:nvPr/>
        </p:nvSpPr>
        <p:spPr>
          <a:xfrm>
            <a:off x="14740" y="903363"/>
            <a:ext cx="4941552" cy="4240137"/>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5125">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Front cover: White">
  <p:cSld name="Front cover: White">
    <p:bg>
      <p:bgPr>
        <a:solidFill>
          <a:schemeClr val="lt1"/>
        </a:solidFill>
        <a:effectLst/>
      </p:bgPr>
    </p:bg>
    <p:spTree>
      <p:nvGrpSpPr>
        <p:cNvPr id="1" name="Shape 1815"/>
        <p:cNvGrpSpPr/>
        <p:nvPr/>
      </p:nvGrpSpPr>
      <p:grpSpPr>
        <a:xfrm>
          <a:off x="0" y="0"/>
          <a:ext cx="0" cy="0"/>
          <a:chOff x="0" y="0"/>
          <a:chExt cx="0" cy="0"/>
        </a:xfrm>
      </p:grpSpPr>
      <p:sp>
        <p:nvSpPr>
          <p:cNvPr id="1816" name="Google Shape;1816;p18"/>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17" name="Google Shape;1817;p18"/>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818" name="Google Shape;1818;p18"/>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819" name="Google Shape;1819;p18"/>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820" name="Google Shape;1820;p18"/>
          <p:cNvSpPr txBox="1">
            <a:spLocks noGrp="1"/>
          </p:cNvSpPr>
          <p:nvPr>
            <p:ph type="title"/>
          </p:nvPr>
        </p:nvSpPr>
        <p:spPr>
          <a:xfrm>
            <a:off x="5221340" y="1842356"/>
            <a:ext cx="3468300" cy="1446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accent2"/>
              </a:buClr>
              <a:buSzPts val="3000"/>
              <a:buFont typeface="Calibri"/>
              <a:buNone/>
              <a:defRPr sz="3000" b="1" i="0" u="none" strike="noStrike" cap="none">
                <a:solidFill>
                  <a:schemeClr val="accent2"/>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821" name="Google Shape;1821;p18"/>
          <p:cNvSpPr txBox="1">
            <a:spLocks noGrp="1"/>
          </p:cNvSpPr>
          <p:nvPr>
            <p:ph type="body" idx="1"/>
          </p:nvPr>
        </p:nvSpPr>
        <p:spPr>
          <a:xfrm>
            <a:off x="5221340" y="3540592"/>
            <a:ext cx="3468300" cy="5277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1822" name="Google Shape;1822;p18"/>
          <p:cNvPicPr preferRelativeResize="0"/>
          <p:nvPr/>
        </p:nvPicPr>
        <p:blipFill rotWithShape="1">
          <a:blip r:embed="rId2">
            <a:alphaModFix/>
          </a:blip>
          <a:srcRect/>
          <a:stretch/>
        </p:blipFill>
        <p:spPr>
          <a:xfrm>
            <a:off x="7630942" y="927426"/>
            <a:ext cx="1215133" cy="615925"/>
          </a:xfrm>
          <a:prstGeom prst="rect">
            <a:avLst/>
          </a:prstGeom>
          <a:noFill/>
          <a:ln>
            <a:noFill/>
          </a:ln>
        </p:spPr>
      </p:pic>
      <p:grpSp>
        <p:nvGrpSpPr>
          <p:cNvPr id="1823" name="Google Shape;1823;p18"/>
          <p:cNvGrpSpPr/>
          <p:nvPr/>
        </p:nvGrpSpPr>
        <p:grpSpPr>
          <a:xfrm>
            <a:off x="5221340" y="819718"/>
            <a:ext cx="1861710" cy="747721"/>
            <a:chOff x="1899" y="899"/>
            <a:chExt cx="4163" cy="1671"/>
          </a:xfrm>
        </p:grpSpPr>
        <p:sp>
          <p:nvSpPr>
            <p:cNvPr id="1824" name="Google Shape;1824;p1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25" name="Google Shape;1825;p1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26" name="Google Shape;1826;p1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27" name="Google Shape;1827;p1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28" name="Google Shape;1828;p1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29" name="Google Shape;1829;p1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0" name="Google Shape;1830;p1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1" name="Google Shape;1831;p1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2" name="Google Shape;1832;p1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3" name="Google Shape;1833;p1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4" name="Google Shape;1834;p1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5" name="Google Shape;1835;p18"/>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6" name="Google Shape;1836;p1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7" name="Google Shape;1837;p1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8" name="Google Shape;1838;p1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39" name="Google Shape;1839;p1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0" name="Google Shape;1840;p18"/>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1" name="Google Shape;1841;p1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2" name="Google Shape;1842;p1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3" name="Google Shape;1843;p1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4" name="Google Shape;1844;p1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5" name="Google Shape;1845;p1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6" name="Google Shape;1846;p1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7" name="Google Shape;1847;p1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8" name="Google Shape;1848;p1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49" name="Google Shape;1849;p1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0" name="Google Shape;1850;p1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1" name="Google Shape;1851;p1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2" name="Google Shape;1852;p1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3" name="Google Shape;1853;p1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4" name="Google Shape;1854;p1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5" name="Google Shape;1855;p1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6" name="Google Shape;1856;p1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7" name="Google Shape;1857;p1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8" name="Google Shape;1858;p1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59" name="Google Shape;1859;p1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0" name="Google Shape;1860;p1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1" name="Google Shape;1861;p1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2" name="Google Shape;1862;p1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3" name="Google Shape;1863;p1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4" name="Google Shape;1864;p1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5" name="Google Shape;1865;p1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6" name="Google Shape;1866;p1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7" name="Google Shape;1867;p1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8" name="Google Shape;1868;p1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69" name="Google Shape;1869;p1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0" name="Google Shape;1870;p1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1" name="Google Shape;1871;p1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2" name="Google Shape;1872;p1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3" name="Google Shape;1873;p1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4" name="Google Shape;1874;p1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5" name="Google Shape;1875;p1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6" name="Google Shape;1876;p1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7" name="Google Shape;1877;p1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8" name="Google Shape;1878;p1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79" name="Google Shape;1879;p1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0" name="Google Shape;1880;p1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1" name="Google Shape;1881;p1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2" name="Google Shape;1882;p1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3" name="Google Shape;1883;p1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4" name="Google Shape;1884;p1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5" name="Google Shape;1885;p1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6" name="Google Shape;1886;p1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7" name="Google Shape;1887;p1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8" name="Google Shape;1888;p1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89" name="Google Shape;1889;p1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0" name="Google Shape;1890;p1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1" name="Google Shape;1891;p1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2" name="Google Shape;1892;p1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3" name="Google Shape;1893;p1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4" name="Google Shape;1894;p1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5" name="Google Shape;1895;p1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6" name="Google Shape;1896;p1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7" name="Google Shape;1897;p1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8" name="Google Shape;1898;p1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899" name="Google Shape;1899;p1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0" name="Google Shape;1900;p1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1" name="Google Shape;1901;p1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2" name="Google Shape;1902;p1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3" name="Google Shape;1903;p18"/>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4" name="Google Shape;1904;p1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5" name="Google Shape;1905;p1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6" name="Google Shape;1906;p1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7" name="Google Shape;1907;p1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8" name="Google Shape;1908;p1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09" name="Google Shape;1909;p1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10" name="Google Shape;1910;p1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11" name="Google Shape;1911;p1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12" name="Google Shape;1912;p1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13" name="Google Shape;1913;p1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14" name="Google Shape;1914;p1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15" name="Google Shape;1915;p1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16" name="Google Shape;1916;p1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1917" name="Google Shape;1917;p18"/>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grpSp>
        <p:nvGrpSpPr>
          <p:cNvPr id="1918" name="Google Shape;1918;p18"/>
          <p:cNvGrpSpPr/>
          <p:nvPr/>
        </p:nvGrpSpPr>
        <p:grpSpPr>
          <a:xfrm>
            <a:off x="-1748100" y="135391"/>
            <a:ext cx="6661786" cy="4665596"/>
            <a:chOff x="8589113" y="1245357"/>
            <a:chExt cx="1009132" cy="706748"/>
          </a:xfrm>
        </p:grpSpPr>
        <p:sp>
          <p:nvSpPr>
            <p:cNvPr id="1919" name="Google Shape;1919;p18"/>
            <p:cNvSpPr/>
            <p:nvPr/>
          </p:nvSpPr>
          <p:spPr>
            <a:xfrm>
              <a:off x="8589113" y="1491079"/>
              <a:ext cx="1009132" cy="425839"/>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20" name="Google Shape;1920;p18"/>
            <p:cNvSpPr/>
            <p:nvPr/>
          </p:nvSpPr>
          <p:spPr>
            <a:xfrm>
              <a:off x="9243973" y="1245357"/>
              <a:ext cx="218287" cy="287470"/>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21" name="Google Shape;1921;p18"/>
            <p:cNvSpPr/>
            <p:nvPr/>
          </p:nvSpPr>
          <p:spPr>
            <a:xfrm>
              <a:off x="8881355" y="1764831"/>
              <a:ext cx="688855" cy="18727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18"/>
                                        </p:tgtEl>
                                        <p:attrNameLst>
                                          <p:attrName>style.visibility</p:attrName>
                                        </p:attrNameLst>
                                      </p:cBhvr>
                                      <p:to>
                                        <p:strVal val="visible"/>
                                      </p:to>
                                    </p:set>
                                    <p:animEffect transition="in" filter="fade">
                                      <p:cBhvr>
                                        <p:cTn id="7" dur="500"/>
                                        <p:tgtEl>
                                          <p:spTgt spid="19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23"/>
                                        </p:tgtEl>
                                        <p:attrNameLst>
                                          <p:attrName>style.visibility</p:attrName>
                                        </p:attrNameLst>
                                      </p:cBhvr>
                                      <p:to>
                                        <p:strVal val="visible"/>
                                      </p:to>
                                    </p:set>
                                    <p:animEffect transition="in" filter="fade">
                                      <p:cBhvr>
                                        <p:cTn id="11" dur="500"/>
                                        <p:tgtEl>
                                          <p:spTgt spid="1823"/>
                                        </p:tgtEl>
                                      </p:cBhvr>
                                    </p:animEffect>
                                  </p:childTnLst>
                                </p:cTn>
                              </p:par>
                              <p:par>
                                <p:cTn id="12" presetID="10" presetClass="entr" presetSubtype="0" fill="hold" nodeType="withEffect">
                                  <p:stCondLst>
                                    <p:cond delay="0"/>
                                  </p:stCondLst>
                                  <p:childTnLst>
                                    <p:set>
                                      <p:cBhvr>
                                        <p:cTn id="13" dur="1" fill="hold">
                                          <p:stCondLst>
                                            <p:cond delay="0"/>
                                          </p:stCondLst>
                                        </p:cTn>
                                        <p:tgtEl>
                                          <p:spTgt spid="1820"/>
                                        </p:tgtEl>
                                        <p:attrNameLst>
                                          <p:attrName>style.visibility</p:attrName>
                                        </p:attrNameLst>
                                      </p:cBhvr>
                                      <p:to>
                                        <p:strVal val="visible"/>
                                      </p:to>
                                    </p:set>
                                    <p:animEffect transition="in" filter="fade">
                                      <p:cBhvr>
                                        <p:cTn id="14" dur="500"/>
                                        <p:tgtEl>
                                          <p:spTgt spid="1820"/>
                                        </p:tgtEl>
                                      </p:cBhvr>
                                    </p:animEffect>
                                  </p:childTnLst>
                                </p:cTn>
                              </p:par>
                              <p:par>
                                <p:cTn id="15" presetID="10" presetClass="entr" presetSubtype="0" fill="hold" nodeType="withEffect">
                                  <p:stCondLst>
                                    <p:cond delay="0"/>
                                  </p:stCondLst>
                                  <p:childTnLst>
                                    <p:set>
                                      <p:cBhvr>
                                        <p:cTn id="16" dur="1" fill="hold">
                                          <p:stCondLst>
                                            <p:cond delay="0"/>
                                          </p:stCondLst>
                                        </p:cTn>
                                        <p:tgtEl>
                                          <p:spTgt spid="1821">
                                            <p:txEl>
                                              <p:pRg st="0" end="0"/>
                                            </p:txEl>
                                          </p:spTgt>
                                        </p:tgtEl>
                                        <p:attrNameLst>
                                          <p:attrName>style.visibility</p:attrName>
                                        </p:attrNameLst>
                                      </p:cBhvr>
                                      <p:to>
                                        <p:strVal val="visible"/>
                                      </p:to>
                                    </p:set>
                                    <p:animEffect transition="in" filter="fade">
                                      <p:cBhvr>
                                        <p:cTn id="17" dur="500"/>
                                        <p:tgtEl>
                                          <p:spTgt spid="1821">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821">
                                            <p:txEl>
                                              <p:pRg st="1" end="1"/>
                                            </p:txEl>
                                          </p:spTgt>
                                        </p:tgtEl>
                                        <p:attrNameLst>
                                          <p:attrName>style.visibility</p:attrName>
                                        </p:attrNameLst>
                                      </p:cBhvr>
                                      <p:to>
                                        <p:strVal val="visible"/>
                                      </p:to>
                                    </p:set>
                                    <p:animEffect transition="in" filter="fade">
                                      <p:cBhvr>
                                        <p:cTn id="20" dur="500"/>
                                        <p:tgtEl>
                                          <p:spTgt spid="1821">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821">
                                            <p:txEl>
                                              <p:pRg st="2" end="2"/>
                                            </p:txEl>
                                          </p:spTgt>
                                        </p:tgtEl>
                                        <p:attrNameLst>
                                          <p:attrName>style.visibility</p:attrName>
                                        </p:attrNameLst>
                                      </p:cBhvr>
                                      <p:to>
                                        <p:strVal val="visible"/>
                                      </p:to>
                                    </p:set>
                                    <p:animEffect transition="in" filter="fade">
                                      <p:cBhvr>
                                        <p:cTn id="23" dur="500"/>
                                        <p:tgtEl>
                                          <p:spTgt spid="1821">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821">
                                            <p:txEl>
                                              <p:pRg st="3" end="3"/>
                                            </p:txEl>
                                          </p:spTgt>
                                        </p:tgtEl>
                                        <p:attrNameLst>
                                          <p:attrName>style.visibility</p:attrName>
                                        </p:attrNameLst>
                                      </p:cBhvr>
                                      <p:to>
                                        <p:strVal val="visible"/>
                                      </p:to>
                                    </p:set>
                                    <p:animEffect transition="in" filter="fade">
                                      <p:cBhvr>
                                        <p:cTn id="26" dur="500"/>
                                        <p:tgtEl>
                                          <p:spTgt spid="1821">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821">
                                            <p:txEl>
                                              <p:pRg st="4" end="4"/>
                                            </p:txEl>
                                          </p:spTgt>
                                        </p:tgtEl>
                                        <p:attrNameLst>
                                          <p:attrName>style.visibility</p:attrName>
                                        </p:attrNameLst>
                                      </p:cBhvr>
                                      <p:to>
                                        <p:strVal val="visible"/>
                                      </p:to>
                                    </p:set>
                                    <p:animEffect transition="in" filter="fade">
                                      <p:cBhvr>
                                        <p:cTn id="29" dur="500"/>
                                        <p:tgtEl>
                                          <p:spTgt spid="1821">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821">
                                            <p:txEl>
                                              <p:pRg st="5" end="5"/>
                                            </p:txEl>
                                          </p:spTgt>
                                        </p:tgtEl>
                                        <p:attrNameLst>
                                          <p:attrName>style.visibility</p:attrName>
                                        </p:attrNameLst>
                                      </p:cBhvr>
                                      <p:to>
                                        <p:strVal val="visible"/>
                                      </p:to>
                                    </p:set>
                                    <p:animEffect transition="in" filter="fade">
                                      <p:cBhvr>
                                        <p:cTn id="32" dur="500"/>
                                        <p:tgtEl>
                                          <p:spTgt spid="1821">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821">
                                            <p:txEl>
                                              <p:pRg st="6" end="6"/>
                                            </p:txEl>
                                          </p:spTgt>
                                        </p:tgtEl>
                                        <p:attrNameLst>
                                          <p:attrName>style.visibility</p:attrName>
                                        </p:attrNameLst>
                                      </p:cBhvr>
                                      <p:to>
                                        <p:strVal val="visible"/>
                                      </p:to>
                                    </p:set>
                                    <p:animEffect transition="in" filter="fade">
                                      <p:cBhvr>
                                        <p:cTn id="35" dur="500"/>
                                        <p:tgtEl>
                                          <p:spTgt spid="1821">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821">
                                            <p:txEl>
                                              <p:pRg st="7" end="7"/>
                                            </p:txEl>
                                          </p:spTgt>
                                        </p:tgtEl>
                                        <p:attrNameLst>
                                          <p:attrName>style.visibility</p:attrName>
                                        </p:attrNameLst>
                                      </p:cBhvr>
                                      <p:to>
                                        <p:strVal val="visible"/>
                                      </p:to>
                                    </p:set>
                                    <p:animEffect transition="in" filter="fade">
                                      <p:cBhvr>
                                        <p:cTn id="38" dur="500"/>
                                        <p:tgtEl>
                                          <p:spTgt spid="1821">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821">
                                            <p:txEl>
                                              <p:pRg st="8" end="8"/>
                                            </p:txEl>
                                          </p:spTgt>
                                        </p:tgtEl>
                                        <p:attrNameLst>
                                          <p:attrName>style.visibility</p:attrName>
                                        </p:attrNameLst>
                                      </p:cBhvr>
                                      <p:to>
                                        <p:strVal val="visible"/>
                                      </p:to>
                                    </p:set>
                                    <p:animEffect transition="in" filter="fade">
                                      <p:cBhvr>
                                        <p:cTn id="41" dur="500"/>
                                        <p:tgtEl>
                                          <p:spTgt spid="1821">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1822"/>
                                        </p:tgtEl>
                                        <p:attrNameLst>
                                          <p:attrName>style.visibility</p:attrName>
                                        </p:attrNameLst>
                                      </p:cBhvr>
                                      <p:to>
                                        <p:strVal val="visible"/>
                                      </p:to>
                                    </p:set>
                                    <p:animEffect transition="in" filter="fade">
                                      <p:cBhvr>
                                        <p:cTn id="45" dur="1000"/>
                                        <p:tgtEl>
                                          <p:spTgt spid="1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content and image: White">
  <p:cSld name="Title, content and image: White">
    <p:bg>
      <p:bgPr>
        <a:solidFill>
          <a:schemeClr val="lt1"/>
        </a:solidFill>
        <a:effectLst/>
      </p:bgPr>
    </p:bg>
    <p:spTree>
      <p:nvGrpSpPr>
        <p:cNvPr id="1" name="Shape 1922"/>
        <p:cNvGrpSpPr/>
        <p:nvPr/>
      </p:nvGrpSpPr>
      <p:grpSpPr>
        <a:xfrm>
          <a:off x="0" y="0"/>
          <a:ext cx="0" cy="0"/>
          <a:chOff x="0" y="0"/>
          <a:chExt cx="0" cy="0"/>
        </a:xfrm>
      </p:grpSpPr>
      <p:sp>
        <p:nvSpPr>
          <p:cNvPr id="1923" name="Google Shape;1923;p19"/>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24" name="Google Shape;1924;p19"/>
          <p:cNvSpPr txBox="1">
            <a:spLocks noGrp="1"/>
          </p:cNvSpPr>
          <p:nvPr>
            <p:ph type="title"/>
          </p:nvPr>
        </p:nvSpPr>
        <p:spPr>
          <a:xfrm>
            <a:off x="4842029" y="673212"/>
            <a:ext cx="3942300" cy="5949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925" name="Google Shape;1925;p19"/>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926" name="Google Shape;1926;p19"/>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927" name="Google Shape;1927;p19"/>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928" name="Google Shape;1928;p19"/>
          <p:cNvSpPr>
            <a:spLocks noGrp="1"/>
          </p:cNvSpPr>
          <p:nvPr>
            <p:ph type="pic" idx="2"/>
          </p:nvPr>
        </p:nvSpPr>
        <p:spPr>
          <a:xfrm>
            <a:off x="-7144" y="0"/>
            <a:ext cx="4579200" cy="5143500"/>
          </a:xfrm>
          <a:prstGeom prst="rect">
            <a:avLst/>
          </a:prstGeom>
          <a:noFill/>
          <a:ln>
            <a:noFill/>
          </a:ln>
        </p:spPr>
        <p:txBody>
          <a:bodyPr spcFirstLastPara="1" wrap="square" lIns="0" tIns="0" rIns="0" bIns="0" anchor="ctr" anchorCtr="0"/>
          <a:lstStyle>
            <a:lvl1pPr marR="0" lvl="0" algn="ctr" rtl="0">
              <a:lnSpc>
                <a:spcPct val="90000"/>
              </a:lnSpc>
              <a:spcBef>
                <a:spcPts val="3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1pPr>
            <a:lvl2pPr marR="0" lvl="1"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R="0" lvl="2" algn="l" rtl="0">
              <a:lnSpc>
                <a:spcPct val="90000"/>
              </a:lnSpc>
              <a:spcBef>
                <a:spcPts val="300"/>
              </a:spcBef>
              <a:spcAft>
                <a:spcPts val="0"/>
              </a:spcAft>
              <a:buClr>
                <a:schemeClr val="dk2"/>
              </a:buClr>
              <a:buSzPts val="1400"/>
              <a:buFont typeface="Arial"/>
              <a:buChar char="•"/>
              <a:defRPr sz="1400" b="1" i="0" u="none" strike="noStrike" cap="none">
                <a:solidFill>
                  <a:schemeClr val="dk1"/>
                </a:solidFill>
                <a:latin typeface="Calibri"/>
                <a:ea typeface="Calibri"/>
                <a:cs typeface="Calibri"/>
                <a:sym typeface="Calibri"/>
              </a:defRPr>
            </a:lvl3pPr>
            <a:lvl4pPr marR="0" lvl="3" algn="l" rtl="0">
              <a:lnSpc>
                <a:spcPct val="90000"/>
              </a:lnSpc>
              <a:spcBef>
                <a:spcPts val="30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accent1"/>
              </a:buClr>
              <a:buSzPts val="1500"/>
              <a:buFont typeface="Arial"/>
              <a:buNone/>
              <a:defRPr sz="1500" b="1" i="0" u="none" strike="noStrike" cap="none">
                <a:solidFill>
                  <a:schemeClr val="accent1"/>
                </a:solidFill>
                <a:latin typeface="Calibri"/>
                <a:ea typeface="Calibri"/>
                <a:cs typeface="Calibri"/>
                <a:sym typeface="Calibri"/>
              </a:defRPr>
            </a:lvl5pPr>
            <a:lvl6pPr marR="0" lvl="5"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929" name="Google Shape;1929;p19"/>
          <p:cNvSpPr txBox="1">
            <a:spLocks noGrp="1"/>
          </p:cNvSpPr>
          <p:nvPr>
            <p:ph type="body" idx="1"/>
          </p:nvPr>
        </p:nvSpPr>
        <p:spPr>
          <a:xfrm>
            <a:off x="4841425" y="1697954"/>
            <a:ext cx="3353700" cy="27741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1930" name="Google Shape;1930;p19"/>
          <p:cNvGrpSpPr/>
          <p:nvPr/>
        </p:nvGrpSpPr>
        <p:grpSpPr>
          <a:xfrm>
            <a:off x="-1530678" y="2991542"/>
            <a:ext cx="1404225" cy="2177094"/>
            <a:chOff x="6195941" y="562596"/>
            <a:chExt cx="1872300" cy="2902792"/>
          </a:xfrm>
        </p:grpSpPr>
        <p:grpSp>
          <p:nvGrpSpPr>
            <p:cNvPr id="1931" name="Google Shape;1931;p19"/>
            <p:cNvGrpSpPr/>
            <p:nvPr/>
          </p:nvGrpSpPr>
          <p:grpSpPr>
            <a:xfrm>
              <a:off x="6195941" y="832605"/>
              <a:ext cx="1872300" cy="2632784"/>
              <a:chOff x="-1872716" y="660661"/>
              <a:chExt cx="1872300" cy="1974637"/>
            </a:xfrm>
          </p:grpSpPr>
          <p:sp>
            <p:nvSpPr>
              <p:cNvPr id="1932" name="Google Shape;1932;p19"/>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1933" name="Google Shape;1933;p19"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934" name="Google Shape;1934;p19"/>
            <p:cNvGrpSpPr/>
            <p:nvPr/>
          </p:nvGrpSpPr>
          <p:grpSpPr>
            <a:xfrm>
              <a:off x="6303954" y="562596"/>
              <a:ext cx="540000" cy="540000"/>
              <a:chOff x="6303954" y="562596"/>
              <a:chExt cx="540000" cy="540000"/>
            </a:xfrm>
          </p:grpSpPr>
          <p:sp>
            <p:nvSpPr>
              <p:cNvPr id="1935" name="Google Shape;1935;p19"/>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936" name="Google Shape;1936;p19"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937" name="Google Shape;1937;p19"/>
          <p:cNvSpPr/>
          <p:nvPr/>
        </p:nvSpPr>
        <p:spPr>
          <a:xfrm>
            <a:off x="4628042" y="1767479"/>
            <a:ext cx="4370412" cy="306055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411"/>
            </a:srgb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nvGrpSpPr>
          <p:cNvPr id="1938" name="Google Shape;1938;p19"/>
          <p:cNvGrpSpPr/>
          <p:nvPr/>
        </p:nvGrpSpPr>
        <p:grpSpPr>
          <a:xfrm>
            <a:off x="7916400" y="221400"/>
            <a:ext cx="893889" cy="359014"/>
            <a:chOff x="1899" y="899"/>
            <a:chExt cx="4163" cy="1671"/>
          </a:xfrm>
        </p:grpSpPr>
        <p:sp>
          <p:nvSpPr>
            <p:cNvPr id="1939" name="Google Shape;1939;p1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0" name="Google Shape;1940;p1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1" name="Google Shape;1941;p1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2" name="Google Shape;1942;p1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3" name="Google Shape;1943;p1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4" name="Google Shape;1944;p1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5" name="Google Shape;1945;p1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6" name="Google Shape;1946;p1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7" name="Google Shape;1947;p1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8" name="Google Shape;1948;p1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49" name="Google Shape;1949;p1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0" name="Google Shape;1950;p19"/>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1" name="Google Shape;1951;p1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2" name="Google Shape;1952;p1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3" name="Google Shape;1953;p1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4" name="Google Shape;1954;p1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5" name="Google Shape;1955;p19"/>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6" name="Google Shape;1956;p1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7" name="Google Shape;1957;p1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8" name="Google Shape;1958;p1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59" name="Google Shape;1959;p1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0" name="Google Shape;1960;p1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1" name="Google Shape;1961;p1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2" name="Google Shape;1962;p1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3" name="Google Shape;1963;p1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4" name="Google Shape;1964;p1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5" name="Google Shape;1965;p1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6" name="Google Shape;1966;p1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7" name="Google Shape;1967;p1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8" name="Google Shape;1968;p1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69" name="Google Shape;1969;p1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0" name="Google Shape;1970;p1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1" name="Google Shape;1971;p1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2" name="Google Shape;1972;p1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3" name="Google Shape;1973;p1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4" name="Google Shape;1974;p1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5" name="Google Shape;1975;p1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6" name="Google Shape;1976;p1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7" name="Google Shape;1977;p1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8" name="Google Shape;1978;p1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79" name="Google Shape;1979;p1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0" name="Google Shape;1980;p19"/>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1" name="Google Shape;1981;p19"/>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2" name="Google Shape;1982;p19"/>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3" name="Google Shape;1983;p19"/>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4" name="Google Shape;1984;p19"/>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5" name="Google Shape;1985;p19"/>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6" name="Google Shape;1986;p19"/>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7" name="Google Shape;1987;p1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8" name="Google Shape;1988;p1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89" name="Google Shape;1989;p1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0" name="Google Shape;1990;p1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1" name="Google Shape;1991;p1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2" name="Google Shape;1992;p1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3" name="Google Shape;1993;p1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4" name="Google Shape;1994;p1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5" name="Google Shape;1995;p1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6" name="Google Shape;1996;p1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7" name="Google Shape;1997;p1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8" name="Google Shape;1998;p1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999" name="Google Shape;1999;p1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0" name="Google Shape;2000;p1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1" name="Google Shape;2001;p1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2" name="Google Shape;2002;p1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3" name="Google Shape;2003;p1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4" name="Google Shape;2004;p1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5" name="Google Shape;2005;p1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6" name="Google Shape;2006;p1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7" name="Google Shape;2007;p1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8" name="Google Shape;2008;p1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09" name="Google Shape;2009;p1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0" name="Google Shape;2010;p1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1" name="Google Shape;2011;p1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2" name="Google Shape;2012;p1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3" name="Google Shape;2013;p1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4" name="Google Shape;2014;p1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5" name="Google Shape;2015;p1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6" name="Google Shape;2016;p1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7" name="Google Shape;2017;p1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8" name="Google Shape;2018;p19"/>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19" name="Google Shape;2019;p1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0" name="Google Shape;2020;p1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1" name="Google Shape;2021;p1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2" name="Google Shape;2022;p1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3" name="Google Shape;2023;p1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4" name="Google Shape;2024;p1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5" name="Google Shape;2025;p1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6" name="Google Shape;2026;p1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7" name="Google Shape;2027;p1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8" name="Google Shape;2028;p1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29" name="Google Shape;2029;p1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30" name="Google Shape;2030;p1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31" name="Google Shape;2031;p1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2032" name="Google Shape;2032;p19"/>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full image and content: White">
  <p:cSld name="Title, full image and content: White">
    <p:bg>
      <p:bgPr>
        <a:blipFill>
          <a:blip r:embed="rId2">
            <a:alphaModFix/>
          </a:blip>
          <a:stretch>
            <a:fillRect/>
          </a:stretch>
        </a:blipFill>
        <a:effectLst/>
      </p:bgPr>
    </p:bg>
    <p:spTree>
      <p:nvGrpSpPr>
        <p:cNvPr id="1" name="Shape 2033"/>
        <p:cNvGrpSpPr/>
        <p:nvPr/>
      </p:nvGrpSpPr>
      <p:grpSpPr>
        <a:xfrm>
          <a:off x="0" y="0"/>
          <a:ext cx="0" cy="0"/>
          <a:chOff x="0" y="0"/>
          <a:chExt cx="0" cy="0"/>
        </a:xfrm>
      </p:grpSpPr>
      <p:sp>
        <p:nvSpPr>
          <p:cNvPr id="2034" name="Google Shape;2034;p20"/>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35" name="Google Shape;2035;p20"/>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36" name="Google Shape;2036;p20"/>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037" name="Google Shape;2037;p20"/>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2038" name="Google Shape;2038;p20"/>
          <p:cNvGrpSpPr/>
          <p:nvPr/>
        </p:nvGrpSpPr>
        <p:grpSpPr>
          <a:xfrm>
            <a:off x="7915032" y="222489"/>
            <a:ext cx="895855" cy="359804"/>
            <a:chOff x="1899" y="899"/>
            <a:chExt cx="4163" cy="1671"/>
          </a:xfrm>
        </p:grpSpPr>
        <p:sp>
          <p:nvSpPr>
            <p:cNvPr id="2039" name="Google Shape;2039;p2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0" name="Google Shape;2040;p2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1" name="Google Shape;2041;p2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2" name="Google Shape;2042;p2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3" name="Google Shape;2043;p2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4" name="Google Shape;2044;p2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5" name="Google Shape;2045;p2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6" name="Google Shape;2046;p2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7" name="Google Shape;2047;p2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8" name="Google Shape;2048;p2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49" name="Google Shape;2049;p2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0" name="Google Shape;2050;p20"/>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1" name="Google Shape;2051;p2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2" name="Google Shape;2052;p2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3" name="Google Shape;2053;p2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4" name="Google Shape;2054;p2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5" name="Google Shape;2055;p20"/>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6" name="Google Shape;2056;p2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7" name="Google Shape;2057;p2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8" name="Google Shape;2058;p2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59" name="Google Shape;2059;p2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0" name="Google Shape;2060;p2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1" name="Google Shape;2061;p2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2" name="Google Shape;2062;p2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3" name="Google Shape;2063;p2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4" name="Google Shape;2064;p2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5" name="Google Shape;2065;p2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6" name="Google Shape;2066;p2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7" name="Google Shape;2067;p2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8" name="Google Shape;2068;p2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69" name="Google Shape;2069;p2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0" name="Google Shape;2070;p2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1" name="Google Shape;2071;p2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2" name="Google Shape;2072;p2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3" name="Google Shape;2073;p2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4" name="Google Shape;2074;p2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5" name="Google Shape;2075;p2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6" name="Google Shape;2076;p2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7" name="Google Shape;2077;p2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8" name="Google Shape;2078;p2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9" name="Google Shape;2079;p2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0" name="Google Shape;2080;p20"/>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1" name="Google Shape;2081;p20"/>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2" name="Google Shape;2082;p20"/>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3" name="Google Shape;2083;p20"/>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4" name="Google Shape;2084;p20"/>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5" name="Google Shape;2085;p20"/>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6" name="Google Shape;2086;p20"/>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7" name="Google Shape;2087;p2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8" name="Google Shape;2088;p2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89" name="Google Shape;2089;p2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0" name="Google Shape;2090;p2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1" name="Google Shape;2091;p2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2" name="Google Shape;2092;p2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3" name="Google Shape;2093;p2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4" name="Google Shape;2094;p2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5" name="Google Shape;2095;p2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6" name="Google Shape;2096;p2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7" name="Google Shape;2097;p2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8" name="Google Shape;2098;p2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99" name="Google Shape;2099;p2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0" name="Google Shape;2100;p2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1" name="Google Shape;2101;p2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2" name="Google Shape;2102;p2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3" name="Google Shape;2103;p2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4" name="Google Shape;2104;p2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5" name="Google Shape;2105;p2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6" name="Google Shape;2106;p2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7" name="Google Shape;2107;p2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8" name="Google Shape;2108;p2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09" name="Google Shape;2109;p2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0" name="Google Shape;2110;p2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1" name="Google Shape;2111;p2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2" name="Google Shape;2112;p2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3" name="Google Shape;2113;p2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4" name="Google Shape;2114;p2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5" name="Google Shape;2115;p2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6" name="Google Shape;2116;p2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7" name="Google Shape;2117;p2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8" name="Google Shape;2118;p20"/>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19" name="Google Shape;2119;p2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0" name="Google Shape;2120;p2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1" name="Google Shape;2121;p2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2" name="Google Shape;2122;p2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3" name="Google Shape;2123;p2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4" name="Google Shape;2124;p2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5" name="Google Shape;2125;p2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6" name="Google Shape;2126;p2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7" name="Google Shape;2127;p2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8" name="Google Shape;2128;p2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29" name="Google Shape;2129;p2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30" name="Google Shape;2130;p2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31" name="Google Shape;2131;p2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2132" name="Google Shape;2132;p20"/>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2133" name="Google Shape;2133;p20"/>
          <p:cNvGrpSpPr/>
          <p:nvPr/>
        </p:nvGrpSpPr>
        <p:grpSpPr>
          <a:xfrm>
            <a:off x="-1530678" y="2991542"/>
            <a:ext cx="1404225" cy="2177094"/>
            <a:chOff x="6195941" y="562596"/>
            <a:chExt cx="1872300" cy="2902792"/>
          </a:xfrm>
        </p:grpSpPr>
        <p:grpSp>
          <p:nvGrpSpPr>
            <p:cNvPr id="2134" name="Google Shape;2134;p20"/>
            <p:cNvGrpSpPr/>
            <p:nvPr/>
          </p:nvGrpSpPr>
          <p:grpSpPr>
            <a:xfrm>
              <a:off x="6195941" y="832605"/>
              <a:ext cx="1872300" cy="2632784"/>
              <a:chOff x="-1872716" y="660661"/>
              <a:chExt cx="1872300" cy="1974637"/>
            </a:xfrm>
          </p:grpSpPr>
          <p:sp>
            <p:nvSpPr>
              <p:cNvPr id="2135" name="Google Shape;2135;p20"/>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2136" name="Google Shape;2136;p20"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137" name="Google Shape;2137;p20"/>
            <p:cNvGrpSpPr/>
            <p:nvPr/>
          </p:nvGrpSpPr>
          <p:grpSpPr>
            <a:xfrm>
              <a:off x="6303954" y="562596"/>
              <a:ext cx="540000" cy="540000"/>
              <a:chOff x="6303954" y="562596"/>
              <a:chExt cx="540000" cy="540000"/>
            </a:xfrm>
          </p:grpSpPr>
          <p:sp>
            <p:nvSpPr>
              <p:cNvPr id="2138" name="Google Shape;2138;p20"/>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2139" name="Google Shape;2139;p20"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140" name="Google Shape;2140;p20"/>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41" name="Google Shape;2141;p20"/>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42" name="Google Shape;2142;p20"/>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2143" name="Google Shape;2143;p20"/>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144" name="Google Shape;2144;p20"/>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2145" name="Google Shape;2145;p20"/>
          <p:cNvGrpSpPr/>
          <p:nvPr/>
        </p:nvGrpSpPr>
        <p:grpSpPr>
          <a:xfrm>
            <a:off x="-1530678" y="653649"/>
            <a:ext cx="1026225" cy="1698128"/>
            <a:chOff x="-1836712" y="2937191"/>
            <a:chExt cx="1368300" cy="2264171"/>
          </a:xfrm>
        </p:grpSpPr>
        <p:pic>
          <p:nvPicPr>
            <p:cNvPr id="2146" name="Google Shape;2146;p20"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147" name="Google Shape;2147;p20"/>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2148" name="Google Shape;2148;p20"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Key messages: White">
  <p:cSld name="Key messages: White">
    <p:bg>
      <p:bgPr>
        <a:solidFill>
          <a:schemeClr val="dk2"/>
        </a:solidFill>
        <a:effectLst/>
      </p:bgPr>
    </p:bg>
    <p:spTree>
      <p:nvGrpSpPr>
        <p:cNvPr id="1" name="Shape 2149"/>
        <p:cNvGrpSpPr/>
        <p:nvPr/>
      </p:nvGrpSpPr>
      <p:grpSpPr>
        <a:xfrm>
          <a:off x="0" y="0"/>
          <a:ext cx="0" cy="0"/>
          <a:chOff x="0" y="0"/>
          <a:chExt cx="0" cy="0"/>
        </a:xfrm>
      </p:grpSpPr>
      <p:sp>
        <p:nvSpPr>
          <p:cNvPr id="2150" name="Google Shape;2150;p21"/>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nvGrpSpPr>
          <p:cNvPr id="2151" name="Google Shape;2151;p21"/>
          <p:cNvGrpSpPr/>
          <p:nvPr/>
        </p:nvGrpSpPr>
        <p:grpSpPr>
          <a:xfrm>
            <a:off x="7916400" y="221400"/>
            <a:ext cx="893889" cy="359014"/>
            <a:chOff x="1899" y="899"/>
            <a:chExt cx="4163" cy="1671"/>
          </a:xfrm>
        </p:grpSpPr>
        <p:sp>
          <p:nvSpPr>
            <p:cNvPr id="2152" name="Google Shape;2152;p2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53" name="Google Shape;2153;p2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54" name="Google Shape;2154;p2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55" name="Google Shape;2155;p2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56" name="Google Shape;2156;p2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57" name="Google Shape;2157;p2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58" name="Google Shape;2158;p2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59" name="Google Shape;2159;p2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0" name="Google Shape;2160;p2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1" name="Google Shape;2161;p2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2" name="Google Shape;2162;p2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3" name="Google Shape;2163;p21"/>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4" name="Google Shape;2164;p2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5" name="Google Shape;2165;p2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6" name="Google Shape;2166;p2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7" name="Google Shape;2167;p2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8" name="Google Shape;2168;p21"/>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69" name="Google Shape;2169;p2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0" name="Google Shape;2170;p2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1" name="Google Shape;2171;p2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2" name="Google Shape;2172;p2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3" name="Google Shape;2173;p2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4" name="Google Shape;2174;p2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5" name="Google Shape;2175;p2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6" name="Google Shape;2176;p2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7" name="Google Shape;2177;p2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8" name="Google Shape;2178;p2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79" name="Google Shape;2179;p2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0" name="Google Shape;2180;p2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1" name="Google Shape;2181;p2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2" name="Google Shape;2182;p2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3" name="Google Shape;2183;p2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4" name="Google Shape;2184;p2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5" name="Google Shape;2185;p2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6" name="Google Shape;2186;p2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7" name="Google Shape;2187;p2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8" name="Google Shape;2188;p2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89" name="Google Shape;2189;p2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0" name="Google Shape;2190;p2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1" name="Google Shape;2191;p2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2" name="Google Shape;2192;p2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3" name="Google Shape;2193;p21"/>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4" name="Google Shape;2194;p21"/>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5" name="Google Shape;2195;p21"/>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6" name="Google Shape;2196;p21"/>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7" name="Google Shape;2197;p21"/>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8" name="Google Shape;2198;p21"/>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199" name="Google Shape;2199;p21"/>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0" name="Google Shape;2200;p2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1" name="Google Shape;2201;p2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2" name="Google Shape;2202;p2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3" name="Google Shape;2203;p2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4" name="Google Shape;2204;p2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5" name="Google Shape;2205;p2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6" name="Google Shape;2206;p2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7" name="Google Shape;2207;p2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8" name="Google Shape;2208;p2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09" name="Google Shape;2209;p2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0" name="Google Shape;2210;p2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1" name="Google Shape;2211;p2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2" name="Google Shape;2212;p2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3" name="Google Shape;2213;p2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4" name="Google Shape;2214;p2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5" name="Google Shape;2215;p2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6" name="Google Shape;2216;p2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7" name="Google Shape;2217;p2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8" name="Google Shape;2218;p2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19" name="Google Shape;2219;p2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0" name="Google Shape;2220;p2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1" name="Google Shape;2221;p2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2" name="Google Shape;2222;p2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3" name="Google Shape;2223;p2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4" name="Google Shape;2224;p2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5" name="Google Shape;2225;p2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6" name="Google Shape;2226;p2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7" name="Google Shape;2227;p2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8" name="Google Shape;2228;p2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29" name="Google Shape;2229;p2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0" name="Google Shape;2230;p2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1" name="Google Shape;2231;p21"/>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2" name="Google Shape;2232;p2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3" name="Google Shape;2233;p2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4" name="Google Shape;2234;p2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5" name="Google Shape;2235;p2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6" name="Google Shape;2236;p2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7" name="Google Shape;2237;p2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8" name="Google Shape;2238;p2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39" name="Google Shape;2239;p2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40" name="Google Shape;2240;p2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41" name="Google Shape;2241;p2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42" name="Google Shape;2242;p2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43" name="Google Shape;2243;p2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44" name="Google Shape;2244;p2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2245" name="Google Shape;2245;p21"/>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
        <p:nvSpPr>
          <p:cNvPr id="2246" name="Google Shape;2246;p21"/>
          <p:cNvSpPr/>
          <p:nvPr/>
        </p:nvSpPr>
        <p:spPr>
          <a:xfrm>
            <a:off x="-1113164" y="313265"/>
            <a:ext cx="7365203" cy="5157785"/>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411"/>
            </a:srgb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47" name="Google Shape;2247;p21"/>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48" name="Google Shape;2248;p21"/>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49" name="Google Shape;2249;p21"/>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250" name="Google Shape;2250;p21"/>
          <p:cNvSpPr txBox="1">
            <a:spLocks noGrp="1"/>
          </p:cNvSpPr>
          <p:nvPr>
            <p:ph type="body" idx="1"/>
          </p:nvPr>
        </p:nvSpPr>
        <p:spPr>
          <a:xfrm>
            <a:off x="671678" y="2991541"/>
            <a:ext cx="1712700" cy="1195800"/>
          </a:xfrm>
          <a:prstGeom prst="rect">
            <a:avLst/>
          </a:prstGeom>
          <a:noFill/>
          <a:ln>
            <a:noFill/>
          </a:ln>
        </p:spPr>
        <p:txBody>
          <a:bodyPr spcFirstLastPara="1" wrap="square" lIns="0" tIns="0" rIns="0" bIns="0" anchor="t" anchorCtr="0"/>
          <a:lstStyle>
            <a:lvl1pPr marL="457200" marR="0" lvl="0" indent="-228600" algn="ctr">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251" name="Google Shape;2251;p21"/>
          <p:cNvSpPr txBox="1">
            <a:spLocks noGrp="1"/>
          </p:cNvSpPr>
          <p:nvPr>
            <p:ph type="title"/>
          </p:nvPr>
        </p:nvSpPr>
        <p:spPr>
          <a:xfrm>
            <a:off x="671678" y="641288"/>
            <a:ext cx="7244100" cy="942000"/>
          </a:xfrm>
          <a:prstGeom prst="rect">
            <a:avLst/>
          </a:prstGeom>
          <a:noFill/>
          <a:ln>
            <a:noFill/>
          </a:ln>
        </p:spPr>
        <p:txBody>
          <a:bodyPr spcFirstLastPara="1" wrap="square" lIns="0" tIns="0" rIns="0" bIns="0" anchor="b" anchorCtr="0"/>
          <a:lstStyle>
            <a:lvl1pPr marR="0" lvl="0" algn="ctr">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grpSp>
        <p:nvGrpSpPr>
          <p:cNvPr id="2252" name="Google Shape;2252;p21"/>
          <p:cNvGrpSpPr/>
          <p:nvPr/>
        </p:nvGrpSpPr>
        <p:grpSpPr>
          <a:xfrm>
            <a:off x="-1530678" y="2991542"/>
            <a:ext cx="1404225" cy="2177094"/>
            <a:chOff x="6195941" y="562596"/>
            <a:chExt cx="1872300" cy="2902792"/>
          </a:xfrm>
        </p:grpSpPr>
        <p:grpSp>
          <p:nvGrpSpPr>
            <p:cNvPr id="2253" name="Google Shape;2253;p21"/>
            <p:cNvGrpSpPr/>
            <p:nvPr/>
          </p:nvGrpSpPr>
          <p:grpSpPr>
            <a:xfrm>
              <a:off x="6195941" y="832605"/>
              <a:ext cx="1872300" cy="2632784"/>
              <a:chOff x="-1872716" y="660661"/>
              <a:chExt cx="1872300" cy="1974637"/>
            </a:xfrm>
          </p:grpSpPr>
          <p:sp>
            <p:nvSpPr>
              <p:cNvPr id="2254" name="Google Shape;2254;p21"/>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2255" name="Google Shape;2255;p21"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256" name="Google Shape;2256;p21"/>
            <p:cNvGrpSpPr/>
            <p:nvPr/>
          </p:nvGrpSpPr>
          <p:grpSpPr>
            <a:xfrm>
              <a:off x="6303954" y="562596"/>
              <a:ext cx="540000" cy="540000"/>
              <a:chOff x="6303954" y="562596"/>
              <a:chExt cx="540000" cy="540000"/>
            </a:xfrm>
          </p:grpSpPr>
          <p:sp>
            <p:nvSpPr>
              <p:cNvPr id="2257" name="Google Shape;2257;p21"/>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2258" name="Google Shape;2258;p21"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259" name="Google Shape;2259;p21"/>
          <p:cNvSpPr txBox="1">
            <a:spLocks noGrp="1"/>
          </p:cNvSpPr>
          <p:nvPr>
            <p:ph type="body" idx="2"/>
          </p:nvPr>
        </p:nvSpPr>
        <p:spPr>
          <a:xfrm>
            <a:off x="2695358" y="2992784"/>
            <a:ext cx="1712700" cy="1195800"/>
          </a:xfrm>
          <a:prstGeom prst="rect">
            <a:avLst/>
          </a:prstGeom>
          <a:noFill/>
          <a:ln>
            <a:noFill/>
          </a:ln>
        </p:spPr>
        <p:txBody>
          <a:bodyPr spcFirstLastPara="1" wrap="square" lIns="0" tIns="0" rIns="0" bIns="0" anchor="t" anchorCtr="0"/>
          <a:lstStyle>
            <a:lvl1pPr marL="457200" marR="0" lvl="0" indent="-228600" algn="ctr">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260" name="Google Shape;2260;p21"/>
          <p:cNvSpPr txBox="1">
            <a:spLocks noGrp="1"/>
          </p:cNvSpPr>
          <p:nvPr>
            <p:ph type="body" idx="3"/>
          </p:nvPr>
        </p:nvSpPr>
        <p:spPr>
          <a:xfrm>
            <a:off x="4719037" y="2994027"/>
            <a:ext cx="1712700" cy="1195800"/>
          </a:xfrm>
          <a:prstGeom prst="rect">
            <a:avLst/>
          </a:prstGeom>
          <a:noFill/>
          <a:ln>
            <a:noFill/>
          </a:ln>
        </p:spPr>
        <p:txBody>
          <a:bodyPr spcFirstLastPara="1" wrap="square" lIns="0" tIns="0" rIns="0" bIns="0" anchor="t" anchorCtr="0"/>
          <a:lstStyle>
            <a:lvl1pPr marL="457200" marR="0" lvl="0" indent="-228600" algn="ctr">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261" name="Google Shape;2261;p21"/>
          <p:cNvSpPr txBox="1">
            <a:spLocks noGrp="1"/>
          </p:cNvSpPr>
          <p:nvPr>
            <p:ph type="body" idx="4"/>
          </p:nvPr>
        </p:nvSpPr>
        <p:spPr>
          <a:xfrm>
            <a:off x="6742717" y="2995270"/>
            <a:ext cx="1712700" cy="1195800"/>
          </a:xfrm>
          <a:prstGeom prst="rect">
            <a:avLst/>
          </a:prstGeom>
          <a:noFill/>
          <a:ln>
            <a:noFill/>
          </a:ln>
        </p:spPr>
        <p:txBody>
          <a:bodyPr spcFirstLastPara="1" wrap="square" lIns="0" tIns="0" rIns="0" bIns="0" anchor="t" anchorCtr="0"/>
          <a:lstStyle>
            <a:lvl1pPr marL="457200" marR="0" lvl="0" indent="-228600" algn="ctr">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larger text">
  <p:cSld name="Title and content larger text">
    <p:bg>
      <p:bgPr>
        <a:solidFill>
          <a:schemeClr val="lt1"/>
        </a:solidFill>
        <a:effectLst/>
      </p:bgPr>
    </p:bg>
    <p:spTree>
      <p:nvGrpSpPr>
        <p:cNvPr id="1" name="Shape 2262"/>
        <p:cNvGrpSpPr/>
        <p:nvPr/>
      </p:nvGrpSpPr>
      <p:grpSpPr>
        <a:xfrm>
          <a:off x="0" y="0"/>
          <a:ext cx="0" cy="0"/>
          <a:chOff x="0" y="0"/>
          <a:chExt cx="0" cy="0"/>
        </a:xfrm>
      </p:grpSpPr>
      <p:sp>
        <p:nvSpPr>
          <p:cNvPr id="2263" name="Google Shape;2263;p22"/>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264" name="Google Shape;2264;p22"/>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2265" name="Google Shape;2265;p22"/>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66" name="Google Shape;2266;p22"/>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67" name="Google Shape;2267;p22"/>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268" name="Google Shape;2268;p22"/>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dk2"/>
              </a:buClr>
              <a:buSzPts val="2100"/>
              <a:buFont typeface="Arial"/>
              <a:buNone/>
              <a:defRPr sz="2100" b="0" i="0" u="none" strike="noStrike" cap="none">
                <a:solidFill>
                  <a:schemeClr val="dk2"/>
                </a:solidFill>
                <a:latin typeface="Calibri"/>
                <a:ea typeface="Calibri"/>
                <a:cs typeface="Calibri"/>
                <a:sym typeface="Calibri"/>
              </a:defRPr>
            </a:lvl1pPr>
            <a:lvl2pPr marL="914400" marR="0" lvl="1" indent="-228600" algn="l">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a:lnSpc>
                <a:spcPct val="90000"/>
              </a:lnSpc>
              <a:spcBef>
                <a:spcPts val="600"/>
              </a:spcBef>
              <a:spcAft>
                <a:spcPts val="0"/>
              </a:spcAft>
              <a:buClr>
                <a:schemeClr val="dk2"/>
              </a:buClr>
              <a:buSzPts val="2100"/>
              <a:buFont typeface="Arial"/>
              <a:buNone/>
              <a:defRPr sz="21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2269" name="Google Shape;2269;p22"/>
          <p:cNvGrpSpPr/>
          <p:nvPr/>
        </p:nvGrpSpPr>
        <p:grpSpPr>
          <a:xfrm>
            <a:off x="-1530678" y="2991542"/>
            <a:ext cx="1404225" cy="2177094"/>
            <a:chOff x="6195941" y="562596"/>
            <a:chExt cx="1872300" cy="2902792"/>
          </a:xfrm>
        </p:grpSpPr>
        <p:grpSp>
          <p:nvGrpSpPr>
            <p:cNvPr id="2270" name="Google Shape;2270;p22"/>
            <p:cNvGrpSpPr/>
            <p:nvPr/>
          </p:nvGrpSpPr>
          <p:grpSpPr>
            <a:xfrm>
              <a:off x="6195941" y="832605"/>
              <a:ext cx="1872300" cy="2632784"/>
              <a:chOff x="-1872716" y="660661"/>
              <a:chExt cx="1872300" cy="1974637"/>
            </a:xfrm>
          </p:grpSpPr>
          <p:sp>
            <p:nvSpPr>
              <p:cNvPr id="2271" name="Google Shape;2271;p2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2272" name="Google Shape;2272;p2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273" name="Google Shape;2273;p22"/>
            <p:cNvGrpSpPr/>
            <p:nvPr/>
          </p:nvGrpSpPr>
          <p:grpSpPr>
            <a:xfrm>
              <a:off x="6303954" y="562596"/>
              <a:ext cx="540000" cy="540000"/>
              <a:chOff x="6303954" y="562596"/>
              <a:chExt cx="540000" cy="540000"/>
            </a:xfrm>
          </p:grpSpPr>
          <p:sp>
            <p:nvSpPr>
              <p:cNvPr id="2274" name="Google Shape;2274;p22"/>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2275" name="Google Shape;2275;p2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276" name="Google Shape;2276;p22"/>
          <p:cNvSpPr/>
          <p:nvPr/>
        </p:nvSpPr>
        <p:spPr>
          <a:xfrm>
            <a:off x="1752560" y="-1211567"/>
            <a:ext cx="12848286" cy="899754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411"/>
            </a:srgb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nvGrpSpPr>
          <p:cNvPr id="2277" name="Google Shape;2277;p22"/>
          <p:cNvGrpSpPr/>
          <p:nvPr/>
        </p:nvGrpSpPr>
        <p:grpSpPr>
          <a:xfrm>
            <a:off x="7916400" y="221400"/>
            <a:ext cx="893889" cy="359014"/>
            <a:chOff x="1899" y="899"/>
            <a:chExt cx="4163" cy="1671"/>
          </a:xfrm>
        </p:grpSpPr>
        <p:sp>
          <p:nvSpPr>
            <p:cNvPr id="2278" name="Google Shape;2278;p2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79" name="Google Shape;2279;p2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0" name="Google Shape;2280;p2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1" name="Google Shape;2281;p2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2" name="Google Shape;2282;p2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3" name="Google Shape;2283;p2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4" name="Google Shape;2284;p2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5" name="Google Shape;2285;p2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6" name="Google Shape;2286;p2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7" name="Google Shape;2287;p2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8" name="Google Shape;2288;p2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89" name="Google Shape;2289;p22"/>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0" name="Google Shape;2290;p2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1" name="Google Shape;2291;p2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2" name="Google Shape;2292;p2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3" name="Google Shape;2293;p2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4" name="Google Shape;2294;p22"/>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5" name="Google Shape;2295;p2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6" name="Google Shape;2296;p2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7" name="Google Shape;2297;p2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8" name="Google Shape;2298;p2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299" name="Google Shape;2299;p2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0" name="Google Shape;2300;p2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1" name="Google Shape;2301;p2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2" name="Google Shape;2302;p2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3" name="Google Shape;2303;p2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4" name="Google Shape;2304;p2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5" name="Google Shape;2305;p2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6" name="Google Shape;2306;p2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7" name="Google Shape;2307;p2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8" name="Google Shape;2308;p2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09" name="Google Shape;2309;p2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0" name="Google Shape;2310;p2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1" name="Google Shape;2311;p2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2" name="Google Shape;2312;p2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3" name="Google Shape;2313;p2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4" name="Google Shape;2314;p2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5" name="Google Shape;2315;p2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6" name="Google Shape;2316;p2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7" name="Google Shape;2317;p2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8" name="Google Shape;2318;p2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19" name="Google Shape;2319;p2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0" name="Google Shape;2320;p2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1" name="Google Shape;2321;p2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2" name="Google Shape;2322;p2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3" name="Google Shape;2323;p2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4" name="Google Shape;2324;p2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5" name="Google Shape;2325;p2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6" name="Google Shape;2326;p2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7" name="Google Shape;2327;p2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8" name="Google Shape;2328;p2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29" name="Google Shape;2329;p2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0" name="Google Shape;2330;p2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1" name="Google Shape;2331;p2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2" name="Google Shape;2332;p2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3" name="Google Shape;2333;p2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4" name="Google Shape;2334;p2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5" name="Google Shape;2335;p2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6" name="Google Shape;2336;p2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7" name="Google Shape;2337;p2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8" name="Google Shape;2338;p2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39" name="Google Shape;2339;p2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0" name="Google Shape;2340;p2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1" name="Google Shape;2341;p2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2" name="Google Shape;2342;p2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3" name="Google Shape;2343;p2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4" name="Google Shape;2344;p2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5" name="Google Shape;2345;p2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6" name="Google Shape;2346;p2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7" name="Google Shape;2347;p2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8" name="Google Shape;2348;p2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49" name="Google Shape;2349;p2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0" name="Google Shape;2350;p2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1" name="Google Shape;2351;p2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2" name="Google Shape;2352;p2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3" name="Google Shape;2353;p2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4" name="Google Shape;2354;p2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5" name="Google Shape;2355;p2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6" name="Google Shape;2356;p2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7" name="Google Shape;2357;p22"/>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8" name="Google Shape;2358;p2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59" name="Google Shape;2359;p2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0" name="Google Shape;2360;p2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1" name="Google Shape;2361;p2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2" name="Google Shape;2362;p2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3" name="Google Shape;2363;p2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4" name="Google Shape;2364;p2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5" name="Google Shape;2365;p2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6" name="Google Shape;2366;p2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7" name="Google Shape;2367;p2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8" name="Google Shape;2368;p2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69" name="Google Shape;2369;p2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70" name="Google Shape;2370;p2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2371" name="Google Shape;2371;p22"/>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2 x content">
  <p:cSld name="Title and 2 x content">
    <p:bg>
      <p:bgPr>
        <a:solidFill>
          <a:schemeClr val="lt1"/>
        </a:solidFill>
        <a:effectLst/>
      </p:bgPr>
    </p:bg>
    <p:spTree>
      <p:nvGrpSpPr>
        <p:cNvPr id="1" name="Shape 2372"/>
        <p:cNvGrpSpPr/>
        <p:nvPr/>
      </p:nvGrpSpPr>
      <p:grpSpPr>
        <a:xfrm>
          <a:off x="0" y="0"/>
          <a:ext cx="0" cy="0"/>
          <a:chOff x="0" y="0"/>
          <a:chExt cx="0" cy="0"/>
        </a:xfrm>
      </p:grpSpPr>
      <p:sp>
        <p:nvSpPr>
          <p:cNvPr id="2373" name="Google Shape;2373;p23"/>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374" name="Google Shape;2374;p23"/>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2375" name="Google Shape;2375;p23"/>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376" name="Google Shape;2376;p23"/>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377" name="Google Shape;2377;p23"/>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378" name="Google Shape;2378;p23"/>
          <p:cNvSpPr txBox="1">
            <a:spLocks noGrp="1"/>
          </p:cNvSpPr>
          <p:nvPr>
            <p:ph type="body" idx="1"/>
          </p:nvPr>
        </p:nvSpPr>
        <p:spPr>
          <a:xfrm>
            <a:off x="386099" y="1697954"/>
            <a:ext cx="3591600" cy="27723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2379" name="Google Shape;2379;p23"/>
          <p:cNvGrpSpPr/>
          <p:nvPr/>
        </p:nvGrpSpPr>
        <p:grpSpPr>
          <a:xfrm>
            <a:off x="-1530678" y="2991542"/>
            <a:ext cx="1404225" cy="2177094"/>
            <a:chOff x="6195941" y="562596"/>
            <a:chExt cx="1872300" cy="2902792"/>
          </a:xfrm>
        </p:grpSpPr>
        <p:grpSp>
          <p:nvGrpSpPr>
            <p:cNvPr id="2380" name="Google Shape;2380;p23"/>
            <p:cNvGrpSpPr/>
            <p:nvPr/>
          </p:nvGrpSpPr>
          <p:grpSpPr>
            <a:xfrm>
              <a:off x="6195941" y="832605"/>
              <a:ext cx="1872300" cy="2632784"/>
              <a:chOff x="-1872716" y="660661"/>
              <a:chExt cx="1872300" cy="1974637"/>
            </a:xfrm>
          </p:grpSpPr>
          <p:sp>
            <p:nvSpPr>
              <p:cNvPr id="2381" name="Google Shape;2381;p23"/>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2382" name="Google Shape;2382;p23"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383" name="Google Shape;2383;p23"/>
            <p:cNvGrpSpPr/>
            <p:nvPr/>
          </p:nvGrpSpPr>
          <p:grpSpPr>
            <a:xfrm>
              <a:off x="6303954" y="562596"/>
              <a:ext cx="540000" cy="540000"/>
              <a:chOff x="6303954" y="562596"/>
              <a:chExt cx="540000" cy="540000"/>
            </a:xfrm>
          </p:grpSpPr>
          <p:sp>
            <p:nvSpPr>
              <p:cNvPr id="2384" name="Google Shape;2384;p23"/>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2385" name="Google Shape;2385;p23"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386" name="Google Shape;2386;p23"/>
          <p:cNvSpPr/>
          <p:nvPr/>
        </p:nvSpPr>
        <p:spPr>
          <a:xfrm>
            <a:off x="2264304" y="1329714"/>
            <a:ext cx="9336381" cy="6538184"/>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411"/>
            </a:srgb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nvGrpSpPr>
          <p:cNvPr id="2387" name="Google Shape;2387;p23"/>
          <p:cNvGrpSpPr/>
          <p:nvPr/>
        </p:nvGrpSpPr>
        <p:grpSpPr>
          <a:xfrm>
            <a:off x="7916400" y="221400"/>
            <a:ext cx="893889" cy="359014"/>
            <a:chOff x="1899" y="899"/>
            <a:chExt cx="4163" cy="1671"/>
          </a:xfrm>
        </p:grpSpPr>
        <p:sp>
          <p:nvSpPr>
            <p:cNvPr id="2388" name="Google Shape;2388;p2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89" name="Google Shape;2389;p2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0" name="Google Shape;2390;p2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1" name="Google Shape;2391;p2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2" name="Google Shape;2392;p2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3" name="Google Shape;2393;p2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4" name="Google Shape;2394;p2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5" name="Google Shape;2395;p2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6" name="Google Shape;2396;p2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7" name="Google Shape;2397;p2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8" name="Google Shape;2398;p2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99" name="Google Shape;2399;p23"/>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0" name="Google Shape;2400;p2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1" name="Google Shape;2401;p2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2" name="Google Shape;2402;p2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3" name="Google Shape;2403;p2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4" name="Google Shape;2404;p23"/>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5" name="Google Shape;2405;p2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6" name="Google Shape;2406;p2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7" name="Google Shape;2407;p2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8" name="Google Shape;2408;p2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09" name="Google Shape;2409;p2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0" name="Google Shape;2410;p2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1" name="Google Shape;2411;p2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2" name="Google Shape;2412;p2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3" name="Google Shape;2413;p2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4" name="Google Shape;2414;p2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5" name="Google Shape;2415;p2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6" name="Google Shape;2416;p2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7" name="Google Shape;2417;p2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8" name="Google Shape;2418;p2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19" name="Google Shape;2419;p2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0" name="Google Shape;2420;p2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1" name="Google Shape;2421;p2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2" name="Google Shape;2422;p2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3" name="Google Shape;2423;p2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4" name="Google Shape;2424;p2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5" name="Google Shape;2425;p2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6" name="Google Shape;2426;p2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7" name="Google Shape;2427;p2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8" name="Google Shape;2428;p2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29" name="Google Shape;2429;p23"/>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0" name="Google Shape;2430;p23"/>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1" name="Google Shape;2431;p23"/>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2" name="Google Shape;2432;p23"/>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3" name="Google Shape;2433;p23"/>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4" name="Google Shape;2434;p23"/>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5" name="Google Shape;2435;p23"/>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6" name="Google Shape;2436;p2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7" name="Google Shape;2437;p2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8" name="Google Shape;2438;p2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39" name="Google Shape;2439;p2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0" name="Google Shape;2440;p2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1" name="Google Shape;2441;p2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2" name="Google Shape;2442;p2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3" name="Google Shape;2443;p2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4" name="Google Shape;2444;p2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5" name="Google Shape;2445;p2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6" name="Google Shape;2446;p2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7" name="Google Shape;2447;p2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8" name="Google Shape;2448;p2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49" name="Google Shape;2449;p2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0" name="Google Shape;2450;p2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1" name="Google Shape;2451;p2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2" name="Google Shape;2452;p2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3" name="Google Shape;2453;p2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4" name="Google Shape;2454;p2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5" name="Google Shape;2455;p2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6" name="Google Shape;2456;p2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7" name="Google Shape;2457;p2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8" name="Google Shape;2458;p2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59" name="Google Shape;2459;p2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0" name="Google Shape;2460;p2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1" name="Google Shape;2461;p2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2" name="Google Shape;2462;p2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3" name="Google Shape;2463;p2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4" name="Google Shape;2464;p2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5" name="Google Shape;2465;p2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6" name="Google Shape;2466;p2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7" name="Google Shape;2467;p23"/>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8" name="Google Shape;2468;p2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69" name="Google Shape;2469;p2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0" name="Google Shape;2470;p2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1" name="Google Shape;2471;p2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2" name="Google Shape;2472;p2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3" name="Google Shape;2473;p2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4" name="Google Shape;2474;p2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5" name="Google Shape;2475;p2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6" name="Google Shape;2476;p2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7" name="Google Shape;2477;p2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8" name="Google Shape;2478;p2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79" name="Google Shape;2479;p2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480" name="Google Shape;2480;p2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2481" name="Google Shape;2481;p23"/>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
        <p:nvSpPr>
          <p:cNvPr id="2482" name="Google Shape;2482;p23"/>
          <p:cNvSpPr txBox="1">
            <a:spLocks noGrp="1"/>
          </p:cNvSpPr>
          <p:nvPr>
            <p:ph type="body" idx="2"/>
          </p:nvPr>
        </p:nvSpPr>
        <p:spPr>
          <a:xfrm>
            <a:off x="4290608" y="1697954"/>
            <a:ext cx="3591600" cy="2772300"/>
          </a:xfrm>
          <a:prstGeom prst="rect">
            <a:avLst/>
          </a:prstGeom>
          <a:noFill/>
          <a:ln>
            <a:noFill/>
          </a:ln>
        </p:spPr>
        <p:txBody>
          <a:bodyPr spcFirstLastPara="1" wrap="square" lIns="0" tIns="0" rIns="0" bIns="0" anchor="t" anchorCtr="0"/>
          <a:lstStyle>
            <a:lvl1pPr marL="457200" marR="0" lvl="0" indent="-228600" algn="l">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83"/>
        <p:cNvGrpSpPr/>
        <p:nvPr/>
      </p:nvGrpSpPr>
      <p:grpSpPr>
        <a:xfrm>
          <a:off x="0" y="0"/>
          <a:ext cx="0" cy="0"/>
          <a:chOff x="0" y="0"/>
          <a:chExt cx="0" cy="0"/>
        </a:xfrm>
      </p:grpSpPr>
      <p:sp>
        <p:nvSpPr>
          <p:cNvPr id="2484" name="Google Shape;2484;p24"/>
          <p:cNvSpPr txBox="1">
            <a:spLocks noGrp="1"/>
          </p:cNvSpPr>
          <p:nvPr>
            <p:ph type="ctrTitle"/>
          </p:nvPr>
        </p:nvSpPr>
        <p:spPr>
          <a:xfrm>
            <a:off x="311708" y="744575"/>
            <a:ext cx="8520600" cy="2052600"/>
          </a:xfrm>
          <a:prstGeom prst="rect">
            <a:avLst/>
          </a:prstGeom>
        </p:spPr>
        <p:txBody>
          <a:bodyPr spcFirstLastPara="1" wrap="square" lIns="0" tIns="0" rIns="0" bIns="0"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485" name="Google Shape;2485;p24"/>
          <p:cNvSpPr txBox="1">
            <a:spLocks noGrp="1"/>
          </p:cNvSpPr>
          <p:nvPr>
            <p:ph type="subTitle" idx="1"/>
          </p:nvPr>
        </p:nvSpPr>
        <p:spPr>
          <a:xfrm>
            <a:off x="311700" y="2834125"/>
            <a:ext cx="8520600" cy="792600"/>
          </a:xfrm>
          <a:prstGeom prst="rect">
            <a:avLst/>
          </a:prstGeom>
        </p:spPr>
        <p:txBody>
          <a:bodyPr spcFirstLastPara="1" wrap="square" lIns="0" tIns="0" rIns="0" bIns="0" anchor="t" anchorCtr="0"/>
          <a:lstStyle>
            <a:lvl1pPr lvl="0" algn="ctr" rtl="0">
              <a:lnSpc>
                <a:spcPct val="100000"/>
              </a:lnSpc>
              <a:spcBef>
                <a:spcPts val="300"/>
              </a:spcBef>
              <a:spcAft>
                <a:spcPts val="0"/>
              </a:spcAft>
              <a:buSzPts val="2800"/>
              <a:buNone/>
              <a:defRPr sz="2800"/>
            </a:lvl1pPr>
            <a:lvl2pPr lvl="1" algn="ctr" rtl="0">
              <a:lnSpc>
                <a:spcPct val="100000"/>
              </a:lnSpc>
              <a:spcBef>
                <a:spcPts val="300"/>
              </a:spcBef>
              <a:spcAft>
                <a:spcPts val="0"/>
              </a:spcAft>
              <a:buSzPts val="2800"/>
              <a:buNone/>
              <a:defRPr sz="2800"/>
            </a:lvl2pPr>
            <a:lvl3pPr lvl="2" algn="ctr" rtl="0">
              <a:lnSpc>
                <a:spcPct val="100000"/>
              </a:lnSpc>
              <a:spcBef>
                <a:spcPts val="300"/>
              </a:spcBef>
              <a:spcAft>
                <a:spcPts val="0"/>
              </a:spcAft>
              <a:buSzPts val="2800"/>
              <a:buNone/>
              <a:defRPr sz="2800"/>
            </a:lvl3pPr>
            <a:lvl4pPr lvl="3" algn="ctr" rtl="0">
              <a:lnSpc>
                <a:spcPct val="100000"/>
              </a:lnSpc>
              <a:spcBef>
                <a:spcPts val="300"/>
              </a:spcBef>
              <a:spcAft>
                <a:spcPts val="0"/>
              </a:spcAft>
              <a:buSzPts val="2800"/>
              <a:buNone/>
              <a:defRPr sz="2800"/>
            </a:lvl4pPr>
            <a:lvl5pPr lvl="4" algn="ctr" rtl="0">
              <a:lnSpc>
                <a:spcPct val="100000"/>
              </a:lnSpc>
              <a:spcBef>
                <a:spcPts val="600"/>
              </a:spcBef>
              <a:spcAft>
                <a:spcPts val="0"/>
              </a:spcAft>
              <a:buSzPts val="2800"/>
              <a:buNone/>
              <a:defRPr sz="2800"/>
            </a:lvl5pPr>
            <a:lvl6pPr lvl="5" algn="ctr" rtl="0">
              <a:lnSpc>
                <a:spcPct val="100000"/>
              </a:lnSpc>
              <a:spcBef>
                <a:spcPts val="400"/>
              </a:spcBef>
              <a:spcAft>
                <a:spcPts val="0"/>
              </a:spcAft>
              <a:buSzPts val="2800"/>
              <a:buNone/>
              <a:defRPr sz="2800"/>
            </a:lvl6pPr>
            <a:lvl7pPr lvl="6" algn="ctr" rtl="0">
              <a:lnSpc>
                <a:spcPct val="100000"/>
              </a:lnSpc>
              <a:spcBef>
                <a:spcPts val="400"/>
              </a:spcBef>
              <a:spcAft>
                <a:spcPts val="0"/>
              </a:spcAft>
              <a:buSzPts val="2800"/>
              <a:buNone/>
              <a:defRPr sz="2800"/>
            </a:lvl7pPr>
            <a:lvl8pPr lvl="7" algn="ctr" rtl="0">
              <a:lnSpc>
                <a:spcPct val="100000"/>
              </a:lnSpc>
              <a:spcBef>
                <a:spcPts val="400"/>
              </a:spcBef>
              <a:spcAft>
                <a:spcPts val="0"/>
              </a:spcAft>
              <a:buSzPts val="2800"/>
              <a:buNone/>
              <a:defRPr sz="2800"/>
            </a:lvl8pPr>
            <a:lvl9pPr lvl="8" algn="ctr" rtl="0">
              <a:lnSpc>
                <a:spcPct val="100000"/>
              </a:lnSpc>
              <a:spcBef>
                <a:spcPts val="400"/>
              </a:spcBef>
              <a:spcAft>
                <a:spcPts val="0"/>
              </a:spcAft>
              <a:buSzPts val="2800"/>
              <a:buNone/>
              <a:defRPr sz="2800"/>
            </a:lvl9pPr>
          </a:lstStyle>
          <a:p>
            <a:endParaRPr/>
          </a:p>
        </p:txBody>
      </p:sp>
      <p:sp>
        <p:nvSpPr>
          <p:cNvPr id="2486" name="Google Shape;2486;p24"/>
          <p:cNvSpPr txBox="1">
            <a:spLocks noGrp="1"/>
          </p:cNvSpPr>
          <p:nvPr>
            <p:ph type="sldNum" idx="12"/>
          </p:nvPr>
        </p:nvSpPr>
        <p:spPr>
          <a:xfrm>
            <a:off x="8472458" y="4663217"/>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chemeClr val="lt1"/>
        </a:solidFill>
        <a:effectLst/>
      </p:bgPr>
    </p:bg>
    <p:spTree>
      <p:nvGrpSpPr>
        <p:cNvPr id="1" name="Shape 2493"/>
        <p:cNvGrpSpPr/>
        <p:nvPr/>
      </p:nvGrpSpPr>
      <p:grpSpPr>
        <a:xfrm>
          <a:off x="0" y="0"/>
          <a:ext cx="0" cy="0"/>
          <a:chOff x="0" y="0"/>
          <a:chExt cx="0" cy="0"/>
        </a:xfrm>
      </p:grpSpPr>
      <p:sp>
        <p:nvSpPr>
          <p:cNvPr id="2494" name="Google Shape;2494;p26"/>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495" name="Google Shape;2495;p26"/>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496" name="Google Shape;2496;p26"/>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497" name="Google Shape;2497;p26"/>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498" name="Google Shape;2498;p26"/>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i="0" u="none" strike="noStrike" cap="none">
                <a:solidFill>
                  <a:schemeClr val="accent2"/>
                </a:solidFill>
                <a:latin typeface="Calibri"/>
                <a:ea typeface="Calibri"/>
                <a:cs typeface="Calibri"/>
                <a:sym typeface="Calibri"/>
              </a:defRPr>
            </a:lvl1pPr>
            <a:lvl2pPr marL="0" marR="0" lvl="1" indent="0" algn="r" rtl="0">
              <a:spcBef>
                <a:spcPts val="0"/>
              </a:spcBef>
              <a:buNone/>
              <a:defRPr sz="1200" b="1" i="0" u="none" strike="noStrike" cap="none">
                <a:solidFill>
                  <a:schemeClr val="accent2"/>
                </a:solidFill>
                <a:latin typeface="Calibri"/>
                <a:ea typeface="Calibri"/>
                <a:cs typeface="Calibri"/>
                <a:sym typeface="Calibri"/>
              </a:defRPr>
            </a:lvl2pPr>
            <a:lvl3pPr marL="0" marR="0" lvl="2" indent="0" algn="r" rtl="0">
              <a:spcBef>
                <a:spcPts val="0"/>
              </a:spcBef>
              <a:buNone/>
              <a:defRPr sz="1200" b="1" i="0" u="none" strike="noStrike" cap="none">
                <a:solidFill>
                  <a:schemeClr val="accent2"/>
                </a:solidFill>
                <a:latin typeface="Calibri"/>
                <a:ea typeface="Calibri"/>
                <a:cs typeface="Calibri"/>
                <a:sym typeface="Calibri"/>
              </a:defRPr>
            </a:lvl3pPr>
            <a:lvl4pPr marL="0" marR="0" lvl="3" indent="0" algn="r" rtl="0">
              <a:spcBef>
                <a:spcPts val="0"/>
              </a:spcBef>
              <a:buNone/>
              <a:defRPr sz="1200" b="1" i="0" u="none" strike="noStrike" cap="none">
                <a:solidFill>
                  <a:schemeClr val="accent2"/>
                </a:solidFill>
                <a:latin typeface="Calibri"/>
                <a:ea typeface="Calibri"/>
                <a:cs typeface="Calibri"/>
                <a:sym typeface="Calibri"/>
              </a:defRPr>
            </a:lvl4pPr>
            <a:lvl5pPr marL="0" marR="0" lvl="4" indent="0" algn="r" rtl="0">
              <a:spcBef>
                <a:spcPts val="0"/>
              </a:spcBef>
              <a:buNone/>
              <a:defRPr sz="1200" b="1" i="0" u="none" strike="noStrike" cap="none">
                <a:solidFill>
                  <a:schemeClr val="accent2"/>
                </a:solidFill>
                <a:latin typeface="Calibri"/>
                <a:ea typeface="Calibri"/>
                <a:cs typeface="Calibri"/>
                <a:sym typeface="Calibri"/>
              </a:defRPr>
            </a:lvl5pPr>
            <a:lvl6pPr marL="0" marR="0" lvl="5" indent="0" algn="r" rtl="0">
              <a:spcBef>
                <a:spcPts val="0"/>
              </a:spcBef>
              <a:buNone/>
              <a:defRPr sz="1200" b="1" i="0" u="none" strike="noStrike" cap="none">
                <a:solidFill>
                  <a:schemeClr val="accent2"/>
                </a:solidFill>
                <a:latin typeface="Calibri"/>
                <a:ea typeface="Calibri"/>
                <a:cs typeface="Calibri"/>
                <a:sym typeface="Calibri"/>
              </a:defRPr>
            </a:lvl6pPr>
            <a:lvl7pPr marL="0" marR="0" lvl="6" indent="0" algn="r" rtl="0">
              <a:spcBef>
                <a:spcPts val="0"/>
              </a:spcBef>
              <a:buNone/>
              <a:defRPr sz="1200" b="1" i="0" u="none" strike="noStrike" cap="none">
                <a:solidFill>
                  <a:schemeClr val="accent2"/>
                </a:solidFill>
                <a:latin typeface="Calibri"/>
                <a:ea typeface="Calibri"/>
                <a:cs typeface="Calibri"/>
                <a:sym typeface="Calibri"/>
              </a:defRPr>
            </a:lvl7pPr>
            <a:lvl8pPr marL="0" marR="0" lvl="7" indent="0" algn="r" rtl="0">
              <a:spcBef>
                <a:spcPts val="0"/>
              </a:spcBef>
              <a:buNone/>
              <a:defRPr sz="1200" b="1" i="0" u="none" strike="noStrike" cap="none">
                <a:solidFill>
                  <a:schemeClr val="accent2"/>
                </a:solidFill>
                <a:latin typeface="Calibri"/>
                <a:ea typeface="Calibri"/>
                <a:cs typeface="Calibri"/>
                <a:sym typeface="Calibri"/>
              </a:defRPr>
            </a:lvl8pPr>
            <a:lvl9pPr marL="0" marR="0" lvl="8" indent="0" algn="r" rtl="0">
              <a:spcBef>
                <a:spcPts val="0"/>
              </a:spcBef>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499" name="Google Shape;2499;p26"/>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2500" name="Google Shape;2500;p26"/>
          <p:cNvGrpSpPr/>
          <p:nvPr/>
        </p:nvGrpSpPr>
        <p:grpSpPr>
          <a:xfrm>
            <a:off x="-1530678" y="2991542"/>
            <a:ext cx="1404225" cy="2177094"/>
            <a:chOff x="6195941" y="562596"/>
            <a:chExt cx="1872300" cy="2902792"/>
          </a:xfrm>
        </p:grpSpPr>
        <p:grpSp>
          <p:nvGrpSpPr>
            <p:cNvPr id="2501" name="Google Shape;2501;p26"/>
            <p:cNvGrpSpPr/>
            <p:nvPr/>
          </p:nvGrpSpPr>
          <p:grpSpPr>
            <a:xfrm>
              <a:off x="6195941" y="832605"/>
              <a:ext cx="1872300" cy="2632784"/>
              <a:chOff x="-1872716" y="660661"/>
              <a:chExt cx="1872300" cy="1974637"/>
            </a:xfrm>
          </p:grpSpPr>
          <p:sp>
            <p:nvSpPr>
              <p:cNvPr id="2502" name="Google Shape;2502;p2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2503" name="Google Shape;2503;p26"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504" name="Google Shape;2504;p26"/>
            <p:cNvGrpSpPr/>
            <p:nvPr/>
          </p:nvGrpSpPr>
          <p:grpSpPr>
            <a:xfrm>
              <a:off x="6303954" y="562596"/>
              <a:ext cx="540000" cy="540000"/>
              <a:chOff x="6303954" y="562596"/>
              <a:chExt cx="540000" cy="540000"/>
            </a:xfrm>
          </p:grpSpPr>
          <p:sp>
            <p:nvSpPr>
              <p:cNvPr id="2505" name="Google Shape;2505;p26"/>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2506" name="Google Shape;2506;p26"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507" name="Google Shape;2507;p26"/>
          <p:cNvSpPr/>
          <p:nvPr/>
        </p:nvSpPr>
        <p:spPr>
          <a:xfrm>
            <a:off x="2264304" y="1329714"/>
            <a:ext cx="9336381" cy="6538184"/>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508" name="Google Shape;2508;p26"/>
          <p:cNvGrpSpPr/>
          <p:nvPr/>
        </p:nvGrpSpPr>
        <p:grpSpPr>
          <a:xfrm>
            <a:off x="7916400" y="221400"/>
            <a:ext cx="893994" cy="358950"/>
            <a:chOff x="1899" y="899"/>
            <a:chExt cx="4163" cy="1671"/>
          </a:xfrm>
        </p:grpSpPr>
        <p:sp>
          <p:nvSpPr>
            <p:cNvPr id="2509" name="Google Shape;2509;p2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0" name="Google Shape;2510;p2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1" name="Google Shape;2511;p2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2" name="Google Shape;2512;p2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3" name="Google Shape;2513;p2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4" name="Google Shape;2514;p2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5" name="Google Shape;2515;p2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6" name="Google Shape;2516;p2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7" name="Google Shape;2517;p2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8" name="Google Shape;2518;p2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9" name="Google Shape;2519;p2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0" name="Google Shape;2520;p26"/>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1" name="Google Shape;2521;p2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2" name="Google Shape;2522;p2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3" name="Google Shape;2523;p2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4" name="Google Shape;2524;p2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5" name="Google Shape;2525;p26"/>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6" name="Google Shape;2526;p2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7" name="Google Shape;2527;p2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8" name="Google Shape;2528;p2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9" name="Google Shape;2529;p2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0" name="Google Shape;2530;p2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1" name="Google Shape;2531;p2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2" name="Google Shape;2532;p2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3" name="Google Shape;2533;p2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4" name="Google Shape;2534;p2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5" name="Google Shape;2535;p2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6" name="Google Shape;2536;p2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7" name="Google Shape;2537;p2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8" name="Google Shape;2538;p2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9" name="Google Shape;2539;p2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0" name="Google Shape;2540;p2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1" name="Google Shape;2541;p2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2" name="Google Shape;2542;p2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3" name="Google Shape;2543;p2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4" name="Google Shape;2544;p2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5" name="Google Shape;2545;p2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6" name="Google Shape;2546;p2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7" name="Google Shape;2547;p2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8" name="Google Shape;2548;p2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9" name="Google Shape;2549;p2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0" name="Google Shape;2550;p2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1" name="Google Shape;2551;p2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2" name="Google Shape;2552;p2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3" name="Google Shape;2553;p2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4" name="Google Shape;2554;p2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5" name="Google Shape;2555;p2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6" name="Google Shape;2556;p2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7" name="Google Shape;2557;p2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8" name="Google Shape;2558;p2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9" name="Google Shape;2559;p2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0" name="Google Shape;2560;p2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1" name="Google Shape;2561;p2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2" name="Google Shape;2562;p2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3" name="Google Shape;2563;p2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4" name="Google Shape;2564;p2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5" name="Google Shape;2565;p2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6" name="Google Shape;2566;p2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7" name="Google Shape;2567;p2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8" name="Google Shape;2568;p2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9" name="Google Shape;2569;p2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0" name="Google Shape;2570;p2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1" name="Google Shape;2571;p2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2" name="Google Shape;2572;p2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3" name="Google Shape;2573;p2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4" name="Google Shape;2574;p2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5" name="Google Shape;2575;p2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6" name="Google Shape;2576;p2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7" name="Google Shape;2577;p2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8" name="Google Shape;2578;p2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9" name="Google Shape;2579;p2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0" name="Google Shape;2580;p2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1" name="Google Shape;2581;p2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2" name="Google Shape;2582;p2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3" name="Google Shape;2583;p2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4" name="Google Shape;2584;p2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5" name="Google Shape;2585;p2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6" name="Google Shape;2586;p2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7" name="Google Shape;2587;p2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8" name="Google Shape;2588;p26"/>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9" name="Google Shape;2589;p2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0" name="Google Shape;2590;p2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1" name="Google Shape;2591;p2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2" name="Google Shape;2592;p2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3" name="Google Shape;2593;p2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4" name="Google Shape;2594;p2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5" name="Google Shape;2595;p2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6" name="Google Shape;2596;p2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7" name="Google Shape;2597;p2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8" name="Google Shape;2598;p2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9" name="Google Shape;2599;p2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00" name="Google Shape;2600;p2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01" name="Google Shape;2601;p2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2602" name="Google Shape;2602;p26"/>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Front cover: Background image">
  <p:cSld name="Front cover: Background image">
    <p:bg>
      <p:bgPr>
        <a:blipFill>
          <a:blip r:embed="rId2">
            <a:alphaModFix/>
          </a:blip>
          <a:stretch>
            <a:fillRect/>
          </a:stretch>
        </a:blipFill>
        <a:effectLst/>
      </p:bgPr>
    </p:bg>
    <p:spTree>
      <p:nvGrpSpPr>
        <p:cNvPr id="1" name="Shape 2603"/>
        <p:cNvGrpSpPr/>
        <p:nvPr/>
      </p:nvGrpSpPr>
      <p:grpSpPr>
        <a:xfrm>
          <a:off x="0" y="0"/>
          <a:ext cx="0" cy="0"/>
          <a:chOff x="0" y="0"/>
          <a:chExt cx="0" cy="0"/>
        </a:xfrm>
      </p:grpSpPr>
      <p:sp>
        <p:nvSpPr>
          <p:cNvPr id="2604" name="Google Shape;2604;p27"/>
          <p:cNvSpPr/>
          <p:nvPr/>
        </p:nvSpPr>
        <p:spPr>
          <a:xfrm rot="-5400000">
            <a:off x="2802271" y="-1200601"/>
            <a:ext cx="5143500" cy="7544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605" name="Google Shape;2605;p27"/>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606" name="Google Shape;2606;p27"/>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607" name="Google Shape;2607;p27"/>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2608" name="Google Shape;2608;p27"/>
          <p:cNvGrpSpPr/>
          <p:nvPr/>
        </p:nvGrpSpPr>
        <p:grpSpPr>
          <a:xfrm>
            <a:off x="5221340" y="819609"/>
            <a:ext cx="1862198" cy="747695"/>
            <a:chOff x="1899" y="899"/>
            <a:chExt cx="4163" cy="1671"/>
          </a:xfrm>
        </p:grpSpPr>
        <p:sp>
          <p:nvSpPr>
            <p:cNvPr id="2609" name="Google Shape;2609;p2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0" name="Google Shape;2610;p2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1" name="Google Shape;2611;p2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2" name="Google Shape;2612;p2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3" name="Google Shape;2613;p2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4" name="Google Shape;2614;p2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5" name="Google Shape;2615;p2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6" name="Google Shape;2616;p2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7" name="Google Shape;2617;p2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8" name="Google Shape;2618;p2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9" name="Google Shape;2619;p2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0" name="Google Shape;2620;p27"/>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1" name="Google Shape;2621;p2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2" name="Google Shape;2622;p2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3" name="Google Shape;2623;p2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4" name="Google Shape;2624;p2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5" name="Google Shape;2625;p27"/>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6" name="Google Shape;2626;p2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7" name="Google Shape;2627;p2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8" name="Google Shape;2628;p2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9" name="Google Shape;2629;p2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0" name="Google Shape;2630;p2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1" name="Google Shape;2631;p2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2" name="Google Shape;2632;p2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3" name="Google Shape;2633;p2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4" name="Google Shape;2634;p2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5" name="Google Shape;2635;p2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6" name="Google Shape;2636;p2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7" name="Google Shape;2637;p2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8" name="Google Shape;2638;p2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9" name="Google Shape;2639;p2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0" name="Google Shape;2640;p2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1" name="Google Shape;2641;p2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2" name="Google Shape;2642;p2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3" name="Google Shape;2643;p2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4" name="Google Shape;2644;p2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5" name="Google Shape;2645;p2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6" name="Google Shape;2646;p2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7" name="Google Shape;2647;p2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8" name="Google Shape;2648;p2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9" name="Google Shape;2649;p2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0" name="Google Shape;2650;p2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1" name="Google Shape;2651;p2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2" name="Google Shape;2652;p2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3" name="Google Shape;2653;p2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4" name="Google Shape;2654;p2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5" name="Google Shape;2655;p2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6" name="Google Shape;2656;p2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7" name="Google Shape;2657;p2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8" name="Google Shape;2658;p2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9" name="Google Shape;2659;p2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0" name="Google Shape;2660;p2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1" name="Google Shape;2661;p2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2" name="Google Shape;2662;p2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3" name="Google Shape;2663;p2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4" name="Google Shape;2664;p2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5" name="Google Shape;2665;p2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6" name="Google Shape;2666;p2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7" name="Google Shape;2667;p2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8" name="Google Shape;2668;p2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9" name="Google Shape;2669;p2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0" name="Google Shape;2670;p2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1" name="Google Shape;2671;p2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2" name="Google Shape;2672;p2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3" name="Google Shape;2673;p2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4" name="Google Shape;2674;p2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5" name="Google Shape;2675;p2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6" name="Google Shape;2676;p2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7" name="Google Shape;2677;p2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8" name="Google Shape;2678;p2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9" name="Google Shape;2679;p2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0" name="Google Shape;2680;p2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1" name="Google Shape;2681;p2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2" name="Google Shape;2682;p2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3" name="Google Shape;2683;p2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4" name="Google Shape;2684;p2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5" name="Google Shape;2685;p2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6" name="Google Shape;2686;p2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7" name="Google Shape;2687;p2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8" name="Google Shape;2688;p27"/>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9" name="Google Shape;2689;p2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0" name="Google Shape;2690;p2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1" name="Google Shape;2691;p2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2" name="Google Shape;2692;p2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3" name="Google Shape;2693;p2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4" name="Google Shape;2694;p2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5" name="Google Shape;2695;p2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6" name="Google Shape;2696;p2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7" name="Google Shape;2697;p2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8" name="Google Shape;2698;p2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9" name="Google Shape;2699;p2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00" name="Google Shape;2700;p2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01" name="Google Shape;2701;p2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2702" name="Google Shape;2702;p27"/>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2703" name="Google Shape;2703;p27"/>
          <p:cNvSpPr txBox="1">
            <a:spLocks noGrp="1"/>
          </p:cNvSpPr>
          <p:nvPr>
            <p:ph type="title"/>
          </p:nvPr>
        </p:nvSpPr>
        <p:spPr>
          <a:xfrm>
            <a:off x="5221340" y="1842356"/>
            <a:ext cx="3468300" cy="1446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3000"/>
              <a:buFont typeface="Calibri"/>
              <a:buNone/>
              <a:defRPr sz="30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704" name="Google Shape;2704;p27"/>
          <p:cNvSpPr txBox="1">
            <a:spLocks noGrp="1"/>
          </p:cNvSpPr>
          <p:nvPr>
            <p:ph type="body" idx="1"/>
          </p:nvPr>
        </p:nvSpPr>
        <p:spPr>
          <a:xfrm>
            <a:off x="5221340" y="3540592"/>
            <a:ext cx="3468300" cy="5277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rtl="0">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705" name="Google Shape;2705;p27"/>
          <p:cNvSpPr/>
          <p:nvPr/>
        </p:nvSpPr>
        <p:spPr>
          <a:xfrm>
            <a:off x="-1747975" y="135407"/>
            <a:ext cx="6662274" cy="466553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pic>
        <p:nvPicPr>
          <p:cNvPr id="2706" name="Google Shape;2706;p27"/>
          <p:cNvPicPr preferRelativeResize="0"/>
          <p:nvPr/>
        </p:nvPicPr>
        <p:blipFill rotWithShape="1">
          <a:blip r:embed="rId3">
            <a:alphaModFix/>
          </a:blip>
          <a:srcRect/>
          <a:stretch/>
        </p:blipFill>
        <p:spPr>
          <a:xfrm>
            <a:off x="7630942" y="927426"/>
            <a:ext cx="1215133" cy="615925"/>
          </a:xfrm>
          <a:prstGeom prst="rect">
            <a:avLst/>
          </a:prstGeom>
          <a:noFill/>
          <a:ln>
            <a:noFill/>
          </a:ln>
        </p:spPr>
      </p:pic>
      <p:grpSp>
        <p:nvGrpSpPr>
          <p:cNvPr id="2707" name="Google Shape;2707;p27"/>
          <p:cNvGrpSpPr/>
          <p:nvPr/>
        </p:nvGrpSpPr>
        <p:grpSpPr>
          <a:xfrm>
            <a:off x="-1530678" y="653649"/>
            <a:ext cx="1026225" cy="1698128"/>
            <a:chOff x="-1836712" y="2937191"/>
            <a:chExt cx="1368300" cy="2264171"/>
          </a:xfrm>
        </p:grpSpPr>
        <p:pic>
          <p:nvPicPr>
            <p:cNvPr id="2708" name="Google Shape;2708;p27" descr="icon_camera_circle.png"/>
            <p:cNvPicPr preferRelativeResize="0"/>
            <p:nvPr/>
          </p:nvPicPr>
          <p:blipFill rotWithShape="1">
            <a:blip r:embed="rId4">
              <a:alphaModFix/>
            </a:blip>
            <a:srcRect/>
            <a:stretch/>
          </p:blipFill>
          <p:spPr>
            <a:xfrm>
              <a:off x="-1728699" y="2937191"/>
              <a:ext cx="640111" cy="640111"/>
            </a:xfrm>
            <a:prstGeom prst="rect">
              <a:avLst/>
            </a:prstGeom>
            <a:noFill/>
            <a:ln>
              <a:noFill/>
            </a:ln>
          </p:spPr>
        </p:pic>
        <p:sp>
          <p:nvSpPr>
            <p:cNvPr id="2709" name="Google Shape;2709;p27"/>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2710" name="Google Shape;2710;p27" descr="icon_information-white.png"/>
            <p:cNvPicPr preferRelativeResize="0"/>
            <p:nvPr/>
          </p:nvPicPr>
          <p:blipFill rotWithShape="1">
            <a:blip r:embed="rId5">
              <a:alphaModFix/>
            </a:blip>
            <a:srcRect/>
            <a:stretch/>
          </p:blipFill>
          <p:spPr>
            <a:xfrm>
              <a:off x="-1728699" y="3245911"/>
              <a:ext cx="121592" cy="320113"/>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05"/>
                                        </p:tgtEl>
                                        <p:attrNameLst>
                                          <p:attrName>style.visibility</p:attrName>
                                        </p:attrNameLst>
                                      </p:cBhvr>
                                      <p:to>
                                        <p:strVal val="visible"/>
                                      </p:to>
                                    </p:set>
                                    <p:animEffect transition="in" filter="fade">
                                      <p:cBhvr>
                                        <p:cTn id="7" dur="500"/>
                                        <p:tgtEl>
                                          <p:spTgt spid="270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08"/>
                                        </p:tgtEl>
                                        <p:attrNameLst>
                                          <p:attrName>style.visibility</p:attrName>
                                        </p:attrNameLst>
                                      </p:cBhvr>
                                      <p:to>
                                        <p:strVal val="visible"/>
                                      </p:to>
                                    </p:set>
                                    <p:animEffect transition="in" filter="fade">
                                      <p:cBhvr>
                                        <p:cTn id="11" dur="500"/>
                                        <p:tgtEl>
                                          <p:spTgt spid="2608"/>
                                        </p:tgtEl>
                                      </p:cBhvr>
                                    </p:animEffect>
                                  </p:childTnLst>
                                </p:cTn>
                              </p:par>
                              <p:par>
                                <p:cTn id="12" presetID="10" presetClass="entr" presetSubtype="0" fill="hold" nodeType="withEffect">
                                  <p:stCondLst>
                                    <p:cond delay="0"/>
                                  </p:stCondLst>
                                  <p:childTnLst>
                                    <p:set>
                                      <p:cBhvr>
                                        <p:cTn id="13" dur="1" fill="hold">
                                          <p:stCondLst>
                                            <p:cond delay="0"/>
                                          </p:stCondLst>
                                        </p:cTn>
                                        <p:tgtEl>
                                          <p:spTgt spid="2703"/>
                                        </p:tgtEl>
                                        <p:attrNameLst>
                                          <p:attrName>style.visibility</p:attrName>
                                        </p:attrNameLst>
                                      </p:cBhvr>
                                      <p:to>
                                        <p:strVal val="visible"/>
                                      </p:to>
                                    </p:set>
                                    <p:animEffect transition="in" filter="fade">
                                      <p:cBhvr>
                                        <p:cTn id="14" dur="500"/>
                                        <p:tgtEl>
                                          <p:spTgt spid="2703"/>
                                        </p:tgtEl>
                                      </p:cBhvr>
                                    </p:animEffect>
                                  </p:childTnLst>
                                </p:cTn>
                              </p:par>
                              <p:par>
                                <p:cTn id="15" presetID="10" presetClass="entr" presetSubtype="0" fill="hold" nodeType="withEffect">
                                  <p:stCondLst>
                                    <p:cond delay="0"/>
                                  </p:stCondLst>
                                  <p:childTnLst>
                                    <p:set>
                                      <p:cBhvr>
                                        <p:cTn id="16" dur="1" fill="hold">
                                          <p:stCondLst>
                                            <p:cond delay="0"/>
                                          </p:stCondLst>
                                        </p:cTn>
                                        <p:tgtEl>
                                          <p:spTgt spid="2704">
                                            <p:txEl>
                                              <p:pRg st="0" end="0"/>
                                            </p:txEl>
                                          </p:spTgt>
                                        </p:tgtEl>
                                        <p:attrNameLst>
                                          <p:attrName>style.visibility</p:attrName>
                                        </p:attrNameLst>
                                      </p:cBhvr>
                                      <p:to>
                                        <p:strVal val="visible"/>
                                      </p:to>
                                    </p:set>
                                    <p:animEffect transition="in" filter="fade">
                                      <p:cBhvr>
                                        <p:cTn id="17" dur="500"/>
                                        <p:tgtEl>
                                          <p:spTgt spid="2704">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704">
                                            <p:txEl>
                                              <p:pRg st="1" end="1"/>
                                            </p:txEl>
                                          </p:spTgt>
                                        </p:tgtEl>
                                        <p:attrNameLst>
                                          <p:attrName>style.visibility</p:attrName>
                                        </p:attrNameLst>
                                      </p:cBhvr>
                                      <p:to>
                                        <p:strVal val="visible"/>
                                      </p:to>
                                    </p:set>
                                    <p:animEffect transition="in" filter="fade">
                                      <p:cBhvr>
                                        <p:cTn id="20" dur="500"/>
                                        <p:tgtEl>
                                          <p:spTgt spid="2704">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704">
                                            <p:txEl>
                                              <p:pRg st="2" end="2"/>
                                            </p:txEl>
                                          </p:spTgt>
                                        </p:tgtEl>
                                        <p:attrNameLst>
                                          <p:attrName>style.visibility</p:attrName>
                                        </p:attrNameLst>
                                      </p:cBhvr>
                                      <p:to>
                                        <p:strVal val="visible"/>
                                      </p:to>
                                    </p:set>
                                    <p:animEffect transition="in" filter="fade">
                                      <p:cBhvr>
                                        <p:cTn id="23" dur="500"/>
                                        <p:tgtEl>
                                          <p:spTgt spid="2704">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704">
                                            <p:txEl>
                                              <p:pRg st="3" end="3"/>
                                            </p:txEl>
                                          </p:spTgt>
                                        </p:tgtEl>
                                        <p:attrNameLst>
                                          <p:attrName>style.visibility</p:attrName>
                                        </p:attrNameLst>
                                      </p:cBhvr>
                                      <p:to>
                                        <p:strVal val="visible"/>
                                      </p:to>
                                    </p:set>
                                    <p:animEffect transition="in" filter="fade">
                                      <p:cBhvr>
                                        <p:cTn id="26" dur="500"/>
                                        <p:tgtEl>
                                          <p:spTgt spid="2704">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704">
                                            <p:txEl>
                                              <p:pRg st="4" end="4"/>
                                            </p:txEl>
                                          </p:spTgt>
                                        </p:tgtEl>
                                        <p:attrNameLst>
                                          <p:attrName>style.visibility</p:attrName>
                                        </p:attrNameLst>
                                      </p:cBhvr>
                                      <p:to>
                                        <p:strVal val="visible"/>
                                      </p:to>
                                    </p:set>
                                    <p:animEffect transition="in" filter="fade">
                                      <p:cBhvr>
                                        <p:cTn id="29" dur="500"/>
                                        <p:tgtEl>
                                          <p:spTgt spid="2704">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704">
                                            <p:txEl>
                                              <p:pRg st="5" end="5"/>
                                            </p:txEl>
                                          </p:spTgt>
                                        </p:tgtEl>
                                        <p:attrNameLst>
                                          <p:attrName>style.visibility</p:attrName>
                                        </p:attrNameLst>
                                      </p:cBhvr>
                                      <p:to>
                                        <p:strVal val="visible"/>
                                      </p:to>
                                    </p:set>
                                    <p:animEffect transition="in" filter="fade">
                                      <p:cBhvr>
                                        <p:cTn id="32" dur="500"/>
                                        <p:tgtEl>
                                          <p:spTgt spid="2704">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704">
                                            <p:txEl>
                                              <p:pRg st="6" end="6"/>
                                            </p:txEl>
                                          </p:spTgt>
                                        </p:tgtEl>
                                        <p:attrNameLst>
                                          <p:attrName>style.visibility</p:attrName>
                                        </p:attrNameLst>
                                      </p:cBhvr>
                                      <p:to>
                                        <p:strVal val="visible"/>
                                      </p:to>
                                    </p:set>
                                    <p:animEffect transition="in" filter="fade">
                                      <p:cBhvr>
                                        <p:cTn id="35" dur="500"/>
                                        <p:tgtEl>
                                          <p:spTgt spid="2704">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704">
                                            <p:txEl>
                                              <p:pRg st="7" end="7"/>
                                            </p:txEl>
                                          </p:spTgt>
                                        </p:tgtEl>
                                        <p:attrNameLst>
                                          <p:attrName>style.visibility</p:attrName>
                                        </p:attrNameLst>
                                      </p:cBhvr>
                                      <p:to>
                                        <p:strVal val="visible"/>
                                      </p:to>
                                    </p:set>
                                    <p:animEffect transition="in" filter="fade">
                                      <p:cBhvr>
                                        <p:cTn id="38" dur="500"/>
                                        <p:tgtEl>
                                          <p:spTgt spid="2704">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704">
                                            <p:txEl>
                                              <p:pRg st="8" end="8"/>
                                            </p:txEl>
                                          </p:spTgt>
                                        </p:tgtEl>
                                        <p:attrNameLst>
                                          <p:attrName>style.visibility</p:attrName>
                                        </p:attrNameLst>
                                      </p:cBhvr>
                                      <p:to>
                                        <p:strVal val="visible"/>
                                      </p:to>
                                    </p:set>
                                    <p:animEffect transition="in" filter="fade">
                                      <p:cBhvr>
                                        <p:cTn id="41" dur="500"/>
                                        <p:tgtEl>
                                          <p:spTgt spid="2704">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2706"/>
                                        </p:tgtEl>
                                        <p:attrNameLst>
                                          <p:attrName>style.visibility</p:attrName>
                                        </p:attrNameLst>
                                      </p:cBhvr>
                                      <p:to>
                                        <p:strVal val="visible"/>
                                      </p:to>
                                    </p:set>
                                    <p:animEffect transition="in" filter="fade">
                                      <p:cBhvr>
                                        <p:cTn id="45" dur="1000"/>
                                        <p:tgtEl>
                                          <p:spTgt spid="2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Front cover: Colour">
  <p:cSld name="Front cover: Colour">
    <p:bg>
      <p:bgPr>
        <a:solidFill>
          <a:schemeClr val="dk2"/>
        </a:solidFill>
        <a:effectLst/>
      </p:bgPr>
    </p:bg>
    <p:spTree>
      <p:nvGrpSpPr>
        <p:cNvPr id="1" name="Shape 2711"/>
        <p:cNvGrpSpPr/>
        <p:nvPr/>
      </p:nvGrpSpPr>
      <p:grpSpPr>
        <a:xfrm>
          <a:off x="0" y="0"/>
          <a:ext cx="0" cy="0"/>
          <a:chOff x="0" y="0"/>
          <a:chExt cx="0" cy="0"/>
        </a:xfrm>
      </p:grpSpPr>
      <p:sp>
        <p:nvSpPr>
          <p:cNvPr id="2712" name="Google Shape;2712;p28"/>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713" name="Google Shape;2713;p28"/>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714" name="Google Shape;2714;p28"/>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2715" name="Google Shape;2715;p28"/>
          <p:cNvGrpSpPr/>
          <p:nvPr/>
        </p:nvGrpSpPr>
        <p:grpSpPr>
          <a:xfrm>
            <a:off x="5221340" y="819609"/>
            <a:ext cx="1862198" cy="747695"/>
            <a:chOff x="1899" y="899"/>
            <a:chExt cx="4163" cy="1671"/>
          </a:xfrm>
        </p:grpSpPr>
        <p:sp>
          <p:nvSpPr>
            <p:cNvPr id="2716" name="Google Shape;2716;p2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17" name="Google Shape;2717;p2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18" name="Google Shape;2718;p2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19" name="Google Shape;2719;p2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0" name="Google Shape;2720;p2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1" name="Google Shape;2721;p2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2" name="Google Shape;2722;p2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3" name="Google Shape;2723;p2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4" name="Google Shape;2724;p2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5" name="Google Shape;2725;p2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6" name="Google Shape;2726;p2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7" name="Google Shape;2727;p28"/>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8" name="Google Shape;2728;p2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9" name="Google Shape;2729;p2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0" name="Google Shape;2730;p2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1" name="Google Shape;2731;p2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2" name="Google Shape;2732;p28"/>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3" name="Google Shape;2733;p2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4" name="Google Shape;2734;p2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5" name="Google Shape;2735;p2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6" name="Google Shape;2736;p2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7" name="Google Shape;2737;p2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8" name="Google Shape;2738;p2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9" name="Google Shape;2739;p2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0" name="Google Shape;2740;p2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1" name="Google Shape;2741;p2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2" name="Google Shape;2742;p2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3" name="Google Shape;2743;p2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4" name="Google Shape;2744;p2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5" name="Google Shape;2745;p2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6" name="Google Shape;2746;p2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7" name="Google Shape;2747;p2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8" name="Google Shape;2748;p2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9" name="Google Shape;2749;p2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0" name="Google Shape;2750;p2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1" name="Google Shape;2751;p2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2" name="Google Shape;2752;p2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3" name="Google Shape;2753;p2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4" name="Google Shape;2754;p2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5" name="Google Shape;2755;p2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6" name="Google Shape;2756;p2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7" name="Google Shape;2757;p2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8" name="Google Shape;2758;p2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9" name="Google Shape;2759;p2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0" name="Google Shape;2760;p2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1" name="Google Shape;2761;p2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2" name="Google Shape;2762;p2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3" name="Google Shape;2763;p2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4" name="Google Shape;2764;p2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5" name="Google Shape;2765;p2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6" name="Google Shape;2766;p2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7" name="Google Shape;2767;p2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8" name="Google Shape;2768;p2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9" name="Google Shape;2769;p2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0" name="Google Shape;2770;p2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1" name="Google Shape;2771;p2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2" name="Google Shape;2772;p2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3" name="Google Shape;2773;p2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4" name="Google Shape;2774;p2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5" name="Google Shape;2775;p2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6" name="Google Shape;2776;p2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7" name="Google Shape;2777;p2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8" name="Google Shape;2778;p2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9" name="Google Shape;2779;p2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0" name="Google Shape;2780;p2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1" name="Google Shape;2781;p2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2" name="Google Shape;2782;p2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3" name="Google Shape;2783;p2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4" name="Google Shape;2784;p2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5" name="Google Shape;2785;p2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6" name="Google Shape;2786;p2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7" name="Google Shape;2787;p2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8" name="Google Shape;2788;p2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9" name="Google Shape;2789;p2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0" name="Google Shape;2790;p2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1" name="Google Shape;2791;p2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2" name="Google Shape;2792;p2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3" name="Google Shape;2793;p2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4" name="Google Shape;2794;p2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5" name="Google Shape;2795;p28"/>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6" name="Google Shape;2796;p2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7" name="Google Shape;2797;p2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8" name="Google Shape;2798;p2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9" name="Google Shape;2799;p2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0" name="Google Shape;2800;p2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1" name="Google Shape;2801;p2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2" name="Google Shape;2802;p2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3" name="Google Shape;2803;p2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4" name="Google Shape;2804;p2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5" name="Google Shape;2805;p2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6" name="Google Shape;2806;p2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7" name="Google Shape;2807;p2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8" name="Google Shape;2808;p2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2809" name="Google Shape;2809;p28"/>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2810" name="Google Shape;2810;p28"/>
          <p:cNvSpPr txBox="1">
            <a:spLocks noGrp="1"/>
          </p:cNvSpPr>
          <p:nvPr>
            <p:ph type="title"/>
          </p:nvPr>
        </p:nvSpPr>
        <p:spPr>
          <a:xfrm>
            <a:off x="5221340" y="1842356"/>
            <a:ext cx="3468300" cy="1446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3000"/>
              <a:buFont typeface="Calibri"/>
              <a:buNone/>
              <a:defRPr sz="30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811" name="Google Shape;2811;p28"/>
          <p:cNvSpPr txBox="1">
            <a:spLocks noGrp="1"/>
          </p:cNvSpPr>
          <p:nvPr>
            <p:ph type="body" idx="1"/>
          </p:nvPr>
        </p:nvSpPr>
        <p:spPr>
          <a:xfrm>
            <a:off x="5221340" y="3540592"/>
            <a:ext cx="3468300" cy="5277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rtl="0">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812" name="Google Shape;2812;p28"/>
          <p:cNvSpPr/>
          <p:nvPr/>
        </p:nvSpPr>
        <p:spPr>
          <a:xfrm>
            <a:off x="-1747975" y="135407"/>
            <a:ext cx="6662274" cy="466553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pic>
        <p:nvPicPr>
          <p:cNvPr id="2813" name="Google Shape;2813;p28"/>
          <p:cNvPicPr preferRelativeResize="0"/>
          <p:nvPr/>
        </p:nvPicPr>
        <p:blipFill rotWithShape="1">
          <a:blip r:embed="rId2">
            <a:alphaModFix/>
          </a:blip>
          <a:srcRect/>
          <a:stretch/>
        </p:blipFill>
        <p:spPr>
          <a:xfrm>
            <a:off x="7630942" y="927426"/>
            <a:ext cx="1215133" cy="615925"/>
          </a:xfrm>
          <a:prstGeom prst="rect">
            <a:avLst/>
          </a:prstGeom>
          <a:noFill/>
          <a:ln>
            <a:noFill/>
          </a:ln>
        </p:spPr>
      </p:pic>
      <p:grpSp>
        <p:nvGrpSpPr>
          <p:cNvPr id="2814" name="Google Shape;2814;p28"/>
          <p:cNvGrpSpPr/>
          <p:nvPr/>
        </p:nvGrpSpPr>
        <p:grpSpPr>
          <a:xfrm>
            <a:off x="-1449668" y="146875"/>
            <a:ext cx="1026225" cy="2044304"/>
            <a:chOff x="-1555624" y="1196393"/>
            <a:chExt cx="1368300" cy="2725739"/>
          </a:xfrm>
        </p:grpSpPr>
        <p:grpSp>
          <p:nvGrpSpPr>
            <p:cNvPr id="2815" name="Google Shape;2815;p28"/>
            <p:cNvGrpSpPr/>
            <p:nvPr/>
          </p:nvGrpSpPr>
          <p:grpSpPr>
            <a:xfrm>
              <a:off x="-1555624" y="1488707"/>
              <a:ext cx="1368300" cy="2433425"/>
              <a:chOff x="-1836712" y="3275837"/>
              <a:chExt cx="1368300" cy="2433425"/>
            </a:xfrm>
          </p:grpSpPr>
          <p:sp>
            <p:nvSpPr>
              <p:cNvPr id="2816" name="Google Shape;2816;p28"/>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background 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&gt;Solid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a:p>
            </p:txBody>
          </p:sp>
          <p:pic>
            <p:nvPicPr>
              <p:cNvPr id="2817" name="Google Shape;2817;p28" descr="icon_information-white.png"/>
              <p:cNvPicPr preferRelativeResize="0"/>
              <p:nvPr/>
            </p:nvPicPr>
            <p:blipFill rotWithShape="1">
              <a:blip r:embed="rId3">
                <a:alphaModFix/>
              </a:blip>
              <a:srcRect/>
              <a:stretch/>
            </p:blipFill>
            <p:spPr>
              <a:xfrm>
                <a:off x="-1728699" y="3275837"/>
                <a:ext cx="121592" cy="320113"/>
              </a:xfrm>
              <a:prstGeom prst="rect">
                <a:avLst/>
              </a:prstGeom>
              <a:noFill/>
              <a:ln>
                <a:noFill/>
              </a:ln>
            </p:spPr>
          </p:pic>
        </p:grpSp>
        <p:pic>
          <p:nvPicPr>
            <p:cNvPr id="2818" name="Google Shape;2818;p28"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2819" name="Google Shape;2819;p28"/>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12"/>
                                        </p:tgtEl>
                                        <p:attrNameLst>
                                          <p:attrName>style.visibility</p:attrName>
                                        </p:attrNameLst>
                                      </p:cBhvr>
                                      <p:to>
                                        <p:strVal val="visible"/>
                                      </p:to>
                                    </p:set>
                                    <p:animEffect transition="in" filter="fade">
                                      <p:cBhvr>
                                        <p:cTn id="7" dur="500"/>
                                        <p:tgtEl>
                                          <p:spTgt spid="28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15"/>
                                        </p:tgtEl>
                                        <p:attrNameLst>
                                          <p:attrName>style.visibility</p:attrName>
                                        </p:attrNameLst>
                                      </p:cBhvr>
                                      <p:to>
                                        <p:strVal val="visible"/>
                                      </p:to>
                                    </p:set>
                                    <p:animEffect transition="in" filter="fade">
                                      <p:cBhvr>
                                        <p:cTn id="11" dur="500"/>
                                        <p:tgtEl>
                                          <p:spTgt spid="2715"/>
                                        </p:tgtEl>
                                      </p:cBhvr>
                                    </p:animEffect>
                                  </p:childTnLst>
                                </p:cTn>
                              </p:par>
                              <p:par>
                                <p:cTn id="12" presetID="10" presetClass="entr" presetSubtype="0" fill="hold" nodeType="withEffect">
                                  <p:stCondLst>
                                    <p:cond delay="0"/>
                                  </p:stCondLst>
                                  <p:childTnLst>
                                    <p:set>
                                      <p:cBhvr>
                                        <p:cTn id="13" dur="1" fill="hold">
                                          <p:stCondLst>
                                            <p:cond delay="0"/>
                                          </p:stCondLst>
                                        </p:cTn>
                                        <p:tgtEl>
                                          <p:spTgt spid="2810"/>
                                        </p:tgtEl>
                                        <p:attrNameLst>
                                          <p:attrName>style.visibility</p:attrName>
                                        </p:attrNameLst>
                                      </p:cBhvr>
                                      <p:to>
                                        <p:strVal val="visible"/>
                                      </p:to>
                                    </p:set>
                                    <p:animEffect transition="in" filter="fade">
                                      <p:cBhvr>
                                        <p:cTn id="14" dur="500"/>
                                        <p:tgtEl>
                                          <p:spTgt spid="2810"/>
                                        </p:tgtEl>
                                      </p:cBhvr>
                                    </p:animEffect>
                                  </p:childTnLst>
                                </p:cTn>
                              </p:par>
                              <p:par>
                                <p:cTn id="15" presetID="10" presetClass="entr" presetSubtype="0" fill="hold" nodeType="withEffect">
                                  <p:stCondLst>
                                    <p:cond delay="0"/>
                                  </p:stCondLst>
                                  <p:childTnLst>
                                    <p:set>
                                      <p:cBhvr>
                                        <p:cTn id="16" dur="1" fill="hold">
                                          <p:stCondLst>
                                            <p:cond delay="0"/>
                                          </p:stCondLst>
                                        </p:cTn>
                                        <p:tgtEl>
                                          <p:spTgt spid="2811">
                                            <p:txEl>
                                              <p:pRg st="0" end="0"/>
                                            </p:txEl>
                                          </p:spTgt>
                                        </p:tgtEl>
                                        <p:attrNameLst>
                                          <p:attrName>style.visibility</p:attrName>
                                        </p:attrNameLst>
                                      </p:cBhvr>
                                      <p:to>
                                        <p:strVal val="visible"/>
                                      </p:to>
                                    </p:set>
                                    <p:animEffect transition="in" filter="fade">
                                      <p:cBhvr>
                                        <p:cTn id="17" dur="500"/>
                                        <p:tgtEl>
                                          <p:spTgt spid="2811">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811">
                                            <p:txEl>
                                              <p:pRg st="1" end="1"/>
                                            </p:txEl>
                                          </p:spTgt>
                                        </p:tgtEl>
                                        <p:attrNameLst>
                                          <p:attrName>style.visibility</p:attrName>
                                        </p:attrNameLst>
                                      </p:cBhvr>
                                      <p:to>
                                        <p:strVal val="visible"/>
                                      </p:to>
                                    </p:set>
                                    <p:animEffect transition="in" filter="fade">
                                      <p:cBhvr>
                                        <p:cTn id="20" dur="500"/>
                                        <p:tgtEl>
                                          <p:spTgt spid="2811">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811">
                                            <p:txEl>
                                              <p:pRg st="2" end="2"/>
                                            </p:txEl>
                                          </p:spTgt>
                                        </p:tgtEl>
                                        <p:attrNameLst>
                                          <p:attrName>style.visibility</p:attrName>
                                        </p:attrNameLst>
                                      </p:cBhvr>
                                      <p:to>
                                        <p:strVal val="visible"/>
                                      </p:to>
                                    </p:set>
                                    <p:animEffect transition="in" filter="fade">
                                      <p:cBhvr>
                                        <p:cTn id="23" dur="500"/>
                                        <p:tgtEl>
                                          <p:spTgt spid="2811">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811">
                                            <p:txEl>
                                              <p:pRg st="3" end="3"/>
                                            </p:txEl>
                                          </p:spTgt>
                                        </p:tgtEl>
                                        <p:attrNameLst>
                                          <p:attrName>style.visibility</p:attrName>
                                        </p:attrNameLst>
                                      </p:cBhvr>
                                      <p:to>
                                        <p:strVal val="visible"/>
                                      </p:to>
                                    </p:set>
                                    <p:animEffect transition="in" filter="fade">
                                      <p:cBhvr>
                                        <p:cTn id="26" dur="500"/>
                                        <p:tgtEl>
                                          <p:spTgt spid="2811">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811">
                                            <p:txEl>
                                              <p:pRg st="4" end="4"/>
                                            </p:txEl>
                                          </p:spTgt>
                                        </p:tgtEl>
                                        <p:attrNameLst>
                                          <p:attrName>style.visibility</p:attrName>
                                        </p:attrNameLst>
                                      </p:cBhvr>
                                      <p:to>
                                        <p:strVal val="visible"/>
                                      </p:to>
                                    </p:set>
                                    <p:animEffect transition="in" filter="fade">
                                      <p:cBhvr>
                                        <p:cTn id="29" dur="500"/>
                                        <p:tgtEl>
                                          <p:spTgt spid="2811">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811">
                                            <p:txEl>
                                              <p:pRg st="5" end="5"/>
                                            </p:txEl>
                                          </p:spTgt>
                                        </p:tgtEl>
                                        <p:attrNameLst>
                                          <p:attrName>style.visibility</p:attrName>
                                        </p:attrNameLst>
                                      </p:cBhvr>
                                      <p:to>
                                        <p:strVal val="visible"/>
                                      </p:to>
                                    </p:set>
                                    <p:animEffect transition="in" filter="fade">
                                      <p:cBhvr>
                                        <p:cTn id="32" dur="500"/>
                                        <p:tgtEl>
                                          <p:spTgt spid="2811">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811">
                                            <p:txEl>
                                              <p:pRg st="6" end="6"/>
                                            </p:txEl>
                                          </p:spTgt>
                                        </p:tgtEl>
                                        <p:attrNameLst>
                                          <p:attrName>style.visibility</p:attrName>
                                        </p:attrNameLst>
                                      </p:cBhvr>
                                      <p:to>
                                        <p:strVal val="visible"/>
                                      </p:to>
                                    </p:set>
                                    <p:animEffect transition="in" filter="fade">
                                      <p:cBhvr>
                                        <p:cTn id="35" dur="500"/>
                                        <p:tgtEl>
                                          <p:spTgt spid="2811">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811">
                                            <p:txEl>
                                              <p:pRg st="7" end="7"/>
                                            </p:txEl>
                                          </p:spTgt>
                                        </p:tgtEl>
                                        <p:attrNameLst>
                                          <p:attrName>style.visibility</p:attrName>
                                        </p:attrNameLst>
                                      </p:cBhvr>
                                      <p:to>
                                        <p:strVal val="visible"/>
                                      </p:to>
                                    </p:set>
                                    <p:animEffect transition="in" filter="fade">
                                      <p:cBhvr>
                                        <p:cTn id="38" dur="500"/>
                                        <p:tgtEl>
                                          <p:spTgt spid="2811">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811">
                                            <p:txEl>
                                              <p:pRg st="8" end="8"/>
                                            </p:txEl>
                                          </p:spTgt>
                                        </p:tgtEl>
                                        <p:attrNameLst>
                                          <p:attrName>style.visibility</p:attrName>
                                        </p:attrNameLst>
                                      </p:cBhvr>
                                      <p:to>
                                        <p:strVal val="visible"/>
                                      </p:to>
                                    </p:set>
                                    <p:animEffect transition="in" filter="fade">
                                      <p:cBhvr>
                                        <p:cTn id="41" dur="500"/>
                                        <p:tgtEl>
                                          <p:spTgt spid="2811">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2813"/>
                                        </p:tgtEl>
                                        <p:attrNameLst>
                                          <p:attrName>style.visibility</p:attrName>
                                        </p:attrNameLst>
                                      </p:cBhvr>
                                      <p:to>
                                        <p:strVal val="visible"/>
                                      </p:to>
                                    </p:set>
                                    <p:animEffect transition="in" filter="fade">
                                      <p:cBhvr>
                                        <p:cTn id="45" dur="1000"/>
                                        <p:tgtEl>
                                          <p:spTgt spid="28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content and image">
  <p:cSld name="Title, content and image">
    <p:bg>
      <p:bgPr>
        <a:solidFill>
          <a:schemeClr val="dk2"/>
        </a:solidFill>
        <a:effectLst/>
      </p:bgPr>
    </p:bg>
    <p:spTree>
      <p:nvGrpSpPr>
        <p:cNvPr id="1" name="Shape 2820"/>
        <p:cNvGrpSpPr/>
        <p:nvPr/>
      </p:nvGrpSpPr>
      <p:grpSpPr>
        <a:xfrm>
          <a:off x="0" y="0"/>
          <a:ext cx="0" cy="0"/>
          <a:chOff x="0" y="0"/>
          <a:chExt cx="0" cy="0"/>
        </a:xfrm>
      </p:grpSpPr>
      <p:sp>
        <p:nvSpPr>
          <p:cNvPr id="2821" name="Google Shape;2821;p29"/>
          <p:cNvSpPr txBox="1">
            <a:spLocks noGrp="1"/>
          </p:cNvSpPr>
          <p:nvPr>
            <p:ph type="title"/>
          </p:nvPr>
        </p:nvSpPr>
        <p:spPr>
          <a:xfrm>
            <a:off x="4842029"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822" name="Google Shape;2822;p29"/>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823" name="Google Shape;2823;p29"/>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824" name="Google Shape;2824;p29"/>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825" name="Google Shape;2825;p29"/>
          <p:cNvSpPr>
            <a:spLocks noGrp="1"/>
          </p:cNvSpPr>
          <p:nvPr>
            <p:ph type="pic" idx="2"/>
          </p:nvPr>
        </p:nvSpPr>
        <p:spPr>
          <a:xfrm>
            <a:off x="-7144" y="0"/>
            <a:ext cx="4579200" cy="5143500"/>
          </a:xfrm>
          <a:prstGeom prst="rect">
            <a:avLst/>
          </a:prstGeom>
          <a:noFill/>
          <a:ln>
            <a:noFill/>
          </a:ln>
        </p:spPr>
        <p:txBody>
          <a:bodyPr spcFirstLastPara="1" wrap="square" lIns="0" tIns="0" rIns="0" bIns="0" anchor="ctr" anchorCtr="0"/>
          <a:lstStyle>
            <a:lvl1pPr marR="0" lvl="0" algn="ctr" rtl="0">
              <a:lnSpc>
                <a:spcPct val="90000"/>
              </a:lnSpc>
              <a:spcBef>
                <a:spcPts val="3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1pPr>
            <a:lvl2pPr marR="0" lvl="1"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R="0" lvl="2" algn="l" rtl="0">
              <a:lnSpc>
                <a:spcPct val="90000"/>
              </a:lnSpc>
              <a:spcBef>
                <a:spcPts val="300"/>
              </a:spcBef>
              <a:spcAft>
                <a:spcPts val="0"/>
              </a:spcAft>
              <a:buClr>
                <a:schemeClr val="dk2"/>
              </a:buClr>
              <a:buSzPts val="1400"/>
              <a:buFont typeface="Arial"/>
              <a:buChar char="•"/>
              <a:defRPr sz="1400" b="1" i="0" u="none" strike="noStrike" cap="none">
                <a:solidFill>
                  <a:schemeClr val="dk1"/>
                </a:solidFill>
                <a:latin typeface="Calibri"/>
                <a:ea typeface="Calibri"/>
                <a:cs typeface="Calibri"/>
                <a:sym typeface="Calibri"/>
              </a:defRPr>
            </a:lvl3pPr>
            <a:lvl4pPr marR="0" lvl="3" algn="l" rtl="0">
              <a:lnSpc>
                <a:spcPct val="90000"/>
              </a:lnSpc>
              <a:spcBef>
                <a:spcPts val="30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accent1"/>
              </a:buClr>
              <a:buSzPts val="1500"/>
              <a:buFont typeface="Arial"/>
              <a:buNone/>
              <a:defRPr sz="1500" b="1" i="0" u="none" strike="noStrike" cap="none">
                <a:solidFill>
                  <a:schemeClr val="accent1"/>
                </a:solidFill>
                <a:latin typeface="Calibri"/>
                <a:ea typeface="Calibri"/>
                <a:cs typeface="Calibri"/>
                <a:sym typeface="Calibri"/>
              </a:defRPr>
            </a:lvl5pPr>
            <a:lvl6pPr marR="0" lvl="5"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826" name="Google Shape;2826;p29"/>
          <p:cNvSpPr txBox="1">
            <a:spLocks noGrp="1"/>
          </p:cNvSpPr>
          <p:nvPr>
            <p:ph type="body" idx="1"/>
          </p:nvPr>
        </p:nvSpPr>
        <p:spPr>
          <a:xfrm>
            <a:off x="4841425" y="1697954"/>
            <a:ext cx="3353700" cy="27741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2827" name="Google Shape;2827;p29"/>
          <p:cNvGrpSpPr/>
          <p:nvPr/>
        </p:nvGrpSpPr>
        <p:grpSpPr>
          <a:xfrm>
            <a:off x="-1530678" y="2991542"/>
            <a:ext cx="1404225" cy="2177094"/>
            <a:chOff x="6195941" y="562596"/>
            <a:chExt cx="1872300" cy="2902792"/>
          </a:xfrm>
        </p:grpSpPr>
        <p:grpSp>
          <p:nvGrpSpPr>
            <p:cNvPr id="2828" name="Google Shape;2828;p29"/>
            <p:cNvGrpSpPr/>
            <p:nvPr/>
          </p:nvGrpSpPr>
          <p:grpSpPr>
            <a:xfrm>
              <a:off x="6195941" y="832605"/>
              <a:ext cx="1872300" cy="2632784"/>
              <a:chOff x="-1872716" y="660661"/>
              <a:chExt cx="1872300" cy="1974637"/>
            </a:xfrm>
          </p:grpSpPr>
          <p:sp>
            <p:nvSpPr>
              <p:cNvPr id="2829" name="Google Shape;2829;p29"/>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2830" name="Google Shape;2830;p29"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831" name="Google Shape;2831;p29"/>
            <p:cNvGrpSpPr/>
            <p:nvPr/>
          </p:nvGrpSpPr>
          <p:grpSpPr>
            <a:xfrm>
              <a:off x="6303954" y="562596"/>
              <a:ext cx="540000" cy="540000"/>
              <a:chOff x="6303954" y="562596"/>
              <a:chExt cx="540000" cy="540000"/>
            </a:xfrm>
          </p:grpSpPr>
          <p:sp>
            <p:nvSpPr>
              <p:cNvPr id="2832" name="Google Shape;2832;p29"/>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2833" name="Google Shape;2833;p29"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grpSp>
        <p:nvGrpSpPr>
          <p:cNvPr id="2834" name="Google Shape;2834;p29"/>
          <p:cNvGrpSpPr/>
          <p:nvPr/>
        </p:nvGrpSpPr>
        <p:grpSpPr>
          <a:xfrm>
            <a:off x="-1449668" y="146875"/>
            <a:ext cx="1026225" cy="2044304"/>
            <a:chOff x="-1555624" y="1196393"/>
            <a:chExt cx="1368300" cy="2725739"/>
          </a:xfrm>
        </p:grpSpPr>
        <p:grpSp>
          <p:nvGrpSpPr>
            <p:cNvPr id="2835" name="Google Shape;2835;p29"/>
            <p:cNvGrpSpPr/>
            <p:nvPr/>
          </p:nvGrpSpPr>
          <p:grpSpPr>
            <a:xfrm>
              <a:off x="-1555624" y="1488707"/>
              <a:ext cx="1368300" cy="2433425"/>
              <a:chOff x="-1836712" y="3275837"/>
              <a:chExt cx="1368300" cy="2433425"/>
            </a:xfrm>
          </p:grpSpPr>
          <p:sp>
            <p:nvSpPr>
              <p:cNvPr id="2836" name="Google Shape;2836;p29"/>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background 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&gt;Solid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a:p>
            </p:txBody>
          </p:sp>
          <p:pic>
            <p:nvPicPr>
              <p:cNvPr id="2837" name="Google Shape;2837;p29"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2838" name="Google Shape;2838;p29"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2839" name="Google Shape;2839;p29"/>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grpSp>
      <p:sp>
        <p:nvSpPr>
          <p:cNvPr id="2840" name="Google Shape;2840;p29"/>
          <p:cNvSpPr/>
          <p:nvPr/>
        </p:nvSpPr>
        <p:spPr>
          <a:xfrm>
            <a:off x="4628042" y="1767479"/>
            <a:ext cx="4370412" cy="306055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841" name="Google Shape;2841;p29"/>
          <p:cNvGrpSpPr/>
          <p:nvPr/>
        </p:nvGrpSpPr>
        <p:grpSpPr>
          <a:xfrm>
            <a:off x="7915032" y="222489"/>
            <a:ext cx="895960" cy="359739"/>
            <a:chOff x="1899" y="899"/>
            <a:chExt cx="4163" cy="1671"/>
          </a:xfrm>
        </p:grpSpPr>
        <p:sp>
          <p:nvSpPr>
            <p:cNvPr id="2842" name="Google Shape;2842;p2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3" name="Google Shape;2843;p2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4" name="Google Shape;2844;p2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5" name="Google Shape;2845;p2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6" name="Google Shape;2846;p2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7" name="Google Shape;2847;p2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8" name="Google Shape;2848;p2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9" name="Google Shape;2849;p2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0" name="Google Shape;2850;p2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1" name="Google Shape;2851;p2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2" name="Google Shape;2852;p2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3" name="Google Shape;2853;p29"/>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4" name="Google Shape;2854;p2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5" name="Google Shape;2855;p2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6" name="Google Shape;2856;p2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7" name="Google Shape;2857;p2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8" name="Google Shape;2858;p29"/>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9" name="Google Shape;2859;p2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0" name="Google Shape;2860;p2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1" name="Google Shape;2861;p2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2" name="Google Shape;2862;p2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3" name="Google Shape;2863;p2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4" name="Google Shape;2864;p2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5" name="Google Shape;2865;p2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6" name="Google Shape;2866;p2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7" name="Google Shape;2867;p2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8" name="Google Shape;2868;p2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9" name="Google Shape;2869;p2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0" name="Google Shape;2870;p2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1" name="Google Shape;2871;p2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2" name="Google Shape;2872;p2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3" name="Google Shape;2873;p2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4" name="Google Shape;2874;p2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5" name="Google Shape;2875;p2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6" name="Google Shape;2876;p2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7" name="Google Shape;2877;p2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8" name="Google Shape;2878;p2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9" name="Google Shape;2879;p2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0" name="Google Shape;2880;p2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1" name="Google Shape;2881;p2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2" name="Google Shape;2882;p2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3" name="Google Shape;2883;p29"/>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4" name="Google Shape;2884;p29"/>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5" name="Google Shape;2885;p29"/>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6" name="Google Shape;2886;p29"/>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7" name="Google Shape;2887;p29"/>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8" name="Google Shape;2888;p29"/>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9" name="Google Shape;2889;p29"/>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0" name="Google Shape;2890;p2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1" name="Google Shape;2891;p2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2" name="Google Shape;2892;p2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3" name="Google Shape;2893;p2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4" name="Google Shape;2894;p2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5" name="Google Shape;2895;p2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6" name="Google Shape;2896;p2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7" name="Google Shape;2897;p2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8" name="Google Shape;2898;p2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9" name="Google Shape;2899;p2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0" name="Google Shape;2900;p2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1" name="Google Shape;2901;p2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2" name="Google Shape;2902;p2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3" name="Google Shape;2903;p2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4" name="Google Shape;2904;p2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5" name="Google Shape;2905;p2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6" name="Google Shape;2906;p2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7" name="Google Shape;2907;p2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8" name="Google Shape;2908;p2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9" name="Google Shape;2909;p2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0" name="Google Shape;2910;p2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1" name="Google Shape;2911;p2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2" name="Google Shape;2912;p2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3" name="Google Shape;2913;p2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4" name="Google Shape;2914;p2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5" name="Google Shape;2915;p2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6" name="Google Shape;2916;p2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7" name="Google Shape;2917;p2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8" name="Google Shape;2918;p2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9" name="Google Shape;2919;p2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0" name="Google Shape;2920;p2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1" name="Google Shape;2921;p29"/>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2" name="Google Shape;2922;p2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3" name="Google Shape;2923;p2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4" name="Google Shape;2924;p2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5" name="Google Shape;2925;p2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6" name="Google Shape;2926;p2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7" name="Google Shape;2927;p2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8" name="Google Shape;2928;p2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9" name="Google Shape;2929;p2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30" name="Google Shape;2930;p2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31" name="Google Shape;2931;p2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32" name="Google Shape;2932;p2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33" name="Google Shape;2933;p2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34" name="Google Shape;2934;p2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2935" name="Google Shape;2935;p29"/>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full image and 2 x content">
  <p:cSld name="Title, full image and 2 x content">
    <p:bg>
      <p:bgPr>
        <a:blipFill>
          <a:blip r:embed="rId2">
            <a:alphaModFix/>
          </a:blip>
          <a:stretch>
            <a:fillRect/>
          </a:stretch>
        </a:blipFill>
        <a:effectLst/>
      </p:bgPr>
    </p:bg>
    <p:spTree>
      <p:nvGrpSpPr>
        <p:cNvPr id="1" name="Shape 2936"/>
        <p:cNvGrpSpPr/>
        <p:nvPr/>
      </p:nvGrpSpPr>
      <p:grpSpPr>
        <a:xfrm>
          <a:off x="0" y="0"/>
          <a:ext cx="0" cy="0"/>
          <a:chOff x="0" y="0"/>
          <a:chExt cx="0" cy="0"/>
        </a:xfrm>
      </p:grpSpPr>
      <p:sp>
        <p:nvSpPr>
          <p:cNvPr id="2937" name="Google Shape;2937;p30"/>
          <p:cNvSpPr/>
          <p:nvPr/>
        </p:nvSpPr>
        <p:spPr>
          <a:xfrm>
            <a:off x="0" y="0"/>
            <a:ext cx="9144000" cy="5143500"/>
          </a:xfrm>
          <a:prstGeom prst="rect">
            <a:avLst/>
          </a:prstGeom>
          <a:solidFill>
            <a:srgbClr val="000000">
              <a:alpha val="69800"/>
            </a:srgb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938" name="Google Shape;2938;p30"/>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939" name="Google Shape;2939;p30"/>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940" name="Google Shape;2940;p30"/>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941" name="Google Shape;2941;p30"/>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942" name="Google Shape;2942;p30"/>
          <p:cNvSpPr txBox="1">
            <a:spLocks noGrp="1"/>
          </p:cNvSpPr>
          <p:nvPr>
            <p:ph type="body" idx="1"/>
          </p:nvPr>
        </p:nvSpPr>
        <p:spPr>
          <a:xfrm>
            <a:off x="386100" y="1697954"/>
            <a:ext cx="33537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2943" name="Google Shape;2943;p30"/>
          <p:cNvGrpSpPr/>
          <p:nvPr/>
        </p:nvGrpSpPr>
        <p:grpSpPr>
          <a:xfrm>
            <a:off x="-1530678" y="2991542"/>
            <a:ext cx="1404225" cy="2177094"/>
            <a:chOff x="6195941" y="562596"/>
            <a:chExt cx="1872300" cy="2902792"/>
          </a:xfrm>
        </p:grpSpPr>
        <p:grpSp>
          <p:nvGrpSpPr>
            <p:cNvPr id="2944" name="Google Shape;2944;p30"/>
            <p:cNvGrpSpPr/>
            <p:nvPr/>
          </p:nvGrpSpPr>
          <p:grpSpPr>
            <a:xfrm>
              <a:off x="6195941" y="832605"/>
              <a:ext cx="1872300" cy="2632784"/>
              <a:chOff x="-1872716" y="660661"/>
              <a:chExt cx="1872300" cy="1974637"/>
            </a:xfrm>
          </p:grpSpPr>
          <p:sp>
            <p:nvSpPr>
              <p:cNvPr id="2945" name="Google Shape;2945;p30"/>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2946" name="Google Shape;2946;p30"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947" name="Google Shape;2947;p30"/>
            <p:cNvGrpSpPr/>
            <p:nvPr/>
          </p:nvGrpSpPr>
          <p:grpSpPr>
            <a:xfrm>
              <a:off x="6303954" y="562596"/>
              <a:ext cx="540000" cy="540000"/>
              <a:chOff x="6303954" y="562596"/>
              <a:chExt cx="540000" cy="540000"/>
            </a:xfrm>
          </p:grpSpPr>
          <p:sp>
            <p:nvSpPr>
              <p:cNvPr id="2948" name="Google Shape;2948;p30"/>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2949" name="Google Shape;2949;p30"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950" name="Google Shape;2950;p30"/>
          <p:cNvSpPr/>
          <p:nvPr/>
        </p:nvSpPr>
        <p:spPr>
          <a:xfrm>
            <a:off x="-2760034" y="234346"/>
            <a:ext cx="6559688" cy="45936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dk2">
              <a:alpha val="2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951" name="Google Shape;2951;p30"/>
          <p:cNvGrpSpPr/>
          <p:nvPr/>
        </p:nvGrpSpPr>
        <p:grpSpPr>
          <a:xfrm>
            <a:off x="7915032" y="222489"/>
            <a:ext cx="895960" cy="359739"/>
            <a:chOff x="1899" y="899"/>
            <a:chExt cx="4163" cy="1671"/>
          </a:xfrm>
        </p:grpSpPr>
        <p:sp>
          <p:nvSpPr>
            <p:cNvPr id="2952" name="Google Shape;2952;p3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3" name="Google Shape;2953;p3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4" name="Google Shape;2954;p3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5" name="Google Shape;2955;p3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6" name="Google Shape;2956;p3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7" name="Google Shape;2957;p3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8" name="Google Shape;2958;p3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9" name="Google Shape;2959;p3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0" name="Google Shape;2960;p3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1" name="Google Shape;2961;p3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2" name="Google Shape;2962;p3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3" name="Google Shape;2963;p30"/>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4" name="Google Shape;2964;p3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5" name="Google Shape;2965;p3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6" name="Google Shape;2966;p3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7" name="Google Shape;2967;p3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8" name="Google Shape;2968;p30"/>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9" name="Google Shape;2969;p3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0" name="Google Shape;2970;p3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1" name="Google Shape;2971;p3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2" name="Google Shape;2972;p3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3" name="Google Shape;2973;p3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4" name="Google Shape;2974;p3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5" name="Google Shape;2975;p3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6" name="Google Shape;2976;p3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7" name="Google Shape;2977;p3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8" name="Google Shape;2978;p3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9" name="Google Shape;2979;p3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0" name="Google Shape;2980;p3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1" name="Google Shape;2981;p3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2" name="Google Shape;2982;p3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3" name="Google Shape;2983;p3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4" name="Google Shape;2984;p3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5" name="Google Shape;2985;p3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6" name="Google Shape;2986;p3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7" name="Google Shape;2987;p3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8" name="Google Shape;2988;p3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9" name="Google Shape;2989;p3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0" name="Google Shape;2990;p3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1" name="Google Shape;2991;p3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2" name="Google Shape;2992;p3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3" name="Google Shape;2993;p30"/>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4" name="Google Shape;2994;p30"/>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5" name="Google Shape;2995;p30"/>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6" name="Google Shape;2996;p30"/>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7" name="Google Shape;2997;p30"/>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8" name="Google Shape;2998;p30"/>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9" name="Google Shape;2999;p30"/>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0" name="Google Shape;3000;p3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1" name="Google Shape;3001;p3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2" name="Google Shape;3002;p3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3" name="Google Shape;3003;p3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4" name="Google Shape;3004;p3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5" name="Google Shape;3005;p3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6" name="Google Shape;3006;p3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7" name="Google Shape;3007;p3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8" name="Google Shape;3008;p3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9" name="Google Shape;3009;p3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0" name="Google Shape;3010;p3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1" name="Google Shape;3011;p3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2" name="Google Shape;3012;p3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3" name="Google Shape;3013;p3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4" name="Google Shape;3014;p3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5" name="Google Shape;3015;p3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6" name="Google Shape;3016;p3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7" name="Google Shape;3017;p3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8" name="Google Shape;3018;p3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9" name="Google Shape;3019;p3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0" name="Google Shape;3020;p3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1" name="Google Shape;3021;p3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2" name="Google Shape;3022;p3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3" name="Google Shape;3023;p3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4" name="Google Shape;3024;p3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5" name="Google Shape;3025;p3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6" name="Google Shape;3026;p3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7" name="Google Shape;3027;p3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8" name="Google Shape;3028;p3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9" name="Google Shape;3029;p3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0" name="Google Shape;3030;p3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1" name="Google Shape;3031;p30"/>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2" name="Google Shape;3032;p3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3" name="Google Shape;3033;p3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4" name="Google Shape;3034;p3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5" name="Google Shape;3035;p3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6" name="Google Shape;3036;p3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7" name="Google Shape;3037;p3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8" name="Google Shape;3038;p3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9" name="Google Shape;3039;p3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0" name="Google Shape;3040;p3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1" name="Google Shape;3041;p3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2" name="Google Shape;3042;p3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3" name="Google Shape;3043;p3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4" name="Google Shape;3044;p3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045" name="Google Shape;3045;p30"/>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3046" name="Google Shape;3046;p30"/>
          <p:cNvSpPr txBox="1">
            <a:spLocks noGrp="1"/>
          </p:cNvSpPr>
          <p:nvPr>
            <p:ph type="body" idx="2"/>
          </p:nvPr>
        </p:nvSpPr>
        <p:spPr>
          <a:xfrm>
            <a:off x="4141651" y="1697954"/>
            <a:ext cx="33537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047" name="Google Shape;3047;p30"/>
          <p:cNvGrpSpPr/>
          <p:nvPr/>
        </p:nvGrpSpPr>
        <p:grpSpPr>
          <a:xfrm>
            <a:off x="-1530678" y="653649"/>
            <a:ext cx="1026225" cy="1698128"/>
            <a:chOff x="-1836712" y="2937191"/>
            <a:chExt cx="1368300" cy="2264171"/>
          </a:xfrm>
        </p:grpSpPr>
        <p:pic>
          <p:nvPicPr>
            <p:cNvPr id="3048" name="Google Shape;3048;p30"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049" name="Google Shape;3049;p30"/>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3050" name="Google Shape;3050;p30"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full image and content: Dark Blue">
  <p:cSld name="Title, full image and content: Dark Blue">
    <p:bg>
      <p:bgPr>
        <a:blipFill>
          <a:blip r:embed="rId2">
            <a:alphaModFix/>
          </a:blip>
          <a:stretch>
            <a:fillRect/>
          </a:stretch>
        </a:blipFill>
        <a:effectLst/>
      </p:bgPr>
    </p:bg>
    <p:spTree>
      <p:nvGrpSpPr>
        <p:cNvPr id="1" name="Shape 3051"/>
        <p:cNvGrpSpPr/>
        <p:nvPr/>
      </p:nvGrpSpPr>
      <p:grpSpPr>
        <a:xfrm>
          <a:off x="0" y="0"/>
          <a:ext cx="0" cy="0"/>
          <a:chOff x="0" y="0"/>
          <a:chExt cx="0" cy="0"/>
        </a:xfrm>
      </p:grpSpPr>
      <p:sp>
        <p:nvSpPr>
          <p:cNvPr id="3052" name="Google Shape;3052;p31"/>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053" name="Google Shape;3053;p31"/>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054" name="Google Shape;3054;p31"/>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055" name="Google Shape;3055;p31"/>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3056" name="Google Shape;3056;p31"/>
          <p:cNvGrpSpPr/>
          <p:nvPr/>
        </p:nvGrpSpPr>
        <p:grpSpPr>
          <a:xfrm>
            <a:off x="7915032" y="222489"/>
            <a:ext cx="895960" cy="359739"/>
            <a:chOff x="1899" y="899"/>
            <a:chExt cx="4163" cy="1671"/>
          </a:xfrm>
        </p:grpSpPr>
        <p:sp>
          <p:nvSpPr>
            <p:cNvPr id="3057" name="Google Shape;3057;p3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58" name="Google Shape;3058;p3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59" name="Google Shape;3059;p3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0" name="Google Shape;3060;p3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1" name="Google Shape;3061;p3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2" name="Google Shape;3062;p3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3" name="Google Shape;3063;p3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4" name="Google Shape;3064;p3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5" name="Google Shape;3065;p3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6" name="Google Shape;3066;p3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7" name="Google Shape;3067;p3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8" name="Google Shape;3068;p31"/>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9" name="Google Shape;3069;p3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0" name="Google Shape;3070;p3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1" name="Google Shape;3071;p3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2" name="Google Shape;3072;p3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3" name="Google Shape;3073;p31"/>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4" name="Google Shape;3074;p3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5" name="Google Shape;3075;p3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6" name="Google Shape;3076;p3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7" name="Google Shape;3077;p3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8" name="Google Shape;3078;p3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9" name="Google Shape;3079;p3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0" name="Google Shape;3080;p3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1" name="Google Shape;3081;p3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2" name="Google Shape;3082;p3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3" name="Google Shape;3083;p3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4" name="Google Shape;3084;p3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5" name="Google Shape;3085;p3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6" name="Google Shape;3086;p3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7" name="Google Shape;3087;p3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8" name="Google Shape;3088;p3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9" name="Google Shape;3089;p3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0" name="Google Shape;3090;p3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1" name="Google Shape;3091;p3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2" name="Google Shape;3092;p3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3" name="Google Shape;3093;p3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4" name="Google Shape;3094;p3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5" name="Google Shape;3095;p3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6" name="Google Shape;3096;p3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7" name="Google Shape;3097;p3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8" name="Google Shape;3098;p31"/>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9" name="Google Shape;3099;p31"/>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0" name="Google Shape;3100;p31"/>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1" name="Google Shape;3101;p31"/>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2" name="Google Shape;3102;p31"/>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3" name="Google Shape;3103;p31"/>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4" name="Google Shape;3104;p31"/>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5" name="Google Shape;3105;p3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6" name="Google Shape;3106;p3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7" name="Google Shape;3107;p3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8" name="Google Shape;3108;p3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9" name="Google Shape;3109;p3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0" name="Google Shape;3110;p3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1" name="Google Shape;3111;p3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2" name="Google Shape;3112;p3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3" name="Google Shape;3113;p3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4" name="Google Shape;3114;p3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5" name="Google Shape;3115;p3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6" name="Google Shape;3116;p3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7" name="Google Shape;3117;p3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8" name="Google Shape;3118;p3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9" name="Google Shape;3119;p3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0" name="Google Shape;3120;p3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1" name="Google Shape;3121;p3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2" name="Google Shape;3122;p3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3" name="Google Shape;3123;p3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4" name="Google Shape;3124;p3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5" name="Google Shape;3125;p3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6" name="Google Shape;3126;p3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7" name="Google Shape;3127;p3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8" name="Google Shape;3128;p3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9" name="Google Shape;3129;p3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0" name="Google Shape;3130;p3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1" name="Google Shape;3131;p3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2" name="Google Shape;3132;p3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3" name="Google Shape;3133;p3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4" name="Google Shape;3134;p3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5" name="Google Shape;3135;p3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6" name="Google Shape;3136;p31"/>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7" name="Google Shape;3137;p3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8" name="Google Shape;3138;p3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9" name="Google Shape;3139;p3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0" name="Google Shape;3140;p3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1" name="Google Shape;3141;p3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2" name="Google Shape;3142;p3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3" name="Google Shape;3143;p3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4" name="Google Shape;3144;p3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5" name="Google Shape;3145;p3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6" name="Google Shape;3146;p3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7" name="Google Shape;3147;p3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8" name="Google Shape;3148;p3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9" name="Google Shape;3149;p3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150" name="Google Shape;3150;p31"/>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3151" name="Google Shape;3151;p31"/>
          <p:cNvGrpSpPr/>
          <p:nvPr/>
        </p:nvGrpSpPr>
        <p:grpSpPr>
          <a:xfrm>
            <a:off x="-1530678" y="2991542"/>
            <a:ext cx="1404225" cy="2177094"/>
            <a:chOff x="6195941" y="562596"/>
            <a:chExt cx="1872300" cy="2902792"/>
          </a:xfrm>
        </p:grpSpPr>
        <p:grpSp>
          <p:nvGrpSpPr>
            <p:cNvPr id="3152" name="Google Shape;3152;p31"/>
            <p:cNvGrpSpPr/>
            <p:nvPr/>
          </p:nvGrpSpPr>
          <p:grpSpPr>
            <a:xfrm>
              <a:off x="6195941" y="832605"/>
              <a:ext cx="1872300" cy="2632784"/>
              <a:chOff x="-1872716" y="660661"/>
              <a:chExt cx="1872300" cy="1974637"/>
            </a:xfrm>
          </p:grpSpPr>
          <p:sp>
            <p:nvSpPr>
              <p:cNvPr id="3153" name="Google Shape;3153;p31"/>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3154" name="Google Shape;3154;p31"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3155" name="Google Shape;3155;p31"/>
            <p:cNvGrpSpPr/>
            <p:nvPr/>
          </p:nvGrpSpPr>
          <p:grpSpPr>
            <a:xfrm>
              <a:off x="6303954" y="562596"/>
              <a:ext cx="540000" cy="540000"/>
              <a:chOff x="6303954" y="562596"/>
              <a:chExt cx="540000" cy="540000"/>
            </a:xfrm>
          </p:grpSpPr>
          <p:sp>
            <p:nvSpPr>
              <p:cNvPr id="3156" name="Google Shape;3156;p31"/>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3157" name="Google Shape;3157;p31"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3158" name="Google Shape;3158;p31"/>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59" name="Google Shape;3159;p31"/>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dk2">
              <a:alpha val="4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60" name="Google Shape;3160;p31"/>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161" name="Google Shape;3161;p31"/>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162" name="Google Shape;3162;p31"/>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163" name="Google Shape;3163;p31"/>
          <p:cNvGrpSpPr/>
          <p:nvPr/>
        </p:nvGrpSpPr>
        <p:grpSpPr>
          <a:xfrm>
            <a:off x="-1530678" y="653649"/>
            <a:ext cx="1026225" cy="1698128"/>
            <a:chOff x="-1836712" y="2937191"/>
            <a:chExt cx="1368300" cy="2264171"/>
          </a:xfrm>
        </p:grpSpPr>
        <p:pic>
          <p:nvPicPr>
            <p:cNvPr id="3164" name="Google Shape;3164;p31"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165" name="Google Shape;3165;p31"/>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3166" name="Google Shape;3166;p31"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full image and content: Dark green">
  <p:cSld name="Title, full image and content: Dark green">
    <p:bg>
      <p:bgPr>
        <a:blipFill>
          <a:blip r:embed="rId2">
            <a:alphaModFix/>
          </a:blip>
          <a:stretch>
            <a:fillRect/>
          </a:stretch>
        </a:blipFill>
        <a:effectLst/>
      </p:bgPr>
    </p:bg>
    <p:spTree>
      <p:nvGrpSpPr>
        <p:cNvPr id="1" name="Shape 3167"/>
        <p:cNvGrpSpPr/>
        <p:nvPr/>
      </p:nvGrpSpPr>
      <p:grpSpPr>
        <a:xfrm>
          <a:off x="0" y="0"/>
          <a:ext cx="0" cy="0"/>
          <a:chOff x="0" y="0"/>
          <a:chExt cx="0" cy="0"/>
        </a:xfrm>
      </p:grpSpPr>
      <p:sp>
        <p:nvSpPr>
          <p:cNvPr id="3168" name="Google Shape;3168;p32"/>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69" name="Google Shape;3169;p32"/>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70" name="Google Shape;3170;p32"/>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171" name="Google Shape;3171;p32"/>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3172" name="Google Shape;3172;p32"/>
          <p:cNvGrpSpPr/>
          <p:nvPr/>
        </p:nvGrpSpPr>
        <p:grpSpPr>
          <a:xfrm>
            <a:off x="7915032" y="222489"/>
            <a:ext cx="895960" cy="359739"/>
            <a:chOff x="1899" y="899"/>
            <a:chExt cx="4163" cy="1671"/>
          </a:xfrm>
        </p:grpSpPr>
        <p:sp>
          <p:nvSpPr>
            <p:cNvPr id="3173" name="Google Shape;3173;p3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4" name="Google Shape;3174;p3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5" name="Google Shape;3175;p3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6" name="Google Shape;3176;p3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7" name="Google Shape;3177;p3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8" name="Google Shape;3178;p3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9" name="Google Shape;3179;p3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0" name="Google Shape;3180;p3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1" name="Google Shape;3181;p3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2" name="Google Shape;3182;p3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3" name="Google Shape;3183;p3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4" name="Google Shape;3184;p32"/>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5" name="Google Shape;3185;p3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6" name="Google Shape;3186;p3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7" name="Google Shape;3187;p3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8" name="Google Shape;3188;p3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9" name="Google Shape;3189;p32"/>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0" name="Google Shape;3190;p3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1" name="Google Shape;3191;p3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2" name="Google Shape;3192;p3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3" name="Google Shape;3193;p3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4" name="Google Shape;3194;p3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5" name="Google Shape;3195;p3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6" name="Google Shape;3196;p3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7" name="Google Shape;3197;p3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8" name="Google Shape;3198;p3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9" name="Google Shape;3199;p3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0" name="Google Shape;3200;p3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1" name="Google Shape;3201;p3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2" name="Google Shape;3202;p3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3" name="Google Shape;3203;p3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4" name="Google Shape;3204;p3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5" name="Google Shape;3205;p3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6" name="Google Shape;3206;p3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7" name="Google Shape;3207;p3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8" name="Google Shape;3208;p3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9" name="Google Shape;3209;p3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0" name="Google Shape;3210;p3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1" name="Google Shape;3211;p3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2" name="Google Shape;3212;p3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3" name="Google Shape;3213;p3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4" name="Google Shape;3214;p3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5" name="Google Shape;3215;p3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6" name="Google Shape;3216;p3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7" name="Google Shape;3217;p3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8" name="Google Shape;3218;p3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9" name="Google Shape;3219;p3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0" name="Google Shape;3220;p3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1" name="Google Shape;3221;p3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2" name="Google Shape;3222;p3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3" name="Google Shape;3223;p3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4" name="Google Shape;3224;p3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5" name="Google Shape;3225;p3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6" name="Google Shape;3226;p3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7" name="Google Shape;3227;p3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8" name="Google Shape;3228;p3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9" name="Google Shape;3229;p3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0" name="Google Shape;3230;p3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1" name="Google Shape;3231;p3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2" name="Google Shape;3232;p3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3" name="Google Shape;3233;p3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4" name="Google Shape;3234;p3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5" name="Google Shape;3235;p3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6" name="Google Shape;3236;p3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7" name="Google Shape;3237;p3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8" name="Google Shape;3238;p3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9" name="Google Shape;3239;p3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0" name="Google Shape;3240;p3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1" name="Google Shape;3241;p3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2" name="Google Shape;3242;p3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3" name="Google Shape;3243;p3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4" name="Google Shape;3244;p3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5" name="Google Shape;3245;p3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6" name="Google Shape;3246;p3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7" name="Google Shape;3247;p3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8" name="Google Shape;3248;p3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9" name="Google Shape;3249;p3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0" name="Google Shape;3250;p3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1" name="Google Shape;3251;p3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2" name="Google Shape;3252;p32"/>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3" name="Google Shape;3253;p3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4" name="Google Shape;3254;p3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5" name="Google Shape;3255;p3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6" name="Google Shape;3256;p3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7" name="Google Shape;3257;p3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8" name="Google Shape;3258;p3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9" name="Google Shape;3259;p3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60" name="Google Shape;3260;p3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61" name="Google Shape;3261;p3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62" name="Google Shape;3262;p3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63" name="Google Shape;3263;p3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64" name="Google Shape;3264;p3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65" name="Google Shape;3265;p3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266" name="Google Shape;3266;p32"/>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3267" name="Google Shape;3267;p32"/>
          <p:cNvGrpSpPr/>
          <p:nvPr/>
        </p:nvGrpSpPr>
        <p:grpSpPr>
          <a:xfrm>
            <a:off x="-1530678" y="2991542"/>
            <a:ext cx="1404225" cy="2177094"/>
            <a:chOff x="6195941" y="562596"/>
            <a:chExt cx="1872300" cy="2902792"/>
          </a:xfrm>
        </p:grpSpPr>
        <p:grpSp>
          <p:nvGrpSpPr>
            <p:cNvPr id="3268" name="Google Shape;3268;p32"/>
            <p:cNvGrpSpPr/>
            <p:nvPr/>
          </p:nvGrpSpPr>
          <p:grpSpPr>
            <a:xfrm>
              <a:off x="6195941" y="832605"/>
              <a:ext cx="1872300" cy="2632784"/>
              <a:chOff x="-1872716" y="660661"/>
              <a:chExt cx="1872300" cy="1974637"/>
            </a:xfrm>
          </p:grpSpPr>
          <p:sp>
            <p:nvSpPr>
              <p:cNvPr id="3269" name="Google Shape;3269;p3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3270" name="Google Shape;3270;p32"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3271" name="Google Shape;3271;p32"/>
            <p:cNvGrpSpPr/>
            <p:nvPr/>
          </p:nvGrpSpPr>
          <p:grpSpPr>
            <a:xfrm>
              <a:off x="6303954" y="562596"/>
              <a:ext cx="540000" cy="540000"/>
              <a:chOff x="6303954" y="562596"/>
              <a:chExt cx="540000" cy="540000"/>
            </a:xfrm>
          </p:grpSpPr>
          <p:sp>
            <p:nvSpPr>
              <p:cNvPr id="3272" name="Google Shape;3272;p32"/>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3273" name="Google Shape;3273;p32"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3274" name="Google Shape;3274;p32"/>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75" name="Google Shape;3275;p32"/>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4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76" name="Google Shape;3276;p32"/>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277" name="Google Shape;3277;p32"/>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278" name="Google Shape;3278;p32"/>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279" name="Google Shape;3279;p32"/>
          <p:cNvGrpSpPr/>
          <p:nvPr/>
        </p:nvGrpSpPr>
        <p:grpSpPr>
          <a:xfrm>
            <a:off x="-1530678" y="653649"/>
            <a:ext cx="1026225" cy="1698128"/>
            <a:chOff x="-1836712" y="2937191"/>
            <a:chExt cx="1368300" cy="2264171"/>
          </a:xfrm>
        </p:grpSpPr>
        <p:pic>
          <p:nvPicPr>
            <p:cNvPr id="3280" name="Google Shape;3280;p32"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281" name="Google Shape;3281;p32"/>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3282" name="Google Shape;3282;p32"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full image and content: Light blue">
  <p:cSld name="Title, full image and content: Light blue">
    <p:bg>
      <p:bgPr>
        <a:blipFill>
          <a:blip r:embed="rId2">
            <a:alphaModFix/>
          </a:blip>
          <a:stretch>
            <a:fillRect/>
          </a:stretch>
        </a:blipFill>
        <a:effectLst/>
      </p:bgPr>
    </p:bg>
    <p:spTree>
      <p:nvGrpSpPr>
        <p:cNvPr id="1" name="Shape 3283"/>
        <p:cNvGrpSpPr/>
        <p:nvPr/>
      </p:nvGrpSpPr>
      <p:grpSpPr>
        <a:xfrm>
          <a:off x="0" y="0"/>
          <a:ext cx="0" cy="0"/>
          <a:chOff x="0" y="0"/>
          <a:chExt cx="0" cy="0"/>
        </a:xfrm>
      </p:grpSpPr>
      <p:sp>
        <p:nvSpPr>
          <p:cNvPr id="3284" name="Google Shape;3284;p33"/>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285" name="Google Shape;3285;p33"/>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286" name="Google Shape;3286;p33"/>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287" name="Google Shape;3287;p33"/>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3288" name="Google Shape;3288;p33"/>
          <p:cNvGrpSpPr/>
          <p:nvPr/>
        </p:nvGrpSpPr>
        <p:grpSpPr>
          <a:xfrm>
            <a:off x="7915032" y="222489"/>
            <a:ext cx="895960" cy="359739"/>
            <a:chOff x="1899" y="899"/>
            <a:chExt cx="4163" cy="1671"/>
          </a:xfrm>
        </p:grpSpPr>
        <p:sp>
          <p:nvSpPr>
            <p:cNvPr id="3289" name="Google Shape;3289;p3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0" name="Google Shape;3290;p3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1" name="Google Shape;3291;p3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2" name="Google Shape;3292;p3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3" name="Google Shape;3293;p3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4" name="Google Shape;3294;p3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5" name="Google Shape;3295;p3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6" name="Google Shape;3296;p3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7" name="Google Shape;3297;p3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8" name="Google Shape;3298;p3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9" name="Google Shape;3299;p3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0" name="Google Shape;3300;p33"/>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1" name="Google Shape;3301;p3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2" name="Google Shape;3302;p3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3" name="Google Shape;3303;p3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4" name="Google Shape;3304;p3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5" name="Google Shape;3305;p33"/>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6" name="Google Shape;3306;p3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7" name="Google Shape;3307;p3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8" name="Google Shape;3308;p3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9" name="Google Shape;3309;p3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0" name="Google Shape;3310;p3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1" name="Google Shape;3311;p3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2" name="Google Shape;3312;p3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3" name="Google Shape;3313;p3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4" name="Google Shape;3314;p3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5" name="Google Shape;3315;p3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6" name="Google Shape;3316;p3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7" name="Google Shape;3317;p3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8" name="Google Shape;3318;p3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9" name="Google Shape;3319;p3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0" name="Google Shape;3320;p3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1" name="Google Shape;3321;p3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2" name="Google Shape;3322;p3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3" name="Google Shape;3323;p3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4" name="Google Shape;3324;p3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5" name="Google Shape;3325;p3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6" name="Google Shape;3326;p3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7" name="Google Shape;3327;p3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8" name="Google Shape;3328;p3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9" name="Google Shape;3329;p3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0" name="Google Shape;3330;p33"/>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1" name="Google Shape;3331;p33"/>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2" name="Google Shape;3332;p33"/>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3" name="Google Shape;3333;p33"/>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4" name="Google Shape;3334;p33"/>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5" name="Google Shape;3335;p33"/>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6" name="Google Shape;3336;p33"/>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7" name="Google Shape;3337;p3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8" name="Google Shape;3338;p3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9" name="Google Shape;3339;p3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0" name="Google Shape;3340;p3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1" name="Google Shape;3341;p3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2" name="Google Shape;3342;p3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3" name="Google Shape;3343;p3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4" name="Google Shape;3344;p3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5" name="Google Shape;3345;p3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6" name="Google Shape;3346;p3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7" name="Google Shape;3347;p3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8" name="Google Shape;3348;p3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9" name="Google Shape;3349;p3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0" name="Google Shape;3350;p3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1" name="Google Shape;3351;p3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2" name="Google Shape;3352;p3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3" name="Google Shape;3353;p3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4" name="Google Shape;3354;p3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5" name="Google Shape;3355;p3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6" name="Google Shape;3356;p3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7" name="Google Shape;3357;p3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8" name="Google Shape;3358;p3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9" name="Google Shape;3359;p3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0" name="Google Shape;3360;p3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1" name="Google Shape;3361;p3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2" name="Google Shape;3362;p3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3" name="Google Shape;3363;p3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4" name="Google Shape;3364;p3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5" name="Google Shape;3365;p3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6" name="Google Shape;3366;p3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7" name="Google Shape;3367;p3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8" name="Google Shape;3368;p33"/>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9" name="Google Shape;3369;p3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0" name="Google Shape;3370;p3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1" name="Google Shape;3371;p3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2" name="Google Shape;3372;p3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3" name="Google Shape;3373;p3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4" name="Google Shape;3374;p3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5" name="Google Shape;3375;p3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6" name="Google Shape;3376;p3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7" name="Google Shape;3377;p3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8" name="Google Shape;3378;p3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9" name="Google Shape;3379;p3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80" name="Google Shape;3380;p3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81" name="Google Shape;3381;p3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382" name="Google Shape;3382;p33"/>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3383" name="Google Shape;3383;p33"/>
          <p:cNvGrpSpPr/>
          <p:nvPr/>
        </p:nvGrpSpPr>
        <p:grpSpPr>
          <a:xfrm>
            <a:off x="-1530678" y="2991542"/>
            <a:ext cx="1404225" cy="2177094"/>
            <a:chOff x="6195941" y="562596"/>
            <a:chExt cx="1872300" cy="2902792"/>
          </a:xfrm>
        </p:grpSpPr>
        <p:grpSp>
          <p:nvGrpSpPr>
            <p:cNvPr id="3384" name="Google Shape;3384;p33"/>
            <p:cNvGrpSpPr/>
            <p:nvPr/>
          </p:nvGrpSpPr>
          <p:grpSpPr>
            <a:xfrm>
              <a:off x="6195941" y="832605"/>
              <a:ext cx="1872300" cy="2632784"/>
              <a:chOff x="-1872716" y="660661"/>
              <a:chExt cx="1872300" cy="1974637"/>
            </a:xfrm>
          </p:grpSpPr>
          <p:sp>
            <p:nvSpPr>
              <p:cNvPr id="3385" name="Google Shape;3385;p33"/>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3386" name="Google Shape;3386;p33"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3387" name="Google Shape;3387;p33"/>
            <p:cNvGrpSpPr/>
            <p:nvPr/>
          </p:nvGrpSpPr>
          <p:grpSpPr>
            <a:xfrm>
              <a:off x="6303954" y="562596"/>
              <a:ext cx="540000" cy="540000"/>
              <a:chOff x="6303954" y="562596"/>
              <a:chExt cx="540000" cy="540000"/>
            </a:xfrm>
          </p:grpSpPr>
          <p:sp>
            <p:nvSpPr>
              <p:cNvPr id="3388" name="Google Shape;3388;p33"/>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3389" name="Google Shape;3389;p33"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3390" name="Google Shape;3390;p33"/>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91" name="Google Shape;3391;p33"/>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4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92" name="Google Shape;3392;p33"/>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393" name="Google Shape;3393;p33"/>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394" name="Google Shape;3394;p33"/>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395" name="Google Shape;3395;p33"/>
          <p:cNvGrpSpPr/>
          <p:nvPr/>
        </p:nvGrpSpPr>
        <p:grpSpPr>
          <a:xfrm>
            <a:off x="-1530678" y="653649"/>
            <a:ext cx="1026225" cy="1698128"/>
            <a:chOff x="-1836712" y="2937191"/>
            <a:chExt cx="1368300" cy="2264171"/>
          </a:xfrm>
        </p:grpSpPr>
        <p:pic>
          <p:nvPicPr>
            <p:cNvPr id="3396" name="Google Shape;3396;p33"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397" name="Google Shape;3397;p33"/>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3398" name="Google Shape;3398;p33"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full image and content: Light green">
  <p:cSld name="Title, full image and content: Light green">
    <p:bg>
      <p:bgPr>
        <a:blipFill>
          <a:blip r:embed="rId2">
            <a:alphaModFix/>
          </a:blip>
          <a:stretch>
            <a:fillRect/>
          </a:stretch>
        </a:blipFill>
        <a:effectLst/>
      </p:bgPr>
    </p:bg>
    <p:spTree>
      <p:nvGrpSpPr>
        <p:cNvPr id="1" name="Shape 3399"/>
        <p:cNvGrpSpPr/>
        <p:nvPr/>
      </p:nvGrpSpPr>
      <p:grpSpPr>
        <a:xfrm>
          <a:off x="0" y="0"/>
          <a:ext cx="0" cy="0"/>
          <a:chOff x="0" y="0"/>
          <a:chExt cx="0" cy="0"/>
        </a:xfrm>
      </p:grpSpPr>
      <p:sp>
        <p:nvSpPr>
          <p:cNvPr id="3400" name="Google Shape;3400;p34"/>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401" name="Google Shape;3401;p34"/>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402" name="Google Shape;3402;p34"/>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403" name="Google Shape;3403;p34"/>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3404" name="Google Shape;3404;p34"/>
          <p:cNvGrpSpPr/>
          <p:nvPr/>
        </p:nvGrpSpPr>
        <p:grpSpPr>
          <a:xfrm>
            <a:off x="7915032" y="222489"/>
            <a:ext cx="895960" cy="359739"/>
            <a:chOff x="1899" y="899"/>
            <a:chExt cx="4163" cy="1671"/>
          </a:xfrm>
        </p:grpSpPr>
        <p:sp>
          <p:nvSpPr>
            <p:cNvPr id="3405" name="Google Shape;3405;p3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06" name="Google Shape;3406;p3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07" name="Google Shape;3407;p3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08" name="Google Shape;3408;p3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09" name="Google Shape;3409;p3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0" name="Google Shape;3410;p3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1" name="Google Shape;3411;p3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2" name="Google Shape;3412;p3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3" name="Google Shape;3413;p3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4" name="Google Shape;3414;p3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5" name="Google Shape;3415;p3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6" name="Google Shape;3416;p34"/>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7" name="Google Shape;3417;p3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8" name="Google Shape;3418;p3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9" name="Google Shape;3419;p3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0" name="Google Shape;3420;p3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1" name="Google Shape;3421;p34"/>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2" name="Google Shape;3422;p3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3" name="Google Shape;3423;p3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4" name="Google Shape;3424;p3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5" name="Google Shape;3425;p3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6" name="Google Shape;3426;p3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7" name="Google Shape;3427;p3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8" name="Google Shape;3428;p3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9" name="Google Shape;3429;p3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0" name="Google Shape;3430;p3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1" name="Google Shape;3431;p3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2" name="Google Shape;3432;p3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3" name="Google Shape;3433;p3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4" name="Google Shape;3434;p3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5" name="Google Shape;3435;p3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6" name="Google Shape;3436;p3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7" name="Google Shape;3437;p3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8" name="Google Shape;3438;p3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9" name="Google Shape;3439;p3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0" name="Google Shape;3440;p3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1" name="Google Shape;3441;p3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2" name="Google Shape;3442;p3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3" name="Google Shape;3443;p3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4" name="Google Shape;3444;p3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5" name="Google Shape;3445;p3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6" name="Google Shape;3446;p34"/>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7" name="Google Shape;3447;p34"/>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8" name="Google Shape;3448;p34"/>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9" name="Google Shape;3449;p34"/>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0" name="Google Shape;3450;p34"/>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1" name="Google Shape;3451;p34"/>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2" name="Google Shape;3452;p34"/>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3" name="Google Shape;3453;p3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4" name="Google Shape;3454;p3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5" name="Google Shape;3455;p3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6" name="Google Shape;3456;p3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7" name="Google Shape;3457;p3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8" name="Google Shape;3458;p3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9" name="Google Shape;3459;p3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0" name="Google Shape;3460;p3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1" name="Google Shape;3461;p3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2" name="Google Shape;3462;p3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3" name="Google Shape;3463;p3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4" name="Google Shape;3464;p3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5" name="Google Shape;3465;p3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6" name="Google Shape;3466;p3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7" name="Google Shape;3467;p3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8" name="Google Shape;3468;p3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9" name="Google Shape;3469;p3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0" name="Google Shape;3470;p3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1" name="Google Shape;3471;p3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2" name="Google Shape;3472;p3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3" name="Google Shape;3473;p3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4" name="Google Shape;3474;p3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5" name="Google Shape;3475;p3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6" name="Google Shape;3476;p3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7" name="Google Shape;3477;p3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8" name="Google Shape;3478;p3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9" name="Google Shape;3479;p3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0" name="Google Shape;3480;p3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1" name="Google Shape;3481;p3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2" name="Google Shape;3482;p3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3" name="Google Shape;3483;p3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4" name="Google Shape;3484;p34"/>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5" name="Google Shape;3485;p3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6" name="Google Shape;3486;p3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7" name="Google Shape;3487;p3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8" name="Google Shape;3488;p3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9" name="Google Shape;3489;p3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90" name="Google Shape;3490;p3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91" name="Google Shape;3491;p3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92" name="Google Shape;3492;p3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93" name="Google Shape;3493;p3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94" name="Google Shape;3494;p3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95" name="Google Shape;3495;p3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96" name="Google Shape;3496;p3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97" name="Google Shape;3497;p3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498" name="Google Shape;3498;p34"/>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3499" name="Google Shape;3499;p34"/>
          <p:cNvGrpSpPr/>
          <p:nvPr/>
        </p:nvGrpSpPr>
        <p:grpSpPr>
          <a:xfrm>
            <a:off x="-1530678" y="2991542"/>
            <a:ext cx="1404225" cy="2177094"/>
            <a:chOff x="6195941" y="562596"/>
            <a:chExt cx="1872300" cy="2902792"/>
          </a:xfrm>
        </p:grpSpPr>
        <p:grpSp>
          <p:nvGrpSpPr>
            <p:cNvPr id="3500" name="Google Shape;3500;p34"/>
            <p:cNvGrpSpPr/>
            <p:nvPr/>
          </p:nvGrpSpPr>
          <p:grpSpPr>
            <a:xfrm>
              <a:off x="6195941" y="832605"/>
              <a:ext cx="1872300" cy="2632784"/>
              <a:chOff x="-1872716" y="660661"/>
              <a:chExt cx="1872300" cy="1974637"/>
            </a:xfrm>
          </p:grpSpPr>
          <p:sp>
            <p:nvSpPr>
              <p:cNvPr id="3501" name="Google Shape;3501;p34"/>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3502" name="Google Shape;3502;p34"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3503" name="Google Shape;3503;p34"/>
            <p:cNvGrpSpPr/>
            <p:nvPr/>
          </p:nvGrpSpPr>
          <p:grpSpPr>
            <a:xfrm>
              <a:off x="6303954" y="562596"/>
              <a:ext cx="540000" cy="540000"/>
              <a:chOff x="6303954" y="562596"/>
              <a:chExt cx="540000" cy="540000"/>
            </a:xfrm>
          </p:grpSpPr>
          <p:sp>
            <p:nvSpPr>
              <p:cNvPr id="3504" name="Google Shape;3504;p34"/>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3505" name="Google Shape;3505;p34"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3506" name="Google Shape;3506;p34"/>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07" name="Google Shape;3507;p34"/>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4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08" name="Google Shape;3508;p34"/>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509" name="Google Shape;3509;p34"/>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510" name="Google Shape;3510;p34"/>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511" name="Google Shape;3511;p34"/>
          <p:cNvGrpSpPr/>
          <p:nvPr/>
        </p:nvGrpSpPr>
        <p:grpSpPr>
          <a:xfrm>
            <a:off x="-1530678" y="653649"/>
            <a:ext cx="1026225" cy="1698128"/>
            <a:chOff x="-1836712" y="2937191"/>
            <a:chExt cx="1368300" cy="2264171"/>
          </a:xfrm>
        </p:grpSpPr>
        <p:pic>
          <p:nvPicPr>
            <p:cNvPr id="3512" name="Google Shape;3512;p34"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513" name="Google Shape;3513;p34"/>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3514" name="Google Shape;3514;p34"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full image and content: Pink">
  <p:cSld name="Title, full image and content: Pink">
    <p:bg>
      <p:bgPr>
        <a:blipFill>
          <a:blip r:embed="rId2">
            <a:alphaModFix/>
          </a:blip>
          <a:stretch>
            <a:fillRect/>
          </a:stretch>
        </a:blipFill>
        <a:effectLst/>
      </p:bgPr>
    </p:bg>
    <p:spTree>
      <p:nvGrpSpPr>
        <p:cNvPr id="1" name="Shape 3515"/>
        <p:cNvGrpSpPr/>
        <p:nvPr/>
      </p:nvGrpSpPr>
      <p:grpSpPr>
        <a:xfrm>
          <a:off x="0" y="0"/>
          <a:ext cx="0" cy="0"/>
          <a:chOff x="0" y="0"/>
          <a:chExt cx="0" cy="0"/>
        </a:xfrm>
      </p:grpSpPr>
      <p:sp>
        <p:nvSpPr>
          <p:cNvPr id="3516" name="Google Shape;3516;p35"/>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517" name="Google Shape;3517;p35"/>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518" name="Google Shape;3518;p35"/>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519" name="Google Shape;3519;p35"/>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3520" name="Google Shape;3520;p35"/>
          <p:cNvGrpSpPr/>
          <p:nvPr/>
        </p:nvGrpSpPr>
        <p:grpSpPr>
          <a:xfrm>
            <a:off x="7915032" y="222489"/>
            <a:ext cx="895960" cy="359739"/>
            <a:chOff x="1899" y="899"/>
            <a:chExt cx="4163" cy="1671"/>
          </a:xfrm>
        </p:grpSpPr>
        <p:sp>
          <p:nvSpPr>
            <p:cNvPr id="3521" name="Google Shape;3521;p3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22" name="Google Shape;3522;p3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23" name="Google Shape;3523;p3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24" name="Google Shape;3524;p3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25" name="Google Shape;3525;p3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26" name="Google Shape;3526;p3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27" name="Google Shape;3527;p3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28" name="Google Shape;3528;p3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29" name="Google Shape;3529;p3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0" name="Google Shape;3530;p3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1" name="Google Shape;3531;p3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2" name="Google Shape;3532;p35"/>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3" name="Google Shape;3533;p3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4" name="Google Shape;3534;p3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5" name="Google Shape;3535;p3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6" name="Google Shape;3536;p3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7" name="Google Shape;3537;p35"/>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8" name="Google Shape;3538;p3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9" name="Google Shape;3539;p3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0" name="Google Shape;3540;p3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1" name="Google Shape;3541;p3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2" name="Google Shape;3542;p3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3" name="Google Shape;3543;p3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4" name="Google Shape;3544;p3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5" name="Google Shape;3545;p3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6" name="Google Shape;3546;p3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7" name="Google Shape;3547;p3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8" name="Google Shape;3548;p3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9" name="Google Shape;3549;p3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0" name="Google Shape;3550;p3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1" name="Google Shape;3551;p3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2" name="Google Shape;3552;p3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3" name="Google Shape;3553;p3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4" name="Google Shape;3554;p3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5" name="Google Shape;3555;p3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6" name="Google Shape;3556;p3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7" name="Google Shape;3557;p3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8" name="Google Shape;3558;p3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9" name="Google Shape;3559;p3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0" name="Google Shape;3560;p3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1" name="Google Shape;3561;p3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2" name="Google Shape;3562;p3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3" name="Google Shape;3563;p3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4" name="Google Shape;3564;p3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5" name="Google Shape;3565;p3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6" name="Google Shape;3566;p3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7" name="Google Shape;3567;p3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8" name="Google Shape;3568;p3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9" name="Google Shape;3569;p3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0" name="Google Shape;3570;p3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1" name="Google Shape;3571;p3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2" name="Google Shape;3572;p3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3" name="Google Shape;3573;p3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4" name="Google Shape;3574;p3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5" name="Google Shape;3575;p3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6" name="Google Shape;3576;p3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7" name="Google Shape;3577;p3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8" name="Google Shape;3578;p3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9" name="Google Shape;3579;p3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0" name="Google Shape;3580;p3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1" name="Google Shape;3581;p3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2" name="Google Shape;3582;p3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3" name="Google Shape;3583;p3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4" name="Google Shape;3584;p3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5" name="Google Shape;3585;p3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6" name="Google Shape;3586;p3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7" name="Google Shape;3587;p3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8" name="Google Shape;3588;p3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9" name="Google Shape;3589;p3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0" name="Google Shape;3590;p3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1" name="Google Shape;3591;p3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2" name="Google Shape;3592;p3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3" name="Google Shape;3593;p3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4" name="Google Shape;3594;p3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5" name="Google Shape;3595;p3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6" name="Google Shape;3596;p3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7" name="Google Shape;3597;p3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8" name="Google Shape;3598;p3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9" name="Google Shape;3599;p3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0" name="Google Shape;3600;p35"/>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1" name="Google Shape;3601;p3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2" name="Google Shape;3602;p3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3" name="Google Shape;3603;p3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4" name="Google Shape;3604;p3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5" name="Google Shape;3605;p3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6" name="Google Shape;3606;p3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7" name="Google Shape;3607;p3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8" name="Google Shape;3608;p3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9" name="Google Shape;3609;p3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10" name="Google Shape;3610;p3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11" name="Google Shape;3611;p3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12" name="Google Shape;3612;p3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13" name="Google Shape;3613;p3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614" name="Google Shape;3614;p35"/>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3615" name="Google Shape;3615;p35"/>
          <p:cNvGrpSpPr/>
          <p:nvPr/>
        </p:nvGrpSpPr>
        <p:grpSpPr>
          <a:xfrm>
            <a:off x="-1530678" y="2991542"/>
            <a:ext cx="1404225" cy="2177094"/>
            <a:chOff x="6195941" y="562596"/>
            <a:chExt cx="1872300" cy="2902792"/>
          </a:xfrm>
        </p:grpSpPr>
        <p:grpSp>
          <p:nvGrpSpPr>
            <p:cNvPr id="3616" name="Google Shape;3616;p35"/>
            <p:cNvGrpSpPr/>
            <p:nvPr/>
          </p:nvGrpSpPr>
          <p:grpSpPr>
            <a:xfrm>
              <a:off x="6195941" y="832605"/>
              <a:ext cx="1872300" cy="2632784"/>
              <a:chOff x="-1872716" y="660661"/>
              <a:chExt cx="1872300" cy="1974637"/>
            </a:xfrm>
          </p:grpSpPr>
          <p:sp>
            <p:nvSpPr>
              <p:cNvPr id="3617" name="Google Shape;3617;p3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3618" name="Google Shape;3618;p35"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3619" name="Google Shape;3619;p35"/>
            <p:cNvGrpSpPr/>
            <p:nvPr/>
          </p:nvGrpSpPr>
          <p:grpSpPr>
            <a:xfrm>
              <a:off x="6303954" y="562596"/>
              <a:ext cx="540000" cy="540000"/>
              <a:chOff x="6303954" y="562596"/>
              <a:chExt cx="540000" cy="540000"/>
            </a:xfrm>
          </p:grpSpPr>
          <p:sp>
            <p:nvSpPr>
              <p:cNvPr id="3620" name="Google Shape;3620;p35"/>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3621" name="Google Shape;3621;p35"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3622" name="Google Shape;3622;p35"/>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23" name="Google Shape;3623;p35"/>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4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24" name="Google Shape;3624;p35"/>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625" name="Google Shape;3625;p35"/>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626" name="Google Shape;3626;p35"/>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627" name="Google Shape;3627;p35"/>
          <p:cNvGrpSpPr/>
          <p:nvPr/>
        </p:nvGrpSpPr>
        <p:grpSpPr>
          <a:xfrm>
            <a:off x="-1530678" y="653649"/>
            <a:ext cx="1026225" cy="1698128"/>
            <a:chOff x="-1836712" y="2937191"/>
            <a:chExt cx="1368300" cy="2264171"/>
          </a:xfrm>
        </p:grpSpPr>
        <p:pic>
          <p:nvPicPr>
            <p:cNvPr id="3628" name="Google Shape;3628;p35"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629" name="Google Shape;3629;p35"/>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3630" name="Google Shape;3630;p35"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full image and content: Purple">
  <p:cSld name="Title, full image and content: Purple">
    <p:bg>
      <p:bgPr>
        <a:blipFill>
          <a:blip r:embed="rId2">
            <a:alphaModFix/>
          </a:blip>
          <a:stretch>
            <a:fillRect/>
          </a:stretch>
        </a:blipFill>
        <a:effectLst/>
      </p:bgPr>
    </p:bg>
    <p:spTree>
      <p:nvGrpSpPr>
        <p:cNvPr id="1" name="Shape 3631"/>
        <p:cNvGrpSpPr/>
        <p:nvPr/>
      </p:nvGrpSpPr>
      <p:grpSpPr>
        <a:xfrm>
          <a:off x="0" y="0"/>
          <a:ext cx="0" cy="0"/>
          <a:chOff x="0" y="0"/>
          <a:chExt cx="0" cy="0"/>
        </a:xfrm>
      </p:grpSpPr>
      <p:sp>
        <p:nvSpPr>
          <p:cNvPr id="3632" name="Google Shape;3632;p36"/>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33" name="Google Shape;3633;p36"/>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34" name="Google Shape;3634;p36"/>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635" name="Google Shape;3635;p36"/>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3636" name="Google Shape;3636;p36"/>
          <p:cNvGrpSpPr/>
          <p:nvPr/>
        </p:nvGrpSpPr>
        <p:grpSpPr>
          <a:xfrm>
            <a:off x="7915032" y="222489"/>
            <a:ext cx="895960" cy="359739"/>
            <a:chOff x="1899" y="899"/>
            <a:chExt cx="4163" cy="1671"/>
          </a:xfrm>
        </p:grpSpPr>
        <p:sp>
          <p:nvSpPr>
            <p:cNvPr id="3637" name="Google Shape;3637;p3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38" name="Google Shape;3638;p3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39" name="Google Shape;3639;p3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0" name="Google Shape;3640;p3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1" name="Google Shape;3641;p3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2" name="Google Shape;3642;p3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3" name="Google Shape;3643;p3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4" name="Google Shape;3644;p3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5" name="Google Shape;3645;p3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6" name="Google Shape;3646;p3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7" name="Google Shape;3647;p3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8" name="Google Shape;3648;p36"/>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9" name="Google Shape;3649;p3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0" name="Google Shape;3650;p3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1" name="Google Shape;3651;p3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2" name="Google Shape;3652;p3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3" name="Google Shape;3653;p36"/>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4" name="Google Shape;3654;p3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5" name="Google Shape;3655;p3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6" name="Google Shape;3656;p3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7" name="Google Shape;3657;p3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8" name="Google Shape;3658;p3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9" name="Google Shape;3659;p3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0" name="Google Shape;3660;p3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1" name="Google Shape;3661;p3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2" name="Google Shape;3662;p3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3" name="Google Shape;3663;p3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4" name="Google Shape;3664;p3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5" name="Google Shape;3665;p3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6" name="Google Shape;3666;p3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7" name="Google Shape;3667;p3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8" name="Google Shape;3668;p3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9" name="Google Shape;3669;p3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0" name="Google Shape;3670;p3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1" name="Google Shape;3671;p3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2" name="Google Shape;3672;p3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3" name="Google Shape;3673;p3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4" name="Google Shape;3674;p3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5" name="Google Shape;3675;p3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6" name="Google Shape;3676;p3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7" name="Google Shape;3677;p3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8" name="Google Shape;3678;p3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9" name="Google Shape;3679;p3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0" name="Google Shape;3680;p3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1" name="Google Shape;3681;p3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2" name="Google Shape;3682;p3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3" name="Google Shape;3683;p3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4" name="Google Shape;3684;p3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5" name="Google Shape;3685;p3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6" name="Google Shape;3686;p3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7" name="Google Shape;3687;p3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8" name="Google Shape;3688;p3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9" name="Google Shape;3689;p3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0" name="Google Shape;3690;p3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1" name="Google Shape;3691;p3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2" name="Google Shape;3692;p3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3" name="Google Shape;3693;p3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4" name="Google Shape;3694;p3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5" name="Google Shape;3695;p3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6" name="Google Shape;3696;p3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7" name="Google Shape;3697;p3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8" name="Google Shape;3698;p3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9" name="Google Shape;3699;p3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0" name="Google Shape;3700;p3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1" name="Google Shape;3701;p3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2" name="Google Shape;3702;p3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3" name="Google Shape;3703;p3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4" name="Google Shape;3704;p3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5" name="Google Shape;3705;p3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6" name="Google Shape;3706;p3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7" name="Google Shape;3707;p3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8" name="Google Shape;3708;p3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9" name="Google Shape;3709;p3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0" name="Google Shape;3710;p3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1" name="Google Shape;3711;p3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2" name="Google Shape;3712;p3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3" name="Google Shape;3713;p3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4" name="Google Shape;3714;p3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5" name="Google Shape;3715;p3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6" name="Google Shape;3716;p36"/>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7" name="Google Shape;3717;p3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8" name="Google Shape;3718;p3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9" name="Google Shape;3719;p3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0" name="Google Shape;3720;p3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1" name="Google Shape;3721;p3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2" name="Google Shape;3722;p3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3" name="Google Shape;3723;p3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4" name="Google Shape;3724;p3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5" name="Google Shape;3725;p3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6" name="Google Shape;3726;p3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7" name="Google Shape;3727;p3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8" name="Google Shape;3728;p3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9" name="Google Shape;3729;p3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730" name="Google Shape;3730;p36"/>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3731" name="Google Shape;3731;p36"/>
          <p:cNvGrpSpPr/>
          <p:nvPr/>
        </p:nvGrpSpPr>
        <p:grpSpPr>
          <a:xfrm>
            <a:off x="-1530678" y="2991542"/>
            <a:ext cx="1404225" cy="2177094"/>
            <a:chOff x="6195941" y="562596"/>
            <a:chExt cx="1872300" cy="2902792"/>
          </a:xfrm>
        </p:grpSpPr>
        <p:grpSp>
          <p:nvGrpSpPr>
            <p:cNvPr id="3732" name="Google Shape;3732;p36"/>
            <p:cNvGrpSpPr/>
            <p:nvPr/>
          </p:nvGrpSpPr>
          <p:grpSpPr>
            <a:xfrm>
              <a:off x="6195941" y="832605"/>
              <a:ext cx="1872300" cy="2632784"/>
              <a:chOff x="-1872716" y="660661"/>
              <a:chExt cx="1872300" cy="1974637"/>
            </a:xfrm>
          </p:grpSpPr>
          <p:sp>
            <p:nvSpPr>
              <p:cNvPr id="3733" name="Google Shape;3733;p3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3734" name="Google Shape;3734;p36"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3735" name="Google Shape;3735;p36"/>
            <p:cNvGrpSpPr/>
            <p:nvPr/>
          </p:nvGrpSpPr>
          <p:grpSpPr>
            <a:xfrm>
              <a:off x="6303954" y="562596"/>
              <a:ext cx="540000" cy="540000"/>
              <a:chOff x="6303954" y="562596"/>
              <a:chExt cx="540000" cy="540000"/>
            </a:xfrm>
          </p:grpSpPr>
          <p:sp>
            <p:nvSpPr>
              <p:cNvPr id="3736" name="Google Shape;3736;p36"/>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3737" name="Google Shape;3737;p36"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3738" name="Google Shape;3738;p36"/>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39" name="Google Shape;3739;p36"/>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4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40" name="Google Shape;3740;p36"/>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741" name="Google Shape;3741;p36"/>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742" name="Google Shape;3742;p36"/>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743" name="Google Shape;3743;p36"/>
          <p:cNvGrpSpPr/>
          <p:nvPr/>
        </p:nvGrpSpPr>
        <p:grpSpPr>
          <a:xfrm>
            <a:off x="-1530678" y="653649"/>
            <a:ext cx="1026225" cy="1698128"/>
            <a:chOff x="-1836712" y="2937191"/>
            <a:chExt cx="1368300" cy="2264171"/>
          </a:xfrm>
        </p:grpSpPr>
        <p:pic>
          <p:nvPicPr>
            <p:cNvPr id="3744" name="Google Shape;3744;p36"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745" name="Google Shape;3745;p36"/>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3746" name="Google Shape;3746;p36"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Key messages">
  <p:cSld name="Key messages">
    <p:bg>
      <p:bgPr>
        <a:solidFill>
          <a:schemeClr val="dk2"/>
        </a:solidFill>
        <a:effectLst/>
      </p:bgPr>
    </p:bg>
    <p:spTree>
      <p:nvGrpSpPr>
        <p:cNvPr id="1" name="Shape 3747"/>
        <p:cNvGrpSpPr/>
        <p:nvPr/>
      </p:nvGrpSpPr>
      <p:grpSpPr>
        <a:xfrm>
          <a:off x="0" y="0"/>
          <a:ext cx="0" cy="0"/>
          <a:chOff x="0" y="0"/>
          <a:chExt cx="0" cy="0"/>
        </a:xfrm>
      </p:grpSpPr>
      <p:sp>
        <p:nvSpPr>
          <p:cNvPr id="3748" name="Google Shape;3748;p37"/>
          <p:cNvSpPr/>
          <p:nvPr/>
        </p:nvSpPr>
        <p:spPr>
          <a:xfrm>
            <a:off x="-1113164" y="313265"/>
            <a:ext cx="7365203" cy="5157785"/>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49" name="Google Shape;3749;p37"/>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750" name="Google Shape;3750;p37"/>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751" name="Google Shape;3751;p37"/>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3752" name="Google Shape;3752;p37"/>
          <p:cNvSpPr txBox="1">
            <a:spLocks noGrp="1"/>
          </p:cNvSpPr>
          <p:nvPr>
            <p:ph type="body" idx="1"/>
          </p:nvPr>
        </p:nvSpPr>
        <p:spPr>
          <a:xfrm>
            <a:off x="671678" y="2991541"/>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753" name="Google Shape;3753;p37"/>
          <p:cNvGrpSpPr/>
          <p:nvPr/>
        </p:nvGrpSpPr>
        <p:grpSpPr>
          <a:xfrm>
            <a:off x="7915032" y="222489"/>
            <a:ext cx="895960" cy="359739"/>
            <a:chOff x="1899" y="899"/>
            <a:chExt cx="4163" cy="1671"/>
          </a:xfrm>
        </p:grpSpPr>
        <p:sp>
          <p:nvSpPr>
            <p:cNvPr id="3754" name="Google Shape;3754;p3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55" name="Google Shape;3755;p3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56" name="Google Shape;3756;p3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57" name="Google Shape;3757;p3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58" name="Google Shape;3758;p3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59" name="Google Shape;3759;p3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0" name="Google Shape;3760;p3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1" name="Google Shape;3761;p3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2" name="Google Shape;3762;p3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3" name="Google Shape;3763;p3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4" name="Google Shape;3764;p3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5" name="Google Shape;3765;p37"/>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6" name="Google Shape;3766;p3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7" name="Google Shape;3767;p3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8" name="Google Shape;3768;p3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9" name="Google Shape;3769;p3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0" name="Google Shape;3770;p37"/>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1" name="Google Shape;3771;p3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2" name="Google Shape;3772;p3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3" name="Google Shape;3773;p3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4" name="Google Shape;3774;p3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5" name="Google Shape;3775;p3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6" name="Google Shape;3776;p3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7" name="Google Shape;3777;p3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8" name="Google Shape;3778;p3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9" name="Google Shape;3779;p3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0" name="Google Shape;3780;p3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1" name="Google Shape;3781;p3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2" name="Google Shape;3782;p3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3" name="Google Shape;3783;p3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4" name="Google Shape;3784;p3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5" name="Google Shape;3785;p3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6" name="Google Shape;3786;p3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7" name="Google Shape;3787;p3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8" name="Google Shape;3788;p3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9" name="Google Shape;3789;p3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0" name="Google Shape;3790;p3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1" name="Google Shape;3791;p3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2" name="Google Shape;3792;p3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3" name="Google Shape;3793;p3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4" name="Google Shape;3794;p3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5" name="Google Shape;3795;p3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6" name="Google Shape;3796;p3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7" name="Google Shape;3797;p3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8" name="Google Shape;3798;p3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9" name="Google Shape;3799;p3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0" name="Google Shape;3800;p3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1" name="Google Shape;3801;p3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2" name="Google Shape;3802;p3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3" name="Google Shape;3803;p3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4" name="Google Shape;3804;p3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5" name="Google Shape;3805;p3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6" name="Google Shape;3806;p3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7" name="Google Shape;3807;p3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8" name="Google Shape;3808;p3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9" name="Google Shape;3809;p3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0" name="Google Shape;3810;p3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1" name="Google Shape;3811;p3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2" name="Google Shape;3812;p3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3" name="Google Shape;3813;p3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4" name="Google Shape;3814;p3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5" name="Google Shape;3815;p3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6" name="Google Shape;3816;p3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7" name="Google Shape;3817;p3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8" name="Google Shape;3818;p3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9" name="Google Shape;3819;p3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0" name="Google Shape;3820;p3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1" name="Google Shape;3821;p3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2" name="Google Shape;3822;p3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3" name="Google Shape;3823;p3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4" name="Google Shape;3824;p3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5" name="Google Shape;3825;p3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6" name="Google Shape;3826;p3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7" name="Google Shape;3827;p3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8" name="Google Shape;3828;p3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9" name="Google Shape;3829;p3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0" name="Google Shape;3830;p3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1" name="Google Shape;3831;p3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2" name="Google Shape;3832;p3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3" name="Google Shape;3833;p37"/>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4" name="Google Shape;3834;p3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5" name="Google Shape;3835;p3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6" name="Google Shape;3836;p3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7" name="Google Shape;3837;p3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8" name="Google Shape;3838;p3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9" name="Google Shape;3839;p3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0" name="Google Shape;3840;p3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1" name="Google Shape;3841;p3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2" name="Google Shape;3842;p3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3" name="Google Shape;3843;p3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4" name="Google Shape;3844;p3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5" name="Google Shape;3845;p3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6" name="Google Shape;3846;p3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847" name="Google Shape;3847;p37"/>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3848" name="Google Shape;3848;p37"/>
          <p:cNvSpPr txBox="1">
            <a:spLocks noGrp="1"/>
          </p:cNvSpPr>
          <p:nvPr>
            <p:ph type="title"/>
          </p:nvPr>
        </p:nvSpPr>
        <p:spPr>
          <a:xfrm>
            <a:off x="671678" y="641288"/>
            <a:ext cx="7244100" cy="942000"/>
          </a:xfrm>
          <a:prstGeom prst="rect">
            <a:avLst/>
          </a:prstGeom>
          <a:noFill/>
          <a:ln>
            <a:noFill/>
          </a:ln>
        </p:spPr>
        <p:txBody>
          <a:bodyPr spcFirstLastPara="1" wrap="square" lIns="0" tIns="0" rIns="0" bIns="0" anchor="b" anchorCtr="0"/>
          <a:lstStyle>
            <a:lvl1pPr marR="0" lvl="0" algn="ctr"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grpSp>
        <p:nvGrpSpPr>
          <p:cNvPr id="3849" name="Google Shape;3849;p37"/>
          <p:cNvGrpSpPr/>
          <p:nvPr/>
        </p:nvGrpSpPr>
        <p:grpSpPr>
          <a:xfrm>
            <a:off x="-1530678" y="2991542"/>
            <a:ext cx="1404225" cy="2177094"/>
            <a:chOff x="6195941" y="562596"/>
            <a:chExt cx="1872300" cy="2902792"/>
          </a:xfrm>
        </p:grpSpPr>
        <p:grpSp>
          <p:nvGrpSpPr>
            <p:cNvPr id="3850" name="Google Shape;3850;p37"/>
            <p:cNvGrpSpPr/>
            <p:nvPr/>
          </p:nvGrpSpPr>
          <p:grpSpPr>
            <a:xfrm>
              <a:off x="6195941" y="832605"/>
              <a:ext cx="1872300" cy="2632784"/>
              <a:chOff x="-1872716" y="660661"/>
              <a:chExt cx="1872300" cy="1974637"/>
            </a:xfrm>
          </p:grpSpPr>
          <p:sp>
            <p:nvSpPr>
              <p:cNvPr id="3851" name="Google Shape;3851;p37"/>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3852" name="Google Shape;3852;p37"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3853" name="Google Shape;3853;p37"/>
            <p:cNvGrpSpPr/>
            <p:nvPr/>
          </p:nvGrpSpPr>
          <p:grpSpPr>
            <a:xfrm>
              <a:off x="6303954" y="562596"/>
              <a:ext cx="540000" cy="540000"/>
              <a:chOff x="6303954" y="562596"/>
              <a:chExt cx="540000" cy="540000"/>
            </a:xfrm>
          </p:grpSpPr>
          <p:sp>
            <p:nvSpPr>
              <p:cNvPr id="3854" name="Google Shape;3854;p37"/>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3855" name="Google Shape;3855;p37"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3856" name="Google Shape;3856;p37"/>
          <p:cNvSpPr txBox="1">
            <a:spLocks noGrp="1"/>
          </p:cNvSpPr>
          <p:nvPr>
            <p:ph type="body" idx="2"/>
          </p:nvPr>
        </p:nvSpPr>
        <p:spPr>
          <a:xfrm>
            <a:off x="2695358" y="2992784"/>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857" name="Google Shape;3857;p37"/>
          <p:cNvSpPr txBox="1">
            <a:spLocks noGrp="1"/>
          </p:cNvSpPr>
          <p:nvPr>
            <p:ph type="body" idx="3"/>
          </p:nvPr>
        </p:nvSpPr>
        <p:spPr>
          <a:xfrm>
            <a:off x="4719037" y="2994027"/>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858" name="Google Shape;3858;p37"/>
          <p:cNvSpPr txBox="1">
            <a:spLocks noGrp="1"/>
          </p:cNvSpPr>
          <p:nvPr>
            <p:ph type="body" idx="4"/>
          </p:nvPr>
        </p:nvSpPr>
        <p:spPr>
          <a:xfrm>
            <a:off x="6742717" y="2995270"/>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859" name="Google Shape;3859;p37"/>
          <p:cNvGrpSpPr/>
          <p:nvPr/>
        </p:nvGrpSpPr>
        <p:grpSpPr>
          <a:xfrm>
            <a:off x="-1449668" y="146875"/>
            <a:ext cx="1026225" cy="2044304"/>
            <a:chOff x="-1555624" y="1196393"/>
            <a:chExt cx="1368300" cy="2725739"/>
          </a:xfrm>
        </p:grpSpPr>
        <p:grpSp>
          <p:nvGrpSpPr>
            <p:cNvPr id="3860" name="Google Shape;3860;p37"/>
            <p:cNvGrpSpPr/>
            <p:nvPr/>
          </p:nvGrpSpPr>
          <p:grpSpPr>
            <a:xfrm>
              <a:off x="-1555624" y="1488707"/>
              <a:ext cx="1368300" cy="2433425"/>
              <a:chOff x="-1836712" y="3275837"/>
              <a:chExt cx="1368300" cy="2433425"/>
            </a:xfrm>
          </p:grpSpPr>
          <p:sp>
            <p:nvSpPr>
              <p:cNvPr id="3861" name="Google Shape;3861;p37"/>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background 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&gt;Solid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a:p>
            </p:txBody>
          </p:sp>
          <p:pic>
            <p:nvPicPr>
              <p:cNvPr id="3862" name="Google Shape;3862;p37"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3863" name="Google Shape;3863;p37"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3864" name="Google Shape;3864;p37"/>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break">
  <p:cSld name="Section break">
    <p:bg>
      <p:bgPr>
        <a:solidFill>
          <a:schemeClr val="dk2"/>
        </a:solidFill>
        <a:effectLst/>
      </p:bgPr>
    </p:bg>
    <p:spTree>
      <p:nvGrpSpPr>
        <p:cNvPr id="1" name="Shape 3865"/>
        <p:cNvGrpSpPr/>
        <p:nvPr/>
      </p:nvGrpSpPr>
      <p:grpSpPr>
        <a:xfrm>
          <a:off x="0" y="0"/>
          <a:ext cx="0" cy="0"/>
          <a:chOff x="0" y="0"/>
          <a:chExt cx="0" cy="0"/>
        </a:xfrm>
      </p:grpSpPr>
      <p:sp>
        <p:nvSpPr>
          <p:cNvPr id="3866" name="Google Shape;3866;p38"/>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867" name="Google Shape;3867;p38"/>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868" name="Google Shape;3868;p38"/>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3869" name="Google Shape;3869;p38"/>
          <p:cNvGrpSpPr/>
          <p:nvPr/>
        </p:nvGrpSpPr>
        <p:grpSpPr>
          <a:xfrm>
            <a:off x="4673500" y="957436"/>
            <a:ext cx="1519071" cy="609926"/>
            <a:chOff x="1899" y="899"/>
            <a:chExt cx="4163" cy="1671"/>
          </a:xfrm>
        </p:grpSpPr>
        <p:sp>
          <p:nvSpPr>
            <p:cNvPr id="3870" name="Google Shape;3870;p3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1" name="Google Shape;3871;p3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2" name="Google Shape;3872;p3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3" name="Google Shape;3873;p3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4" name="Google Shape;3874;p3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5" name="Google Shape;3875;p3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6" name="Google Shape;3876;p3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7" name="Google Shape;3877;p3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8" name="Google Shape;3878;p3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9" name="Google Shape;3879;p3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0" name="Google Shape;3880;p3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1" name="Google Shape;3881;p38"/>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2" name="Google Shape;3882;p3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3" name="Google Shape;3883;p3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4" name="Google Shape;3884;p3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5" name="Google Shape;3885;p3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6" name="Google Shape;3886;p38"/>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7" name="Google Shape;3887;p3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8" name="Google Shape;3888;p3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9" name="Google Shape;3889;p3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0" name="Google Shape;3890;p3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1" name="Google Shape;3891;p3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2" name="Google Shape;3892;p3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3" name="Google Shape;3893;p3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4" name="Google Shape;3894;p3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5" name="Google Shape;3895;p3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6" name="Google Shape;3896;p3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7" name="Google Shape;3897;p3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8" name="Google Shape;3898;p3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9" name="Google Shape;3899;p3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0" name="Google Shape;3900;p3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1" name="Google Shape;3901;p3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2" name="Google Shape;3902;p3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3" name="Google Shape;3903;p3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4" name="Google Shape;3904;p3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5" name="Google Shape;3905;p3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6" name="Google Shape;3906;p3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7" name="Google Shape;3907;p3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8" name="Google Shape;3908;p3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9" name="Google Shape;3909;p3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0" name="Google Shape;3910;p3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1" name="Google Shape;3911;p3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2" name="Google Shape;3912;p3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3" name="Google Shape;3913;p3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4" name="Google Shape;3914;p3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5" name="Google Shape;3915;p3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6" name="Google Shape;3916;p3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7" name="Google Shape;3917;p3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8" name="Google Shape;3918;p3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9" name="Google Shape;3919;p3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0" name="Google Shape;3920;p3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1" name="Google Shape;3921;p3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2" name="Google Shape;3922;p3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3" name="Google Shape;3923;p3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4" name="Google Shape;3924;p3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5" name="Google Shape;3925;p3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6" name="Google Shape;3926;p3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7" name="Google Shape;3927;p3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8" name="Google Shape;3928;p3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9" name="Google Shape;3929;p3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0" name="Google Shape;3930;p3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1" name="Google Shape;3931;p3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2" name="Google Shape;3932;p3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3" name="Google Shape;3933;p3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4" name="Google Shape;3934;p3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5" name="Google Shape;3935;p3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6" name="Google Shape;3936;p3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7" name="Google Shape;3937;p3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8" name="Google Shape;3938;p3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9" name="Google Shape;3939;p3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0" name="Google Shape;3940;p3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1" name="Google Shape;3941;p3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2" name="Google Shape;3942;p3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3" name="Google Shape;3943;p3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4" name="Google Shape;3944;p3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5" name="Google Shape;3945;p3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6" name="Google Shape;3946;p3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7" name="Google Shape;3947;p3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8" name="Google Shape;3948;p3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9" name="Google Shape;3949;p38"/>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0" name="Google Shape;3950;p3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1" name="Google Shape;3951;p3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2" name="Google Shape;3952;p3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3" name="Google Shape;3953;p3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4" name="Google Shape;3954;p3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5" name="Google Shape;3955;p3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6" name="Google Shape;3956;p3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7" name="Google Shape;3957;p3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8" name="Google Shape;3958;p3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9" name="Google Shape;3959;p3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60" name="Google Shape;3960;p3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61" name="Google Shape;3961;p3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62" name="Google Shape;3962;p3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963" name="Google Shape;3963;p38"/>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3964" name="Google Shape;3964;p38"/>
          <p:cNvSpPr txBox="1">
            <a:spLocks noGrp="1"/>
          </p:cNvSpPr>
          <p:nvPr>
            <p:ph type="title"/>
          </p:nvPr>
        </p:nvSpPr>
        <p:spPr>
          <a:xfrm>
            <a:off x="4673500" y="1842357"/>
            <a:ext cx="3468300" cy="10101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965" name="Google Shape;3965;p38"/>
          <p:cNvSpPr txBox="1">
            <a:spLocks noGrp="1"/>
          </p:cNvSpPr>
          <p:nvPr>
            <p:ph type="body" idx="1"/>
          </p:nvPr>
        </p:nvSpPr>
        <p:spPr>
          <a:xfrm>
            <a:off x="4673500" y="3069347"/>
            <a:ext cx="3468300" cy="658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rtl="0">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3966" name="Google Shape;3966;p38"/>
          <p:cNvGrpSpPr/>
          <p:nvPr/>
        </p:nvGrpSpPr>
        <p:grpSpPr>
          <a:xfrm>
            <a:off x="-1449668" y="146875"/>
            <a:ext cx="1026225" cy="2044304"/>
            <a:chOff x="-1555624" y="1196393"/>
            <a:chExt cx="1368300" cy="2725739"/>
          </a:xfrm>
        </p:grpSpPr>
        <p:grpSp>
          <p:nvGrpSpPr>
            <p:cNvPr id="3967" name="Google Shape;3967;p38"/>
            <p:cNvGrpSpPr/>
            <p:nvPr/>
          </p:nvGrpSpPr>
          <p:grpSpPr>
            <a:xfrm>
              <a:off x="-1555624" y="1488707"/>
              <a:ext cx="1368300" cy="2433425"/>
              <a:chOff x="-1836712" y="3275837"/>
              <a:chExt cx="1368300" cy="2433425"/>
            </a:xfrm>
          </p:grpSpPr>
          <p:sp>
            <p:nvSpPr>
              <p:cNvPr id="3968" name="Google Shape;3968;p38"/>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background 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&gt;Solid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a:p>
            </p:txBody>
          </p:sp>
          <p:pic>
            <p:nvPicPr>
              <p:cNvPr id="3969" name="Google Shape;3969;p38"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3970" name="Google Shape;3970;p38" descr="fill.png"/>
            <p:cNvPicPr preferRelativeResize="0"/>
            <p:nvPr/>
          </p:nvPicPr>
          <p:blipFill rotWithShape="1">
            <a:blip r:embed="rId3">
              <a:alphaModFix/>
            </a:blip>
            <a:srcRect/>
            <a:stretch/>
          </p:blipFill>
          <p:spPr>
            <a:xfrm>
              <a:off x="-1368152" y="1304800"/>
              <a:ext cx="324000" cy="324000"/>
            </a:xfrm>
            <a:prstGeom prst="rect">
              <a:avLst/>
            </a:prstGeom>
            <a:noFill/>
            <a:ln>
              <a:noFill/>
            </a:ln>
          </p:spPr>
        </p:pic>
        <p:sp>
          <p:nvSpPr>
            <p:cNvPr id="3971" name="Google Shape;3971;p38"/>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grpSp>
      <p:sp>
        <p:nvSpPr>
          <p:cNvPr id="3972" name="Google Shape;3972;p38"/>
          <p:cNvSpPr/>
          <p:nvPr/>
        </p:nvSpPr>
        <p:spPr>
          <a:xfrm>
            <a:off x="14740" y="903363"/>
            <a:ext cx="4941552" cy="4240137"/>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5125">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Front cover: White">
  <p:cSld name="Front cover: White">
    <p:bg>
      <p:bgPr>
        <a:solidFill>
          <a:schemeClr val="lt1"/>
        </a:solidFill>
        <a:effectLst/>
      </p:bgPr>
    </p:bg>
    <p:spTree>
      <p:nvGrpSpPr>
        <p:cNvPr id="1" name="Shape 3973"/>
        <p:cNvGrpSpPr/>
        <p:nvPr/>
      </p:nvGrpSpPr>
      <p:grpSpPr>
        <a:xfrm>
          <a:off x="0" y="0"/>
          <a:ext cx="0" cy="0"/>
          <a:chOff x="0" y="0"/>
          <a:chExt cx="0" cy="0"/>
        </a:xfrm>
      </p:grpSpPr>
      <p:sp>
        <p:nvSpPr>
          <p:cNvPr id="3974" name="Google Shape;3974;p39"/>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975" name="Google Shape;3975;p39"/>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976" name="Google Shape;3976;p39"/>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977" name="Google Shape;3977;p39"/>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3978" name="Google Shape;3978;p39"/>
          <p:cNvSpPr txBox="1">
            <a:spLocks noGrp="1"/>
          </p:cNvSpPr>
          <p:nvPr>
            <p:ph type="title"/>
          </p:nvPr>
        </p:nvSpPr>
        <p:spPr>
          <a:xfrm>
            <a:off x="5221340" y="1842356"/>
            <a:ext cx="3468300" cy="1446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3000"/>
              <a:buFont typeface="Calibri"/>
              <a:buNone/>
              <a:defRPr sz="30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979" name="Google Shape;3979;p39"/>
          <p:cNvSpPr txBox="1">
            <a:spLocks noGrp="1"/>
          </p:cNvSpPr>
          <p:nvPr>
            <p:ph type="body" idx="1"/>
          </p:nvPr>
        </p:nvSpPr>
        <p:spPr>
          <a:xfrm>
            <a:off x="5221340" y="3540592"/>
            <a:ext cx="3468300" cy="5277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rtl="0">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3980" name="Google Shape;3980;p39"/>
          <p:cNvPicPr preferRelativeResize="0"/>
          <p:nvPr/>
        </p:nvPicPr>
        <p:blipFill rotWithShape="1">
          <a:blip r:embed="rId2">
            <a:alphaModFix/>
          </a:blip>
          <a:srcRect/>
          <a:stretch/>
        </p:blipFill>
        <p:spPr>
          <a:xfrm>
            <a:off x="7630942" y="927426"/>
            <a:ext cx="1215133" cy="615925"/>
          </a:xfrm>
          <a:prstGeom prst="rect">
            <a:avLst/>
          </a:prstGeom>
          <a:noFill/>
          <a:ln>
            <a:noFill/>
          </a:ln>
        </p:spPr>
      </p:pic>
      <p:grpSp>
        <p:nvGrpSpPr>
          <p:cNvPr id="3981" name="Google Shape;3981;p39"/>
          <p:cNvGrpSpPr/>
          <p:nvPr/>
        </p:nvGrpSpPr>
        <p:grpSpPr>
          <a:xfrm>
            <a:off x="5221340" y="819718"/>
            <a:ext cx="1861928" cy="747587"/>
            <a:chOff x="1899" y="899"/>
            <a:chExt cx="4163" cy="1671"/>
          </a:xfrm>
        </p:grpSpPr>
        <p:sp>
          <p:nvSpPr>
            <p:cNvPr id="3982" name="Google Shape;3982;p3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3" name="Google Shape;3983;p3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4" name="Google Shape;3984;p3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5" name="Google Shape;3985;p3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6" name="Google Shape;3986;p3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7" name="Google Shape;3987;p3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8" name="Google Shape;3988;p3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9" name="Google Shape;3989;p3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0" name="Google Shape;3990;p3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1" name="Google Shape;3991;p3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2" name="Google Shape;3992;p3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3" name="Google Shape;3993;p39"/>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4" name="Google Shape;3994;p3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5" name="Google Shape;3995;p3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6" name="Google Shape;3996;p3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7" name="Google Shape;3997;p3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8" name="Google Shape;3998;p39"/>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9" name="Google Shape;3999;p3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0" name="Google Shape;4000;p3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1" name="Google Shape;4001;p3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2" name="Google Shape;4002;p3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3" name="Google Shape;4003;p3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4" name="Google Shape;4004;p3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5" name="Google Shape;4005;p3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6" name="Google Shape;4006;p3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7" name="Google Shape;4007;p3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8" name="Google Shape;4008;p3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9" name="Google Shape;4009;p3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0" name="Google Shape;4010;p3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1" name="Google Shape;4011;p3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2" name="Google Shape;4012;p3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3" name="Google Shape;4013;p3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4" name="Google Shape;4014;p3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5" name="Google Shape;4015;p3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6" name="Google Shape;4016;p3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7" name="Google Shape;4017;p3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8" name="Google Shape;4018;p3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9" name="Google Shape;4019;p3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0" name="Google Shape;4020;p3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1" name="Google Shape;4021;p3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2" name="Google Shape;4022;p3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3" name="Google Shape;4023;p39"/>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4" name="Google Shape;4024;p39"/>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5" name="Google Shape;4025;p39"/>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6" name="Google Shape;4026;p39"/>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7" name="Google Shape;4027;p39"/>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8" name="Google Shape;4028;p39"/>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9" name="Google Shape;4029;p39"/>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0" name="Google Shape;4030;p3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1" name="Google Shape;4031;p3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2" name="Google Shape;4032;p3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3" name="Google Shape;4033;p3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4" name="Google Shape;4034;p3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5" name="Google Shape;4035;p3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6" name="Google Shape;4036;p3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7" name="Google Shape;4037;p3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8" name="Google Shape;4038;p3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9" name="Google Shape;4039;p3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0" name="Google Shape;4040;p3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1" name="Google Shape;4041;p3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2" name="Google Shape;4042;p3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3" name="Google Shape;4043;p3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4" name="Google Shape;4044;p3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5" name="Google Shape;4045;p3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6" name="Google Shape;4046;p3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7" name="Google Shape;4047;p3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8" name="Google Shape;4048;p3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9" name="Google Shape;4049;p3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0" name="Google Shape;4050;p3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1" name="Google Shape;4051;p3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2" name="Google Shape;4052;p3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3" name="Google Shape;4053;p3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4" name="Google Shape;4054;p3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5" name="Google Shape;4055;p3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6" name="Google Shape;4056;p3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7" name="Google Shape;4057;p3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8" name="Google Shape;4058;p3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9" name="Google Shape;4059;p3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0" name="Google Shape;4060;p3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1" name="Google Shape;4061;p39"/>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2" name="Google Shape;4062;p3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3" name="Google Shape;4063;p3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4" name="Google Shape;4064;p3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5" name="Google Shape;4065;p3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6" name="Google Shape;4066;p3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7" name="Google Shape;4067;p3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8" name="Google Shape;4068;p3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9" name="Google Shape;4069;p3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0" name="Google Shape;4070;p3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1" name="Google Shape;4071;p3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2" name="Google Shape;4072;p3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3" name="Google Shape;4073;p3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4" name="Google Shape;4074;p3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4075" name="Google Shape;4075;p39"/>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grpSp>
        <p:nvGrpSpPr>
          <p:cNvPr id="4076" name="Google Shape;4076;p39"/>
          <p:cNvGrpSpPr/>
          <p:nvPr/>
        </p:nvGrpSpPr>
        <p:grpSpPr>
          <a:xfrm>
            <a:off x="-1748091" y="135389"/>
            <a:ext cx="6661786" cy="4665596"/>
            <a:chOff x="8589113" y="1245357"/>
            <a:chExt cx="1009132" cy="706748"/>
          </a:xfrm>
        </p:grpSpPr>
        <p:sp>
          <p:nvSpPr>
            <p:cNvPr id="4077" name="Google Shape;4077;p39"/>
            <p:cNvSpPr/>
            <p:nvPr/>
          </p:nvSpPr>
          <p:spPr>
            <a:xfrm>
              <a:off x="8589113" y="1491079"/>
              <a:ext cx="1009132" cy="425839"/>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8" name="Google Shape;4078;p39"/>
            <p:cNvSpPr/>
            <p:nvPr/>
          </p:nvSpPr>
          <p:spPr>
            <a:xfrm>
              <a:off x="9243973" y="1245357"/>
              <a:ext cx="218287" cy="287470"/>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9" name="Google Shape;4079;p39"/>
            <p:cNvSpPr/>
            <p:nvPr/>
          </p:nvSpPr>
          <p:spPr>
            <a:xfrm>
              <a:off x="8881355" y="1764831"/>
              <a:ext cx="688855" cy="18727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076"/>
                                        </p:tgtEl>
                                        <p:attrNameLst>
                                          <p:attrName>style.visibility</p:attrName>
                                        </p:attrNameLst>
                                      </p:cBhvr>
                                      <p:to>
                                        <p:strVal val="visible"/>
                                      </p:to>
                                    </p:set>
                                    <p:animEffect transition="in" filter="fade">
                                      <p:cBhvr>
                                        <p:cTn id="7" dur="500"/>
                                        <p:tgtEl>
                                          <p:spTgt spid="407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981"/>
                                        </p:tgtEl>
                                        <p:attrNameLst>
                                          <p:attrName>style.visibility</p:attrName>
                                        </p:attrNameLst>
                                      </p:cBhvr>
                                      <p:to>
                                        <p:strVal val="visible"/>
                                      </p:to>
                                    </p:set>
                                    <p:animEffect transition="in" filter="fade">
                                      <p:cBhvr>
                                        <p:cTn id="11" dur="500"/>
                                        <p:tgtEl>
                                          <p:spTgt spid="3981"/>
                                        </p:tgtEl>
                                      </p:cBhvr>
                                    </p:animEffect>
                                  </p:childTnLst>
                                </p:cTn>
                              </p:par>
                              <p:par>
                                <p:cTn id="12" presetID="10" presetClass="entr" presetSubtype="0" fill="hold" nodeType="withEffect">
                                  <p:stCondLst>
                                    <p:cond delay="0"/>
                                  </p:stCondLst>
                                  <p:childTnLst>
                                    <p:set>
                                      <p:cBhvr>
                                        <p:cTn id="13" dur="1" fill="hold">
                                          <p:stCondLst>
                                            <p:cond delay="0"/>
                                          </p:stCondLst>
                                        </p:cTn>
                                        <p:tgtEl>
                                          <p:spTgt spid="3978"/>
                                        </p:tgtEl>
                                        <p:attrNameLst>
                                          <p:attrName>style.visibility</p:attrName>
                                        </p:attrNameLst>
                                      </p:cBhvr>
                                      <p:to>
                                        <p:strVal val="visible"/>
                                      </p:to>
                                    </p:set>
                                    <p:animEffect transition="in" filter="fade">
                                      <p:cBhvr>
                                        <p:cTn id="14" dur="500"/>
                                        <p:tgtEl>
                                          <p:spTgt spid="3978"/>
                                        </p:tgtEl>
                                      </p:cBhvr>
                                    </p:animEffect>
                                  </p:childTnLst>
                                </p:cTn>
                              </p:par>
                              <p:par>
                                <p:cTn id="15" presetID="10" presetClass="entr" presetSubtype="0" fill="hold" nodeType="withEffect">
                                  <p:stCondLst>
                                    <p:cond delay="0"/>
                                  </p:stCondLst>
                                  <p:childTnLst>
                                    <p:set>
                                      <p:cBhvr>
                                        <p:cTn id="16" dur="1" fill="hold">
                                          <p:stCondLst>
                                            <p:cond delay="0"/>
                                          </p:stCondLst>
                                        </p:cTn>
                                        <p:tgtEl>
                                          <p:spTgt spid="3979">
                                            <p:txEl>
                                              <p:pRg st="0" end="0"/>
                                            </p:txEl>
                                          </p:spTgt>
                                        </p:tgtEl>
                                        <p:attrNameLst>
                                          <p:attrName>style.visibility</p:attrName>
                                        </p:attrNameLst>
                                      </p:cBhvr>
                                      <p:to>
                                        <p:strVal val="visible"/>
                                      </p:to>
                                    </p:set>
                                    <p:animEffect transition="in" filter="fade">
                                      <p:cBhvr>
                                        <p:cTn id="17" dur="500"/>
                                        <p:tgtEl>
                                          <p:spTgt spid="3979">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979">
                                            <p:txEl>
                                              <p:pRg st="1" end="1"/>
                                            </p:txEl>
                                          </p:spTgt>
                                        </p:tgtEl>
                                        <p:attrNameLst>
                                          <p:attrName>style.visibility</p:attrName>
                                        </p:attrNameLst>
                                      </p:cBhvr>
                                      <p:to>
                                        <p:strVal val="visible"/>
                                      </p:to>
                                    </p:set>
                                    <p:animEffect transition="in" filter="fade">
                                      <p:cBhvr>
                                        <p:cTn id="20" dur="500"/>
                                        <p:tgtEl>
                                          <p:spTgt spid="3979">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979">
                                            <p:txEl>
                                              <p:pRg st="2" end="2"/>
                                            </p:txEl>
                                          </p:spTgt>
                                        </p:tgtEl>
                                        <p:attrNameLst>
                                          <p:attrName>style.visibility</p:attrName>
                                        </p:attrNameLst>
                                      </p:cBhvr>
                                      <p:to>
                                        <p:strVal val="visible"/>
                                      </p:to>
                                    </p:set>
                                    <p:animEffect transition="in" filter="fade">
                                      <p:cBhvr>
                                        <p:cTn id="23" dur="500"/>
                                        <p:tgtEl>
                                          <p:spTgt spid="3979">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979">
                                            <p:txEl>
                                              <p:pRg st="3" end="3"/>
                                            </p:txEl>
                                          </p:spTgt>
                                        </p:tgtEl>
                                        <p:attrNameLst>
                                          <p:attrName>style.visibility</p:attrName>
                                        </p:attrNameLst>
                                      </p:cBhvr>
                                      <p:to>
                                        <p:strVal val="visible"/>
                                      </p:to>
                                    </p:set>
                                    <p:animEffect transition="in" filter="fade">
                                      <p:cBhvr>
                                        <p:cTn id="26" dur="500"/>
                                        <p:tgtEl>
                                          <p:spTgt spid="3979">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979">
                                            <p:txEl>
                                              <p:pRg st="4" end="4"/>
                                            </p:txEl>
                                          </p:spTgt>
                                        </p:tgtEl>
                                        <p:attrNameLst>
                                          <p:attrName>style.visibility</p:attrName>
                                        </p:attrNameLst>
                                      </p:cBhvr>
                                      <p:to>
                                        <p:strVal val="visible"/>
                                      </p:to>
                                    </p:set>
                                    <p:animEffect transition="in" filter="fade">
                                      <p:cBhvr>
                                        <p:cTn id="29" dur="500"/>
                                        <p:tgtEl>
                                          <p:spTgt spid="3979">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979">
                                            <p:txEl>
                                              <p:pRg st="5" end="5"/>
                                            </p:txEl>
                                          </p:spTgt>
                                        </p:tgtEl>
                                        <p:attrNameLst>
                                          <p:attrName>style.visibility</p:attrName>
                                        </p:attrNameLst>
                                      </p:cBhvr>
                                      <p:to>
                                        <p:strVal val="visible"/>
                                      </p:to>
                                    </p:set>
                                    <p:animEffect transition="in" filter="fade">
                                      <p:cBhvr>
                                        <p:cTn id="32" dur="500"/>
                                        <p:tgtEl>
                                          <p:spTgt spid="3979">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979">
                                            <p:txEl>
                                              <p:pRg st="6" end="6"/>
                                            </p:txEl>
                                          </p:spTgt>
                                        </p:tgtEl>
                                        <p:attrNameLst>
                                          <p:attrName>style.visibility</p:attrName>
                                        </p:attrNameLst>
                                      </p:cBhvr>
                                      <p:to>
                                        <p:strVal val="visible"/>
                                      </p:to>
                                    </p:set>
                                    <p:animEffect transition="in" filter="fade">
                                      <p:cBhvr>
                                        <p:cTn id="35" dur="500"/>
                                        <p:tgtEl>
                                          <p:spTgt spid="3979">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979">
                                            <p:txEl>
                                              <p:pRg st="7" end="7"/>
                                            </p:txEl>
                                          </p:spTgt>
                                        </p:tgtEl>
                                        <p:attrNameLst>
                                          <p:attrName>style.visibility</p:attrName>
                                        </p:attrNameLst>
                                      </p:cBhvr>
                                      <p:to>
                                        <p:strVal val="visible"/>
                                      </p:to>
                                    </p:set>
                                    <p:animEffect transition="in" filter="fade">
                                      <p:cBhvr>
                                        <p:cTn id="38" dur="500"/>
                                        <p:tgtEl>
                                          <p:spTgt spid="3979">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979">
                                            <p:txEl>
                                              <p:pRg st="8" end="8"/>
                                            </p:txEl>
                                          </p:spTgt>
                                        </p:tgtEl>
                                        <p:attrNameLst>
                                          <p:attrName>style.visibility</p:attrName>
                                        </p:attrNameLst>
                                      </p:cBhvr>
                                      <p:to>
                                        <p:strVal val="visible"/>
                                      </p:to>
                                    </p:set>
                                    <p:animEffect transition="in" filter="fade">
                                      <p:cBhvr>
                                        <p:cTn id="41" dur="500"/>
                                        <p:tgtEl>
                                          <p:spTgt spid="3979">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3980"/>
                                        </p:tgtEl>
                                        <p:attrNameLst>
                                          <p:attrName>style.visibility</p:attrName>
                                        </p:attrNameLst>
                                      </p:cBhvr>
                                      <p:to>
                                        <p:strVal val="visible"/>
                                      </p:to>
                                    </p:set>
                                    <p:animEffect transition="in" filter="fade">
                                      <p:cBhvr>
                                        <p:cTn id="45" dur="1000"/>
                                        <p:tgtEl>
                                          <p:spTgt spid="39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content and image: White">
  <p:cSld name="Title, content and image: White">
    <p:bg>
      <p:bgPr>
        <a:solidFill>
          <a:schemeClr val="lt1"/>
        </a:solidFill>
        <a:effectLst/>
      </p:bgPr>
    </p:bg>
    <p:spTree>
      <p:nvGrpSpPr>
        <p:cNvPr id="1" name="Shape 4080"/>
        <p:cNvGrpSpPr/>
        <p:nvPr/>
      </p:nvGrpSpPr>
      <p:grpSpPr>
        <a:xfrm>
          <a:off x="0" y="0"/>
          <a:ext cx="0" cy="0"/>
          <a:chOff x="0" y="0"/>
          <a:chExt cx="0" cy="0"/>
        </a:xfrm>
      </p:grpSpPr>
      <p:sp>
        <p:nvSpPr>
          <p:cNvPr id="4081" name="Google Shape;4081;p40"/>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082" name="Google Shape;4082;p40"/>
          <p:cNvSpPr txBox="1">
            <a:spLocks noGrp="1"/>
          </p:cNvSpPr>
          <p:nvPr>
            <p:ph type="title"/>
          </p:nvPr>
        </p:nvSpPr>
        <p:spPr>
          <a:xfrm>
            <a:off x="4842029"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083" name="Google Shape;4083;p40"/>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084" name="Google Shape;4084;p40"/>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085" name="Google Shape;4085;p40"/>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4086" name="Google Shape;4086;p40"/>
          <p:cNvSpPr>
            <a:spLocks noGrp="1"/>
          </p:cNvSpPr>
          <p:nvPr>
            <p:ph type="pic" idx="2"/>
          </p:nvPr>
        </p:nvSpPr>
        <p:spPr>
          <a:xfrm>
            <a:off x="-7144" y="0"/>
            <a:ext cx="4579200" cy="5143500"/>
          </a:xfrm>
          <a:prstGeom prst="rect">
            <a:avLst/>
          </a:prstGeom>
          <a:noFill/>
          <a:ln>
            <a:noFill/>
          </a:ln>
        </p:spPr>
        <p:txBody>
          <a:bodyPr spcFirstLastPara="1" wrap="square" lIns="0" tIns="0" rIns="0" bIns="0" anchor="ctr" anchorCtr="0"/>
          <a:lstStyle>
            <a:lvl1pPr marR="0" lvl="0" algn="ctr" rtl="0">
              <a:lnSpc>
                <a:spcPct val="90000"/>
              </a:lnSpc>
              <a:spcBef>
                <a:spcPts val="3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1pPr>
            <a:lvl2pPr marR="0" lvl="1"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R="0" lvl="2" algn="l" rtl="0">
              <a:lnSpc>
                <a:spcPct val="90000"/>
              </a:lnSpc>
              <a:spcBef>
                <a:spcPts val="300"/>
              </a:spcBef>
              <a:spcAft>
                <a:spcPts val="0"/>
              </a:spcAft>
              <a:buClr>
                <a:schemeClr val="dk2"/>
              </a:buClr>
              <a:buSzPts val="1400"/>
              <a:buFont typeface="Arial"/>
              <a:buChar char="•"/>
              <a:defRPr sz="1400" b="1" i="0" u="none" strike="noStrike" cap="none">
                <a:solidFill>
                  <a:schemeClr val="dk1"/>
                </a:solidFill>
                <a:latin typeface="Calibri"/>
                <a:ea typeface="Calibri"/>
                <a:cs typeface="Calibri"/>
                <a:sym typeface="Calibri"/>
              </a:defRPr>
            </a:lvl3pPr>
            <a:lvl4pPr marR="0" lvl="3" algn="l" rtl="0">
              <a:lnSpc>
                <a:spcPct val="90000"/>
              </a:lnSpc>
              <a:spcBef>
                <a:spcPts val="30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accent1"/>
              </a:buClr>
              <a:buSzPts val="1500"/>
              <a:buFont typeface="Arial"/>
              <a:buNone/>
              <a:defRPr sz="1500" b="1" i="0" u="none" strike="noStrike" cap="none">
                <a:solidFill>
                  <a:schemeClr val="accent1"/>
                </a:solidFill>
                <a:latin typeface="Calibri"/>
                <a:ea typeface="Calibri"/>
                <a:cs typeface="Calibri"/>
                <a:sym typeface="Calibri"/>
              </a:defRPr>
            </a:lvl5pPr>
            <a:lvl6pPr marR="0" lvl="5"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087" name="Google Shape;4087;p40"/>
          <p:cNvSpPr txBox="1">
            <a:spLocks noGrp="1"/>
          </p:cNvSpPr>
          <p:nvPr>
            <p:ph type="body" idx="1"/>
          </p:nvPr>
        </p:nvSpPr>
        <p:spPr>
          <a:xfrm>
            <a:off x="4841425" y="1697954"/>
            <a:ext cx="3353700" cy="27741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4088" name="Google Shape;4088;p40"/>
          <p:cNvGrpSpPr/>
          <p:nvPr/>
        </p:nvGrpSpPr>
        <p:grpSpPr>
          <a:xfrm>
            <a:off x="-1530678" y="2991542"/>
            <a:ext cx="1404225" cy="2177094"/>
            <a:chOff x="6195941" y="562596"/>
            <a:chExt cx="1872300" cy="2902792"/>
          </a:xfrm>
        </p:grpSpPr>
        <p:grpSp>
          <p:nvGrpSpPr>
            <p:cNvPr id="4089" name="Google Shape;4089;p40"/>
            <p:cNvGrpSpPr/>
            <p:nvPr/>
          </p:nvGrpSpPr>
          <p:grpSpPr>
            <a:xfrm>
              <a:off x="6195941" y="832605"/>
              <a:ext cx="1872300" cy="2632784"/>
              <a:chOff x="-1872716" y="660661"/>
              <a:chExt cx="1872300" cy="1974637"/>
            </a:xfrm>
          </p:grpSpPr>
          <p:sp>
            <p:nvSpPr>
              <p:cNvPr id="4090" name="Google Shape;4090;p40"/>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4091" name="Google Shape;4091;p40"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4092" name="Google Shape;4092;p40"/>
            <p:cNvGrpSpPr/>
            <p:nvPr/>
          </p:nvGrpSpPr>
          <p:grpSpPr>
            <a:xfrm>
              <a:off x="6303954" y="562596"/>
              <a:ext cx="540000" cy="540000"/>
              <a:chOff x="6303954" y="562596"/>
              <a:chExt cx="540000" cy="540000"/>
            </a:xfrm>
          </p:grpSpPr>
          <p:sp>
            <p:nvSpPr>
              <p:cNvPr id="4093" name="Google Shape;4093;p40"/>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4094" name="Google Shape;4094;p40"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4095" name="Google Shape;4095;p40"/>
          <p:cNvSpPr/>
          <p:nvPr/>
        </p:nvSpPr>
        <p:spPr>
          <a:xfrm>
            <a:off x="4628042" y="1767479"/>
            <a:ext cx="4370412" cy="306055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096" name="Google Shape;4096;p40"/>
          <p:cNvGrpSpPr/>
          <p:nvPr/>
        </p:nvGrpSpPr>
        <p:grpSpPr>
          <a:xfrm>
            <a:off x="7916400" y="221400"/>
            <a:ext cx="893994" cy="358950"/>
            <a:chOff x="1899" y="899"/>
            <a:chExt cx="4163" cy="1671"/>
          </a:xfrm>
        </p:grpSpPr>
        <p:sp>
          <p:nvSpPr>
            <p:cNvPr id="4097" name="Google Shape;4097;p4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98" name="Google Shape;4098;p4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99" name="Google Shape;4099;p4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0" name="Google Shape;4100;p4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1" name="Google Shape;4101;p4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2" name="Google Shape;4102;p4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3" name="Google Shape;4103;p4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4" name="Google Shape;4104;p4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5" name="Google Shape;4105;p4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6" name="Google Shape;4106;p4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7" name="Google Shape;4107;p4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8" name="Google Shape;4108;p40"/>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9" name="Google Shape;4109;p4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0" name="Google Shape;4110;p4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1" name="Google Shape;4111;p4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2" name="Google Shape;4112;p4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3" name="Google Shape;4113;p40"/>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4" name="Google Shape;4114;p4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5" name="Google Shape;4115;p4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6" name="Google Shape;4116;p4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7" name="Google Shape;4117;p4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8" name="Google Shape;4118;p4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9" name="Google Shape;4119;p4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0" name="Google Shape;4120;p4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1" name="Google Shape;4121;p4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2" name="Google Shape;4122;p4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3" name="Google Shape;4123;p4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4" name="Google Shape;4124;p4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5" name="Google Shape;4125;p4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6" name="Google Shape;4126;p4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7" name="Google Shape;4127;p4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8" name="Google Shape;4128;p4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9" name="Google Shape;4129;p4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0" name="Google Shape;4130;p4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1" name="Google Shape;4131;p4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2" name="Google Shape;4132;p4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3" name="Google Shape;4133;p4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4" name="Google Shape;4134;p4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5" name="Google Shape;4135;p4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6" name="Google Shape;4136;p4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7" name="Google Shape;4137;p4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8" name="Google Shape;4138;p40"/>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9" name="Google Shape;4139;p40"/>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0" name="Google Shape;4140;p40"/>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1" name="Google Shape;4141;p40"/>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2" name="Google Shape;4142;p40"/>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3" name="Google Shape;4143;p40"/>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4" name="Google Shape;4144;p40"/>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5" name="Google Shape;4145;p4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6" name="Google Shape;4146;p4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7" name="Google Shape;4147;p4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8" name="Google Shape;4148;p4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9" name="Google Shape;4149;p4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0" name="Google Shape;4150;p4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1" name="Google Shape;4151;p4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2" name="Google Shape;4152;p4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3" name="Google Shape;4153;p4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4" name="Google Shape;4154;p4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5" name="Google Shape;4155;p4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6" name="Google Shape;4156;p4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7" name="Google Shape;4157;p4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8" name="Google Shape;4158;p4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9" name="Google Shape;4159;p4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0" name="Google Shape;4160;p4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1" name="Google Shape;4161;p4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2" name="Google Shape;4162;p4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3" name="Google Shape;4163;p4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4" name="Google Shape;4164;p4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5" name="Google Shape;4165;p4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6" name="Google Shape;4166;p4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7" name="Google Shape;4167;p4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8" name="Google Shape;4168;p4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9" name="Google Shape;4169;p4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0" name="Google Shape;4170;p4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1" name="Google Shape;4171;p4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2" name="Google Shape;4172;p4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3" name="Google Shape;4173;p4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4" name="Google Shape;4174;p4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5" name="Google Shape;4175;p4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6" name="Google Shape;4176;p40"/>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7" name="Google Shape;4177;p4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8" name="Google Shape;4178;p4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9" name="Google Shape;4179;p4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0" name="Google Shape;4180;p4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1" name="Google Shape;4181;p4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2" name="Google Shape;4182;p4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3" name="Google Shape;4183;p4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4" name="Google Shape;4184;p4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5" name="Google Shape;4185;p4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6" name="Google Shape;4186;p4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7" name="Google Shape;4187;p4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8" name="Google Shape;4188;p4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9" name="Google Shape;4189;p4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4190" name="Google Shape;4190;p40"/>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full image and content: White">
  <p:cSld name="Title, full image and content: White">
    <p:bg>
      <p:bgPr>
        <a:blipFill>
          <a:blip r:embed="rId2">
            <a:alphaModFix/>
          </a:blip>
          <a:stretch>
            <a:fillRect/>
          </a:stretch>
        </a:blipFill>
        <a:effectLst/>
      </p:bgPr>
    </p:bg>
    <p:spTree>
      <p:nvGrpSpPr>
        <p:cNvPr id="1" name="Shape 4191"/>
        <p:cNvGrpSpPr/>
        <p:nvPr/>
      </p:nvGrpSpPr>
      <p:grpSpPr>
        <a:xfrm>
          <a:off x="0" y="0"/>
          <a:ext cx="0" cy="0"/>
          <a:chOff x="0" y="0"/>
          <a:chExt cx="0" cy="0"/>
        </a:xfrm>
      </p:grpSpPr>
      <p:sp>
        <p:nvSpPr>
          <p:cNvPr id="4192" name="Google Shape;4192;p41"/>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193" name="Google Shape;4193;p41"/>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194" name="Google Shape;4194;p41"/>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195" name="Google Shape;4195;p41"/>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4196" name="Google Shape;4196;p41"/>
          <p:cNvGrpSpPr/>
          <p:nvPr/>
        </p:nvGrpSpPr>
        <p:grpSpPr>
          <a:xfrm>
            <a:off x="7915032" y="222489"/>
            <a:ext cx="895960" cy="359739"/>
            <a:chOff x="1899" y="899"/>
            <a:chExt cx="4163" cy="1671"/>
          </a:xfrm>
        </p:grpSpPr>
        <p:sp>
          <p:nvSpPr>
            <p:cNvPr id="4197" name="Google Shape;4197;p4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98" name="Google Shape;4198;p4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99" name="Google Shape;4199;p4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0" name="Google Shape;4200;p4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1" name="Google Shape;4201;p4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2" name="Google Shape;4202;p4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3" name="Google Shape;4203;p4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4" name="Google Shape;4204;p4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5" name="Google Shape;4205;p4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6" name="Google Shape;4206;p4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7" name="Google Shape;4207;p4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8" name="Google Shape;4208;p41"/>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9" name="Google Shape;4209;p4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0" name="Google Shape;4210;p4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1" name="Google Shape;4211;p4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2" name="Google Shape;4212;p4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3" name="Google Shape;4213;p41"/>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4" name="Google Shape;4214;p4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5" name="Google Shape;4215;p4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6" name="Google Shape;4216;p4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7" name="Google Shape;4217;p4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8" name="Google Shape;4218;p4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9" name="Google Shape;4219;p4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0" name="Google Shape;4220;p4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1" name="Google Shape;4221;p4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2" name="Google Shape;4222;p4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3" name="Google Shape;4223;p4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4" name="Google Shape;4224;p4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5" name="Google Shape;4225;p4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6" name="Google Shape;4226;p4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7" name="Google Shape;4227;p4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8" name="Google Shape;4228;p4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9" name="Google Shape;4229;p4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0" name="Google Shape;4230;p4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1" name="Google Shape;4231;p4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2" name="Google Shape;4232;p4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3" name="Google Shape;4233;p4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4" name="Google Shape;4234;p4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5" name="Google Shape;4235;p4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6" name="Google Shape;4236;p4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7" name="Google Shape;4237;p4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8" name="Google Shape;4238;p41"/>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9" name="Google Shape;4239;p41"/>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0" name="Google Shape;4240;p41"/>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1" name="Google Shape;4241;p41"/>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2" name="Google Shape;4242;p41"/>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3" name="Google Shape;4243;p41"/>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4" name="Google Shape;4244;p41"/>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5" name="Google Shape;4245;p4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6" name="Google Shape;4246;p4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7" name="Google Shape;4247;p4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8" name="Google Shape;4248;p4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9" name="Google Shape;4249;p4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0" name="Google Shape;4250;p4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1" name="Google Shape;4251;p4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2" name="Google Shape;4252;p4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3" name="Google Shape;4253;p4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4" name="Google Shape;4254;p4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5" name="Google Shape;4255;p4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6" name="Google Shape;4256;p4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7" name="Google Shape;4257;p4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8" name="Google Shape;4258;p4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9" name="Google Shape;4259;p4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0" name="Google Shape;4260;p4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1" name="Google Shape;4261;p4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2" name="Google Shape;4262;p4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3" name="Google Shape;4263;p4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4" name="Google Shape;4264;p4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5" name="Google Shape;4265;p4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6" name="Google Shape;4266;p4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7" name="Google Shape;4267;p4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8" name="Google Shape;4268;p4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9" name="Google Shape;4269;p4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0" name="Google Shape;4270;p4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1" name="Google Shape;4271;p4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2" name="Google Shape;4272;p4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3" name="Google Shape;4273;p4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4" name="Google Shape;4274;p4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5" name="Google Shape;4275;p4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6" name="Google Shape;4276;p41"/>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7" name="Google Shape;4277;p4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8" name="Google Shape;4278;p4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9" name="Google Shape;4279;p4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0" name="Google Shape;4280;p4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1" name="Google Shape;4281;p4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2" name="Google Shape;4282;p4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3" name="Google Shape;4283;p4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4" name="Google Shape;4284;p4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5" name="Google Shape;4285;p4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6" name="Google Shape;4286;p4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7" name="Google Shape;4287;p4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8" name="Google Shape;4288;p4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9" name="Google Shape;4289;p4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4290" name="Google Shape;4290;p41"/>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4291" name="Google Shape;4291;p41"/>
          <p:cNvGrpSpPr/>
          <p:nvPr/>
        </p:nvGrpSpPr>
        <p:grpSpPr>
          <a:xfrm>
            <a:off x="-1530678" y="2991542"/>
            <a:ext cx="1404225" cy="2177094"/>
            <a:chOff x="6195941" y="562596"/>
            <a:chExt cx="1872300" cy="2902792"/>
          </a:xfrm>
        </p:grpSpPr>
        <p:grpSp>
          <p:nvGrpSpPr>
            <p:cNvPr id="4292" name="Google Shape;4292;p41"/>
            <p:cNvGrpSpPr/>
            <p:nvPr/>
          </p:nvGrpSpPr>
          <p:grpSpPr>
            <a:xfrm>
              <a:off x="6195941" y="832605"/>
              <a:ext cx="1872300" cy="2632784"/>
              <a:chOff x="-1872716" y="660661"/>
              <a:chExt cx="1872300" cy="1974637"/>
            </a:xfrm>
          </p:grpSpPr>
          <p:sp>
            <p:nvSpPr>
              <p:cNvPr id="4293" name="Google Shape;4293;p41"/>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4294" name="Google Shape;4294;p41"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4295" name="Google Shape;4295;p41"/>
            <p:cNvGrpSpPr/>
            <p:nvPr/>
          </p:nvGrpSpPr>
          <p:grpSpPr>
            <a:xfrm>
              <a:off x="6303954" y="562596"/>
              <a:ext cx="540000" cy="540000"/>
              <a:chOff x="6303954" y="562596"/>
              <a:chExt cx="540000" cy="540000"/>
            </a:xfrm>
          </p:grpSpPr>
          <p:sp>
            <p:nvSpPr>
              <p:cNvPr id="4296" name="Google Shape;4296;p41"/>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4297" name="Google Shape;4297;p41"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4298" name="Google Shape;4298;p41"/>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99" name="Google Shape;4299;p41"/>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00" name="Google Shape;4300;p41"/>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301" name="Google Shape;4301;p41"/>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302" name="Google Shape;4302;p41"/>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4303" name="Google Shape;4303;p41"/>
          <p:cNvGrpSpPr/>
          <p:nvPr/>
        </p:nvGrpSpPr>
        <p:grpSpPr>
          <a:xfrm>
            <a:off x="-1530678" y="653649"/>
            <a:ext cx="1026225" cy="1698128"/>
            <a:chOff x="-1836712" y="2937191"/>
            <a:chExt cx="1368300" cy="2264171"/>
          </a:xfrm>
        </p:grpSpPr>
        <p:pic>
          <p:nvPicPr>
            <p:cNvPr id="4304" name="Google Shape;4304;p41"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4305" name="Google Shape;4305;p41"/>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4306" name="Google Shape;4306;p41"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Key messages: White">
  <p:cSld name="Key messages: White">
    <p:bg>
      <p:bgPr>
        <a:solidFill>
          <a:schemeClr val="dk2"/>
        </a:solidFill>
        <a:effectLst/>
      </p:bgPr>
    </p:bg>
    <p:spTree>
      <p:nvGrpSpPr>
        <p:cNvPr id="1" name="Shape 4307"/>
        <p:cNvGrpSpPr/>
        <p:nvPr/>
      </p:nvGrpSpPr>
      <p:grpSpPr>
        <a:xfrm>
          <a:off x="0" y="0"/>
          <a:ext cx="0" cy="0"/>
          <a:chOff x="0" y="0"/>
          <a:chExt cx="0" cy="0"/>
        </a:xfrm>
      </p:grpSpPr>
      <p:sp>
        <p:nvSpPr>
          <p:cNvPr id="4308" name="Google Shape;4308;p42"/>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4309" name="Google Shape;4309;p42"/>
          <p:cNvGrpSpPr/>
          <p:nvPr/>
        </p:nvGrpSpPr>
        <p:grpSpPr>
          <a:xfrm>
            <a:off x="7916400" y="221400"/>
            <a:ext cx="893994" cy="358950"/>
            <a:chOff x="1899" y="899"/>
            <a:chExt cx="4163" cy="1671"/>
          </a:xfrm>
        </p:grpSpPr>
        <p:sp>
          <p:nvSpPr>
            <p:cNvPr id="4310" name="Google Shape;4310;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1" name="Google Shape;4311;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2" name="Google Shape;4312;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3" name="Google Shape;4313;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4" name="Google Shape;4314;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5" name="Google Shape;4315;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6" name="Google Shape;4316;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7" name="Google Shape;4317;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8" name="Google Shape;4318;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9" name="Google Shape;4319;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0" name="Google Shape;4320;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1" name="Google Shape;4321;p42"/>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2" name="Google Shape;4322;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3" name="Google Shape;4323;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4" name="Google Shape;4324;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5" name="Google Shape;4325;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6" name="Google Shape;4326;p42"/>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7" name="Google Shape;4327;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8" name="Google Shape;4328;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9" name="Google Shape;4329;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0" name="Google Shape;4330;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1" name="Google Shape;4331;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2" name="Google Shape;4332;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3" name="Google Shape;4333;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4" name="Google Shape;4334;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5" name="Google Shape;4335;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6" name="Google Shape;4336;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7" name="Google Shape;4337;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8" name="Google Shape;4338;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9" name="Google Shape;4339;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0" name="Google Shape;4340;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1" name="Google Shape;4341;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2" name="Google Shape;4342;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3" name="Google Shape;4343;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4" name="Google Shape;4344;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5" name="Google Shape;4345;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6" name="Google Shape;4346;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7" name="Google Shape;4347;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8" name="Google Shape;4348;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9" name="Google Shape;4349;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0" name="Google Shape;4350;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1" name="Google Shape;4351;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2" name="Google Shape;4352;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3" name="Google Shape;4353;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4" name="Google Shape;4354;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5" name="Google Shape;4355;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6" name="Google Shape;4356;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7" name="Google Shape;4357;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8" name="Google Shape;4358;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9" name="Google Shape;4359;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0" name="Google Shape;4360;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1" name="Google Shape;4361;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2" name="Google Shape;4362;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3" name="Google Shape;4363;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4" name="Google Shape;4364;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5" name="Google Shape;4365;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6" name="Google Shape;4366;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7" name="Google Shape;4367;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8" name="Google Shape;4368;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9" name="Google Shape;4369;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0" name="Google Shape;4370;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1" name="Google Shape;4371;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2" name="Google Shape;4372;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3" name="Google Shape;4373;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4" name="Google Shape;4374;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5" name="Google Shape;4375;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6" name="Google Shape;4376;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7" name="Google Shape;4377;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8" name="Google Shape;4378;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9" name="Google Shape;4379;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0" name="Google Shape;4380;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1" name="Google Shape;4381;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2" name="Google Shape;4382;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3" name="Google Shape;4383;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4" name="Google Shape;4384;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5" name="Google Shape;4385;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6" name="Google Shape;4386;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7" name="Google Shape;4387;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8" name="Google Shape;4388;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9" name="Google Shape;4389;p42"/>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0" name="Google Shape;4390;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1" name="Google Shape;4391;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2" name="Google Shape;4392;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3" name="Google Shape;4393;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4" name="Google Shape;4394;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5" name="Google Shape;4395;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6" name="Google Shape;4396;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7" name="Google Shape;4397;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8" name="Google Shape;4398;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9" name="Google Shape;4399;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0" name="Google Shape;4400;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1" name="Google Shape;4401;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2" name="Google Shape;4402;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4403" name="Google Shape;4403;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
        <p:nvSpPr>
          <p:cNvPr id="4404" name="Google Shape;4404;p42"/>
          <p:cNvSpPr/>
          <p:nvPr/>
        </p:nvSpPr>
        <p:spPr>
          <a:xfrm>
            <a:off x="-1113164" y="313265"/>
            <a:ext cx="7365203" cy="5157785"/>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5" name="Google Shape;4405;p42"/>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406" name="Google Shape;4406;p42"/>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407" name="Google Shape;4407;p42"/>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4408" name="Google Shape;4408;p42"/>
          <p:cNvSpPr txBox="1">
            <a:spLocks noGrp="1"/>
          </p:cNvSpPr>
          <p:nvPr>
            <p:ph type="body" idx="1"/>
          </p:nvPr>
        </p:nvSpPr>
        <p:spPr>
          <a:xfrm>
            <a:off x="671678" y="2991541"/>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409" name="Google Shape;4409;p42"/>
          <p:cNvSpPr txBox="1">
            <a:spLocks noGrp="1"/>
          </p:cNvSpPr>
          <p:nvPr>
            <p:ph type="title"/>
          </p:nvPr>
        </p:nvSpPr>
        <p:spPr>
          <a:xfrm>
            <a:off x="671678" y="641288"/>
            <a:ext cx="7244100" cy="942000"/>
          </a:xfrm>
          <a:prstGeom prst="rect">
            <a:avLst/>
          </a:prstGeom>
          <a:noFill/>
          <a:ln>
            <a:noFill/>
          </a:ln>
        </p:spPr>
        <p:txBody>
          <a:bodyPr spcFirstLastPara="1" wrap="square" lIns="0" tIns="0" rIns="0" bIns="0" anchor="b" anchorCtr="0"/>
          <a:lstStyle>
            <a:lvl1pPr marR="0" lvl="0" algn="ctr"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grpSp>
        <p:nvGrpSpPr>
          <p:cNvPr id="4410" name="Google Shape;4410;p42"/>
          <p:cNvGrpSpPr/>
          <p:nvPr/>
        </p:nvGrpSpPr>
        <p:grpSpPr>
          <a:xfrm>
            <a:off x="-1530678" y="2991542"/>
            <a:ext cx="1404225" cy="2177094"/>
            <a:chOff x="6195941" y="562596"/>
            <a:chExt cx="1872300" cy="2902792"/>
          </a:xfrm>
        </p:grpSpPr>
        <p:grpSp>
          <p:nvGrpSpPr>
            <p:cNvPr id="4411" name="Google Shape;4411;p42"/>
            <p:cNvGrpSpPr/>
            <p:nvPr/>
          </p:nvGrpSpPr>
          <p:grpSpPr>
            <a:xfrm>
              <a:off x="6195941" y="832605"/>
              <a:ext cx="1872300" cy="2632784"/>
              <a:chOff x="-1872716" y="660661"/>
              <a:chExt cx="1872300" cy="1974637"/>
            </a:xfrm>
          </p:grpSpPr>
          <p:sp>
            <p:nvSpPr>
              <p:cNvPr id="4412" name="Google Shape;4412;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4413" name="Google Shape;4413;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4414" name="Google Shape;4414;p42"/>
            <p:cNvGrpSpPr/>
            <p:nvPr/>
          </p:nvGrpSpPr>
          <p:grpSpPr>
            <a:xfrm>
              <a:off x="6303954" y="562596"/>
              <a:ext cx="540000" cy="540000"/>
              <a:chOff x="6303954" y="562596"/>
              <a:chExt cx="540000" cy="540000"/>
            </a:xfrm>
          </p:grpSpPr>
          <p:sp>
            <p:nvSpPr>
              <p:cNvPr id="4415" name="Google Shape;4415;p42"/>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4416" name="Google Shape;4416;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4417" name="Google Shape;4417;p42"/>
          <p:cNvSpPr txBox="1">
            <a:spLocks noGrp="1"/>
          </p:cNvSpPr>
          <p:nvPr>
            <p:ph type="body" idx="2"/>
          </p:nvPr>
        </p:nvSpPr>
        <p:spPr>
          <a:xfrm>
            <a:off x="2695358" y="2992784"/>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418" name="Google Shape;4418;p42"/>
          <p:cNvSpPr txBox="1">
            <a:spLocks noGrp="1"/>
          </p:cNvSpPr>
          <p:nvPr>
            <p:ph type="body" idx="3"/>
          </p:nvPr>
        </p:nvSpPr>
        <p:spPr>
          <a:xfrm>
            <a:off x="4719037" y="2994027"/>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419" name="Google Shape;4419;p42"/>
          <p:cNvSpPr txBox="1">
            <a:spLocks noGrp="1"/>
          </p:cNvSpPr>
          <p:nvPr>
            <p:ph type="body" idx="4"/>
          </p:nvPr>
        </p:nvSpPr>
        <p:spPr>
          <a:xfrm>
            <a:off x="6742717" y="2995270"/>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ontent (2 column)">
  <p:cSld name="Title and content (2 column)">
    <p:bg>
      <p:bgPr>
        <a:solidFill>
          <a:schemeClr val="lt1"/>
        </a:solidFill>
        <a:effectLst/>
      </p:bgPr>
    </p:bg>
    <p:spTree>
      <p:nvGrpSpPr>
        <p:cNvPr id="1" name="Shape 4523"/>
        <p:cNvGrpSpPr/>
        <p:nvPr/>
      </p:nvGrpSpPr>
      <p:grpSpPr>
        <a:xfrm>
          <a:off x="0" y="0"/>
          <a:ext cx="0" cy="0"/>
          <a:chOff x="0" y="0"/>
          <a:chExt cx="0" cy="0"/>
        </a:xfrm>
      </p:grpSpPr>
      <p:sp>
        <p:nvSpPr>
          <p:cNvPr id="4524" name="Google Shape;4524;p44"/>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525" name="Google Shape;4525;p44"/>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526" name="Google Shape;4526;p44"/>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527" name="Google Shape;4527;p44"/>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528" name="Google Shape;4528;p44"/>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4529" name="Google Shape;4529;p44"/>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4530" name="Google Shape;4530;p44"/>
          <p:cNvGrpSpPr/>
          <p:nvPr/>
        </p:nvGrpSpPr>
        <p:grpSpPr>
          <a:xfrm>
            <a:off x="-1530678" y="2991542"/>
            <a:ext cx="1404225" cy="2177094"/>
            <a:chOff x="6195941" y="562596"/>
            <a:chExt cx="1872300" cy="2902792"/>
          </a:xfrm>
        </p:grpSpPr>
        <p:grpSp>
          <p:nvGrpSpPr>
            <p:cNvPr id="4531" name="Google Shape;4531;p44"/>
            <p:cNvGrpSpPr/>
            <p:nvPr/>
          </p:nvGrpSpPr>
          <p:grpSpPr>
            <a:xfrm>
              <a:off x="6195941" y="832605"/>
              <a:ext cx="1872300" cy="2632784"/>
              <a:chOff x="-1872716" y="660661"/>
              <a:chExt cx="1872300" cy="1974637"/>
            </a:xfrm>
          </p:grpSpPr>
          <p:sp>
            <p:nvSpPr>
              <p:cNvPr id="4532" name="Google Shape;4532;p44"/>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4533" name="Google Shape;4533;p44"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4534" name="Google Shape;4534;p44"/>
            <p:cNvGrpSpPr/>
            <p:nvPr/>
          </p:nvGrpSpPr>
          <p:grpSpPr>
            <a:xfrm>
              <a:off x="6303954" y="562596"/>
              <a:ext cx="540000" cy="540000"/>
              <a:chOff x="6303954" y="562596"/>
              <a:chExt cx="540000" cy="540000"/>
            </a:xfrm>
          </p:grpSpPr>
          <p:sp>
            <p:nvSpPr>
              <p:cNvPr id="4535" name="Google Shape;4535;p44"/>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4536" name="Google Shape;4536;p44"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4537" name="Google Shape;4537;p44"/>
          <p:cNvSpPr/>
          <p:nvPr/>
        </p:nvSpPr>
        <p:spPr>
          <a:xfrm>
            <a:off x="3474452" y="1545636"/>
            <a:ext cx="6642652" cy="465178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538" name="Google Shape;4538;p44"/>
          <p:cNvGrpSpPr/>
          <p:nvPr/>
        </p:nvGrpSpPr>
        <p:grpSpPr>
          <a:xfrm>
            <a:off x="7916400" y="221400"/>
            <a:ext cx="893994" cy="358950"/>
            <a:chOff x="1899" y="899"/>
            <a:chExt cx="4163" cy="1671"/>
          </a:xfrm>
        </p:grpSpPr>
        <p:sp>
          <p:nvSpPr>
            <p:cNvPr id="4539" name="Google Shape;4539;p4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0" name="Google Shape;4540;p4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1" name="Google Shape;4541;p4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2" name="Google Shape;4542;p4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3" name="Google Shape;4543;p4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4" name="Google Shape;4544;p4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5" name="Google Shape;4545;p4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6" name="Google Shape;4546;p4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7" name="Google Shape;4547;p4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8" name="Google Shape;4548;p4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9" name="Google Shape;4549;p4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0" name="Google Shape;4550;p44"/>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1" name="Google Shape;4551;p4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2" name="Google Shape;4552;p4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3" name="Google Shape;4553;p4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4" name="Google Shape;4554;p4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5" name="Google Shape;4555;p44"/>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6" name="Google Shape;4556;p4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7" name="Google Shape;4557;p4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8" name="Google Shape;4558;p4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9" name="Google Shape;4559;p4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0" name="Google Shape;4560;p4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1" name="Google Shape;4561;p4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2" name="Google Shape;4562;p4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3" name="Google Shape;4563;p4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4" name="Google Shape;4564;p4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5" name="Google Shape;4565;p4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6" name="Google Shape;4566;p4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7" name="Google Shape;4567;p4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8" name="Google Shape;4568;p4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9" name="Google Shape;4569;p4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0" name="Google Shape;4570;p4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1" name="Google Shape;4571;p4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2" name="Google Shape;4572;p4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3" name="Google Shape;4573;p4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4" name="Google Shape;4574;p4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5" name="Google Shape;4575;p4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6" name="Google Shape;4576;p4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7" name="Google Shape;4577;p4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8" name="Google Shape;4578;p4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9" name="Google Shape;4579;p4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0" name="Google Shape;4580;p44"/>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1" name="Google Shape;4581;p44"/>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2" name="Google Shape;4582;p44"/>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3" name="Google Shape;4583;p44"/>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4" name="Google Shape;4584;p44"/>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5" name="Google Shape;4585;p44"/>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6" name="Google Shape;4586;p44"/>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7" name="Google Shape;4587;p4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8" name="Google Shape;4588;p4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89" name="Google Shape;4589;p4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0" name="Google Shape;4590;p4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1" name="Google Shape;4591;p4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2" name="Google Shape;4592;p4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3" name="Google Shape;4593;p4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4" name="Google Shape;4594;p4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5" name="Google Shape;4595;p4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6" name="Google Shape;4596;p4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7" name="Google Shape;4597;p4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8" name="Google Shape;4598;p4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99" name="Google Shape;4599;p4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0" name="Google Shape;4600;p4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1" name="Google Shape;4601;p4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2" name="Google Shape;4602;p4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3" name="Google Shape;4603;p4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4" name="Google Shape;4604;p4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5" name="Google Shape;4605;p4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6" name="Google Shape;4606;p4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7" name="Google Shape;4607;p4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8" name="Google Shape;4608;p4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09" name="Google Shape;4609;p4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0" name="Google Shape;4610;p4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1" name="Google Shape;4611;p4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2" name="Google Shape;4612;p4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3" name="Google Shape;4613;p4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4" name="Google Shape;4614;p4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5" name="Google Shape;4615;p4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6" name="Google Shape;4616;p4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7" name="Google Shape;4617;p4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8" name="Google Shape;4618;p44"/>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19" name="Google Shape;4619;p4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0" name="Google Shape;4620;p4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1" name="Google Shape;4621;p4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2" name="Google Shape;4622;p4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3" name="Google Shape;4623;p4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4" name="Google Shape;4624;p4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5" name="Google Shape;4625;p4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6" name="Google Shape;4626;p4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7" name="Google Shape;4627;p4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8" name="Google Shape;4628;p4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9" name="Google Shape;4629;p4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30" name="Google Shape;4630;p4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31" name="Google Shape;4631;p4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4632" name="Google Shape;4632;p44"/>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content larger text">
  <p:cSld name="Title and content larger text">
    <p:bg>
      <p:bgPr>
        <a:solidFill>
          <a:schemeClr val="lt1"/>
        </a:solidFill>
        <a:effectLst/>
      </p:bgPr>
    </p:bg>
    <p:spTree>
      <p:nvGrpSpPr>
        <p:cNvPr id="1" name="Shape 4633"/>
        <p:cNvGrpSpPr/>
        <p:nvPr/>
      </p:nvGrpSpPr>
      <p:grpSpPr>
        <a:xfrm>
          <a:off x="0" y="0"/>
          <a:ext cx="0" cy="0"/>
          <a:chOff x="0" y="0"/>
          <a:chExt cx="0" cy="0"/>
        </a:xfrm>
      </p:grpSpPr>
      <p:sp>
        <p:nvSpPr>
          <p:cNvPr id="4634" name="Google Shape;4634;p45"/>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635" name="Google Shape;4635;p45"/>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636" name="Google Shape;4636;p45"/>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637" name="Google Shape;4637;p45"/>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638" name="Google Shape;4638;p45"/>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4639" name="Google Shape;4639;p45"/>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2100"/>
              <a:buFont typeface="Arial"/>
              <a:buNone/>
              <a:defRPr sz="21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2100"/>
              <a:buFont typeface="Arial"/>
              <a:buNone/>
              <a:defRPr sz="21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4640" name="Google Shape;4640;p45"/>
          <p:cNvGrpSpPr/>
          <p:nvPr/>
        </p:nvGrpSpPr>
        <p:grpSpPr>
          <a:xfrm>
            <a:off x="-1530678" y="2991542"/>
            <a:ext cx="1404225" cy="2177094"/>
            <a:chOff x="6195941" y="562596"/>
            <a:chExt cx="1872300" cy="2902792"/>
          </a:xfrm>
        </p:grpSpPr>
        <p:grpSp>
          <p:nvGrpSpPr>
            <p:cNvPr id="4641" name="Google Shape;4641;p45"/>
            <p:cNvGrpSpPr/>
            <p:nvPr/>
          </p:nvGrpSpPr>
          <p:grpSpPr>
            <a:xfrm>
              <a:off x="6195941" y="832605"/>
              <a:ext cx="1872300" cy="2632784"/>
              <a:chOff x="-1872716" y="660661"/>
              <a:chExt cx="1872300" cy="1974637"/>
            </a:xfrm>
          </p:grpSpPr>
          <p:sp>
            <p:nvSpPr>
              <p:cNvPr id="4642" name="Google Shape;4642;p4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4643" name="Google Shape;4643;p45"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4644" name="Google Shape;4644;p45"/>
            <p:cNvGrpSpPr/>
            <p:nvPr/>
          </p:nvGrpSpPr>
          <p:grpSpPr>
            <a:xfrm>
              <a:off x="6303954" y="562596"/>
              <a:ext cx="540000" cy="540000"/>
              <a:chOff x="6303954" y="562596"/>
              <a:chExt cx="540000" cy="540000"/>
            </a:xfrm>
          </p:grpSpPr>
          <p:sp>
            <p:nvSpPr>
              <p:cNvPr id="4645" name="Google Shape;4645;p45"/>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4646" name="Google Shape;4646;p45"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4647" name="Google Shape;4647;p45"/>
          <p:cNvSpPr/>
          <p:nvPr/>
        </p:nvSpPr>
        <p:spPr>
          <a:xfrm>
            <a:off x="1752560" y="-1211567"/>
            <a:ext cx="12848286" cy="899754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648" name="Google Shape;4648;p45"/>
          <p:cNvGrpSpPr/>
          <p:nvPr/>
        </p:nvGrpSpPr>
        <p:grpSpPr>
          <a:xfrm>
            <a:off x="7916400" y="221400"/>
            <a:ext cx="893994" cy="358950"/>
            <a:chOff x="1899" y="899"/>
            <a:chExt cx="4163" cy="1671"/>
          </a:xfrm>
        </p:grpSpPr>
        <p:sp>
          <p:nvSpPr>
            <p:cNvPr id="4649" name="Google Shape;4649;p4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0" name="Google Shape;4650;p4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1" name="Google Shape;4651;p4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2" name="Google Shape;4652;p4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3" name="Google Shape;4653;p4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4" name="Google Shape;4654;p4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5" name="Google Shape;4655;p4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6" name="Google Shape;4656;p4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7" name="Google Shape;4657;p4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8" name="Google Shape;4658;p4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9" name="Google Shape;4659;p4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0" name="Google Shape;4660;p45"/>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1" name="Google Shape;4661;p4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2" name="Google Shape;4662;p4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3" name="Google Shape;4663;p4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4" name="Google Shape;4664;p4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5" name="Google Shape;4665;p45"/>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6" name="Google Shape;4666;p4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7" name="Google Shape;4667;p4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8" name="Google Shape;4668;p4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9" name="Google Shape;4669;p4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0" name="Google Shape;4670;p4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1" name="Google Shape;4671;p4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2" name="Google Shape;4672;p4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3" name="Google Shape;4673;p4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4" name="Google Shape;4674;p4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5" name="Google Shape;4675;p4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6" name="Google Shape;4676;p4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7" name="Google Shape;4677;p4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8" name="Google Shape;4678;p4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9" name="Google Shape;4679;p4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0" name="Google Shape;4680;p4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1" name="Google Shape;4681;p4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2" name="Google Shape;4682;p4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3" name="Google Shape;4683;p4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4" name="Google Shape;4684;p4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5" name="Google Shape;4685;p4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6" name="Google Shape;4686;p4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7" name="Google Shape;4687;p4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8" name="Google Shape;4688;p4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9" name="Google Shape;4689;p4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0" name="Google Shape;4690;p4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1" name="Google Shape;4691;p4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2" name="Google Shape;4692;p4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3" name="Google Shape;4693;p4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4" name="Google Shape;4694;p4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5" name="Google Shape;4695;p4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6" name="Google Shape;4696;p4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7" name="Google Shape;4697;p4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8" name="Google Shape;4698;p4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9" name="Google Shape;4699;p4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0" name="Google Shape;4700;p4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1" name="Google Shape;4701;p4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2" name="Google Shape;4702;p4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3" name="Google Shape;4703;p4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4" name="Google Shape;4704;p4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5" name="Google Shape;4705;p4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6" name="Google Shape;4706;p4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7" name="Google Shape;4707;p4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8" name="Google Shape;4708;p4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9" name="Google Shape;4709;p4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0" name="Google Shape;4710;p4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1" name="Google Shape;4711;p4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2" name="Google Shape;4712;p4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3" name="Google Shape;4713;p4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4" name="Google Shape;4714;p4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5" name="Google Shape;4715;p4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6" name="Google Shape;4716;p4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7" name="Google Shape;4717;p4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8" name="Google Shape;4718;p4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9" name="Google Shape;4719;p4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0" name="Google Shape;4720;p4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1" name="Google Shape;4721;p4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2" name="Google Shape;4722;p4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3" name="Google Shape;4723;p4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4" name="Google Shape;4724;p4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5" name="Google Shape;4725;p4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6" name="Google Shape;4726;p4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7" name="Google Shape;4727;p4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8" name="Google Shape;4728;p45"/>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9" name="Google Shape;4729;p4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0" name="Google Shape;4730;p4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1" name="Google Shape;4731;p4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2" name="Google Shape;4732;p4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3" name="Google Shape;4733;p4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4" name="Google Shape;4734;p4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5" name="Google Shape;4735;p4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6" name="Google Shape;4736;p4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7" name="Google Shape;4737;p4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8" name="Google Shape;4738;p4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9" name="Google Shape;4739;p4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40" name="Google Shape;4740;p4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41" name="Google Shape;4741;p4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4742" name="Google Shape;4742;p45"/>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2 x content">
  <p:cSld name="Title and 2 x content">
    <p:bg>
      <p:bgPr>
        <a:solidFill>
          <a:schemeClr val="lt1"/>
        </a:solidFill>
        <a:effectLst/>
      </p:bgPr>
    </p:bg>
    <p:spTree>
      <p:nvGrpSpPr>
        <p:cNvPr id="1" name="Shape 4743"/>
        <p:cNvGrpSpPr/>
        <p:nvPr/>
      </p:nvGrpSpPr>
      <p:grpSpPr>
        <a:xfrm>
          <a:off x="0" y="0"/>
          <a:ext cx="0" cy="0"/>
          <a:chOff x="0" y="0"/>
          <a:chExt cx="0" cy="0"/>
        </a:xfrm>
      </p:grpSpPr>
      <p:sp>
        <p:nvSpPr>
          <p:cNvPr id="4744" name="Google Shape;4744;p46"/>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745" name="Google Shape;4745;p46"/>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746" name="Google Shape;4746;p46"/>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747" name="Google Shape;4747;p46"/>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748" name="Google Shape;4748;p46"/>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4749" name="Google Shape;4749;p46"/>
          <p:cNvSpPr txBox="1">
            <a:spLocks noGrp="1"/>
          </p:cNvSpPr>
          <p:nvPr>
            <p:ph type="body" idx="1"/>
          </p:nvPr>
        </p:nvSpPr>
        <p:spPr>
          <a:xfrm>
            <a:off x="386099" y="1697954"/>
            <a:ext cx="35916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4750" name="Google Shape;4750;p46"/>
          <p:cNvGrpSpPr/>
          <p:nvPr/>
        </p:nvGrpSpPr>
        <p:grpSpPr>
          <a:xfrm>
            <a:off x="-1530678" y="2991542"/>
            <a:ext cx="1404225" cy="2177094"/>
            <a:chOff x="6195941" y="562596"/>
            <a:chExt cx="1872300" cy="2902792"/>
          </a:xfrm>
        </p:grpSpPr>
        <p:grpSp>
          <p:nvGrpSpPr>
            <p:cNvPr id="4751" name="Google Shape;4751;p46"/>
            <p:cNvGrpSpPr/>
            <p:nvPr/>
          </p:nvGrpSpPr>
          <p:grpSpPr>
            <a:xfrm>
              <a:off x="6195941" y="832605"/>
              <a:ext cx="1872300" cy="2632784"/>
              <a:chOff x="-1872716" y="660661"/>
              <a:chExt cx="1872300" cy="1974637"/>
            </a:xfrm>
          </p:grpSpPr>
          <p:sp>
            <p:nvSpPr>
              <p:cNvPr id="4752" name="Google Shape;4752;p4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4753" name="Google Shape;4753;p46"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4754" name="Google Shape;4754;p46"/>
            <p:cNvGrpSpPr/>
            <p:nvPr/>
          </p:nvGrpSpPr>
          <p:grpSpPr>
            <a:xfrm>
              <a:off x="6303954" y="562596"/>
              <a:ext cx="540000" cy="540000"/>
              <a:chOff x="6303954" y="562596"/>
              <a:chExt cx="540000" cy="540000"/>
            </a:xfrm>
          </p:grpSpPr>
          <p:sp>
            <p:nvSpPr>
              <p:cNvPr id="4755" name="Google Shape;4755;p46"/>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4756" name="Google Shape;4756;p46"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4757" name="Google Shape;4757;p46"/>
          <p:cNvSpPr/>
          <p:nvPr/>
        </p:nvSpPr>
        <p:spPr>
          <a:xfrm>
            <a:off x="2264304" y="1329714"/>
            <a:ext cx="9336381" cy="6538184"/>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758" name="Google Shape;4758;p46"/>
          <p:cNvGrpSpPr/>
          <p:nvPr/>
        </p:nvGrpSpPr>
        <p:grpSpPr>
          <a:xfrm>
            <a:off x="7916400" y="221400"/>
            <a:ext cx="893994" cy="358950"/>
            <a:chOff x="1899" y="899"/>
            <a:chExt cx="4163" cy="1671"/>
          </a:xfrm>
        </p:grpSpPr>
        <p:sp>
          <p:nvSpPr>
            <p:cNvPr id="4759" name="Google Shape;4759;p4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0" name="Google Shape;4760;p4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1" name="Google Shape;4761;p4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2" name="Google Shape;4762;p4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3" name="Google Shape;4763;p4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4" name="Google Shape;4764;p4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5" name="Google Shape;4765;p4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6" name="Google Shape;4766;p4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7" name="Google Shape;4767;p4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8" name="Google Shape;4768;p4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9" name="Google Shape;4769;p4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0" name="Google Shape;4770;p46"/>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1" name="Google Shape;4771;p4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2" name="Google Shape;4772;p4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3" name="Google Shape;4773;p4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4" name="Google Shape;4774;p4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5" name="Google Shape;4775;p46"/>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6" name="Google Shape;4776;p4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7" name="Google Shape;4777;p4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8" name="Google Shape;4778;p4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9" name="Google Shape;4779;p4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0" name="Google Shape;4780;p4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1" name="Google Shape;4781;p4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2" name="Google Shape;4782;p4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3" name="Google Shape;4783;p4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4" name="Google Shape;4784;p4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5" name="Google Shape;4785;p4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6" name="Google Shape;4786;p4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7" name="Google Shape;4787;p4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8" name="Google Shape;4788;p4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9" name="Google Shape;4789;p4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0" name="Google Shape;4790;p4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1" name="Google Shape;4791;p4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2" name="Google Shape;4792;p4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3" name="Google Shape;4793;p4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4" name="Google Shape;4794;p4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5" name="Google Shape;4795;p4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6" name="Google Shape;4796;p4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7" name="Google Shape;4797;p4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8" name="Google Shape;4798;p4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9" name="Google Shape;4799;p4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0" name="Google Shape;4800;p4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1" name="Google Shape;4801;p4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2" name="Google Shape;4802;p4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3" name="Google Shape;4803;p4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4" name="Google Shape;4804;p4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5" name="Google Shape;4805;p4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6" name="Google Shape;4806;p4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7" name="Google Shape;4807;p4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8" name="Google Shape;4808;p4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9" name="Google Shape;4809;p4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0" name="Google Shape;4810;p4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1" name="Google Shape;4811;p4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2" name="Google Shape;4812;p4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3" name="Google Shape;4813;p4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4" name="Google Shape;4814;p4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5" name="Google Shape;4815;p4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6" name="Google Shape;4816;p4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7" name="Google Shape;4817;p4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8" name="Google Shape;4818;p4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9" name="Google Shape;4819;p4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0" name="Google Shape;4820;p4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1" name="Google Shape;4821;p4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2" name="Google Shape;4822;p4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3" name="Google Shape;4823;p4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4" name="Google Shape;4824;p4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5" name="Google Shape;4825;p4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6" name="Google Shape;4826;p4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7" name="Google Shape;4827;p4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8" name="Google Shape;4828;p4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9" name="Google Shape;4829;p4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0" name="Google Shape;4830;p4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1" name="Google Shape;4831;p4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2" name="Google Shape;4832;p4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3" name="Google Shape;4833;p4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4" name="Google Shape;4834;p4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5" name="Google Shape;4835;p4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6" name="Google Shape;4836;p4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7" name="Google Shape;4837;p4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8" name="Google Shape;4838;p46"/>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9" name="Google Shape;4839;p4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0" name="Google Shape;4840;p4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1" name="Google Shape;4841;p4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2" name="Google Shape;4842;p4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3" name="Google Shape;4843;p4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4" name="Google Shape;4844;p4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5" name="Google Shape;4845;p4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6" name="Google Shape;4846;p4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7" name="Google Shape;4847;p4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8" name="Google Shape;4848;p4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9" name="Google Shape;4849;p4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50" name="Google Shape;4850;p4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51" name="Google Shape;4851;p4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4852" name="Google Shape;4852;p46"/>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
        <p:nvSpPr>
          <p:cNvPr id="4853" name="Google Shape;4853;p46"/>
          <p:cNvSpPr txBox="1">
            <a:spLocks noGrp="1"/>
          </p:cNvSpPr>
          <p:nvPr>
            <p:ph type="body" idx="2"/>
          </p:nvPr>
        </p:nvSpPr>
        <p:spPr>
          <a:xfrm>
            <a:off x="4290608" y="1697954"/>
            <a:ext cx="35916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References (2 column)">
  <p:cSld name="References (2 column)">
    <p:bg>
      <p:bgPr>
        <a:solidFill>
          <a:schemeClr val="lt1"/>
        </a:solidFill>
        <a:effectLst/>
      </p:bgPr>
    </p:bg>
    <p:spTree>
      <p:nvGrpSpPr>
        <p:cNvPr id="1" name="Shape 4854"/>
        <p:cNvGrpSpPr/>
        <p:nvPr/>
      </p:nvGrpSpPr>
      <p:grpSpPr>
        <a:xfrm>
          <a:off x="0" y="0"/>
          <a:ext cx="0" cy="0"/>
          <a:chOff x="0" y="0"/>
          <a:chExt cx="0" cy="0"/>
        </a:xfrm>
      </p:grpSpPr>
      <p:sp>
        <p:nvSpPr>
          <p:cNvPr id="4855" name="Google Shape;4855;p47"/>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856" name="Google Shape;4856;p47"/>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100"/>
              <a:buFont typeface="Calibri"/>
              <a:buNone/>
              <a:defRPr sz="2100" b="1"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857" name="Google Shape;4857;p47"/>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858" name="Google Shape;4858;p47"/>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859" name="Google Shape;4859;p47"/>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4860" name="Google Shape;4860;p47"/>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2pPr>
            <a:lvl3pPr marL="1371600" marR="0" lvl="2" indent="-285750" algn="l" rtl="0">
              <a:lnSpc>
                <a:spcPct val="90000"/>
              </a:lnSpc>
              <a:spcBef>
                <a:spcPts val="300"/>
              </a:spcBef>
              <a:spcAft>
                <a:spcPts val="0"/>
              </a:spcAft>
              <a:buClr>
                <a:schemeClr val="accent2"/>
              </a:buClr>
              <a:buSzPts val="900"/>
              <a:buFont typeface="Arial"/>
              <a:buChar char="•"/>
              <a:defRPr sz="900" b="0" i="0" u="none" strike="noStrike" cap="none">
                <a:solidFill>
                  <a:schemeClr val="dk1"/>
                </a:solidFill>
                <a:latin typeface="Calibri"/>
                <a:ea typeface="Calibri"/>
                <a:cs typeface="Calibri"/>
                <a:sym typeface="Calibri"/>
              </a:defRPr>
            </a:lvl3pPr>
            <a:lvl4pPr marL="1828800" marR="0" lvl="3" indent="-279400" algn="l" rtl="0">
              <a:lnSpc>
                <a:spcPct val="90000"/>
              </a:lnSpc>
              <a:spcBef>
                <a:spcPts val="300"/>
              </a:spcBef>
              <a:spcAft>
                <a:spcPts val="0"/>
              </a:spcAft>
              <a:buClr>
                <a:schemeClr val="accent2"/>
              </a:buClr>
              <a:buSzPts val="800"/>
              <a:buFont typeface="Arial"/>
              <a:buChar char="•"/>
              <a:defRPr sz="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1"/>
              </a:buClr>
              <a:buSzPts val="1100"/>
              <a:buFont typeface="Arial"/>
              <a:buNone/>
              <a:defRPr sz="1100" b="1"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4861" name="Google Shape;4861;p47"/>
          <p:cNvGrpSpPr/>
          <p:nvPr/>
        </p:nvGrpSpPr>
        <p:grpSpPr>
          <a:xfrm>
            <a:off x="-1530678" y="2991542"/>
            <a:ext cx="1404225" cy="2177094"/>
            <a:chOff x="6195941" y="562596"/>
            <a:chExt cx="1872300" cy="2902792"/>
          </a:xfrm>
        </p:grpSpPr>
        <p:grpSp>
          <p:nvGrpSpPr>
            <p:cNvPr id="4862" name="Google Shape;4862;p47"/>
            <p:cNvGrpSpPr/>
            <p:nvPr/>
          </p:nvGrpSpPr>
          <p:grpSpPr>
            <a:xfrm>
              <a:off x="6195941" y="832605"/>
              <a:ext cx="1872300" cy="2632784"/>
              <a:chOff x="-1872716" y="660661"/>
              <a:chExt cx="1872300" cy="1974637"/>
            </a:xfrm>
          </p:grpSpPr>
          <p:sp>
            <p:nvSpPr>
              <p:cNvPr id="4863" name="Google Shape;4863;p47"/>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4864" name="Google Shape;4864;p47"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4865" name="Google Shape;4865;p47"/>
            <p:cNvGrpSpPr/>
            <p:nvPr/>
          </p:nvGrpSpPr>
          <p:grpSpPr>
            <a:xfrm>
              <a:off x="6303954" y="562596"/>
              <a:ext cx="540000" cy="540000"/>
              <a:chOff x="6303954" y="562596"/>
              <a:chExt cx="540000" cy="540000"/>
            </a:xfrm>
          </p:grpSpPr>
          <p:sp>
            <p:nvSpPr>
              <p:cNvPr id="4866" name="Google Shape;4866;p47"/>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4867" name="Google Shape;4867;p47"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4868" name="Google Shape;4868;p47"/>
          <p:cNvSpPr/>
          <p:nvPr/>
        </p:nvSpPr>
        <p:spPr>
          <a:xfrm>
            <a:off x="2035920" y="1040790"/>
            <a:ext cx="9530902" cy="667441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869" name="Google Shape;4869;p47"/>
          <p:cNvGrpSpPr/>
          <p:nvPr/>
        </p:nvGrpSpPr>
        <p:grpSpPr>
          <a:xfrm>
            <a:off x="7916400" y="221400"/>
            <a:ext cx="893994" cy="358950"/>
            <a:chOff x="1899" y="899"/>
            <a:chExt cx="4163" cy="1671"/>
          </a:xfrm>
        </p:grpSpPr>
        <p:sp>
          <p:nvSpPr>
            <p:cNvPr id="4870" name="Google Shape;4870;p4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1" name="Google Shape;4871;p4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2" name="Google Shape;4872;p4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3" name="Google Shape;4873;p4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4" name="Google Shape;4874;p4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5" name="Google Shape;4875;p4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6" name="Google Shape;4876;p4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7" name="Google Shape;4877;p4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8" name="Google Shape;4878;p4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9" name="Google Shape;4879;p4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0" name="Google Shape;4880;p4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1" name="Google Shape;4881;p47"/>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2" name="Google Shape;4882;p4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3" name="Google Shape;4883;p4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4" name="Google Shape;4884;p4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5" name="Google Shape;4885;p4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6" name="Google Shape;4886;p47"/>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7" name="Google Shape;4887;p4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8" name="Google Shape;4888;p4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9" name="Google Shape;4889;p4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0" name="Google Shape;4890;p4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1" name="Google Shape;4891;p4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2" name="Google Shape;4892;p4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3" name="Google Shape;4893;p4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4" name="Google Shape;4894;p4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5" name="Google Shape;4895;p4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6" name="Google Shape;4896;p4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7" name="Google Shape;4897;p4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8" name="Google Shape;4898;p4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9" name="Google Shape;4899;p4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0" name="Google Shape;4900;p4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1" name="Google Shape;4901;p4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2" name="Google Shape;4902;p4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3" name="Google Shape;4903;p4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4" name="Google Shape;4904;p4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5" name="Google Shape;4905;p4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6" name="Google Shape;4906;p4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7" name="Google Shape;4907;p4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8" name="Google Shape;4908;p4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9" name="Google Shape;4909;p4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0" name="Google Shape;4910;p4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1" name="Google Shape;4911;p4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2" name="Google Shape;4912;p4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3" name="Google Shape;4913;p4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4" name="Google Shape;4914;p4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5" name="Google Shape;4915;p4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6" name="Google Shape;4916;p4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7" name="Google Shape;4917;p4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8" name="Google Shape;4918;p4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9" name="Google Shape;4919;p4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0" name="Google Shape;4920;p4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1" name="Google Shape;4921;p4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2" name="Google Shape;4922;p4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3" name="Google Shape;4923;p4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4" name="Google Shape;4924;p4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5" name="Google Shape;4925;p4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6" name="Google Shape;4926;p4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7" name="Google Shape;4927;p4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8" name="Google Shape;4928;p4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9" name="Google Shape;4929;p4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0" name="Google Shape;4930;p4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1" name="Google Shape;4931;p4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2" name="Google Shape;4932;p4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3" name="Google Shape;4933;p4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4" name="Google Shape;4934;p4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5" name="Google Shape;4935;p4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6" name="Google Shape;4936;p4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7" name="Google Shape;4937;p4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8" name="Google Shape;4938;p4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9" name="Google Shape;4939;p4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0" name="Google Shape;4940;p4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1" name="Google Shape;4941;p4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2" name="Google Shape;4942;p4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3" name="Google Shape;4943;p4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4" name="Google Shape;4944;p4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5" name="Google Shape;4945;p4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6" name="Google Shape;4946;p4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7" name="Google Shape;4947;p4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8" name="Google Shape;4948;p4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9" name="Google Shape;4949;p47"/>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0" name="Google Shape;4950;p4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1" name="Google Shape;4951;p4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2" name="Google Shape;4952;p4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3" name="Google Shape;4953;p4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4" name="Google Shape;4954;p4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5" name="Google Shape;4955;p4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6" name="Google Shape;4956;p4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7" name="Google Shape;4957;p4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8" name="Google Shape;4958;p4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9" name="Google Shape;4959;p4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60" name="Google Shape;4960;p4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61" name="Google Shape;4961;p4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62" name="Google Shape;4962;p4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4963" name="Google Shape;4963;p47"/>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pic>
        <p:nvPicPr>
          <p:cNvPr id="4964" name="Google Shape;4964;p47"/>
          <p:cNvPicPr preferRelativeResize="0"/>
          <p:nvPr/>
        </p:nvPicPr>
        <p:blipFill>
          <a:blip r:embed="rId4">
            <a:alphaModFix/>
          </a:blip>
          <a:stretch>
            <a:fillRect/>
          </a:stretch>
        </p:blipFill>
        <p:spPr>
          <a:xfrm>
            <a:off x="8737875" y="4712981"/>
            <a:ext cx="415650" cy="41565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65"/>
        <p:cNvGrpSpPr/>
        <p:nvPr/>
      </p:nvGrpSpPr>
      <p:grpSpPr>
        <a:xfrm>
          <a:off x="0" y="0"/>
          <a:ext cx="0" cy="0"/>
          <a:chOff x="0" y="0"/>
          <a:chExt cx="0" cy="0"/>
        </a:xfrm>
      </p:grpSpPr>
      <p:sp>
        <p:nvSpPr>
          <p:cNvPr id="4966" name="Google Shape;4966;p48"/>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967" name="Google Shape;4967;p48"/>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968" name="Google Shape;4968;p48"/>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theme" Target="../theme/theme2.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273844"/>
            <a:ext cx="7886700" cy="994200"/>
          </a:xfrm>
          <a:prstGeom prst="rect">
            <a:avLst/>
          </a:prstGeom>
          <a:noFill/>
          <a:ln>
            <a:noFill/>
          </a:ln>
        </p:spPr>
        <p:txBody>
          <a:bodyPr spcFirstLastPara="1" wrap="square" lIns="0" tIns="0" rIns="0" bIns="0" anchor="ctr" anchorCtr="0"/>
          <a:lstStyle>
            <a:lvl1pPr marR="0" lvl="0" algn="l" rtl="0">
              <a:lnSpc>
                <a:spcPct val="90000"/>
              </a:lnSpc>
              <a:spcBef>
                <a:spcPts val="0"/>
              </a:spcBef>
              <a:spcAft>
                <a:spcPts val="0"/>
              </a:spcAft>
              <a:buClr>
                <a:schemeClr val="dk1"/>
              </a:buClr>
              <a:buSzPts val="2100"/>
              <a:buFont typeface="Calibri"/>
              <a:buNone/>
              <a:defRPr sz="21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628650" y="1369219"/>
            <a:ext cx="7886700" cy="32634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chemeClr val="dk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accent1"/>
              </a:buClr>
              <a:buSzPts val="1500"/>
              <a:buFont typeface="Arial"/>
              <a:buNone/>
              <a:defRPr sz="1500" b="1" i="0" u="none" strike="noStrike" cap="none">
                <a:solidFill>
                  <a:schemeClr val="accen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lnSpc>
                <a:spcPct val="100000"/>
              </a:lnSpc>
              <a:spcBef>
                <a:spcPts val="0"/>
              </a:spcBef>
              <a:spcAft>
                <a:spcPts val="0"/>
              </a:spcAft>
              <a:buClr>
                <a:srgbClr val="000000"/>
              </a:buClr>
              <a:buSzPts val="1100"/>
              <a:buFont typeface="Arial"/>
              <a:buNone/>
              <a:defRPr sz="500" b="0" i="0" u="none" strike="noStrike" cap="none">
                <a:solidFill>
                  <a:schemeClr val="accent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lnSpc>
                <a:spcPct val="100000"/>
              </a:lnSpc>
              <a:spcBef>
                <a:spcPts val="0"/>
              </a:spcBef>
              <a:spcAft>
                <a:spcPts val="0"/>
              </a:spcAft>
              <a:buClr>
                <a:srgbClr val="000000"/>
              </a:buClr>
              <a:buSzPts val="1100"/>
              <a:buFont typeface="Arial"/>
              <a:buNone/>
              <a:defRPr sz="500" b="0" i="0" u="none" strike="noStrike" cap="none">
                <a:solidFill>
                  <a:schemeClr val="accent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transition spd="slow">
    <p:fade/>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87"/>
        <p:cNvGrpSpPr/>
        <p:nvPr/>
      </p:nvGrpSpPr>
      <p:grpSpPr>
        <a:xfrm>
          <a:off x="0" y="0"/>
          <a:ext cx="0" cy="0"/>
          <a:chOff x="0" y="0"/>
          <a:chExt cx="0" cy="0"/>
        </a:xfrm>
      </p:grpSpPr>
      <p:sp>
        <p:nvSpPr>
          <p:cNvPr id="2488" name="Google Shape;2488;p25"/>
          <p:cNvSpPr txBox="1">
            <a:spLocks noGrp="1"/>
          </p:cNvSpPr>
          <p:nvPr>
            <p:ph type="title"/>
          </p:nvPr>
        </p:nvSpPr>
        <p:spPr>
          <a:xfrm>
            <a:off x="628650" y="273844"/>
            <a:ext cx="7886700" cy="994200"/>
          </a:xfrm>
          <a:prstGeom prst="rect">
            <a:avLst/>
          </a:prstGeom>
          <a:noFill/>
          <a:ln>
            <a:noFill/>
          </a:ln>
        </p:spPr>
        <p:txBody>
          <a:bodyPr spcFirstLastPara="1" wrap="square" lIns="0" tIns="0" rIns="0" bIns="0" anchor="ctr" anchorCtr="0"/>
          <a:lstStyle>
            <a:lvl1pPr marR="0" lvl="0" algn="l" rtl="0">
              <a:lnSpc>
                <a:spcPct val="90000"/>
              </a:lnSpc>
              <a:spcBef>
                <a:spcPts val="0"/>
              </a:spcBef>
              <a:spcAft>
                <a:spcPts val="0"/>
              </a:spcAft>
              <a:buClr>
                <a:schemeClr val="dk1"/>
              </a:buClr>
              <a:buSzPts val="2100"/>
              <a:buFont typeface="Calibri"/>
              <a:buNone/>
              <a:defRPr sz="2100" b="1"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489" name="Google Shape;2489;p25"/>
          <p:cNvSpPr txBox="1">
            <a:spLocks noGrp="1"/>
          </p:cNvSpPr>
          <p:nvPr>
            <p:ph type="body" idx="1"/>
          </p:nvPr>
        </p:nvSpPr>
        <p:spPr>
          <a:xfrm>
            <a:off x="628650" y="1369219"/>
            <a:ext cx="7886700" cy="32634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chemeClr val="dk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accent1"/>
              </a:buClr>
              <a:buSzPts val="1500"/>
              <a:buFont typeface="Arial"/>
              <a:buNone/>
              <a:defRPr sz="1500" b="1" i="0" u="none" strike="noStrike" cap="none">
                <a:solidFill>
                  <a:schemeClr val="accen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490" name="Google Shape;2490;p25"/>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491" name="Google Shape;2491;p25"/>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492" name="Google Shape;2492;p25"/>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i="0" u="none" strike="noStrike" cap="none">
                <a:solidFill>
                  <a:schemeClr val="accent2"/>
                </a:solidFill>
                <a:latin typeface="Calibri"/>
                <a:ea typeface="Calibri"/>
                <a:cs typeface="Calibri"/>
                <a:sym typeface="Calibri"/>
              </a:defRPr>
            </a:lvl1pPr>
            <a:lvl2pPr marL="0" marR="0" lvl="1" indent="0" algn="r" rtl="0">
              <a:spcBef>
                <a:spcPts val="0"/>
              </a:spcBef>
              <a:buNone/>
              <a:defRPr sz="1200" b="1" i="0" u="none" strike="noStrike" cap="none">
                <a:solidFill>
                  <a:schemeClr val="accent2"/>
                </a:solidFill>
                <a:latin typeface="Calibri"/>
                <a:ea typeface="Calibri"/>
                <a:cs typeface="Calibri"/>
                <a:sym typeface="Calibri"/>
              </a:defRPr>
            </a:lvl2pPr>
            <a:lvl3pPr marL="0" marR="0" lvl="2" indent="0" algn="r" rtl="0">
              <a:spcBef>
                <a:spcPts val="0"/>
              </a:spcBef>
              <a:buNone/>
              <a:defRPr sz="1200" b="1" i="0" u="none" strike="noStrike" cap="none">
                <a:solidFill>
                  <a:schemeClr val="accent2"/>
                </a:solidFill>
                <a:latin typeface="Calibri"/>
                <a:ea typeface="Calibri"/>
                <a:cs typeface="Calibri"/>
                <a:sym typeface="Calibri"/>
              </a:defRPr>
            </a:lvl3pPr>
            <a:lvl4pPr marL="0" marR="0" lvl="3" indent="0" algn="r" rtl="0">
              <a:spcBef>
                <a:spcPts val="0"/>
              </a:spcBef>
              <a:buNone/>
              <a:defRPr sz="1200" b="1" i="0" u="none" strike="noStrike" cap="none">
                <a:solidFill>
                  <a:schemeClr val="accent2"/>
                </a:solidFill>
                <a:latin typeface="Calibri"/>
                <a:ea typeface="Calibri"/>
                <a:cs typeface="Calibri"/>
                <a:sym typeface="Calibri"/>
              </a:defRPr>
            </a:lvl4pPr>
            <a:lvl5pPr marL="0" marR="0" lvl="4" indent="0" algn="r" rtl="0">
              <a:spcBef>
                <a:spcPts val="0"/>
              </a:spcBef>
              <a:buNone/>
              <a:defRPr sz="1200" b="1" i="0" u="none" strike="noStrike" cap="none">
                <a:solidFill>
                  <a:schemeClr val="accent2"/>
                </a:solidFill>
                <a:latin typeface="Calibri"/>
                <a:ea typeface="Calibri"/>
                <a:cs typeface="Calibri"/>
                <a:sym typeface="Calibri"/>
              </a:defRPr>
            </a:lvl5pPr>
            <a:lvl6pPr marL="0" marR="0" lvl="5" indent="0" algn="r" rtl="0">
              <a:spcBef>
                <a:spcPts val="0"/>
              </a:spcBef>
              <a:buNone/>
              <a:defRPr sz="1200" b="1" i="0" u="none" strike="noStrike" cap="none">
                <a:solidFill>
                  <a:schemeClr val="accent2"/>
                </a:solidFill>
                <a:latin typeface="Calibri"/>
                <a:ea typeface="Calibri"/>
                <a:cs typeface="Calibri"/>
                <a:sym typeface="Calibri"/>
              </a:defRPr>
            </a:lvl6pPr>
            <a:lvl7pPr marL="0" marR="0" lvl="6" indent="0" algn="r" rtl="0">
              <a:spcBef>
                <a:spcPts val="0"/>
              </a:spcBef>
              <a:buNone/>
              <a:defRPr sz="1200" b="1" i="0" u="none" strike="noStrike" cap="none">
                <a:solidFill>
                  <a:schemeClr val="accent2"/>
                </a:solidFill>
                <a:latin typeface="Calibri"/>
                <a:ea typeface="Calibri"/>
                <a:cs typeface="Calibri"/>
                <a:sym typeface="Calibri"/>
              </a:defRPr>
            </a:lvl7pPr>
            <a:lvl8pPr marL="0" marR="0" lvl="7" indent="0" algn="r" rtl="0">
              <a:spcBef>
                <a:spcPts val="0"/>
              </a:spcBef>
              <a:buNone/>
              <a:defRPr sz="1200" b="1" i="0" u="none" strike="noStrike" cap="none">
                <a:solidFill>
                  <a:schemeClr val="accent2"/>
                </a:solidFill>
                <a:latin typeface="Calibri"/>
                <a:ea typeface="Calibri"/>
                <a:cs typeface="Calibri"/>
                <a:sym typeface="Calibri"/>
              </a:defRPr>
            </a:lvl8pPr>
            <a:lvl9pPr marL="0" marR="0" lvl="8" indent="0" algn="r" rtl="0">
              <a:spcBef>
                <a:spcPts val="0"/>
              </a:spcBef>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9" r:id="rId18"/>
    <p:sldLayoutId id="2147483690" r:id="rId19"/>
    <p:sldLayoutId id="2147483691" r:id="rId20"/>
    <p:sldLayoutId id="2147483692" r:id="rId21"/>
    <p:sldLayoutId id="2147483693" r:id="rId22"/>
  </p:sldLayoutIdLst>
  <mc:AlternateContent xmlns:mc="http://schemas.openxmlformats.org/markup-compatibility/2006" xmlns:p14="http://schemas.microsoft.com/office/powerpoint/2010/main">
    <mc:Choice Requires="p14">
      <p:transition spd="slow">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s://www.geogebra.org/classic/eghtazfn" TargetMode="External"/><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4.xml"/><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4.xml"/><Relationship Id="rId5" Type="http://schemas.openxmlformats.org/officeDocument/2006/relationships/image" Target="../media/image24.png"/><Relationship Id="rId4" Type="http://schemas.openxmlformats.org/officeDocument/2006/relationships/hyperlink" Target="https://www.geogebra.org/classic/f8fgbcz5"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hyperlink" Target="https://www.geogebra.org/classic/tq8845sk" TargetMode="External"/><Relationship Id="rId3" Type="http://schemas.openxmlformats.org/officeDocument/2006/relationships/slide" Target="slide11.xml"/><Relationship Id="rId7" Type="http://schemas.openxmlformats.org/officeDocument/2006/relationships/slide" Target="slide13.xml"/><Relationship Id="rId12"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image" Target="../media/image26.png"/><Relationship Id="rId11" Type="http://schemas.openxmlformats.org/officeDocument/2006/relationships/slide" Target="slide15.xml"/><Relationship Id="rId5" Type="http://schemas.openxmlformats.org/officeDocument/2006/relationships/slide" Target="slide12.xml"/><Relationship Id="rId10" Type="http://schemas.openxmlformats.org/officeDocument/2006/relationships/image" Target="../media/image28.png"/><Relationship Id="rId4" Type="http://schemas.openxmlformats.org/officeDocument/2006/relationships/image" Target="../media/image25.png"/><Relationship Id="rId9" Type="http://schemas.openxmlformats.org/officeDocument/2006/relationships/slide" Target="slide14.xml"/><Relationship Id="rId14"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25.png"/><Relationship Id="rId7"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4.png"/></Relationships>
</file>

<file path=ppt/slides/_rels/slide12.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26.png"/><Relationship Id="rId7"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image" Target="../media/image36.png"/><Relationship Id="rId5" Type="http://schemas.openxmlformats.org/officeDocument/2006/relationships/image" Target="../media/image32.png"/><Relationship Id="rId4" Type="http://schemas.openxmlformats.org/officeDocument/2006/relationships/image" Target="../media/image35.png"/><Relationship Id="rId9" Type="http://schemas.openxmlformats.org/officeDocument/2006/relationships/image" Target="../media/image38.png"/></Relationships>
</file>

<file path=ppt/slides/_rels/slide13.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27.png"/><Relationship Id="rId7"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32.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2.png"/></Relationships>
</file>

<file path=ppt/slides/_rels/slide14.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43.pn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45.png"/><Relationship Id="rId5" Type="http://schemas.openxmlformats.org/officeDocument/2006/relationships/image" Target="../media/image32.png"/><Relationship Id="rId4" Type="http://schemas.openxmlformats.org/officeDocument/2006/relationships/image" Target="../media/image44.png"/><Relationship Id="rId9" Type="http://schemas.openxmlformats.org/officeDocument/2006/relationships/image" Target="../media/image46.png"/></Relationships>
</file>

<file path=ppt/slides/_rels/slide15.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47.png"/><Relationship Id="rId7"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image" Target="../media/image49.png"/><Relationship Id="rId11" Type="http://schemas.openxmlformats.org/officeDocument/2006/relationships/image" Target="../media/image24.png"/><Relationship Id="rId5" Type="http://schemas.openxmlformats.org/officeDocument/2006/relationships/image" Target="../media/image32.png"/><Relationship Id="rId10" Type="http://schemas.openxmlformats.org/officeDocument/2006/relationships/hyperlink" Target="https://www.geogebra.org/classic/xecjkwps" TargetMode="External"/><Relationship Id="rId4" Type="http://schemas.openxmlformats.org/officeDocument/2006/relationships/image" Target="../media/image48.png"/><Relationship Id="rId9" Type="http://schemas.openxmlformats.org/officeDocument/2006/relationships/image" Target="../media/image50.png"/></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69"/>
        <p:cNvGrpSpPr/>
        <p:nvPr/>
      </p:nvGrpSpPr>
      <p:grpSpPr>
        <a:xfrm>
          <a:off x="0" y="0"/>
          <a:ext cx="0" cy="0"/>
          <a:chOff x="0" y="0"/>
          <a:chExt cx="0" cy="0"/>
        </a:xfrm>
      </p:grpSpPr>
      <p:sp>
        <p:nvSpPr>
          <p:cNvPr id="5270" name="Google Shape;5270;p78"/>
          <p:cNvSpPr txBox="1">
            <a:spLocks noGrp="1"/>
          </p:cNvSpPr>
          <p:nvPr>
            <p:ph type="body" idx="1"/>
          </p:nvPr>
        </p:nvSpPr>
        <p:spPr>
          <a:xfrm>
            <a:off x="386099" y="1697954"/>
            <a:ext cx="7507800" cy="2772300"/>
          </a:xfrm>
          <a:prstGeom prst="rect">
            <a:avLst/>
          </a:prstGeom>
        </p:spPr>
        <p:txBody>
          <a:bodyPr spcFirstLastPara="1" wrap="square" lIns="0" tIns="0" rIns="0" bIns="0" anchor="t" anchorCtr="0">
            <a:noAutofit/>
          </a:bodyPr>
          <a:lstStyle/>
          <a:p>
            <a:pPr marL="0" lvl="0" indent="0" algn="l" rtl="0">
              <a:spcBef>
                <a:spcPts val="300"/>
              </a:spcBef>
              <a:spcAft>
                <a:spcPts val="300"/>
              </a:spcAft>
              <a:buNone/>
            </a:pPr>
            <a:r>
              <a:rPr lang="en-GB" sz="1800" i="1"/>
              <a:t>What do you want your students to understand from calculus?</a:t>
            </a:r>
            <a:endParaRPr sz="1800" i="1"/>
          </a:p>
        </p:txBody>
      </p:sp>
      <p:sp>
        <p:nvSpPr>
          <p:cNvPr id="5271" name="Google Shape;5271;p78"/>
          <p:cNvSpPr txBox="1">
            <a:spLocks noGrp="1"/>
          </p:cNvSpPr>
          <p:nvPr>
            <p:ph type="title"/>
          </p:nvPr>
        </p:nvSpPr>
        <p:spPr>
          <a:xfrm>
            <a:off x="386100" y="673212"/>
            <a:ext cx="3942300" cy="5949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sz="2400"/>
              <a:t>	Discuss</a:t>
            </a:r>
            <a:endParaRPr sz="2400"/>
          </a:p>
        </p:txBody>
      </p:sp>
      <p:pic>
        <p:nvPicPr>
          <p:cNvPr id="5272" name="Google Shape;5272;p78"/>
          <p:cNvPicPr preferRelativeResize="0"/>
          <p:nvPr/>
        </p:nvPicPr>
        <p:blipFill rotWithShape="1">
          <a:blip r:embed="rId3">
            <a:alphaModFix/>
          </a:blip>
          <a:srcRect l="12649" t="5447" r="20173" b="6408"/>
          <a:stretch/>
        </p:blipFill>
        <p:spPr>
          <a:xfrm>
            <a:off x="6500900" y="1697950"/>
            <a:ext cx="1761176" cy="2310851"/>
          </a:xfrm>
          <a:prstGeom prst="rect">
            <a:avLst/>
          </a:prstGeom>
          <a:noFill/>
          <a:ln>
            <a:noFill/>
          </a:ln>
        </p:spPr>
      </p:pic>
      <p:sp>
        <p:nvSpPr>
          <p:cNvPr id="5273" name="Google Shape;5273;p78"/>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1" i="0" u="none" strike="noStrike" kern="0" cap="none" spc="0" normalizeH="0" baseline="0" noProof="0">
                <a:ln>
                  <a:noFill/>
                </a:ln>
                <a:solidFill>
                  <a:srgbClr val="408763"/>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a:t>
            </a:fld>
            <a:endParaRPr kumimoji="0" sz="1200" b="1" i="0" u="none" strike="noStrike" kern="0" cap="none" spc="0" normalizeH="0" baseline="0" noProof="0">
              <a:ln>
                <a:noFill/>
              </a:ln>
              <a:solidFill>
                <a:srgbClr val="408763"/>
              </a:solidFill>
              <a:effectLst/>
              <a:uLnTx/>
              <a:uFillTx/>
              <a:latin typeface="Calibri"/>
              <a:cs typeface="Calibri"/>
              <a:sym typeface="Calibri"/>
            </a:endParaRPr>
          </a:p>
        </p:txBody>
      </p:sp>
    </p:spTree>
    <p:extLst>
      <p:ext uri="{BB962C8B-B14F-4D97-AF65-F5344CB8AC3E}">
        <p14:creationId xmlns:p14="http://schemas.microsoft.com/office/powerpoint/2010/main" val="28641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77"/>
        <p:cNvGrpSpPr/>
        <p:nvPr/>
      </p:nvGrpSpPr>
      <p:grpSpPr>
        <a:xfrm>
          <a:off x="0" y="0"/>
          <a:ext cx="0" cy="0"/>
          <a:chOff x="0" y="0"/>
          <a:chExt cx="0" cy="0"/>
        </a:xfrm>
      </p:grpSpPr>
      <p:sp>
        <p:nvSpPr>
          <p:cNvPr id="5278" name="Google Shape;5278;p79"/>
          <p:cNvSpPr txBox="1">
            <a:spLocks noGrp="1"/>
          </p:cNvSpPr>
          <p:nvPr>
            <p:ph type="title"/>
          </p:nvPr>
        </p:nvSpPr>
        <p:spPr>
          <a:xfrm>
            <a:off x="5066725" y="4096262"/>
            <a:ext cx="3942300" cy="5949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a:t>Rates of Change at Junior Cycle</a:t>
            </a:r>
            <a:endParaRPr/>
          </a:p>
        </p:txBody>
      </p:sp>
      <p:sp>
        <p:nvSpPr>
          <p:cNvPr id="5279" name="Google Shape;5279;p79"/>
          <p:cNvSpPr txBox="1">
            <a:spLocks noGrp="1"/>
          </p:cNvSpPr>
          <p:nvPr>
            <p:ph type="sldNum" idx="12"/>
          </p:nvPr>
        </p:nvSpPr>
        <p:spPr>
          <a:xfrm>
            <a:off x="144948" y="4776088"/>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2</a:t>
            </a:fld>
            <a:endParaRPr/>
          </a:p>
        </p:txBody>
      </p:sp>
      <p:pic>
        <p:nvPicPr>
          <p:cNvPr id="5280" name="Google Shape;5280;p79"/>
          <p:cNvPicPr preferRelativeResize="0"/>
          <p:nvPr/>
        </p:nvPicPr>
        <p:blipFill>
          <a:blip r:embed="rId3">
            <a:alphaModFix/>
          </a:blip>
          <a:stretch>
            <a:fillRect/>
          </a:stretch>
        </p:blipFill>
        <p:spPr>
          <a:xfrm>
            <a:off x="5468025" y="649600"/>
            <a:ext cx="3258950" cy="1838027"/>
          </a:xfrm>
          <a:prstGeom prst="rect">
            <a:avLst/>
          </a:prstGeom>
          <a:noFill/>
          <a:ln>
            <a:noFill/>
          </a:ln>
        </p:spPr>
      </p:pic>
      <p:pic>
        <p:nvPicPr>
          <p:cNvPr id="5281" name="Google Shape;5281;p79"/>
          <p:cNvPicPr preferRelativeResize="0"/>
          <p:nvPr/>
        </p:nvPicPr>
        <p:blipFill>
          <a:blip r:embed="rId4">
            <a:alphaModFix/>
          </a:blip>
          <a:stretch>
            <a:fillRect/>
          </a:stretch>
        </p:blipFill>
        <p:spPr>
          <a:xfrm>
            <a:off x="654250" y="564150"/>
            <a:ext cx="4114925" cy="4127000"/>
          </a:xfrm>
          <a:prstGeom prst="rect">
            <a:avLst/>
          </a:prstGeom>
          <a:noFill/>
          <a:ln>
            <a:noFill/>
          </a:ln>
        </p:spPr>
      </p:pic>
      <p:sp>
        <p:nvSpPr>
          <p:cNvPr id="5282" name="Google Shape;5282;p79"/>
          <p:cNvSpPr txBox="1"/>
          <p:nvPr/>
        </p:nvSpPr>
        <p:spPr>
          <a:xfrm>
            <a:off x="3488750" y="4576450"/>
            <a:ext cx="1386300" cy="35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latin typeface="Calibri"/>
                <a:ea typeface="Calibri"/>
                <a:cs typeface="Calibri"/>
                <a:sym typeface="Calibri"/>
              </a:rPr>
              <a:t>Time (minutes)</a:t>
            </a:r>
            <a:endParaRPr>
              <a:latin typeface="Calibri"/>
              <a:ea typeface="Calibri"/>
              <a:cs typeface="Calibri"/>
              <a:sym typeface="Calibri"/>
            </a:endParaRPr>
          </a:p>
        </p:txBody>
      </p:sp>
      <p:sp>
        <p:nvSpPr>
          <p:cNvPr id="5283" name="Google Shape;5283;p79"/>
          <p:cNvSpPr txBox="1"/>
          <p:nvPr/>
        </p:nvSpPr>
        <p:spPr>
          <a:xfrm rot="-5400000">
            <a:off x="-129700" y="851525"/>
            <a:ext cx="1386300" cy="35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latin typeface="Calibri"/>
                <a:ea typeface="Calibri"/>
                <a:cs typeface="Calibri"/>
                <a:sym typeface="Calibri"/>
              </a:rPr>
              <a:t>Distance (km)</a:t>
            </a:r>
            <a:endParaRPr>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87"/>
        <p:cNvGrpSpPr/>
        <p:nvPr/>
      </p:nvGrpSpPr>
      <p:grpSpPr>
        <a:xfrm>
          <a:off x="0" y="0"/>
          <a:ext cx="0" cy="0"/>
          <a:chOff x="0" y="0"/>
          <a:chExt cx="0" cy="0"/>
        </a:xfrm>
      </p:grpSpPr>
      <p:sp>
        <p:nvSpPr>
          <p:cNvPr id="5288" name="Google Shape;5288;p80"/>
          <p:cNvSpPr txBox="1">
            <a:spLocks noGrp="1"/>
          </p:cNvSpPr>
          <p:nvPr>
            <p:ph type="title"/>
          </p:nvPr>
        </p:nvSpPr>
        <p:spPr>
          <a:xfrm>
            <a:off x="386100" y="673200"/>
            <a:ext cx="6650400" cy="5949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sz="2400" dirty="0"/>
              <a:t>	Task 2 – You </a:t>
            </a:r>
            <a:r>
              <a:rPr lang="en-GB" sz="2400" dirty="0" err="1"/>
              <a:t>sayin</a:t>
            </a:r>
            <a:r>
              <a:rPr lang="en-GB" sz="2400" dirty="0"/>
              <a:t>’ I’m fast? </a:t>
            </a:r>
            <a:endParaRPr sz="2400" dirty="0"/>
          </a:p>
          <a:p>
            <a:pPr marL="0" lvl="0" indent="457200" algn="l" rtl="0">
              <a:spcBef>
                <a:spcPts val="0"/>
              </a:spcBef>
              <a:spcAft>
                <a:spcPts val="0"/>
              </a:spcAft>
              <a:buNone/>
            </a:pPr>
            <a:endParaRPr sz="2400" dirty="0"/>
          </a:p>
        </p:txBody>
      </p:sp>
      <p:sp>
        <p:nvSpPr>
          <p:cNvPr id="5289" name="Google Shape;5289;p80"/>
          <p:cNvSpPr txBox="1">
            <a:spLocks noGrp="1"/>
          </p:cNvSpPr>
          <p:nvPr>
            <p:ph type="body" idx="1"/>
          </p:nvPr>
        </p:nvSpPr>
        <p:spPr>
          <a:xfrm>
            <a:off x="6730475" y="1470725"/>
            <a:ext cx="2337900" cy="1176600"/>
          </a:xfrm>
          <a:prstGeom prst="rect">
            <a:avLst/>
          </a:prstGeom>
        </p:spPr>
        <p:txBody>
          <a:bodyPr spcFirstLastPara="1" wrap="square" lIns="0" tIns="0" rIns="0" bIns="0" anchor="t" anchorCtr="0">
            <a:noAutofit/>
          </a:bodyPr>
          <a:lstStyle/>
          <a:p>
            <a:pPr marL="0" lvl="0" indent="0" algn="just" rtl="0">
              <a:lnSpc>
                <a:spcPct val="115000"/>
              </a:lnSpc>
              <a:spcBef>
                <a:spcPts val="0"/>
              </a:spcBef>
              <a:spcAft>
                <a:spcPts val="0"/>
              </a:spcAft>
              <a:buNone/>
            </a:pPr>
            <a:r>
              <a:rPr lang="en-GB" sz="1800">
                <a:solidFill>
                  <a:schemeClr val="accent1"/>
                </a:solidFill>
              </a:rPr>
              <a:t>In 2009 Usain Bolt broke the world record for the 100m sprint with a time of 9.58s.</a:t>
            </a:r>
            <a:endParaRPr sz="1800">
              <a:solidFill>
                <a:schemeClr val="accent1"/>
              </a:solidFill>
            </a:endParaRPr>
          </a:p>
          <a:p>
            <a:pPr marL="0" lvl="0" indent="0" algn="just" rtl="0">
              <a:lnSpc>
                <a:spcPct val="115000"/>
              </a:lnSpc>
              <a:spcBef>
                <a:spcPts val="0"/>
              </a:spcBef>
              <a:spcAft>
                <a:spcPts val="0"/>
              </a:spcAft>
              <a:buNone/>
            </a:pPr>
            <a:endParaRPr sz="1800">
              <a:solidFill>
                <a:schemeClr val="accent1"/>
              </a:solidFill>
            </a:endParaRPr>
          </a:p>
          <a:p>
            <a:pPr marL="0" lvl="0" indent="0" algn="just" rtl="0">
              <a:lnSpc>
                <a:spcPct val="115000"/>
              </a:lnSpc>
              <a:spcBef>
                <a:spcPts val="0"/>
              </a:spcBef>
              <a:spcAft>
                <a:spcPts val="0"/>
              </a:spcAft>
              <a:buNone/>
            </a:pPr>
            <a:endParaRPr sz="1800">
              <a:solidFill>
                <a:schemeClr val="accent1"/>
              </a:solidFill>
            </a:endParaRPr>
          </a:p>
          <a:p>
            <a:pPr marL="0" lvl="0" indent="0" algn="just" rtl="0">
              <a:lnSpc>
                <a:spcPct val="115000"/>
              </a:lnSpc>
              <a:spcBef>
                <a:spcPts val="0"/>
              </a:spcBef>
              <a:spcAft>
                <a:spcPts val="0"/>
              </a:spcAft>
              <a:buNone/>
            </a:pPr>
            <a:endParaRPr sz="1800">
              <a:solidFill>
                <a:schemeClr val="accent1"/>
              </a:solidFill>
            </a:endParaRPr>
          </a:p>
          <a:p>
            <a:pPr marL="0" lvl="0" indent="0" algn="just" rtl="0">
              <a:lnSpc>
                <a:spcPct val="115000"/>
              </a:lnSpc>
              <a:spcBef>
                <a:spcPts val="0"/>
              </a:spcBef>
              <a:spcAft>
                <a:spcPts val="0"/>
              </a:spcAft>
              <a:buNone/>
            </a:pPr>
            <a:endParaRPr sz="1800">
              <a:solidFill>
                <a:schemeClr val="accent1"/>
              </a:solidFill>
            </a:endParaRPr>
          </a:p>
        </p:txBody>
      </p:sp>
      <p:pic>
        <p:nvPicPr>
          <p:cNvPr id="5290" name="Google Shape;5290;p80"/>
          <p:cNvPicPr preferRelativeResize="0"/>
          <p:nvPr/>
        </p:nvPicPr>
        <p:blipFill>
          <a:blip r:embed="rId5">
            <a:alphaModFix/>
          </a:blip>
          <a:stretch>
            <a:fillRect/>
          </a:stretch>
        </p:blipFill>
        <p:spPr>
          <a:xfrm>
            <a:off x="8665601" y="4548593"/>
            <a:ext cx="478410" cy="594900"/>
          </a:xfrm>
          <a:prstGeom prst="rect">
            <a:avLst/>
          </a:prstGeom>
          <a:noFill/>
          <a:ln>
            <a:noFill/>
          </a:ln>
        </p:spPr>
      </p:pic>
      <p:sp>
        <p:nvSpPr>
          <p:cNvPr id="5291" name="Google Shape;5291;p80"/>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3</a:t>
            </a:fld>
            <a:endParaRPr/>
          </a:p>
        </p:txBody>
      </p:sp>
      <p:pic>
        <p:nvPicPr>
          <p:cNvPr id="2" name="Usain Bolt beats Gay and sets new Record - from Universal Sports - YouTub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86100" y="1119593"/>
            <a:ext cx="6096000" cy="3429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288"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289"/>
                                        </p:tgtEl>
                                        <p:attrNameLst>
                                          <p:attrName>style.visibility</p:attrName>
                                        </p:attrNameLst>
                                      </p:cBhvr>
                                      <p:to>
                                        <p:strVal val="visible"/>
                                      </p:to>
                                    </p:set>
                                    <p:animEffect transition="in" filter="fade">
                                      <p:cBhvr>
                                        <p:cTn id="11" dur="1000"/>
                                        <p:tgtEl>
                                          <p:spTgt spid="528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p:cTn id="12"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296"/>
        <p:cNvGrpSpPr/>
        <p:nvPr/>
      </p:nvGrpSpPr>
      <p:grpSpPr>
        <a:xfrm>
          <a:off x="0" y="0"/>
          <a:ext cx="0" cy="0"/>
          <a:chOff x="0" y="0"/>
          <a:chExt cx="0" cy="0"/>
        </a:xfrm>
      </p:grpSpPr>
      <p:sp>
        <p:nvSpPr>
          <p:cNvPr id="5297" name="Google Shape;5297;p81"/>
          <p:cNvSpPr txBox="1">
            <a:spLocks noGrp="1"/>
          </p:cNvSpPr>
          <p:nvPr>
            <p:ph type="title"/>
          </p:nvPr>
        </p:nvSpPr>
        <p:spPr>
          <a:xfrm>
            <a:off x="386100" y="673200"/>
            <a:ext cx="6650400" cy="5271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sz="2400"/>
              <a:t>	Task 2 - Are you saying I’m fast? </a:t>
            </a:r>
            <a:endParaRPr sz="2400"/>
          </a:p>
          <a:p>
            <a:pPr marL="0" lvl="0" indent="457200" algn="l" rtl="0">
              <a:spcBef>
                <a:spcPts val="0"/>
              </a:spcBef>
              <a:spcAft>
                <a:spcPts val="0"/>
              </a:spcAft>
              <a:buNone/>
            </a:pPr>
            <a:endParaRPr sz="2400"/>
          </a:p>
        </p:txBody>
      </p:sp>
      <p:sp>
        <p:nvSpPr>
          <p:cNvPr id="5298" name="Google Shape;5298;p81"/>
          <p:cNvSpPr txBox="1">
            <a:spLocks noGrp="1"/>
          </p:cNvSpPr>
          <p:nvPr>
            <p:ph type="sldNum" idx="12"/>
          </p:nvPr>
        </p:nvSpPr>
        <p:spPr>
          <a:xfrm>
            <a:off x="8461723"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4</a:t>
            </a:fld>
            <a:endParaRPr/>
          </a:p>
        </p:txBody>
      </p:sp>
      <p:pic>
        <p:nvPicPr>
          <p:cNvPr id="5299" name="Google Shape;5299;p81">
            <a:hlinkClick r:id="rId3"/>
          </p:cNvPr>
          <p:cNvPicPr preferRelativeResize="0"/>
          <p:nvPr/>
        </p:nvPicPr>
        <p:blipFill>
          <a:blip r:embed="rId4">
            <a:alphaModFix/>
          </a:blip>
          <a:stretch>
            <a:fillRect/>
          </a:stretch>
        </p:blipFill>
        <p:spPr>
          <a:xfrm>
            <a:off x="6214091" y="854925"/>
            <a:ext cx="1905000" cy="1905000"/>
          </a:xfrm>
          <a:prstGeom prst="rect">
            <a:avLst/>
          </a:prstGeom>
          <a:noFill/>
          <a:ln>
            <a:noFill/>
          </a:ln>
        </p:spPr>
      </p:pic>
      <p:pic>
        <p:nvPicPr>
          <p:cNvPr id="5300" name="Google Shape;5300;p81"/>
          <p:cNvPicPr preferRelativeResize="0"/>
          <p:nvPr/>
        </p:nvPicPr>
        <p:blipFill>
          <a:blip r:embed="rId5">
            <a:alphaModFix/>
          </a:blip>
          <a:stretch>
            <a:fillRect/>
          </a:stretch>
        </p:blipFill>
        <p:spPr>
          <a:xfrm>
            <a:off x="690900" y="1341900"/>
            <a:ext cx="4453018" cy="3621150"/>
          </a:xfrm>
          <a:prstGeom prst="rect">
            <a:avLst/>
          </a:prstGeom>
          <a:noFill/>
          <a:ln>
            <a:noFill/>
          </a:ln>
        </p:spPr>
      </p:pic>
      <p:sp>
        <p:nvSpPr>
          <p:cNvPr id="5301" name="Google Shape;5301;p81"/>
          <p:cNvSpPr txBox="1"/>
          <p:nvPr/>
        </p:nvSpPr>
        <p:spPr>
          <a:xfrm>
            <a:off x="3478025" y="4843475"/>
            <a:ext cx="794100" cy="35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latin typeface="Calibri"/>
                <a:ea typeface="Calibri"/>
                <a:cs typeface="Calibri"/>
                <a:sym typeface="Calibri"/>
              </a:rPr>
              <a:t>Time (s)</a:t>
            </a:r>
            <a:endParaRPr>
              <a:latin typeface="Calibri"/>
              <a:ea typeface="Calibri"/>
              <a:cs typeface="Calibri"/>
              <a:sym typeface="Calibri"/>
            </a:endParaRPr>
          </a:p>
        </p:txBody>
      </p:sp>
      <p:sp>
        <p:nvSpPr>
          <p:cNvPr id="5302" name="Google Shape;5302;p81"/>
          <p:cNvSpPr txBox="1"/>
          <p:nvPr/>
        </p:nvSpPr>
        <p:spPr>
          <a:xfrm rot="-5400000">
            <a:off x="10100" y="2560250"/>
            <a:ext cx="1132800" cy="35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latin typeface="Calibri"/>
                <a:ea typeface="Calibri"/>
                <a:cs typeface="Calibri"/>
                <a:sym typeface="Calibri"/>
              </a:rPr>
              <a:t>Distance (m)</a:t>
            </a:r>
            <a:endParaRPr>
              <a:latin typeface="Calibri"/>
              <a:ea typeface="Calibri"/>
              <a:cs typeface="Calibri"/>
              <a:sym typeface="Calibri"/>
            </a:endParaRPr>
          </a:p>
        </p:txBody>
      </p:sp>
      <p:pic>
        <p:nvPicPr>
          <p:cNvPr id="5303" name="Google Shape;5303;p81"/>
          <p:cNvPicPr preferRelativeResize="0"/>
          <p:nvPr/>
        </p:nvPicPr>
        <p:blipFill>
          <a:blip r:embed="rId6">
            <a:alphaModFix/>
          </a:blip>
          <a:stretch>
            <a:fillRect/>
          </a:stretch>
        </p:blipFill>
        <p:spPr>
          <a:xfrm>
            <a:off x="5747625" y="3163675"/>
            <a:ext cx="1132800" cy="1393991"/>
          </a:xfrm>
          <a:prstGeom prst="rect">
            <a:avLst/>
          </a:prstGeom>
          <a:noFill/>
          <a:ln>
            <a:noFill/>
          </a:ln>
        </p:spPr>
      </p:pic>
      <p:pic>
        <p:nvPicPr>
          <p:cNvPr id="5304" name="Google Shape;5304;p81"/>
          <p:cNvPicPr preferRelativeResize="0"/>
          <p:nvPr/>
        </p:nvPicPr>
        <p:blipFill>
          <a:blip r:embed="rId7">
            <a:alphaModFix/>
          </a:blip>
          <a:stretch>
            <a:fillRect/>
          </a:stretch>
        </p:blipFill>
        <p:spPr>
          <a:xfrm>
            <a:off x="6873825" y="3163675"/>
            <a:ext cx="1132800" cy="1132800"/>
          </a:xfrm>
          <a:prstGeom prst="rect">
            <a:avLst/>
          </a:prstGeom>
          <a:noFill/>
          <a:ln>
            <a:noFill/>
          </a:ln>
        </p:spPr>
      </p:pic>
      <p:pic>
        <p:nvPicPr>
          <p:cNvPr id="5305" name="Google Shape;5305;p81"/>
          <p:cNvPicPr preferRelativeResize="0"/>
          <p:nvPr/>
        </p:nvPicPr>
        <p:blipFill>
          <a:blip r:embed="rId8">
            <a:alphaModFix/>
          </a:blip>
          <a:stretch>
            <a:fillRect/>
          </a:stretch>
        </p:blipFill>
        <p:spPr>
          <a:xfrm>
            <a:off x="8006630" y="3163675"/>
            <a:ext cx="1050000" cy="136392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99"/>
                                        </p:tgtEl>
                                        <p:attrNameLst>
                                          <p:attrName>style.visibility</p:attrName>
                                        </p:attrNameLst>
                                      </p:cBhvr>
                                      <p:to>
                                        <p:strVal val="visible"/>
                                      </p:to>
                                    </p:set>
                                    <p:animEffect transition="in" filter="fade">
                                      <p:cBhvr>
                                        <p:cTn id="7" dur="1000"/>
                                        <p:tgtEl>
                                          <p:spTgt spid="5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5309"/>
        <p:cNvGrpSpPr/>
        <p:nvPr/>
      </p:nvGrpSpPr>
      <p:grpSpPr>
        <a:xfrm>
          <a:off x="0" y="0"/>
          <a:ext cx="0" cy="0"/>
          <a:chOff x="0" y="0"/>
          <a:chExt cx="0" cy="0"/>
        </a:xfrm>
      </p:grpSpPr>
      <p:sp>
        <p:nvSpPr>
          <p:cNvPr id="5310" name="Google Shape;5310;p82"/>
          <p:cNvSpPr txBox="1">
            <a:spLocks noGrp="1"/>
          </p:cNvSpPr>
          <p:nvPr>
            <p:ph type="title"/>
          </p:nvPr>
        </p:nvSpPr>
        <p:spPr>
          <a:xfrm>
            <a:off x="386100" y="673212"/>
            <a:ext cx="3942300" cy="5949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sz="2400"/>
              <a:t>	Origin of Calculus</a:t>
            </a:r>
            <a:endParaRPr sz="2400"/>
          </a:p>
        </p:txBody>
      </p:sp>
      <p:pic>
        <p:nvPicPr>
          <p:cNvPr id="5311" name="Google Shape;5311;p82"/>
          <p:cNvPicPr preferRelativeResize="0"/>
          <p:nvPr/>
        </p:nvPicPr>
        <p:blipFill>
          <a:blip r:embed="rId3">
            <a:alphaModFix/>
          </a:blip>
          <a:stretch>
            <a:fillRect/>
          </a:stretch>
        </p:blipFill>
        <p:spPr>
          <a:xfrm>
            <a:off x="654825" y="1476371"/>
            <a:ext cx="2519350" cy="3100250"/>
          </a:xfrm>
          <a:prstGeom prst="rect">
            <a:avLst/>
          </a:prstGeom>
          <a:noFill/>
          <a:ln>
            <a:noFill/>
          </a:ln>
        </p:spPr>
      </p:pic>
      <p:sp>
        <p:nvSpPr>
          <p:cNvPr id="5312" name="Google Shape;5312;p82"/>
          <p:cNvSpPr txBox="1"/>
          <p:nvPr/>
        </p:nvSpPr>
        <p:spPr>
          <a:xfrm>
            <a:off x="6565150" y="4527600"/>
            <a:ext cx="1328700" cy="4395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chemeClr val="dk2"/>
                </a:solidFill>
                <a:latin typeface="Calibri"/>
                <a:ea typeface="Calibri"/>
                <a:cs typeface="Calibri"/>
                <a:sym typeface="Calibri"/>
              </a:rPr>
              <a:t>Von Leibniz</a:t>
            </a:r>
            <a:endParaRPr sz="1800">
              <a:solidFill>
                <a:schemeClr val="dk2"/>
              </a:solidFill>
              <a:latin typeface="Calibri"/>
              <a:ea typeface="Calibri"/>
              <a:cs typeface="Calibri"/>
              <a:sym typeface="Calibri"/>
            </a:endParaRPr>
          </a:p>
        </p:txBody>
      </p:sp>
      <p:sp>
        <p:nvSpPr>
          <p:cNvPr id="5313" name="Google Shape;5313;p82"/>
          <p:cNvSpPr txBox="1"/>
          <p:nvPr/>
        </p:nvSpPr>
        <p:spPr>
          <a:xfrm>
            <a:off x="1389500" y="4576625"/>
            <a:ext cx="1050000" cy="4395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chemeClr val="dk2"/>
                </a:solidFill>
                <a:latin typeface="Calibri"/>
                <a:ea typeface="Calibri"/>
                <a:cs typeface="Calibri"/>
                <a:sym typeface="Calibri"/>
              </a:rPr>
              <a:t>Berkeley</a:t>
            </a:r>
            <a:endParaRPr sz="1800">
              <a:solidFill>
                <a:schemeClr val="dk2"/>
              </a:solidFill>
              <a:latin typeface="Calibri"/>
              <a:ea typeface="Calibri"/>
              <a:cs typeface="Calibri"/>
              <a:sym typeface="Calibri"/>
            </a:endParaRPr>
          </a:p>
        </p:txBody>
      </p:sp>
      <p:sp>
        <p:nvSpPr>
          <p:cNvPr id="5314" name="Google Shape;5314;p82"/>
          <p:cNvSpPr txBox="1"/>
          <p:nvPr/>
        </p:nvSpPr>
        <p:spPr>
          <a:xfrm>
            <a:off x="4035088" y="3032925"/>
            <a:ext cx="978600" cy="4395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chemeClr val="dk2"/>
                </a:solidFill>
                <a:latin typeface="Calibri"/>
                <a:ea typeface="Calibri"/>
                <a:cs typeface="Calibri"/>
                <a:sym typeface="Calibri"/>
              </a:rPr>
              <a:t>Newton</a:t>
            </a:r>
            <a:endParaRPr sz="1800">
              <a:solidFill>
                <a:schemeClr val="dk2"/>
              </a:solidFill>
              <a:latin typeface="Calibri"/>
              <a:ea typeface="Calibri"/>
              <a:cs typeface="Calibri"/>
              <a:sym typeface="Calibri"/>
            </a:endParaRPr>
          </a:p>
        </p:txBody>
      </p:sp>
      <p:pic>
        <p:nvPicPr>
          <p:cNvPr id="5315" name="Google Shape;5315;p82"/>
          <p:cNvPicPr preferRelativeResize="0"/>
          <p:nvPr/>
        </p:nvPicPr>
        <p:blipFill>
          <a:blip r:embed="rId4">
            <a:alphaModFix/>
          </a:blip>
          <a:stretch>
            <a:fillRect/>
          </a:stretch>
        </p:blipFill>
        <p:spPr>
          <a:xfrm>
            <a:off x="3095650" y="175425"/>
            <a:ext cx="2857500" cy="2857500"/>
          </a:xfrm>
          <a:prstGeom prst="rect">
            <a:avLst/>
          </a:prstGeom>
          <a:noFill/>
          <a:ln>
            <a:noFill/>
          </a:ln>
        </p:spPr>
      </p:pic>
      <p:pic>
        <p:nvPicPr>
          <p:cNvPr id="5316" name="Google Shape;5316;p82"/>
          <p:cNvPicPr preferRelativeResize="0"/>
          <p:nvPr/>
        </p:nvPicPr>
        <p:blipFill>
          <a:blip r:embed="rId5">
            <a:alphaModFix/>
          </a:blip>
          <a:stretch>
            <a:fillRect/>
          </a:stretch>
        </p:blipFill>
        <p:spPr>
          <a:xfrm>
            <a:off x="5950825" y="1476375"/>
            <a:ext cx="2348959" cy="3051225"/>
          </a:xfrm>
          <a:prstGeom prst="rect">
            <a:avLst/>
          </a:prstGeom>
          <a:noFill/>
          <a:ln>
            <a:noFill/>
          </a:ln>
        </p:spPr>
      </p:pic>
      <p:sp>
        <p:nvSpPr>
          <p:cNvPr id="5317" name="Google Shape;5317;p82"/>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21"/>
        <p:cNvGrpSpPr/>
        <p:nvPr/>
      </p:nvGrpSpPr>
      <p:grpSpPr>
        <a:xfrm>
          <a:off x="0" y="0"/>
          <a:ext cx="0" cy="0"/>
          <a:chOff x="0" y="0"/>
          <a:chExt cx="0" cy="0"/>
        </a:xfrm>
      </p:grpSpPr>
      <p:sp>
        <p:nvSpPr>
          <p:cNvPr id="5322" name="Google Shape;5322;p83"/>
          <p:cNvSpPr txBox="1">
            <a:spLocks noGrp="1"/>
          </p:cNvSpPr>
          <p:nvPr>
            <p:ph type="title"/>
          </p:nvPr>
        </p:nvSpPr>
        <p:spPr>
          <a:xfrm>
            <a:off x="386100" y="673200"/>
            <a:ext cx="5352600" cy="594900"/>
          </a:xfrm>
          <a:prstGeom prst="rect">
            <a:avLst/>
          </a:prstGeom>
        </p:spPr>
        <p:txBody>
          <a:bodyPr spcFirstLastPara="1" wrap="square" lIns="0" tIns="0" rIns="0" bIns="0" anchor="b" anchorCtr="0">
            <a:noAutofit/>
          </a:bodyPr>
          <a:lstStyle/>
          <a:p>
            <a:pPr marL="0" lvl="0" indent="457200" algn="l" rtl="0">
              <a:spcBef>
                <a:spcPts val="0"/>
              </a:spcBef>
              <a:spcAft>
                <a:spcPts val="0"/>
              </a:spcAft>
              <a:buNone/>
            </a:pPr>
            <a:r>
              <a:rPr lang="en-GB" sz="2400"/>
              <a:t>Task 2 - Introduction to Calculus</a:t>
            </a:r>
            <a:endParaRPr sz="2400"/>
          </a:p>
          <a:p>
            <a:pPr marL="0" lvl="0" indent="457200" algn="l" rtl="0">
              <a:spcBef>
                <a:spcPts val="0"/>
              </a:spcBef>
              <a:spcAft>
                <a:spcPts val="0"/>
              </a:spcAft>
              <a:buNone/>
            </a:pPr>
            <a:r>
              <a:rPr lang="en-GB" sz="2400"/>
              <a:t>Learning Outcomes</a:t>
            </a:r>
            <a:endParaRPr sz="2400"/>
          </a:p>
        </p:txBody>
      </p:sp>
      <p:sp>
        <p:nvSpPr>
          <p:cNvPr id="5323" name="Google Shape;5323;p83"/>
          <p:cNvSpPr txBox="1">
            <a:spLocks noGrp="1"/>
          </p:cNvSpPr>
          <p:nvPr>
            <p:ph type="body" idx="1"/>
          </p:nvPr>
        </p:nvSpPr>
        <p:spPr>
          <a:xfrm>
            <a:off x="386100" y="1545550"/>
            <a:ext cx="8337300" cy="2772300"/>
          </a:xfrm>
          <a:prstGeom prst="rect">
            <a:avLst/>
          </a:prstGeom>
        </p:spPr>
        <p:txBody>
          <a:bodyPr spcFirstLastPara="1" wrap="square" lIns="0" tIns="0" rIns="0" bIns="0" anchor="t" anchorCtr="0">
            <a:noAutofit/>
          </a:bodyPr>
          <a:lstStyle/>
          <a:p>
            <a:pPr marL="0" lvl="0" indent="0" algn="just" rtl="0">
              <a:lnSpc>
                <a:spcPct val="150000"/>
              </a:lnSpc>
              <a:spcBef>
                <a:spcPts val="0"/>
              </a:spcBef>
              <a:spcAft>
                <a:spcPts val="0"/>
              </a:spcAft>
              <a:buNone/>
            </a:pPr>
            <a:r>
              <a:rPr lang="en-GB" sz="1800"/>
              <a:t>During the course of this task we will:</a:t>
            </a:r>
            <a:endParaRPr sz="1800"/>
          </a:p>
          <a:p>
            <a:pPr marL="457200" lvl="0" indent="-342900" algn="just" rtl="0">
              <a:lnSpc>
                <a:spcPct val="150000"/>
              </a:lnSpc>
              <a:spcBef>
                <a:spcPts val="0"/>
              </a:spcBef>
              <a:spcAft>
                <a:spcPts val="0"/>
              </a:spcAft>
              <a:buSzPts val="1800"/>
              <a:buFont typeface="Calibri"/>
              <a:buChar char="●"/>
            </a:pPr>
            <a:r>
              <a:rPr lang="en-GB" sz="1800"/>
              <a:t>Recognise the importance of building on students’ prior knowledge of rates of change to introduce calculus</a:t>
            </a:r>
            <a:endParaRPr sz="1800"/>
          </a:p>
          <a:p>
            <a:pPr marL="457200" lvl="0" indent="-342900" algn="just" rtl="0">
              <a:lnSpc>
                <a:spcPct val="150000"/>
              </a:lnSpc>
              <a:spcBef>
                <a:spcPts val="0"/>
              </a:spcBef>
              <a:spcAft>
                <a:spcPts val="0"/>
              </a:spcAft>
              <a:buSzPts val="1800"/>
              <a:buChar char="●"/>
            </a:pPr>
            <a:r>
              <a:rPr lang="en-GB" sz="1800"/>
              <a:t>Identify the slope of a secant on a curve as the average rate of change</a:t>
            </a:r>
            <a:endParaRPr sz="1800"/>
          </a:p>
          <a:p>
            <a:pPr marL="457200" lvl="0" indent="-342900" algn="just" rtl="0">
              <a:lnSpc>
                <a:spcPct val="150000"/>
              </a:lnSpc>
              <a:spcBef>
                <a:spcPts val="0"/>
              </a:spcBef>
              <a:spcAft>
                <a:spcPts val="0"/>
              </a:spcAft>
              <a:buSzPts val="1800"/>
              <a:buChar char="●"/>
            </a:pPr>
            <a:r>
              <a:rPr lang="en-GB" sz="1800"/>
              <a:t>Understand the, origin of, and the need for calculus</a:t>
            </a:r>
            <a:endParaRPr sz="1800"/>
          </a:p>
          <a:p>
            <a:pPr marL="457200" lvl="0" indent="-342900" algn="just" rtl="0">
              <a:lnSpc>
                <a:spcPct val="150000"/>
              </a:lnSpc>
              <a:spcBef>
                <a:spcPts val="0"/>
              </a:spcBef>
              <a:spcAft>
                <a:spcPts val="0"/>
              </a:spcAft>
              <a:buSzPts val="1800"/>
              <a:buFont typeface="Calibri"/>
              <a:buChar char="●"/>
            </a:pPr>
            <a:r>
              <a:rPr lang="en-GB" sz="1800"/>
              <a:t>Understand the difference between average rate of change and instantaneous rate of change</a:t>
            </a:r>
            <a:endParaRPr sz="1800"/>
          </a:p>
          <a:p>
            <a:pPr marL="457200" lvl="0" indent="-342900" algn="just" rtl="0">
              <a:lnSpc>
                <a:spcPct val="150000"/>
              </a:lnSpc>
              <a:spcBef>
                <a:spcPts val="0"/>
              </a:spcBef>
              <a:spcAft>
                <a:spcPts val="0"/>
              </a:spcAft>
              <a:buSzPts val="1800"/>
              <a:buChar char="●"/>
            </a:pPr>
            <a:r>
              <a:rPr lang="en-GB" sz="1800"/>
              <a:t>Identify the slope of a tangent to a curve as the instantaneous rate of change.</a:t>
            </a:r>
            <a:endParaRPr sz="1800"/>
          </a:p>
          <a:p>
            <a:pPr marL="0" lvl="0" indent="0" algn="just" rtl="0">
              <a:lnSpc>
                <a:spcPct val="150000"/>
              </a:lnSpc>
              <a:spcBef>
                <a:spcPts val="0"/>
              </a:spcBef>
              <a:spcAft>
                <a:spcPts val="0"/>
              </a:spcAft>
              <a:buNone/>
            </a:pPr>
            <a:endParaRPr sz="1800"/>
          </a:p>
        </p:txBody>
      </p:sp>
      <p:sp>
        <p:nvSpPr>
          <p:cNvPr id="5324" name="Google Shape;5324;p83"/>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28"/>
        <p:cNvGrpSpPr/>
        <p:nvPr/>
      </p:nvGrpSpPr>
      <p:grpSpPr>
        <a:xfrm>
          <a:off x="0" y="0"/>
          <a:ext cx="0" cy="0"/>
          <a:chOff x="0" y="0"/>
          <a:chExt cx="0" cy="0"/>
        </a:xfrm>
      </p:grpSpPr>
      <p:pic>
        <p:nvPicPr>
          <p:cNvPr id="5329" name="Google Shape;5329;p84"/>
          <p:cNvPicPr preferRelativeResize="0"/>
          <p:nvPr/>
        </p:nvPicPr>
        <p:blipFill rotWithShape="1">
          <a:blip r:embed="rId3">
            <a:alphaModFix/>
          </a:blip>
          <a:srcRect b="15511"/>
          <a:stretch/>
        </p:blipFill>
        <p:spPr>
          <a:xfrm>
            <a:off x="2797350" y="1072350"/>
            <a:ext cx="3549300" cy="2998800"/>
          </a:xfrm>
          <a:prstGeom prst="rect">
            <a:avLst/>
          </a:prstGeom>
          <a:noFill/>
          <a:ln>
            <a:noFill/>
          </a:ln>
        </p:spPr>
      </p:pic>
      <p:sp>
        <p:nvSpPr>
          <p:cNvPr id="5330" name="Google Shape;5330;p84"/>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34"/>
        <p:cNvGrpSpPr/>
        <p:nvPr/>
      </p:nvGrpSpPr>
      <p:grpSpPr>
        <a:xfrm>
          <a:off x="0" y="0"/>
          <a:ext cx="0" cy="0"/>
          <a:chOff x="0" y="0"/>
          <a:chExt cx="0" cy="0"/>
        </a:xfrm>
      </p:grpSpPr>
      <p:sp>
        <p:nvSpPr>
          <p:cNvPr id="5335" name="Google Shape;5335;p85"/>
          <p:cNvSpPr txBox="1">
            <a:spLocks noGrp="1"/>
          </p:cNvSpPr>
          <p:nvPr>
            <p:ph type="title"/>
          </p:nvPr>
        </p:nvSpPr>
        <p:spPr>
          <a:xfrm>
            <a:off x="386100" y="673200"/>
            <a:ext cx="7912500" cy="5949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sz="2400"/>
              <a:t>	Task 3 - Rates of Change</a:t>
            </a:r>
            <a:endParaRPr sz="2400"/>
          </a:p>
          <a:p>
            <a:pPr marL="0" lvl="0" indent="0" algn="l" rtl="0">
              <a:spcBef>
                <a:spcPts val="0"/>
              </a:spcBef>
              <a:spcAft>
                <a:spcPts val="0"/>
              </a:spcAft>
              <a:buNone/>
            </a:pPr>
            <a:r>
              <a:rPr lang="en-GB" sz="2400"/>
              <a:t>	Learning Outcomes </a:t>
            </a:r>
            <a:endParaRPr sz="2400"/>
          </a:p>
        </p:txBody>
      </p:sp>
      <p:sp>
        <p:nvSpPr>
          <p:cNvPr id="5336" name="Google Shape;5336;p85"/>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8</a:t>
            </a:fld>
            <a:endParaRPr/>
          </a:p>
        </p:txBody>
      </p:sp>
      <p:sp>
        <p:nvSpPr>
          <p:cNvPr id="5337" name="Google Shape;5337;p85"/>
          <p:cNvSpPr txBox="1"/>
          <p:nvPr/>
        </p:nvSpPr>
        <p:spPr>
          <a:xfrm>
            <a:off x="386099" y="1545554"/>
            <a:ext cx="7507800" cy="2958000"/>
          </a:xfrm>
          <a:prstGeom prst="rect">
            <a:avLst/>
          </a:prstGeom>
          <a:noFill/>
          <a:ln>
            <a:noFill/>
          </a:ln>
        </p:spPr>
        <p:txBody>
          <a:bodyPr spcFirstLastPara="1" wrap="square" lIns="0" tIns="0" rIns="0" bIns="0" anchor="t" anchorCtr="0">
            <a:noAutofit/>
          </a:bodyPr>
          <a:lstStyle/>
          <a:p>
            <a:pPr marL="114300" lvl="0" indent="0" algn="just" rtl="0">
              <a:lnSpc>
                <a:spcPct val="115000"/>
              </a:lnSpc>
              <a:spcBef>
                <a:spcPts val="0"/>
              </a:spcBef>
              <a:spcAft>
                <a:spcPts val="0"/>
              </a:spcAft>
              <a:buNone/>
            </a:pPr>
            <a:r>
              <a:rPr lang="en-GB" sz="1800">
                <a:solidFill>
                  <a:srgbClr val="12436F"/>
                </a:solidFill>
                <a:latin typeface="Calibri"/>
                <a:ea typeface="Calibri"/>
                <a:cs typeface="Calibri"/>
                <a:sym typeface="Calibri"/>
              </a:rPr>
              <a:t>During the course of this task we will:</a:t>
            </a:r>
            <a:endParaRPr sz="1500">
              <a:solidFill>
                <a:srgbClr val="12436F"/>
              </a:solidFill>
              <a:latin typeface="Calibri"/>
              <a:ea typeface="Calibri"/>
              <a:cs typeface="Calibri"/>
              <a:sym typeface="Calibri"/>
            </a:endParaRPr>
          </a:p>
          <a:p>
            <a:pPr marL="457200" lvl="0" indent="-342900" algn="just" rtl="0">
              <a:lnSpc>
                <a:spcPct val="115000"/>
              </a:lnSpc>
              <a:spcBef>
                <a:spcPts val="0"/>
              </a:spcBef>
              <a:spcAft>
                <a:spcPts val="0"/>
              </a:spcAft>
              <a:buClr>
                <a:srgbClr val="12436F"/>
              </a:buClr>
              <a:buSzPts val="1800"/>
              <a:buFont typeface="Calibri"/>
              <a:buChar char="●"/>
            </a:pPr>
            <a:r>
              <a:rPr lang="en-GB" sz="1800">
                <a:solidFill>
                  <a:srgbClr val="12436F"/>
                </a:solidFill>
                <a:latin typeface="Calibri"/>
                <a:ea typeface="Calibri"/>
                <a:cs typeface="Calibri"/>
                <a:sym typeface="Calibri"/>
              </a:rPr>
              <a:t>Investigate the rates of change at different points on a curve as the slope of the tangent to the curve at those points</a:t>
            </a:r>
            <a:endParaRPr sz="1800">
              <a:solidFill>
                <a:srgbClr val="12436F"/>
              </a:solidFill>
              <a:latin typeface="Calibri"/>
              <a:ea typeface="Calibri"/>
              <a:cs typeface="Calibri"/>
              <a:sym typeface="Calibri"/>
            </a:endParaRPr>
          </a:p>
          <a:p>
            <a:pPr marL="457200" lvl="0" indent="-342900" algn="just" rtl="0">
              <a:lnSpc>
                <a:spcPct val="115000"/>
              </a:lnSpc>
              <a:spcBef>
                <a:spcPts val="0"/>
              </a:spcBef>
              <a:spcAft>
                <a:spcPts val="0"/>
              </a:spcAft>
              <a:buClr>
                <a:srgbClr val="12436F"/>
              </a:buClr>
              <a:buSzPts val="1800"/>
              <a:buFont typeface="Calibri"/>
              <a:buChar char="●"/>
            </a:pPr>
            <a:r>
              <a:rPr lang="en-GB" sz="1800">
                <a:solidFill>
                  <a:srgbClr val="12436F"/>
                </a:solidFill>
                <a:latin typeface="Calibri"/>
                <a:ea typeface="Calibri"/>
                <a:cs typeface="Calibri"/>
                <a:sym typeface="Calibri"/>
              </a:rPr>
              <a:t>Explore the relationship between a function and the derivative of that function</a:t>
            </a:r>
            <a:endParaRPr sz="1800">
              <a:solidFill>
                <a:srgbClr val="12436F"/>
              </a:solidFill>
              <a:latin typeface="Calibri"/>
              <a:ea typeface="Calibri"/>
              <a:cs typeface="Calibri"/>
              <a:sym typeface="Calibri"/>
            </a:endParaRPr>
          </a:p>
          <a:p>
            <a:pPr marL="457200" lvl="0" indent="-342900" algn="just" rtl="0">
              <a:lnSpc>
                <a:spcPct val="115000"/>
              </a:lnSpc>
              <a:spcBef>
                <a:spcPts val="0"/>
              </a:spcBef>
              <a:spcAft>
                <a:spcPts val="0"/>
              </a:spcAft>
              <a:buClr>
                <a:srgbClr val="12436F"/>
              </a:buClr>
              <a:buSzPts val="1800"/>
              <a:buFont typeface="Calibri"/>
              <a:buChar char="●"/>
            </a:pPr>
            <a:r>
              <a:rPr lang="en-GB" sz="1800">
                <a:solidFill>
                  <a:srgbClr val="12436F"/>
                </a:solidFill>
                <a:latin typeface="Calibri"/>
                <a:ea typeface="Calibri"/>
                <a:cs typeface="Calibri"/>
                <a:sym typeface="Calibri"/>
              </a:rPr>
              <a:t>Recognise the importance of using a constructivist approach to allow students to discover the rates of change / the slopes of tangents to a curve</a:t>
            </a:r>
            <a:endParaRPr sz="1800">
              <a:solidFill>
                <a:srgbClr val="12436F"/>
              </a:solidFill>
              <a:latin typeface="Calibri"/>
              <a:ea typeface="Calibri"/>
              <a:cs typeface="Calibri"/>
              <a:sym typeface="Calibri"/>
            </a:endParaRPr>
          </a:p>
          <a:p>
            <a:pPr marL="457200" lvl="0" indent="-342900" algn="just" rtl="0">
              <a:lnSpc>
                <a:spcPct val="115000"/>
              </a:lnSpc>
              <a:spcBef>
                <a:spcPts val="0"/>
              </a:spcBef>
              <a:spcAft>
                <a:spcPts val="0"/>
              </a:spcAft>
              <a:buClr>
                <a:srgbClr val="12436F"/>
              </a:buClr>
              <a:buSzPts val="1800"/>
              <a:buFont typeface="Calibri"/>
              <a:buChar char="●"/>
            </a:pPr>
            <a:r>
              <a:rPr lang="en-GB" sz="1800">
                <a:solidFill>
                  <a:srgbClr val="12436F"/>
                </a:solidFill>
                <a:latin typeface="Calibri"/>
                <a:ea typeface="Calibri"/>
                <a:cs typeface="Calibri"/>
                <a:sym typeface="Calibri"/>
              </a:rPr>
              <a:t>See the benefits in using Digital Technologies to further enhance students’ understanding of this concept.</a:t>
            </a:r>
            <a:endParaRPr sz="1800" b="1">
              <a:solidFill>
                <a:srgbClr val="12436F"/>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41"/>
        <p:cNvGrpSpPr/>
        <p:nvPr/>
      </p:nvGrpSpPr>
      <p:grpSpPr>
        <a:xfrm>
          <a:off x="0" y="0"/>
          <a:ext cx="0" cy="0"/>
          <a:chOff x="0" y="0"/>
          <a:chExt cx="0" cy="0"/>
        </a:xfrm>
      </p:grpSpPr>
      <p:sp>
        <p:nvSpPr>
          <p:cNvPr id="5342" name="Google Shape;5342;p86"/>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9</a:t>
            </a:fld>
            <a:endParaRPr/>
          </a:p>
        </p:txBody>
      </p:sp>
      <p:pic>
        <p:nvPicPr>
          <p:cNvPr id="5343" name="Google Shape;5343;p86"/>
          <p:cNvPicPr preferRelativeResize="0"/>
          <p:nvPr/>
        </p:nvPicPr>
        <p:blipFill>
          <a:blip r:embed="rId3">
            <a:alphaModFix/>
          </a:blip>
          <a:stretch>
            <a:fillRect/>
          </a:stretch>
        </p:blipFill>
        <p:spPr>
          <a:xfrm>
            <a:off x="1369219" y="0"/>
            <a:ext cx="6405563" cy="5143500"/>
          </a:xfrm>
          <a:prstGeom prst="rect">
            <a:avLst/>
          </a:prstGeom>
          <a:noFill/>
          <a:ln w="9525" cap="flat" cmpd="sng">
            <a:solidFill>
              <a:schemeClr val="dk2"/>
            </a:solidFill>
            <a:prstDash val="solid"/>
            <a:round/>
            <a:headEnd type="none" w="sm" len="sm"/>
            <a:tailEnd type="none" w="sm" len="sm"/>
          </a:ln>
        </p:spPr>
      </p:pic>
      <p:sp>
        <p:nvSpPr>
          <p:cNvPr id="5344" name="Google Shape;5344;p86"/>
          <p:cNvSpPr txBox="1">
            <a:spLocks noGrp="1"/>
          </p:cNvSpPr>
          <p:nvPr>
            <p:ph type="title"/>
          </p:nvPr>
        </p:nvSpPr>
        <p:spPr>
          <a:xfrm>
            <a:off x="2635175" y="0"/>
            <a:ext cx="3873650" cy="5949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sz="2400" dirty="0">
                <a:highlight>
                  <a:srgbClr val="FFFFFF"/>
                </a:highlight>
              </a:rPr>
              <a:t>Task 3: Constructing a Lesson</a:t>
            </a:r>
            <a:endParaRPr sz="2400" dirty="0">
              <a:highlight>
                <a:srgbClr val="FFFFFF"/>
              </a:highlight>
            </a:endParaRPr>
          </a:p>
        </p:txBody>
      </p:sp>
      <p:pic>
        <p:nvPicPr>
          <p:cNvPr id="5345" name="Google Shape;5345;p86">
            <a:hlinkClick r:id="rId4"/>
          </p:cNvPr>
          <p:cNvPicPr preferRelativeResize="0"/>
          <p:nvPr/>
        </p:nvPicPr>
        <p:blipFill rotWithShape="1">
          <a:blip r:embed="rId5">
            <a:alphaModFix/>
          </a:blip>
          <a:srcRect/>
          <a:stretch/>
        </p:blipFill>
        <p:spPr>
          <a:xfrm>
            <a:off x="77400" y="3836925"/>
            <a:ext cx="988225" cy="988225"/>
          </a:xfrm>
          <a:prstGeom prst="rect">
            <a:avLst/>
          </a:prstGeom>
          <a:noFill/>
          <a:ln>
            <a:noFill/>
          </a:ln>
        </p:spPr>
      </p:pic>
      <p:sp>
        <p:nvSpPr>
          <p:cNvPr id="5346" name="Google Shape;5346;p86"/>
          <p:cNvSpPr/>
          <p:nvPr/>
        </p:nvSpPr>
        <p:spPr>
          <a:xfrm>
            <a:off x="3116500" y="3529225"/>
            <a:ext cx="279000" cy="2739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5346"/>
                                        </p:tgtEl>
                                        <p:attrNameLst>
                                          <p:attrName>style.visibility</p:attrName>
                                        </p:attrNameLst>
                                      </p:cBhvr>
                                      <p:to>
                                        <p:strVal val="visible"/>
                                      </p:to>
                                    </p:set>
                                    <p:anim calcmode="lin" valueType="num">
                                      <p:cBhvr additive="base">
                                        <p:cTn id="7" dur="1000"/>
                                        <p:tgtEl>
                                          <p:spTgt spid="53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50"/>
        <p:cNvGrpSpPr/>
        <p:nvPr/>
      </p:nvGrpSpPr>
      <p:grpSpPr>
        <a:xfrm>
          <a:off x="0" y="0"/>
          <a:ext cx="0" cy="0"/>
          <a:chOff x="0" y="0"/>
          <a:chExt cx="0" cy="0"/>
        </a:xfrm>
      </p:grpSpPr>
      <p:sp>
        <p:nvSpPr>
          <p:cNvPr id="5351" name="Google Shape;5351;p87"/>
          <p:cNvSpPr txBox="1">
            <a:spLocks noGrp="1"/>
          </p:cNvSpPr>
          <p:nvPr>
            <p:ph type="title"/>
          </p:nvPr>
        </p:nvSpPr>
        <p:spPr>
          <a:xfrm>
            <a:off x="386100" y="673200"/>
            <a:ext cx="7415400" cy="594900"/>
          </a:xfrm>
          <a:prstGeom prst="rect">
            <a:avLst/>
          </a:prstGeom>
        </p:spPr>
        <p:txBody>
          <a:bodyPr spcFirstLastPara="1" wrap="square" lIns="0" tIns="0" rIns="0" bIns="0" anchor="b" anchorCtr="0">
            <a:noAutofit/>
          </a:bodyPr>
          <a:lstStyle/>
          <a:p>
            <a:pPr marL="0" lvl="0" indent="457200" algn="l" rtl="0">
              <a:spcBef>
                <a:spcPts val="0"/>
              </a:spcBef>
              <a:spcAft>
                <a:spcPts val="0"/>
              </a:spcAft>
              <a:buNone/>
            </a:pPr>
            <a:r>
              <a:rPr lang="en-GB" sz="2400"/>
              <a:t>Exploring the derivative of functions</a:t>
            </a:r>
            <a:endParaRPr sz="2400"/>
          </a:p>
        </p:txBody>
      </p:sp>
      <p:sp>
        <p:nvSpPr>
          <p:cNvPr id="5352" name="Google Shape;5352;p87"/>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10</a:t>
            </a:fld>
            <a:endParaRPr/>
          </a:p>
        </p:txBody>
      </p:sp>
      <p:pic>
        <p:nvPicPr>
          <p:cNvPr id="5353" name="Google Shape;5353;p87">
            <a:hlinkClick r:id="rId3" action="ppaction://hlinksldjump"/>
          </p:cNvPr>
          <p:cNvPicPr preferRelativeResize="0"/>
          <p:nvPr/>
        </p:nvPicPr>
        <p:blipFill>
          <a:blip r:embed="rId4">
            <a:alphaModFix/>
          </a:blip>
          <a:stretch>
            <a:fillRect/>
          </a:stretch>
        </p:blipFill>
        <p:spPr>
          <a:xfrm>
            <a:off x="1136001" y="1522525"/>
            <a:ext cx="2272950" cy="670974"/>
          </a:xfrm>
          <a:prstGeom prst="rect">
            <a:avLst/>
          </a:prstGeom>
          <a:noFill/>
          <a:ln>
            <a:noFill/>
          </a:ln>
        </p:spPr>
      </p:pic>
      <p:pic>
        <p:nvPicPr>
          <p:cNvPr id="5354" name="Google Shape;5354;p87">
            <a:hlinkClick r:id="rId5" action="ppaction://hlinksldjump"/>
          </p:cNvPr>
          <p:cNvPicPr preferRelativeResize="0"/>
          <p:nvPr/>
        </p:nvPicPr>
        <p:blipFill>
          <a:blip r:embed="rId6">
            <a:alphaModFix/>
          </a:blip>
          <a:stretch>
            <a:fillRect/>
          </a:stretch>
        </p:blipFill>
        <p:spPr>
          <a:xfrm>
            <a:off x="1334625" y="2704900"/>
            <a:ext cx="2272953" cy="574650"/>
          </a:xfrm>
          <a:prstGeom prst="rect">
            <a:avLst/>
          </a:prstGeom>
          <a:noFill/>
          <a:ln>
            <a:noFill/>
          </a:ln>
        </p:spPr>
      </p:pic>
      <p:pic>
        <p:nvPicPr>
          <p:cNvPr id="5355" name="Google Shape;5355;p87">
            <a:hlinkClick r:id="rId7" action="ppaction://hlinksldjump"/>
          </p:cNvPr>
          <p:cNvPicPr preferRelativeResize="0"/>
          <p:nvPr/>
        </p:nvPicPr>
        <p:blipFill>
          <a:blip r:embed="rId8">
            <a:alphaModFix/>
          </a:blip>
          <a:stretch>
            <a:fillRect/>
          </a:stretch>
        </p:blipFill>
        <p:spPr>
          <a:xfrm>
            <a:off x="4183864" y="1522525"/>
            <a:ext cx="4039985" cy="574650"/>
          </a:xfrm>
          <a:prstGeom prst="rect">
            <a:avLst/>
          </a:prstGeom>
          <a:noFill/>
          <a:ln>
            <a:noFill/>
          </a:ln>
        </p:spPr>
      </p:pic>
      <p:pic>
        <p:nvPicPr>
          <p:cNvPr id="5356" name="Google Shape;5356;p87">
            <a:hlinkClick r:id="rId9" action="ppaction://hlinksldjump"/>
          </p:cNvPr>
          <p:cNvPicPr preferRelativeResize="0"/>
          <p:nvPr/>
        </p:nvPicPr>
        <p:blipFill>
          <a:blip r:embed="rId10">
            <a:alphaModFix/>
          </a:blip>
          <a:stretch>
            <a:fillRect/>
          </a:stretch>
        </p:blipFill>
        <p:spPr>
          <a:xfrm>
            <a:off x="4610012" y="2617575"/>
            <a:ext cx="2785463" cy="574650"/>
          </a:xfrm>
          <a:prstGeom prst="rect">
            <a:avLst/>
          </a:prstGeom>
          <a:noFill/>
          <a:ln>
            <a:noFill/>
          </a:ln>
        </p:spPr>
      </p:pic>
      <p:pic>
        <p:nvPicPr>
          <p:cNvPr id="5357" name="Google Shape;5357;p87">
            <a:hlinkClick r:id="rId11" action="ppaction://hlinksldjump"/>
          </p:cNvPr>
          <p:cNvPicPr preferRelativeResize="0"/>
          <p:nvPr/>
        </p:nvPicPr>
        <p:blipFill>
          <a:blip r:embed="rId12">
            <a:alphaModFix/>
          </a:blip>
          <a:stretch>
            <a:fillRect/>
          </a:stretch>
        </p:blipFill>
        <p:spPr>
          <a:xfrm>
            <a:off x="2717039" y="3712625"/>
            <a:ext cx="3082691" cy="594900"/>
          </a:xfrm>
          <a:prstGeom prst="rect">
            <a:avLst/>
          </a:prstGeom>
          <a:noFill/>
          <a:ln>
            <a:noFill/>
          </a:ln>
        </p:spPr>
      </p:pic>
      <p:pic>
        <p:nvPicPr>
          <p:cNvPr id="10" name="Google Shape;5459;p96">
            <a:hlinkClick r:id="rId13"/>
          </p:cNvPr>
          <p:cNvPicPr preferRelativeResize="0"/>
          <p:nvPr/>
        </p:nvPicPr>
        <p:blipFill rotWithShape="1">
          <a:blip r:embed="rId14">
            <a:alphaModFix/>
          </a:blip>
          <a:srcRect/>
          <a:stretch/>
        </p:blipFill>
        <p:spPr>
          <a:xfrm>
            <a:off x="7578775" y="3595738"/>
            <a:ext cx="1565225" cy="154776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Shape 5361"/>
        <p:cNvGrpSpPr/>
        <p:nvPr/>
      </p:nvGrpSpPr>
      <p:grpSpPr>
        <a:xfrm>
          <a:off x="0" y="0"/>
          <a:ext cx="0" cy="0"/>
          <a:chOff x="0" y="0"/>
          <a:chExt cx="0" cy="0"/>
        </a:xfrm>
      </p:grpSpPr>
      <p:pic>
        <p:nvPicPr>
          <p:cNvPr id="5362" name="Google Shape;5362;p88"/>
          <p:cNvPicPr preferRelativeResize="0"/>
          <p:nvPr/>
        </p:nvPicPr>
        <p:blipFill>
          <a:blip r:embed="rId3">
            <a:alphaModFix/>
          </a:blip>
          <a:stretch>
            <a:fillRect/>
          </a:stretch>
        </p:blipFill>
        <p:spPr>
          <a:xfrm>
            <a:off x="3851437" y="488076"/>
            <a:ext cx="1441125" cy="425424"/>
          </a:xfrm>
          <a:prstGeom prst="rect">
            <a:avLst/>
          </a:prstGeom>
          <a:noFill/>
          <a:ln>
            <a:noFill/>
          </a:ln>
        </p:spPr>
      </p:pic>
      <p:sp>
        <p:nvSpPr>
          <p:cNvPr id="5363" name="Google Shape;5363;p88"/>
          <p:cNvSpPr txBox="1">
            <a:spLocks noGrp="1"/>
          </p:cNvSpPr>
          <p:nvPr>
            <p:ph type="title"/>
          </p:nvPr>
        </p:nvSpPr>
        <p:spPr>
          <a:xfrm>
            <a:off x="386100" y="600400"/>
            <a:ext cx="6915900" cy="607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sz="2400"/>
              <a:t>Use the slopes of these tangents to create another function</a:t>
            </a:r>
            <a:endParaRPr sz="2400"/>
          </a:p>
          <a:p>
            <a:pPr marL="0" lvl="0" indent="0" algn="l" rtl="0">
              <a:spcBef>
                <a:spcPts val="0"/>
              </a:spcBef>
              <a:spcAft>
                <a:spcPts val="0"/>
              </a:spcAft>
              <a:buNone/>
            </a:pPr>
            <a:r>
              <a:rPr lang="en-GB" sz="2400"/>
              <a:t>	</a:t>
            </a:r>
            <a:endParaRPr sz="2400"/>
          </a:p>
        </p:txBody>
      </p:sp>
      <p:pic>
        <p:nvPicPr>
          <p:cNvPr id="5364" name="Google Shape;5364;p88"/>
          <p:cNvPicPr preferRelativeResize="0"/>
          <p:nvPr/>
        </p:nvPicPr>
        <p:blipFill>
          <a:blip r:embed="rId4">
            <a:alphaModFix/>
          </a:blip>
          <a:stretch>
            <a:fillRect/>
          </a:stretch>
        </p:blipFill>
        <p:spPr>
          <a:xfrm>
            <a:off x="386112" y="913512"/>
            <a:ext cx="5592224" cy="3936024"/>
          </a:xfrm>
          <a:prstGeom prst="rect">
            <a:avLst/>
          </a:prstGeom>
          <a:noFill/>
          <a:ln w="9525" cap="flat" cmpd="sng">
            <a:solidFill>
              <a:schemeClr val="dk2"/>
            </a:solidFill>
            <a:prstDash val="solid"/>
            <a:round/>
            <a:headEnd type="none" w="sm" len="sm"/>
            <a:tailEnd type="none" w="sm" len="sm"/>
          </a:ln>
        </p:spPr>
      </p:pic>
      <p:sp>
        <p:nvSpPr>
          <p:cNvPr id="5365" name="Google Shape;5365;p88"/>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11</a:t>
            </a:fld>
            <a:endParaRPr/>
          </a:p>
        </p:txBody>
      </p:sp>
      <p:pic>
        <p:nvPicPr>
          <p:cNvPr id="5366" name="Google Shape;5366;p88"/>
          <p:cNvPicPr preferRelativeResize="0"/>
          <p:nvPr/>
        </p:nvPicPr>
        <p:blipFill>
          <a:blip r:embed="rId5">
            <a:alphaModFix/>
          </a:blip>
          <a:stretch>
            <a:fillRect/>
          </a:stretch>
        </p:blipFill>
        <p:spPr>
          <a:xfrm>
            <a:off x="386100" y="913500"/>
            <a:ext cx="5592225" cy="3936025"/>
          </a:xfrm>
          <a:prstGeom prst="rect">
            <a:avLst/>
          </a:prstGeom>
          <a:noFill/>
          <a:ln w="9525" cap="flat" cmpd="sng">
            <a:solidFill>
              <a:schemeClr val="dk2"/>
            </a:solidFill>
            <a:prstDash val="solid"/>
            <a:round/>
            <a:headEnd type="none" w="sm" len="sm"/>
            <a:tailEnd type="none" w="sm" len="sm"/>
          </a:ln>
        </p:spPr>
      </p:pic>
      <p:graphicFrame>
        <p:nvGraphicFramePr>
          <p:cNvPr id="5367" name="Google Shape;5367;p88"/>
          <p:cNvGraphicFramePr/>
          <p:nvPr/>
        </p:nvGraphicFramePr>
        <p:xfrm>
          <a:off x="6640325" y="600400"/>
          <a:ext cx="1960150" cy="3416995"/>
        </p:xfrm>
        <a:graphic>
          <a:graphicData uri="http://schemas.openxmlformats.org/drawingml/2006/table">
            <a:tbl>
              <a:tblPr>
                <a:noFill/>
                <a:tableStyleId>{A042EE3E-0BF4-4A9F-90E8-2703CA3ED843}</a:tableStyleId>
              </a:tblPr>
              <a:tblGrid>
                <a:gridCol w="980075">
                  <a:extLst>
                    <a:ext uri="{9D8B030D-6E8A-4147-A177-3AD203B41FA5}">
                      <a16:colId xmlns:a16="http://schemas.microsoft.com/office/drawing/2014/main" val="20000"/>
                    </a:ext>
                  </a:extLst>
                </a:gridCol>
                <a:gridCol w="980075">
                  <a:extLst>
                    <a:ext uri="{9D8B030D-6E8A-4147-A177-3AD203B41FA5}">
                      <a16:colId xmlns:a16="http://schemas.microsoft.com/office/drawing/2014/main" val="20001"/>
                    </a:ext>
                  </a:extLst>
                </a:gridCol>
              </a:tblGrid>
              <a:tr h="643525">
                <a:tc>
                  <a:txBody>
                    <a:bodyPr/>
                    <a:lstStyle/>
                    <a:p>
                      <a:pPr marL="0" lvl="0" indent="0" algn="ctr" rtl="0">
                        <a:spcBef>
                          <a:spcPts val="1000"/>
                        </a:spcBef>
                        <a:spcAft>
                          <a:spcPts val="0"/>
                        </a:spcAft>
                        <a:buNone/>
                      </a:pPr>
                      <a:endParaRPr b="1" i="1">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1000"/>
                        </a:spcBef>
                        <a:spcAft>
                          <a:spcPts val="0"/>
                        </a:spcAft>
                        <a:buNone/>
                      </a:pPr>
                      <a:r>
                        <a:rPr lang="en-GB" b="1" i="1">
                          <a:latin typeface="Calibri"/>
                          <a:ea typeface="Calibri"/>
                          <a:cs typeface="Calibri"/>
                          <a:sym typeface="Calibri"/>
                        </a:rPr>
                        <a:t>Slope of tangent</a:t>
                      </a:r>
                      <a:endParaRPr b="1" i="1">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43425">
                <a:tc>
                  <a:txBody>
                    <a:bodyPr/>
                    <a:lstStyle/>
                    <a:p>
                      <a:pPr marL="0" lvl="0" indent="0" algn="ctr" rtl="0">
                        <a:spcBef>
                          <a:spcPts val="0"/>
                        </a:spcBef>
                        <a:spcAft>
                          <a:spcPts val="0"/>
                        </a:spcAft>
                        <a:buNone/>
                      </a:pPr>
                      <a:r>
                        <a:rPr lang="en-GB">
                          <a:latin typeface="Calibri"/>
                          <a:ea typeface="Calibri"/>
                          <a:cs typeface="Calibri"/>
                          <a:sym typeface="Calibri"/>
                        </a:rPr>
                        <a:t>-3</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latin typeface="Calibri"/>
                          <a:ea typeface="Calibri"/>
                          <a:cs typeface="Calibri"/>
                          <a:sym typeface="Calibri"/>
                        </a:rPr>
                        <a:t>-6</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43425">
                <a:tc>
                  <a:txBody>
                    <a:bodyPr/>
                    <a:lstStyle/>
                    <a:p>
                      <a:pPr marL="0" lvl="0" indent="0" algn="ctr" rtl="0">
                        <a:spcBef>
                          <a:spcPts val="0"/>
                        </a:spcBef>
                        <a:spcAft>
                          <a:spcPts val="0"/>
                        </a:spcAft>
                        <a:buNone/>
                      </a:pPr>
                      <a:r>
                        <a:rPr lang="en-GB">
                          <a:latin typeface="Calibri"/>
                          <a:ea typeface="Calibri"/>
                          <a:cs typeface="Calibri"/>
                          <a:sym typeface="Calibri"/>
                        </a:rPr>
                        <a:t>-2</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latin typeface="Calibri"/>
                          <a:ea typeface="Calibri"/>
                          <a:cs typeface="Calibri"/>
                          <a:sym typeface="Calibri"/>
                        </a:rPr>
                        <a:t>-4</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43425">
                <a:tc>
                  <a:txBody>
                    <a:bodyPr/>
                    <a:lstStyle/>
                    <a:p>
                      <a:pPr marL="0" lvl="0" indent="0" algn="ctr" rtl="0">
                        <a:spcBef>
                          <a:spcPts val="0"/>
                        </a:spcBef>
                        <a:spcAft>
                          <a:spcPts val="0"/>
                        </a:spcAft>
                        <a:buNone/>
                      </a:pPr>
                      <a:r>
                        <a:rPr lang="en-GB">
                          <a:latin typeface="Calibri"/>
                          <a:ea typeface="Calibri"/>
                          <a:cs typeface="Calibri"/>
                          <a:sym typeface="Calibri"/>
                        </a:rPr>
                        <a:t>-1</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latin typeface="Calibri"/>
                          <a:ea typeface="Calibri"/>
                          <a:cs typeface="Calibri"/>
                          <a:sym typeface="Calibri"/>
                        </a:rPr>
                        <a:t>-2</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43425">
                <a:tc>
                  <a:txBody>
                    <a:bodyPr/>
                    <a:lstStyle/>
                    <a:p>
                      <a:pPr marL="0" lvl="0" indent="0" algn="ctr" rtl="0">
                        <a:spcBef>
                          <a:spcPts val="0"/>
                        </a:spcBef>
                        <a:spcAft>
                          <a:spcPts val="0"/>
                        </a:spcAft>
                        <a:buNone/>
                      </a:pPr>
                      <a:r>
                        <a:rPr lang="en-GB">
                          <a:latin typeface="Calibri"/>
                          <a:ea typeface="Calibri"/>
                          <a:cs typeface="Calibri"/>
                          <a:sym typeface="Calibri"/>
                        </a:rPr>
                        <a:t>0</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latin typeface="Calibri"/>
                          <a:ea typeface="Calibri"/>
                          <a:cs typeface="Calibri"/>
                          <a:sym typeface="Calibri"/>
                        </a:rPr>
                        <a:t>0</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343425">
                <a:tc>
                  <a:txBody>
                    <a:bodyPr/>
                    <a:lstStyle/>
                    <a:p>
                      <a:pPr marL="0" lvl="0" indent="0" algn="ctr" rtl="0">
                        <a:spcBef>
                          <a:spcPts val="0"/>
                        </a:spcBef>
                        <a:spcAft>
                          <a:spcPts val="0"/>
                        </a:spcAft>
                        <a:buNone/>
                      </a:pPr>
                      <a:r>
                        <a:rPr lang="en-GB">
                          <a:latin typeface="Calibri"/>
                          <a:ea typeface="Calibri"/>
                          <a:cs typeface="Calibri"/>
                          <a:sym typeface="Calibri"/>
                        </a:rPr>
                        <a:t>1</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latin typeface="Calibri"/>
                          <a:ea typeface="Calibri"/>
                          <a:cs typeface="Calibri"/>
                          <a:sym typeface="Calibri"/>
                        </a:rPr>
                        <a:t>2</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43425">
                <a:tc>
                  <a:txBody>
                    <a:bodyPr/>
                    <a:lstStyle/>
                    <a:p>
                      <a:pPr marL="0" lvl="0" indent="0" algn="ctr" rtl="0">
                        <a:spcBef>
                          <a:spcPts val="0"/>
                        </a:spcBef>
                        <a:spcAft>
                          <a:spcPts val="0"/>
                        </a:spcAft>
                        <a:buNone/>
                      </a:pPr>
                      <a:r>
                        <a:rPr lang="en-GB">
                          <a:latin typeface="Calibri"/>
                          <a:ea typeface="Calibri"/>
                          <a:cs typeface="Calibri"/>
                          <a:sym typeface="Calibri"/>
                        </a:rPr>
                        <a:t>2</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latin typeface="Calibri"/>
                          <a:ea typeface="Calibri"/>
                          <a:cs typeface="Calibri"/>
                          <a:sym typeface="Calibri"/>
                        </a:rPr>
                        <a:t>4</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343425">
                <a:tc>
                  <a:txBody>
                    <a:bodyPr/>
                    <a:lstStyle/>
                    <a:p>
                      <a:pPr marL="0" lvl="0" indent="0" algn="ctr" rtl="0">
                        <a:spcBef>
                          <a:spcPts val="0"/>
                        </a:spcBef>
                        <a:spcAft>
                          <a:spcPts val="0"/>
                        </a:spcAft>
                        <a:buNone/>
                      </a:pPr>
                      <a:r>
                        <a:rPr lang="en-GB">
                          <a:latin typeface="Calibri"/>
                          <a:ea typeface="Calibri"/>
                          <a:cs typeface="Calibri"/>
                          <a:sym typeface="Calibri"/>
                        </a:rPr>
                        <a:t>3</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latin typeface="Calibri"/>
                          <a:ea typeface="Calibri"/>
                          <a:cs typeface="Calibri"/>
                          <a:sym typeface="Calibri"/>
                        </a:rPr>
                        <a:t>6</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pic>
        <p:nvPicPr>
          <p:cNvPr id="5368" name="Google Shape;5368;p88"/>
          <p:cNvPicPr preferRelativeResize="0"/>
          <p:nvPr/>
        </p:nvPicPr>
        <p:blipFill>
          <a:blip r:embed="rId6">
            <a:alphaModFix/>
          </a:blip>
          <a:stretch>
            <a:fillRect/>
          </a:stretch>
        </p:blipFill>
        <p:spPr>
          <a:xfrm>
            <a:off x="6876825" y="811899"/>
            <a:ext cx="425025" cy="395700"/>
          </a:xfrm>
          <a:prstGeom prst="rect">
            <a:avLst/>
          </a:prstGeom>
          <a:noFill/>
          <a:ln>
            <a:noFill/>
          </a:ln>
        </p:spPr>
      </p:pic>
      <p:sp>
        <p:nvSpPr>
          <p:cNvPr id="5369" name="Google Shape;5369;p88"/>
          <p:cNvSpPr txBox="1"/>
          <p:nvPr/>
        </p:nvSpPr>
        <p:spPr>
          <a:xfrm>
            <a:off x="5978325" y="3973250"/>
            <a:ext cx="2998800" cy="10035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GB" sz="1800" b="1">
                <a:solidFill>
                  <a:schemeClr val="dk2"/>
                </a:solidFill>
                <a:latin typeface="Calibri"/>
                <a:ea typeface="Calibri"/>
                <a:cs typeface="Calibri"/>
                <a:sym typeface="Calibri"/>
              </a:rPr>
              <a:t>Describe the relationship between the </a:t>
            </a:r>
            <a:r>
              <a:rPr lang="en-GB" sz="1800" b="1" i="1">
                <a:solidFill>
                  <a:schemeClr val="dk2"/>
                </a:solidFill>
                <a:latin typeface="Calibri"/>
                <a:ea typeface="Calibri"/>
                <a:cs typeface="Calibri"/>
                <a:sym typeface="Calibri"/>
              </a:rPr>
              <a:t>x </a:t>
            </a:r>
            <a:r>
              <a:rPr lang="en-GB" sz="1800" b="1">
                <a:solidFill>
                  <a:schemeClr val="dk2"/>
                </a:solidFill>
                <a:latin typeface="Calibri"/>
                <a:ea typeface="Calibri"/>
                <a:cs typeface="Calibri"/>
                <a:sym typeface="Calibri"/>
              </a:rPr>
              <a:t>values and the slopes of the tangents to the curve.</a:t>
            </a:r>
            <a:endParaRPr sz="1800" b="1">
              <a:solidFill>
                <a:schemeClr val="dk2"/>
              </a:solidFill>
              <a:latin typeface="Calibri"/>
              <a:ea typeface="Calibri"/>
              <a:cs typeface="Calibri"/>
              <a:sym typeface="Calibri"/>
            </a:endParaRPr>
          </a:p>
        </p:txBody>
      </p:sp>
      <p:pic>
        <p:nvPicPr>
          <p:cNvPr id="5370" name="Google Shape;5370;p88"/>
          <p:cNvPicPr preferRelativeResize="0"/>
          <p:nvPr/>
        </p:nvPicPr>
        <p:blipFill>
          <a:blip r:embed="rId7">
            <a:alphaModFix/>
          </a:blip>
          <a:stretch>
            <a:fillRect/>
          </a:stretch>
        </p:blipFill>
        <p:spPr>
          <a:xfrm>
            <a:off x="386100" y="913500"/>
            <a:ext cx="5592225" cy="3936025"/>
          </a:xfrm>
          <a:prstGeom prst="rect">
            <a:avLst/>
          </a:prstGeom>
          <a:noFill/>
          <a:ln w="9525" cap="flat" cmpd="sng">
            <a:solidFill>
              <a:schemeClr val="dk2"/>
            </a:solidFill>
            <a:prstDash val="solid"/>
            <a:round/>
            <a:headEnd type="none" w="sm" len="sm"/>
            <a:tailEnd type="none" w="sm" len="sm"/>
          </a:ln>
        </p:spPr>
      </p:pic>
      <p:pic>
        <p:nvPicPr>
          <p:cNvPr id="5371" name="Google Shape;5371;p88">
            <a:hlinkClick r:id="rId8" action="ppaction://hlinksldjump"/>
          </p:cNvPr>
          <p:cNvPicPr preferRelativeResize="0"/>
          <p:nvPr/>
        </p:nvPicPr>
        <p:blipFill>
          <a:blip r:embed="rId9">
            <a:alphaModFix/>
          </a:blip>
          <a:stretch>
            <a:fillRect/>
          </a:stretch>
        </p:blipFill>
        <p:spPr>
          <a:xfrm>
            <a:off x="3829144" y="913494"/>
            <a:ext cx="1441130" cy="3957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66"/>
                                        </p:tgtEl>
                                        <p:attrNameLst>
                                          <p:attrName>style.visibility</p:attrName>
                                        </p:attrNameLst>
                                      </p:cBhvr>
                                      <p:to>
                                        <p:strVal val="visible"/>
                                      </p:to>
                                    </p:set>
                                    <p:animEffect transition="in" filter="fade">
                                      <p:cBhvr>
                                        <p:cTn id="7" dur="1000"/>
                                        <p:tgtEl>
                                          <p:spTgt spid="5366"/>
                                        </p:tgtEl>
                                      </p:cBhvr>
                                    </p:animEffect>
                                  </p:childTnLst>
                                </p:cTn>
                              </p:par>
                              <p:par>
                                <p:cTn id="8" presetID="10" presetClass="entr" presetSubtype="0" fill="hold" nodeType="withEffect">
                                  <p:stCondLst>
                                    <p:cond delay="0"/>
                                  </p:stCondLst>
                                  <p:childTnLst>
                                    <p:set>
                                      <p:cBhvr>
                                        <p:cTn id="9" dur="1" fill="hold">
                                          <p:stCondLst>
                                            <p:cond delay="0"/>
                                          </p:stCondLst>
                                        </p:cTn>
                                        <p:tgtEl>
                                          <p:spTgt spid="5367"/>
                                        </p:tgtEl>
                                        <p:attrNameLst>
                                          <p:attrName>style.visibility</p:attrName>
                                        </p:attrNameLst>
                                      </p:cBhvr>
                                      <p:to>
                                        <p:strVal val="visible"/>
                                      </p:to>
                                    </p:set>
                                    <p:animEffect transition="in" filter="fade">
                                      <p:cBhvr>
                                        <p:cTn id="10" dur="1000"/>
                                        <p:tgtEl>
                                          <p:spTgt spid="5367"/>
                                        </p:tgtEl>
                                      </p:cBhvr>
                                    </p:animEffect>
                                  </p:childTnLst>
                                </p:cTn>
                              </p:par>
                              <p:par>
                                <p:cTn id="11" presetID="10" presetClass="entr" presetSubtype="0" fill="hold" nodeType="withEffect">
                                  <p:stCondLst>
                                    <p:cond delay="0"/>
                                  </p:stCondLst>
                                  <p:childTnLst>
                                    <p:set>
                                      <p:cBhvr>
                                        <p:cTn id="12" dur="1" fill="hold">
                                          <p:stCondLst>
                                            <p:cond delay="0"/>
                                          </p:stCondLst>
                                        </p:cTn>
                                        <p:tgtEl>
                                          <p:spTgt spid="5368"/>
                                        </p:tgtEl>
                                        <p:attrNameLst>
                                          <p:attrName>style.visibility</p:attrName>
                                        </p:attrNameLst>
                                      </p:cBhvr>
                                      <p:to>
                                        <p:strVal val="visible"/>
                                      </p:to>
                                    </p:set>
                                    <p:animEffect transition="in" filter="fade">
                                      <p:cBhvr>
                                        <p:cTn id="13" dur="1000"/>
                                        <p:tgtEl>
                                          <p:spTgt spid="5368"/>
                                        </p:tgtEl>
                                      </p:cBhvr>
                                    </p:animEffect>
                                  </p:childTnLst>
                                </p:cTn>
                              </p:par>
                              <p:par>
                                <p:cTn id="14" presetID="10" presetClass="entr" presetSubtype="0" fill="hold" nodeType="withEffect">
                                  <p:stCondLst>
                                    <p:cond delay="0"/>
                                  </p:stCondLst>
                                  <p:childTnLst>
                                    <p:set>
                                      <p:cBhvr>
                                        <p:cTn id="15" dur="1" fill="hold">
                                          <p:stCondLst>
                                            <p:cond delay="0"/>
                                          </p:stCondLst>
                                        </p:cTn>
                                        <p:tgtEl>
                                          <p:spTgt spid="5369"/>
                                        </p:tgtEl>
                                        <p:attrNameLst>
                                          <p:attrName>style.visibility</p:attrName>
                                        </p:attrNameLst>
                                      </p:cBhvr>
                                      <p:to>
                                        <p:strVal val="visible"/>
                                      </p:to>
                                    </p:set>
                                    <p:animEffect transition="in" filter="fade">
                                      <p:cBhvr>
                                        <p:cTn id="16" dur="1000"/>
                                        <p:tgtEl>
                                          <p:spTgt spid="536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370"/>
                                        </p:tgtEl>
                                        <p:attrNameLst>
                                          <p:attrName>style.visibility</p:attrName>
                                        </p:attrNameLst>
                                      </p:cBhvr>
                                      <p:to>
                                        <p:strVal val="visible"/>
                                      </p:to>
                                    </p:set>
                                    <p:animEffect transition="in" filter="fade">
                                      <p:cBhvr>
                                        <p:cTn id="21" dur="1000"/>
                                        <p:tgtEl>
                                          <p:spTgt spid="537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371"/>
                                        </p:tgtEl>
                                        <p:attrNameLst>
                                          <p:attrName>style.visibility</p:attrName>
                                        </p:attrNameLst>
                                      </p:cBhvr>
                                      <p:to>
                                        <p:strVal val="visible"/>
                                      </p:to>
                                    </p:set>
                                    <p:animEffect transition="in" filter="fade">
                                      <p:cBhvr>
                                        <p:cTn id="26" dur="1000"/>
                                        <p:tgtEl>
                                          <p:spTgt spid="53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Shape 5375"/>
        <p:cNvGrpSpPr/>
        <p:nvPr/>
      </p:nvGrpSpPr>
      <p:grpSpPr>
        <a:xfrm>
          <a:off x="0" y="0"/>
          <a:ext cx="0" cy="0"/>
          <a:chOff x="0" y="0"/>
          <a:chExt cx="0" cy="0"/>
        </a:xfrm>
      </p:grpSpPr>
      <p:pic>
        <p:nvPicPr>
          <p:cNvPr id="5376" name="Google Shape;5376;p89"/>
          <p:cNvPicPr preferRelativeResize="0"/>
          <p:nvPr/>
        </p:nvPicPr>
        <p:blipFill>
          <a:blip r:embed="rId3">
            <a:alphaModFix/>
          </a:blip>
          <a:stretch>
            <a:fillRect/>
          </a:stretch>
        </p:blipFill>
        <p:spPr>
          <a:xfrm>
            <a:off x="3797319" y="517899"/>
            <a:ext cx="1549380" cy="391725"/>
          </a:xfrm>
          <a:prstGeom prst="rect">
            <a:avLst/>
          </a:prstGeom>
          <a:noFill/>
          <a:ln>
            <a:noFill/>
          </a:ln>
        </p:spPr>
      </p:pic>
      <p:graphicFrame>
        <p:nvGraphicFramePr>
          <p:cNvPr id="5377" name="Google Shape;5377;p89"/>
          <p:cNvGraphicFramePr/>
          <p:nvPr/>
        </p:nvGraphicFramePr>
        <p:xfrm>
          <a:off x="6744800" y="619175"/>
          <a:ext cx="1867600" cy="3469470"/>
        </p:xfrm>
        <a:graphic>
          <a:graphicData uri="http://schemas.openxmlformats.org/drawingml/2006/table">
            <a:tbl>
              <a:tblPr>
                <a:noFill/>
                <a:tableStyleId>{A042EE3E-0BF4-4A9F-90E8-2703CA3ED843}</a:tableStyleId>
              </a:tblPr>
              <a:tblGrid>
                <a:gridCol w="933800">
                  <a:extLst>
                    <a:ext uri="{9D8B030D-6E8A-4147-A177-3AD203B41FA5}">
                      <a16:colId xmlns:a16="http://schemas.microsoft.com/office/drawing/2014/main" val="20000"/>
                    </a:ext>
                  </a:extLst>
                </a:gridCol>
                <a:gridCol w="933800">
                  <a:extLst>
                    <a:ext uri="{9D8B030D-6E8A-4147-A177-3AD203B41FA5}">
                      <a16:colId xmlns:a16="http://schemas.microsoft.com/office/drawing/2014/main" val="20001"/>
                    </a:ext>
                  </a:extLst>
                </a:gridCol>
              </a:tblGrid>
              <a:tr h="696000">
                <a:tc>
                  <a:txBody>
                    <a:bodyPr/>
                    <a:lstStyle/>
                    <a:p>
                      <a:pPr marL="0" lvl="0" indent="0" algn="ctr" rtl="0">
                        <a:spcBef>
                          <a:spcPts val="1000"/>
                        </a:spcBef>
                        <a:spcAft>
                          <a:spcPts val="0"/>
                        </a:spcAft>
                        <a:buNone/>
                      </a:pPr>
                      <a:endParaRPr b="1" i="1">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1000"/>
                        </a:spcBef>
                        <a:spcAft>
                          <a:spcPts val="0"/>
                        </a:spcAft>
                        <a:buNone/>
                      </a:pPr>
                      <a:r>
                        <a:rPr lang="en-GB" b="1" i="1">
                          <a:latin typeface="Calibri"/>
                          <a:ea typeface="Calibri"/>
                          <a:cs typeface="Calibri"/>
                          <a:sym typeface="Calibri"/>
                        </a:rPr>
                        <a:t>Slope of tangent</a:t>
                      </a:r>
                      <a:endParaRPr b="1" i="1">
                        <a:latin typeface="Calibri"/>
                        <a:ea typeface="Calibri"/>
                        <a:cs typeface="Calibri"/>
                        <a:sym typeface="Calibri"/>
                      </a:endParaRPr>
                    </a:p>
                  </a:txBody>
                  <a:tcPr marL="91425" marR="91425" marT="18000"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84450">
                <a:tc>
                  <a:txBody>
                    <a:bodyPr/>
                    <a:lstStyle/>
                    <a:p>
                      <a:pPr marL="0" lvl="0" indent="0" algn="ctr" rtl="0">
                        <a:spcBef>
                          <a:spcPts val="0"/>
                        </a:spcBef>
                        <a:spcAft>
                          <a:spcPts val="0"/>
                        </a:spcAft>
                        <a:buNone/>
                      </a:pPr>
                      <a:r>
                        <a:rPr lang="en-GB">
                          <a:latin typeface="Calibri"/>
                          <a:ea typeface="Calibri"/>
                          <a:cs typeface="Calibri"/>
                          <a:sym typeface="Calibri"/>
                        </a:rPr>
                        <a:t>-3</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27</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84450">
                <a:tc>
                  <a:txBody>
                    <a:bodyPr/>
                    <a:lstStyle/>
                    <a:p>
                      <a:pPr marL="0" lvl="0" indent="0" algn="ctr" rtl="0">
                        <a:spcBef>
                          <a:spcPts val="0"/>
                        </a:spcBef>
                        <a:spcAft>
                          <a:spcPts val="0"/>
                        </a:spcAft>
                        <a:buNone/>
                      </a:pPr>
                      <a:r>
                        <a:rPr lang="en-GB">
                          <a:latin typeface="Calibri"/>
                          <a:ea typeface="Calibri"/>
                          <a:cs typeface="Calibri"/>
                          <a:sym typeface="Calibri"/>
                        </a:rPr>
                        <a:t>-2</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12</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84450">
                <a:tc>
                  <a:txBody>
                    <a:bodyPr/>
                    <a:lstStyle/>
                    <a:p>
                      <a:pPr marL="0" lvl="0" indent="0" algn="ctr" rtl="0">
                        <a:spcBef>
                          <a:spcPts val="0"/>
                        </a:spcBef>
                        <a:spcAft>
                          <a:spcPts val="0"/>
                        </a:spcAft>
                        <a:buNone/>
                      </a:pPr>
                      <a:r>
                        <a:rPr lang="en-GB">
                          <a:latin typeface="Calibri"/>
                          <a:ea typeface="Calibri"/>
                          <a:cs typeface="Calibri"/>
                          <a:sym typeface="Calibri"/>
                        </a:rPr>
                        <a:t>-1</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3</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84450">
                <a:tc>
                  <a:txBody>
                    <a:bodyPr/>
                    <a:lstStyle/>
                    <a:p>
                      <a:pPr marL="0" lvl="0" indent="0" algn="ctr" rtl="0">
                        <a:spcBef>
                          <a:spcPts val="0"/>
                        </a:spcBef>
                        <a:spcAft>
                          <a:spcPts val="0"/>
                        </a:spcAft>
                        <a:buNone/>
                      </a:pPr>
                      <a:r>
                        <a:rPr lang="en-GB">
                          <a:latin typeface="Calibri"/>
                          <a:ea typeface="Calibri"/>
                          <a:cs typeface="Calibri"/>
                          <a:sym typeface="Calibri"/>
                        </a:rPr>
                        <a:t>0</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0</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384450">
                <a:tc>
                  <a:txBody>
                    <a:bodyPr/>
                    <a:lstStyle/>
                    <a:p>
                      <a:pPr marL="0" lvl="0" indent="0" algn="ctr" rtl="0">
                        <a:spcBef>
                          <a:spcPts val="0"/>
                        </a:spcBef>
                        <a:spcAft>
                          <a:spcPts val="0"/>
                        </a:spcAft>
                        <a:buNone/>
                      </a:pPr>
                      <a:r>
                        <a:rPr lang="en-GB">
                          <a:latin typeface="Calibri"/>
                          <a:ea typeface="Calibri"/>
                          <a:cs typeface="Calibri"/>
                          <a:sym typeface="Calibri"/>
                        </a:rPr>
                        <a:t>1</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3</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84450">
                <a:tc>
                  <a:txBody>
                    <a:bodyPr/>
                    <a:lstStyle/>
                    <a:p>
                      <a:pPr marL="0" lvl="0" indent="0" algn="ctr" rtl="0">
                        <a:spcBef>
                          <a:spcPts val="0"/>
                        </a:spcBef>
                        <a:spcAft>
                          <a:spcPts val="0"/>
                        </a:spcAft>
                        <a:buNone/>
                      </a:pPr>
                      <a:r>
                        <a:rPr lang="en-GB">
                          <a:latin typeface="Calibri"/>
                          <a:ea typeface="Calibri"/>
                          <a:cs typeface="Calibri"/>
                          <a:sym typeface="Calibri"/>
                        </a:rPr>
                        <a:t>2</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12</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384450">
                <a:tc>
                  <a:txBody>
                    <a:bodyPr/>
                    <a:lstStyle/>
                    <a:p>
                      <a:pPr marL="0" lvl="0" indent="0" algn="ctr" rtl="0">
                        <a:spcBef>
                          <a:spcPts val="0"/>
                        </a:spcBef>
                        <a:spcAft>
                          <a:spcPts val="0"/>
                        </a:spcAft>
                        <a:buNone/>
                      </a:pPr>
                      <a:r>
                        <a:rPr lang="en-GB">
                          <a:latin typeface="Calibri"/>
                          <a:ea typeface="Calibri"/>
                          <a:cs typeface="Calibri"/>
                          <a:sym typeface="Calibri"/>
                        </a:rPr>
                        <a:t>3</a:t>
                      </a:r>
                      <a:endParaRPr>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27</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5378" name="Google Shape;5378;p89"/>
          <p:cNvSpPr txBox="1">
            <a:spLocks noGrp="1"/>
          </p:cNvSpPr>
          <p:nvPr>
            <p:ph type="title"/>
          </p:nvPr>
        </p:nvSpPr>
        <p:spPr>
          <a:xfrm>
            <a:off x="386100" y="217875"/>
            <a:ext cx="6840600" cy="6321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sz="2400"/>
          </a:p>
          <a:p>
            <a:pPr marL="0" lvl="0" indent="0" algn="l" rtl="0">
              <a:spcBef>
                <a:spcPts val="0"/>
              </a:spcBef>
              <a:spcAft>
                <a:spcPts val="0"/>
              </a:spcAft>
              <a:buNone/>
            </a:pPr>
            <a:r>
              <a:rPr lang="en-GB" sz="2400"/>
              <a:t>Use the slopes of these tangents to create another function</a:t>
            </a:r>
            <a:endParaRPr sz="2400"/>
          </a:p>
        </p:txBody>
      </p:sp>
      <p:pic>
        <p:nvPicPr>
          <p:cNvPr id="5379" name="Google Shape;5379;p89"/>
          <p:cNvPicPr preferRelativeResize="0"/>
          <p:nvPr/>
        </p:nvPicPr>
        <p:blipFill rotWithShape="1">
          <a:blip r:embed="rId4">
            <a:alphaModFix/>
          </a:blip>
          <a:srcRect b="2419"/>
          <a:stretch/>
        </p:blipFill>
        <p:spPr>
          <a:xfrm>
            <a:off x="386100" y="926175"/>
            <a:ext cx="5455493" cy="3917299"/>
          </a:xfrm>
          <a:prstGeom prst="rect">
            <a:avLst/>
          </a:prstGeom>
          <a:noFill/>
          <a:ln w="9525" cap="flat" cmpd="sng">
            <a:solidFill>
              <a:schemeClr val="dk2"/>
            </a:solidFill>
            <a:prstDash val="solid"/>
            <a:round/>
            <a:headEnd type="none" w="sm" len="sm"/>
            <a:tailEnd type="none" w="sm" len="sm"/>
          </a:ln>
        </p:spPr>
      </p:pic>
      <p:sp>
        <p:nvSpPr>
          <p:cNvPr id="5380" name="Google Shape;5380;p89"/>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12</a:t>
            </a:fld>
            <a:endParaRPr/>
          </a:p>
        </p:txBody>
      </p:sp>
      <p:pic>
        <p:nvPicPr>
          <p:cNvPr id="5381" name="Google Shape;5381;p89"/>
          <p:cNvPicPr preferRelativeResize="0"/>
          <p:nvPr/>
        </p:nvPicPr>
        <p:blipFill>
          <a:blip r:embed="rId5">
            <a:alphaModFix/>
          </a:blip>
          <a:stretch>
            <a:fillRect/>
          </a:stretch>
        </p:blipFill>
        <p:spPr>
          <a:xfrm>
            <a:off x="7009725" y="797151"/>
            <a:ext cx="354775" cy="330300"/>
          </a:xfrm>
          <a:prstGeom prst="rect">
            <a:avLst/>
          </a:prstGeom>
          <a:noFill/>
          <a:ln>
            <a:noFill/>
          </a:ln>
        </p:spPr>
      </p:pic>
      <p:sp>
        <p:nvSpPr>
          <p:cNvPr id="5382" name="Google Shape;5382;p89"/>
          <p:cNvSpPr txBox="1"/>
          <p:nvPr/>
        </p:nvSpPr>
        <p:spPr>
          <a:xfrm>
            <a:off x="6008550" y="3922825"/>
            <a:ext cx="3040200" cy="11130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GB" sz="1800" b="1">
                <a:solidFill>
                  <a:schemeClr val="dk2"/>
                </a:solidFill>
                <a:latin typeface="Calibri"/>
                <a:ea typeface="Calibri"/>
                <a:cs typeface="Calibri"/>
                <a:sym typeface="Calibri"/>
              </a:rPr>
              <a:t>Describe the relationship between the </a:t>
            </a:r>
            <a:r>
              <a:rPr lang="en-GB" sz="1800" b="1" i="1">
                <a:solidFill>
                  <a:schemeClr val="dk2"/>
                </a:solidFill>
                <a:latin typeface="Calibri"/>
                <a:ea typeface="Calibri"/>
                <a:cs typeface="Calibri"/>
                <a:sym typeface="Calibri"/>
              </a:rPr>
              <a:t>x </a:t>
            </a:r>
            <a:r>
              <a:rPr lang="en-GB" sz="1800" b="1">
                <a:solidFill>
                  <a:schemeClr val="dk2"/>
                </a:solidFill>
                <a:latin typeface="Calibri"/>
                <a:ea typeface="Calibri"/>
                <a:cs typeface="Calibri"/>
                <a:sym typeface="Calibri"/>
              </a:rPr>
              <a:t>values and the slopes of the tangents to the curve.</a:t>
            </a:r>
            <a:endParaRPr sz="1800" b="1">
              <a:solidFill>
                <a:schemeClr val="dk2"/>
              </a:solidFill>
              <a:latin typeface="Calibri"/>
              <a:ea typeface="Calibri"/>
              <a:cs typeface="Calibri"/>
              <a:sym typeface="Calibri"/>
            </a:endParaRPr>
          </a:p>
        </p:txBody>
      </p:sp>
      <p:pic>
        <p:nvPicPr>
          <p:cNvPr id="5383" name="Google Shape;5383;p89"/>
          <p:cNvPicPr preferRelativeResize="0"/>
          <p:nvPr/>
        </p:nvPicPr>
        <p:blipFill>
          <a:blip r:embed="rId6">
            <a:alphaModFix/>
          </a:blip>
          <a:stretch>
            <a:fillRect/>
          </a:stretch>
        </p:blipFill>
        <p:spPr>
          <a:xfrm>
            <a:off x="386100" y="909636"/>
            <a:ext cx="5622449" cy="3933838"/>
          </a:xfrm>
          <a:prstGeom prst="rect">
            <a:avLst/>
          </a:prstGeom>
          <a:noFill/>
          <a:ln w="9525" cap="flat" cmpd="sng">
            <a:solidFill>
              <a:schemeClr val="dk2"/>
            </a:solidFill>
            <a:prstDash val="solid"/>
            <a:round/>
            <a:headEnd type="none" w="sm" len="sm"/>
            <a:tailEnd type="none" w="sm" len="sm"/>
          </a:ln>
        </p:spPr>
      </p:pic>
      <p:pic>
        <p:nvPicPr>
          <p:cNvPr id="5384" name="Google Shape;5384;p89"/>
          <p:cNvPicPr preferRelativeResize="0"/>
          <p:nvPr/>
        </p:nvPicPr>
        <p:blipFill>
          <a:blip r:embed="rId7">
            <a:alphaModFix/>
          </a:blip>
          <a:stretch>
            <a:fillRect/>
          </a:stretch>
        </p:blipFill>
        <p:spPr>
          <a:xfrm>
            <a:off x="386100" y="917900"/>
            <a:ext cx="5622451" cy="3917300"/>
          </a:xfrm>
          <a:prstGeom prst="rect">
            <a:avLst/>
          </a:prstGeom>
          <a:noFill/>
          <a:ln w="9525" cap="flat" cmpd="sng">
            <a:solidFill>
              <a:schemeClr val="dk2"/>
            </a:solidFill>
            <a:prstDash val="solid"/>
            <a:round/>
            <a:headEnd type="none" w="sm" len="sm"/>
            <a:tailEnd type="none" w="sm" len="sm"/>
          </a:ln>
        </p:spPr>
      </p:pic>
      <p:pic>
        <p:nvPicPr>
          <p:cNvPr id="5385" name="Google Shape;5385;p89">
            <a:hlinkClick r:id="rId8" action="ppaction://hlinksldjump"/>
          </p:cNvPr>
          <p:cNvPicPr preferRelativeResize="0"/>
          <p:nvPr/>
        </p:nvPicPr>
        <p:blipFill>
          <a:blip r:embed="rId9">
            <a:alphaModFix/>
          </a:blip>
          <a:stretch>
            <a:fillRect/>
          </a:stretch>
        </p:blipFill>
        <p:spPr>
          <a:xfrm>
            <a:off x="3797326" y="926175"/>
            <a:ext cx="1549375" cy="36630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77"/>
                                        </p:tgtEl>
                                        <p:attrNameLst>
                                          <p:attrName>style.visibility</p:attrName>
                                        </p:attrNameLst>
                                      </p:cBhvr>
                                      <p:to>
                                        <p:strVal val="visible"/>
                                      </p:to>
                                    </p:set>
                                    <p:animEffect transition="in" filter="fade">
                                      <p:cBhvr>
                                        <p:cTn id="7" dur="1000"/>
                                        <p:tgtEl>
                                          <p:spTgt spid="5377"/>
                                        </p:tgtEl>
                                      </p:cBhvr>
                                    </p:animEffect>
                                  </p:childTnLst>
                                </p:cTn>
                              </p:par>
                              <p:par>
                                <p:cTn id="8" presetID="10" presetClass="entr" presetSubtype="0" fill="hold" nodeType="withEffect">
                                  <p:stCondLst>
                                    <p:cond delay="0"/>
                                  </p:stCondLst>
                                  <p:childTnLst>
                                    <p:set>
                                      <p:cBhvr>
                                        <p:cTn id="9" dur="1" fill="hold">
                                          <p:stCondLst>
                                            <p:cond delay="0"/>
                                          </p:stCondLst>
                                        </p:cTn>
                                        <p:tgtEl>
                                          <p:spTgt spid="5381"/>
                                        </p:tgtEl>
                                        <p:attrNameLst>
                                          <p:attrName>style.visibility</p:attrName>
                                        </p:attrNameLst>
                                      </p:cBhvr>
                                      <p:to>
                                        <p:strVal val="visible"/>
                                      </p:to>
                                    </p:set>
                                    <p:animEffect transition="in" filter="fade">
                                      <p:cBhvr>
                                        <p:cTn id="10" dur="1000"/>
                                        <p:tgtEl>
                                          <p:spTgt spid="5381"/>
                                        </p:tgtEl>
                                      </p:cBhvr>
                                    </p:animEffect>
                                  </p:childTnLst>
                                </p:cTn>
                              </p:par>
                              <p:par>
                                <p:cTn id="11" presetID="10" presetClass="entr" presetSubtype="0" fill="hold" nodeType="withEffect">
                                  <p:stCondLst>
                                    <p:cond delay="0"/>
                                  </p:stCondLst>
                                  <p:childTnLst>
                                    <p:set>
                                      <p:cBhvr>
                                        <p:cTn id="12" dur="1" fill="hold">
                                          <p:stCondLst>
                                            <p:cond delay="0"/>
                                          </p:stCondLst>
                                        </p:cTn>
                                        <p:tgtEl>
                                          <p:spTgt spid="5382"/>
                                        </p:tgtEl>
                                        <p:attrNameLst>
                                          <p:attrName>style.visibility</p:attrName>
                                        </p:attrNameLst>
                                      </p:cBhvr>
                                      <p:to>
                                        <p:strVal val="visible"/>
                                      </p:to>
                                    </p:set>
                                    <p:animEffect transition="in" filter="fade">
                                      <p:cBhvr>
                                        <p:cTn id="13" dur="1000"/>
                                        <p:tgtEl>
                                          <p:spTgt spid="5382"/>
                                        </p:tgtEl>
                                      </p:cBhvr>
                                    </p:animEffect>
                                  </p:childTnLst>
                                </p:cTn>
                              </p:par>
                              <p:par>
                                <p:cTn id="14" presetID="10" presetClass="entr" presetSubtype="0" fill="hold" nodeType="withEffect">
                                  <p:stCondLst>
                                    <p:cond delay="0"/>
                                  </p:stCondLst>
                                  <p:childTnLst>
                                    <p:set>
                                      <p:cBhvr>
                                        <p:cTn id="15" dur="1" fill="hold">
                                          <p:stCondLst>
                                            <p:cond delay="0"/>
                                          </p:stCondLst>
                                        </p:cTn>
                                        <p:tgtEl>
                                          <p:spTgt spid="5383"/>
                                        </p:tgtEl>
                                        <p:attrNameLst>
                                          <p:attrName>style.visibility</p:attrName>
                                        </p:attrNameLst>
                                      </p:cBhvr>
                                      <p:to>
                                        <p:strVal val="visible"/>
                                      </p:to>
                                    </p:set>
                                    <p:animEffect transition="in" filter="fade">
                                      <p:cBhvr>
                                        <p:cTn id="16" dur="1000"/>
                                        <p:tgtEl>
                                          <p:spTgt spid="538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384"/>
                                        </p:tgtEl>
                                        <p:attrNameLst>
                                          <p:attrName>style.visibility</p:attrName>
                                        </p:attrNameLst>
                                      </p:cBhvr>
                                      <p:to>
                                        <p:strVal val="visible"/>
                                      </p:to>
                                    </p:set>
                                    <p:animEffect transition="in" filter="fade">
                                      <p:cBhvr>
                                        <p:cTn id="21" dur="1000"/>
                                        <p:tgtEl>
                                          <p:spTgt spid="538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385"/>
                                        </p:tgtEl>
                                        <p:attrNameLst>
                                          <p:attrName>style.visibility</p:attrName>
                                        </p:attrNameLst>
                                      </p:cBhvr>
                                      <p:to>
                                        <p:strVal val="visible"/>
                                      </p:to>
                                    </p:set>
                                    <p:animEffect transition="in" filter="fade">
                                      <p:cBhvr>
                                        <p:cTn id="26" dur="1000"/>
                                        <p:tgtEl>
                                          <p:spTgt spid="53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5389"/>
        <p:cNvGrpSpPr/>
        <p:nvPr/>
      </p:nvGrpSpPr>
      <p:grpSpPr>
        <a:xfrm>
          <a:off x="0" y="0"/>
          <a:ext cx="0" cy="0"/>
          <a:chOff x="0" y="0"/>
          <a:chExt cx="0" cy="0"/>
        </a:xfrm>
      </p:grpSpPr>
      <p:pic>
        <p:nvPicPr>
          <p:cNvPr id="5390" name="Google Shape;5390;p90"/>
          <p:cNvPicPr preferRelativeResize="0"/>
          <p:nvPr/>
        </p:nvPicPr>
        <p:blipFill>
          <a:blip r:embed="rId3">
            <a:alphaModFix/>
          </a:blip>
          <a:stretch>
            <a:fillRect/>
          </a:stretch>
        </p:blipFill>
        <p:spPr>
          <a:xfrm>
            <a:off x="3284312" y="487613"/>
            <a:ext cx="2575376" cy="366325"/>
          </a:xfrm>
          <a:prstGeom prst="rect">
            <a:avLst/>
          </a:prstGeom>
          <a:noFill/>
          <a:ln>
            <a:noFill/>
          </a:ln>
        </p:spPr>
      </p:pic>
      <p:sp>
        <p:nvSpPr>
          <p:cNvPr id="5391" name="Google Shape;5391;p90"/>
          <p:cNvSpPr txBox="1">
            <a:spLocks noGrp="1"/>
          </p:cNvSpPr>
          <p:nvPr>
            <p:ph type="title"/>
          </p:nvPr>
        </p:nvSpPr>
        <p:spPr>
          <a:xfrm>
            <a:off x="386100" y="351725"/>
            <a:ext cx="6352200" cy="4857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sz="2400"/>
              <a:t>Use the slopes of these tangents to create another function</a:t>
            </a:r>
            <a:endParaRPr sz="2400"/>
          </a:p>
        </p:txBody>
      </p:sp>
      <p:pic>
        <p:nvPicPr>
          <p:cNvPr id="5392" name="Google Shape;5392;p90"/>
          <p:cNvPicPr preferRelativeResize="0"/>
          <p:nvPr/>
        </p:nvPicPr>
        <p:blipFill>
          <a:blip r:embed="rId4">
            <a:alphaModFix/>
          </a:blip>
          <a:stretch>
            <a:fillRect/>
          </a:stretch>
        </p:blipFill>
        <p:spPr>
          <a:xfrm>
            <a:off x="386100" y="837425"/>
            <a:ext cx="5009376" cy="3983826"/>
          </a:xfrm>
          <a:prstGeom prst="rect">
            <a:avLst/>
          </a:prstGeom>
          <a:noFill/>
          <a:ln w="9525" cap="flat" cmpd="sng">
            <a:solidFill>
              <a:schemeClr val="dk2"/>
            </a:solidFill>
            <a:prstDash val="solid"/>
            <a:round/>
            <a:headEnd type="none" w="sm" len="sm"/>
            <a:tailEnd type="none" w="sm" len="sm"/>
          </a:ln>
        </p:spPr>
      </p:pic>
      <p:sp>
        <p:nvSpPr>
          <p:cNvPr id="5393" name="Google Shape;5393;p90"/>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13</a:t>
            </a:fld>
            <a:endParaRPr/>
          </a:p>
        </p:txBody>
      </p:sp>
      <p:pic>
        <p:nvPicPr>
          <p:cNvPr id="5394" name="Google Shape;5394;p90"/>
          <p:cNvPicPr preferRelativeResize="0"/>
          <p:nvPr/>
        </p:nvPicPr>
        <p:blipFill>
          <a:blip r:embed="rId5">
            <a:alphaModFix/>
          </a:blip>
          <a:stretch>
            <a:fillRect/>
          </a:stretch>
        </p:blipFill>
        <p:spPr>
          <a:xfrm>
            <a:off x="386100" y="837425"/>
            <a:ext cx="5009375" cy="3983825"/>
          </a:xfrm>
          <a:prstGeom prst="rect">
            <a:avLst/>
          </a:prstGeom>
          <a:noFill/>
          <a:ln w="9525" cap="flat" cmpd="sng">
            <a:solidFill>
              <a:schemeClr val="dk2"/>
            </a:solidFill>
            <a:prstDash val="solid"/>
            <a:round/>
            <a:headEnd type="none" w="sm" len="sm"/>
            <a:tailEnd type="none" w="sm" len="sm"/>
          </a:ln>
        </p:spPr>
      </p:pic>
      <p:graphicFrame>
        <p:nvGraphicFramePr>
          <p:cNvPr id="5395" name="Google Shape;5395;p90"/>
          <p:cNvGraphicFramePr/>
          <p:nvPr/>
        </p:nvGraphicFramePr>
        <p:xfrm>
          <a:off x="6142250" y="681725"/>
          <a:ext cx="2205400" cy="3220950"/>
        </p:xfrm>
        <a:graphic>
          <a:graphicData uri="http://schemas.openxmlformats.org/drawingml/2006/table">
            <a:tbl>
              <a:tblPr>
                <a:noFill/>
                <a:tableStyleId>{A042EE3E-0BF4-4A9F-90E8-2703CA3ED843}</a:tableStyleId>
              </a:tblPr>
              <a:tblGrid>
                <a:gridCol w="1102700">
                  <a:extLst>
                    <a:ext uri="{9D8B030D-6E8A-4147-A177-3AD203B41FA5}">
                      <a16:colId xmlns:a16="http://schemas.microsoft.com/office/drawing/2014/main" val="20000"/>
                    </a:ext>
                  </a:extLst>
                </a:gridCol>
                <a:gridCol w="1102700">
                  <a:extLst>
                    <a:ext uri="{9D8B030D-6E8A-4147-A177-3AD203B41FA5}">
                      <a16:colId xmlns:a16="http://schemas.microsoft.com/office/drawing/2014/main" val="20001"/>
                    </a:ext>
                  </a:extLst>
                </a:gridCol>
              </a:tblGrid>
              <a:tr h="766500">
                <a:tc>
                  <a:txBody>
                    <a:bodyPr/>
                    <a:lstStyle/>
                    <a:p>
                      <a:pPr marL="0" lvl="0" indent="0" algn="ctr" rtl="0">
                        <a:spcBef>
                          <a:spcPts val="1000"/>
                        </a:spcBef>
                        <a:spcAft>
                          <a:spcPts val="0"/>
                        </a:spcAft>
                        <a:buNone/>
                      </a:pPr>
                      <a:endParaRPr b="1" i="1">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1000"/>
                        </a:spcBef>
                        <a:spcAft>
                          <a:spcPts val="0"/>
                        </a:spcAft>
                        <a:buNone/>
                      </a:pPr>
                      <a:r>
                        <a:rPr lang="en-GB" b="1" i="1">
                          <a:latin typeface="Calibri"/>
                          <a:ea typeface="Calibri"/>
                          <a:cs typeface="Calibri"/>
                          <a:sym typeface="Calibri"/>
                        </a:rPr>
                        <a:t>Slope of tangent</a:t>
                      </a:r>
                      <a:endParaRPr b="1" i="1">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409075">
                <a:tc>
                  <a:txBody>
                    <a:bodyPr/>
                    <a:lstStyle/>
                    <a:p>
                      <a:pPr marL="0" lvl="0" indent="0" algn="ctr" rtl="0">
                        <a:spcBef>
                          <a:spcPts val="0"/>
                        </a:spcBef>
                        <a:spcAft>
                          <a:spcPts val="0"/>
                        </a:spcAft>
                        <a:buNone/>
                      </a:pPr>
                      <a:r>
                        <a:rPr lang="en-GB"/>
                        <a:t>-1</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10</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09075">
                <a:tc>
                  <a:txBody>
                    <a:bodyPr/>
                    <a:lstStyle/>
                    <a:p>
                      <a:pPr marL="0" lvl="0" indent="0" algn="ctr" rtl="0">
                        <a:spcBef>
                          <a:spcPts val="0"/>
                        </a:spcBef>
                        <a:spcAft>
                          <a:spcPts val="0"/>
                        </a:spcAft>
                        <a:buNone/>
                      </a:pPr>
                      <a:r>
                        <a:rPr lang="en-GB"/>
                        <a:t>0</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6</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09075">
                <a:tc>
                  <a:txBody>
                    <a:bodyPr/>
                    <a:lstStyle/>
                    <a:p>
                      <a:pPr marL="0" lvl="0" indent="0" algn="ctr" rtl="0">
                        <a:spcBef>
                          <a:spcPts val="0"/>
                        </a:spcBef>
                        <a:spcAft>
                          <a:spcPts val="0"/>
                        </a:spcAft>
                        <a:buNone/>
                      </a:pPr>
                      <a:r>
                        <a:rPr lang="en-GB"/>
                        <a:t>1</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2</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09075">
                <a:tc>
                  <a:txBody>
                    <a:bodyPr/>
                    <a:lstStyle/>
                    <a:p>
                      <a:pPr marL="0" lvl="0" indent="0" algn="ctr" rtl="0">
                        <a:spcBef>
                          <a:spcPts val="0"/>
                        </a:spcBef>
                        <a:spcAft>
                          <a:spcPts val="0"/>
                        </a:spcAft>
                        <a:buNone/>
                      </a:pPr>
                      <a:r>
                        <a:rPr lang="en-GB"/>
                        <a:t>2</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-2</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09075">
                <a:tc>
                  <a:txBody>
                    <a:bodyPr/>
                    <a:lstStyle/>
                    <a:p>
                      <a:pPr marL="0" lvl="0" indent="0" algn="ctr" rtl="0">
                        <a:spcBef>
                          <a:spcPts val="0"/>
                        </a:spcBef>
                        <a:spcAft>
                          <a:spcPts val="0"/>
                        </a:spcAft>
                        <a:buNone/>
                      </a:pPr>
                      <a:r>
                        <a:rPr lang="en-GB"/>
                        <a:t>3</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-6</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09075">
                <a:tc>
                  <a:txBody>
                    <a:bodyPr/>
                    <a:lstStyle/>
                    <a:p>
                      <a:pPr marL="0" lvl="0" indent="0" algn="ctr" rtl="0">
                        <a:spcBef>
                          <a:spcPts val="0"/>
                        </a:spcBef>
                        <a:spcAft>
                          <a:spcPts val="0"/>
                        </a:spcAft>
                        <a:buNone/>
                      </a:pPr>
                      <a:r>
                        <a:rPr lang="en-GB"/>
                        <a:t>4</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-10</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pic>
        <p:nvPicPr>
          <p:cNvPr id="5396" name="Google Shape;5396;p90"/>
          <p:cNvPicPr preferRelativeResize="0"/>
          <p:nvPr/>
        </p:nvPicPr>
        <p:blipFill>
          <a:blip r:embed="rId6">
            <a:alphaModFix/>
          </a:blip>
          <a:stretch>
            <a:fillRect/>
          </a:stretch>
        </p:blipFill>
        <p:spPr>
          <a:xfrm>
            <a:off x="6534475" y="947976"/>
            <a:ext cx="354775" cy="330300"/>
          </a:xfrm>
          <a:prstGeom prst="rect">
            <a:avLst/>
          </a:prstGeom>
          <a:noFill/>
          <a:ln>
            <a:noFill/>
          </a:ln>
        </p:spPr>
      </p:pic>
      <p:sp>
        <p:nvSpPr>
          <p:cNvPr id="5397" name="Google Shape;5397;p90"/>
          <p:cNvSpPr txBox="1"/>
          <p:nvPr/>
        </p:nvSpPr>
        <p:spPr>
          <a:xfrm>
            <a:off x="5464950" y="4000025"/>
            <a:ext cx="3583800" cy="10359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GB" sz="1800" b="1">
                <a:solidFill>
                  <a:schemeClr val="dk2"/>
                </a:solidFill>
                <a:latin typeface="Calibri"/>
                <a:ea typeface="Calibri"/>
                <a:cs typeface="Calibri"/>
                <a:sym typeface="Calibri"/>
              </a:rPr>
              <a:t>Describe the relationship between the </a:t>
            </a:r>
            <a:r>
              <a:rPr lang="en-GB" sz="1800" b="1" i="1">
                <a:solidFill>
                  <a:schemeClr val="dk2"/>
                </a:solidFill>
                <a:latin typeface="Calibri"/>
                <a:ea typeface="Calibri"/>
                <a:cs typeface="Calibri"/>
                <a:sym typeface="Calibri"/>
              </a:rPr>
              <a:t>x </a:t>
            </a:r>
            <a:r>
              <a:rPr lang="en-GB" sz="1800" b="1">
                <a:solidFill>
                  <a:schemeClr val="dk2"/>
                </a:solidFill>
                <a:latin typeface="Calibri"/>
                <a:ea typeface="Calibri"/>
                <a:cs typeface="Calibri"/>
                <a:sym typeface="Calibri"/>
              </a:rPr>
              <a:t>values and the slopes of the tangents to the curve.</a:t>
            </a:r>
            <a:endParaRPr sz="1800" b="1">
              <a:solidFill>
                <a:schemeClr val="dk2"/>
              </a:solidFill>
              <a:latin typeface="Calibri"/>
              <a:ea typeface="Calibri"/>
              <a:cs typeface="Calibri"/>
              <a:sym typeface="Calibri"/>
            </a:endParaRPr>
          </a:p>
        </p:txBody>
      </p:sp>
      <p:pic>
        <p:nvPicPr>
          <p:cNvPr id="5398" name="Google Shape;5398;p90"/>
          <p:cNvPicPr preferRelativeResize="0"/>
          <p:nvPr/>
        </p:nvPicPr>
        <p:blipFill>
          <a:blip r:embed="rId7">
            <a:alphaModFix/>
          </a:blip>
          <a:stretch>
            <a:fillRect/>
          </a:stretch>
        </p:blipFill>
        <p:spPr>
          <a:xfrm>
            <a:off x="386100" y="837425"/>
            <a:ext cx="5009375" cy="3983826"/>
          </a:xfrm>
          <a:prstGeom prst="rect">
            <a:avLst/>
          </a:prstGeom>
          <a:noFill/>
          <a:ln w="9525" cap="flat" cmpd="sng">
            <a:solidFill>
              <a:schemeClr val="dk2"/>
            </a:solidFill>
            <a:prstDash val="solid"/>
            <a:round/>
            <a:headEnd type="none" w="sm" len="sm"/>
            <a:tailEnd type="none" w="sm" len="sm"/>
          </a:ln>
        </p:spPr>
      </p:pic>
      <p:pic>
        <p:nvPicPr>
          <p:cNvPr id="5399" name="Google Shape;5399;p90">
            <a:hlinkClick r:id="rId8" action="ppaction://hlinksldjump"/>
          </p:cNvPr>
          <p:cNvPicPr preferRelativeResize="0"/>
          <p:nvPr/>
        </p:nvPicPr>
        <p:blipFill>
          <a:blip r:embed="rId9">
            <a:alphaModFix/>
          </a:blip>
          <a:stretch>
            <a:fillRect/>
          </a:stretch>
        </p:blipFill>
        <p:spPr>
          <a:xfrm>
            <a:off x="3329950" y="853950"/>
            <a:ext cx="2065525" cy="3663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95"/>
                                        </p:tgtEl>
                                        <p:attrNameLst>
                                          <p:attrName>style.visibility</p:attrName>
                                        </p:attrNameLst>
                                      </p:cBhvr>
                                      <p:to>
                                        <p:strVal val="visible"/>
                                      </p:to>
                                    </p:set>
                                    <p:animEffect transition="in" filter="fade">
                                      <p:cBhvr>
                                        <p:cTn id="7" dur="1000"/>
                                        <p:tgtEl>
                                          <p:spTgt spid="5395"/>
                                        </p:tgtEl>
                                      </p:cBhvr>
                                    </p:animEffect>
                                  </p:childTnLst>
                                </p:cTn>
                              </p:par>
                              <p:par>
                                <p:cTn id="8" presetID="10" presetClass="entr" presetSubtype="0" fill="hold" nodeType="withEffect">
                                  <p:stCondLst>
                                    <p:cond delay="0"/>
                                  </p:stCondLst>
                                  <p:childTnLst>
                                    <p:set>
                                      <p:cBhvr>
                                        <p:cTn id="9" dur="1" fill="hold">
                                          <p:stCondLst>
                                            <p:cond delay="0"/>
                                          </p:stCondLst>
                                        </p:cTn>
                                        <p:tgtEl>
                                          <p:spTgt spid="5396"/>
                                        </p:tgtEl>
                                        <p:attrNameLst>
                                          <p:attrName>style.visibility</p:attrName>
                                        </p:attrNameLst>
                                      </p:cBhvr>
                                      <p:to>
                                        <p:strVal val="visible"/>
                                      </p:to>
                                    </p:set>
                                    <p:animEffect transition="in" filter="fade">
                                      <p:cBhvr>
                                        <p:cTn id="10" dur="1000"/>
                                        <p:tgtEl>
                                          <p:spTgt spid="5396"/>
                                        </p:tgtEl>
                                      </p:cBhvr>
                                    </p:animEffect>
                                  </p:childTnLst>
                                </p:cTn>
                              </p:par>
                              <p:par>
                                <p:cTn id="11" presetID="10" presetClass="entr" presetSubtype="0" fill="hold" nodeType="withEffect">
                                  <p:stCondLst>
                                    <p:cond delay="0"/>
                                  </p:stCondLst>
                                  <p:childTnLst>
                                    <p:set>
                                      <p:cBhvr>
                                        <p:cTn id="12" dur="1" fill="hold">
                                          <p:stCondLst>
                                            <p:cond delay="0"/>
                                          </p:stCondLst>
                                        </p:cTn>
                                        <p:tgtEl>
                                          <p:spTgt spid="5397"/>
                                        </p:tgtEl>
                                        <p:attrNameLst>
                                          <p:attrName>style.visibility</p:attrName>
                                        </p:attrNameLst>
                                      </p:cBhvr>
                                      <p:to>
                                        <p:strVal val="visible"/>
                                      </p:to>
                                    </p:set>
                                    <p:animEffect transition="in" filter="fade">
                                      <p:cBhvr>
                                        <p:cTn id="13" dur="1000"/>
                                        <p:tgtEl>
                                          <p:spTgt spid="5397"/>
                                        </p:tgtEl>
                                      </p:cBhvr>
                                    </p:animEffect>
                                  </p:childTnLst>
                                </p:cTn>
                              </p:par>
                              <p:par>
                                <p:cTn id="14" presetID="10" presetClass="entr" presetSubtype="0" fill="hold" nodeType="withEffect">
                                  <p:stCondLst>
                                    <p:cond delay="0"/>
                                  </p:stCondLst>
                                  <p:childTnLst>
                                    <p:set>
                                      <p:cBhvr>
                                        <p:cTn id="15" dur="1" fill="hold">
                                          <p:stCondLst>
                                            <p:cond delay="0"/>
                                          </p:stCondLst>
                                        </p:cTn>
                                        <p:tgtEl>
                                          <p:spTgt spid="5394"/>
                                        </p:tgtEl>
                                        <p:attrNameLst>
                                          <p:attrName>style.visibility</p:attrName>
                                        </p:attrNameLst>
                                      </p:cBhvr>
                                      <p:to>
                                        <p:strVal val="visible"/>
                                      </p:to>
                                    </p:set>
                                    <p:animEffect transition="in" filter="fade">
                                      <p:cBhvr>
                                        <p:cTn id="16" dur="1000"/>
                                        <p:tgtEl>
                                          <p:spTgt spid="539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398"/>
                                        </p:tgtEl>
                                        <p:attrNameLst>
                                          <p:attrName>style.visibility</p:attrName>
                                        </p:attrNameLst>
                                      </p:cBhvr>
                                      <p:to>
                                        <p:strVal val="visible"/>
                                      </p:to>
                                    </p:set>
                                    <p:animEffect transition="in" filter="fade">
                                      <p:cBhvr>
                                        <p:cTn id="21" dur="1000"/>
                                        <p:tgtEl>
                                          <p:spTgt spid="539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399"/>
                                        </p:tgtEl>
                                        <p:attrNameLst>
                                          <p:attrName>style.visibility</p:attrName>
                                        </p:attrNameLst>
                                      </p:cBhvr>
                                      <p:to>
                                        <p:strVal val="visible"/>
                                      </p:to>
                                    </p:set>
                                    <p:animEffect transition="in" filter="fade">
                                      <p:cBhvr>
                                        <p:cTn id="26" dur="1000"/>
                                        <p:tgtEl>
                                          <p:spTgt spid="53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Shape 5403"/>
        <p:cNvGrpSpPr/>
        <p:nvPr/>
      </p:nvGrpSpPr>
      <p:grpSpPr>
        <a:xfrm>
          <a:off x="0" y="0"/>
          <a:ext cx="0" cy="0"/>
          <a:chOff x="0" y="0"/>
          <a:chExt cx="0" cy="0"/>
        </a:xfrm>
      </p:grpSpPr>
      <p:sp>
        <p:nvSpPr>
          <p:cNvPr id="5404" name="Google Shape;5404;p91"/>
          <p:cNvSpPr txBox="1">
            <a:spLocks noGrp="1"/>
          </p:cNvSpPr>
          <p:nvPr>
            <p:ph type="title"/>
          </p:nvPr>
        </p:nvSpPr>
        <p:spPr>
          <a:xfrm>
            <a:off x="386100" y="275525"/>
            <a:ext cx="7013100" cy="5949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sz="2400"/>
              <a:t>Use the slopes of these tangents to create another function</a:t>
            </a:r>
            <a:endParaRPr sz="2400"/>
          </a:p>
        </p:txBody>
      </p:sp>
      <p:pic>
        <p:nvPicPr>
          <p:cNvPr id="5405" name="Google Shape;5405;p91"/>
          <p:cNvPicPr preferRelativeResize="0"/>
          <p:nvPr/>
        </p:nvPicPr>
        <p:blipFill>
          <a:blip r:embed="rId3">
            <a:alphaModFix/>
          </a:blip>
          <a:stretch>
            <a:fillRect/>
          </a:stretch>
        </p:blipFill>
        <p:spPr>
          <a:xfrm>
            <a:off x="386100" y="870425"/>
            <a:ext cx="4986425" cy="3896850"/>
          </a:xfrm>
          <a:prstGeom prst="rect">
            <a:avLst/>
          </a:prstGeom>
          <a:noFill/>
          <a:ln w="9525" cap="flat" cmpd="sng">
            <a:solidFill>
              <a:schemeClr val="dk2"/>
            </a:solidFill>
            <a:prstDash val="solid"/>
            <a:round/>
            <a:headEnd type="none" w="sm" len="sm"/>
            <a:tailEnd type="none" w="sm" len="sm"/>
          </a:ln>
        </p:spPr>
      </p:pic>
      <p:sp>
        <p:nvSpPr>
          <p:cNvPr id="5406" name="Google Shape;5406;p91"/>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14</a:t>
            </a:fld>
            <a:endParaRPr/>
          </a:p>
        </p:txBody>
      </p:sp>
      <p:pic>
        <p:nvPicPr>
          <p:cNvPr id="5407" name="Google Shape;5407;p91"/>
          <p:cNvPicPr preferRelativeResize="0"/>
          <p:nvPr/>
        </p:nvPicPr>
        <p:blipFill>
          <a:blip r:embed="rId4">
            <a:alphaModFix/>
          </a:blip>
          <a:stretch>
            <a:fillRect/>
          </a:stretch>
        </p:blipFill>
        <p:spPr>
          <a:xfrm>
            <a:off x="386100" y="870425"/>
            <a:ext cx="4986426" cy="3896850"/>
          </a:xfrm>
          <a:prstGeom prst="rect">
            <a:avLst/>
          </a:prstGeom>
          <a:noFill/>
          <a:ln w="9525" cap="flat" cmpd="sng">
            <a:solidFill>
              <a:schemeClr val="dk2"/>
            </a:solidFill>
            <a:prstDash val="solid"/>
            <a:round/>
            <a:headEnd type="none" w="sm" len="sm"/>
            <a:tailEnd type="none" w="sm" len="sm"/>
          </a:ln>
        </p:spPr>
      </p:pic>
      <p:graphicFrame>
        <p:nvGraphicFramePr>
          <p:cNvPr id="5408" name="Google Shape;5408;p91"/>
          <p:cNvGraphicFramePr/>
          <p:nvPr/>
        </p:nvGraphicFramePr>
        <p:xfrm>
          <a:off x="6199250" y="696050"/>
          <a:ext cx="2148400" cy="3206625"/>
        </p:xfrm>
        <a:graphic>
          <a:graphicData uri="http://schemas.openxmlformats.org/drawingml/2006/table">
            <a:tbl>
              <a:tblPr>
                <a:noFill/>
                <a:tableStyleId>{A042EE3E-0BF4-4A9F-90E8-2703CA3ED843}</a:tableStyleId>
              </a:tblPr>
              <a:tblGrid>
                <a:gridCol w="1074200">
                  <a:extLst>
                    <a:ext uri="{9D8B030D-6E8A-4147-A177-3AD203B41FA5}">
                      <a16:colId xmlns:a16="http://schemas.microsoft.com/office/drawing/2014/main" val="20000"/>
                    </a:ext>
                  </a:extLst>
                </a:gridCol>
                <a:gridCol w="1074200">
                  <a:extLst>
                    <a:ext uri="{9D8B030D-6E8A-4147-A177-3AD203B41FA5}">
                      <a16:colId xmlns:a16="http://schemas.microsoft.com/office/drawing/2014/main" val="20001"/>
                    </a:ext>
                  </a:extLst>
                </a:gridCol>
              </a:tblGrid>
              <a:tr h="763125">
                <a:tc>
                  <a:txBody>
                    <a:bodyPr/>
                    <a:lstStyle/>
                    <a:p>
                      <a:pPr marL="0" lvl="0" indent="0" algn="ctr" rtl="0">
                        <a:spcBef>
                          <a:spcPts val="1000"/>
                        </a:spcBef>
                        <a:spcAft>
                          <a:spcPts val="0"/>
                        </a:spcAft>
                        <a:buNone/>
                      </a:pPr>
                      <a:endParaRPr b="1" i="1">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1000"/>
                        </a:spcBef>
                        <a:spcAft>
                          <a:spcPts val="0"/>
                        </a:spcAft>
                        <a:buNone/>
                      </a:pPr>
                      <a:r>
                        <a:rPr lang="en-GB" b="1" i="1">
                          <a:latin typeface="Calibri"/>
                          <a:ea typeface="Calibri"/>
                          <a:cs typeface="Calibri"/>
                          <a:sym typeface="Calibri"/>
                        </a:rPr>
                        <a:t>Slope of tangent</a:t>
                      </a:r>
                      <a:endParaRPr b="1" i="1">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407250">
                <a:tc>
                  <a:txBody>
                    <a:bodyPr/>
                    <a:lstStyle/>
                    <a:p>
                      <a:pPr marL="0" lvl="0" indent="0" algn="ctr" rtl="0">
                        <a:spcBef>
                          <a:spcPts val="0"/>
                        </a:spcBef>
                        <a:spcAft>
                          <a:spcPts val="0"/>
                        </a:spcAft>
                        <a:buNone/>
                      </a:pPr>
                      <a:r>
                        <a:rPr lang="en-GB"/>
                        <a:t>-3</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2</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07250">
                <a:tc>
                  <a:txBody>
                    <a:bodyPr/>
                    <a:lstStyle/>
                    <a:p>
                      <a:pPr marL="0" lvl="0" indent="0" algn="ctr" rtl="0">
                        <a:spcBef>
                          <a:spcPts val="0"/>
                        </a:spcBef>
                        <a:spcAft>
                          <a:spcPts val="0"/>
                        </a:spcAft>
                        <a:buNone/>
                      </a:pPr>
                      <a:r>
                        <a:rPr lang="en-GB"/>
                        <a:t>-2</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2</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07250">
                <a:tc>
                  <a:txBody>
                    <a:bodyPr/>
                    <a:lstStyle/>
                    <a:p>
                      <a:pPr marL="0" lvl="0" indent="0" algn="ctr" rtl="0">
                        <a:spcBef>
                          <a:spcPts val="0"/>
                        </a:spcBef>
                        <a:spcAft>
                          <a:spcPts val="0"/>
                        </a:spcAft>
                        <a:buNone/>
                      </a:pPr>
                      <a:r>
                        <a:rPr lang="en-GB"/>
                        <a:t>-1</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2</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07250">
                <a:tc>
                  <a:txBody>
                    <a:bodyPr/>
                    <a:lstStyle/>
                    <a:p>
                      <a:pPr marL="0" lvl="0" indent="0" algn="ctr" rtl="0">
                        <a:spcBef>
                          <a:spcPts val="0"/>
                        </a:spcBef>
                        <a:spcAft>
                          <a:spcPts val="0"/>
                        </a:spcAft>
                        <a:buNone/>
                      </a:pPr>
                      <a:r>
                        <a:rPr lang="en-GB"/>
                        <a:t>0</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2</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07250">
                <a:tc>
                  <a:txBody>
                    <a:bodyPr/>
                    <a:lstStyle/>
                    <a:p>
                      <a:pPr marL="0" lvl="0" indent="0" algn="ctr" rtl="0">
                        <a:spcBef>
                          <a:spcPts val="0"/>
                        </a:spcBef>
                        <a:spcAft>
                          <a:spcPts val="0"/>
                        </a:spcAft>
                        <a:buNone/>
                      </a:pPr>
                      <a:r>
                        <a:rPr lang="en-GB"/>
                        <a:t>1</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2</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07250">
                <a:tc>
                  <a:txBody>
                    <a:bodyPr/>
                    <a:lstStyle/>
                    <a:p>
                      <a:pPr marL="0" lvl="0" indent="0" algn="ctr" rtl="0">
                        <a:spcBef>
                          <a:spcPts val="0"/>
                        </a:spcBef>
                        <a:spcAft>
                          <a:spcPts val="0"/>
                        </a:spcAft>
                        <a:buNone/>
                      </a:pPr>
                      <a:r>
                        <a:rPr lang="en-GB"/>
                        <a:t>2</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2</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pic>
        <p:nvPicPr>
          <p:cNvPr id="5409" name="Google Shape;5409;p91"/>
          <p:cNvPicPr preferRelativeResize="0"/>
          <p:nvPr/>
        </p:nvPicPr>
        <p:blipFill>
          <a:blip r:embed="rId5">
            <a:alphaModFix/>
          </a:blip>
          <a:stretch>
            <a:fillRect/>
          </a:stretch>
        </p:blipFill>
        <p:spPr>
          <a:xfrm>
            <a:off x="6562950" y="906076"/>
            <a:ext cx="354775" cy="330300"/>
          </a:xfrm>
          <a:prstGeom prst="rect">
            <a:avLst/>
          </a:prstGeom>
          <a:noFill/>
          <a:ln>
            <a:noFill/>
          </a:ln>
        </p:spPr>
      </p:pic>
      <p:sp>
        <p:nvSpPr>
          <p:cNvPr id="5410" name="Google Shape;5410;p91"/>
          <p:cNvSpPr txBox="1"/>
          <p:nvPr/>
        </p:nvSpPr>
        <p:spPr>
          <a:xfrm>
            <a:off x="5464950" y="4000025"/>
            <a:ext cx="3583800" cy="10359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GB" sz="1800" b="1">
                <a:solidFill>
                  <a:schemeClr val="dk2"/>
                </a:solidFill>
                <a:latin typeface="Calibri"/>
                <a:ea typeface="Calibri"/>
                <a:cs typeface="Calibri"/>
                <a:sym typeface="Calibri"/>
              </a:rPr>
              <a:t>Describe the relationship between the </a:t>
            </a:r>
            <a:r>
              <a:rPr lang="en-GB" sz="1800" b="1" i="1">
                <a:solidFill>
                  <a:schemeClr val="dk2"/>
                </a:solidFill>
                <a:latin typeface="Calibri"/>
                <a:ea typeface="Calibri"/>
                <a:cs typeface="Calibri"/>
                <a:sym typeface="Calibri"/>
              </a:rPr>
              <a:t>x </a:t>
            </a:r>
            <a:r>
              <a:rPr lang="en-GB" sz="1800" b="1">
                <a:solidFill>
                  <a:schemeClr val="dk2"/>
                </a:solidFill>
                <a:latin typeface="Calibri"/>
                <a:ea typeface="Calibri"/>
                <a:cs typeface="Calibri"/>
                <a:sym typeface="Calibri"/>
              </a:rPr>
              <a:t>values and the slopes of the tangents to the curve.</a:t>
            </a:r>
            <a:endParaRPr sz="1800" b="1">
              <a:solidFill>
                <a:schemeClr val="dk2"/>
              </a:solidFill>
              <a:latin typeface="Calibri"/>
              <a:ea typeface="Calibri"/>
              <a:cs typeface="Calibri"/>
              <a:sym typeface="Calibri"/>
            </a:endParaRPr>
          </a:p>
        </p:txBody>
      </p:sp>
      <p:pic>
        <p:nvPicPr>
          <p:cNvPr id="5411" name="Google Shape;5411;p91"/>
          <p:cNvPicPr preferRelativeResize="0"/>
          <p:nvPr/>
        </p:nvPicPr>
        <p:blipFill>
          <a:blip r:embed="rId6">
            <a:alphaModFix/>
          </a:blip>
          <a:stretch>
            <a:fillRect/>
          </a:stretch>
        </p:blipFill>
        <p:spPr>
          <a:xfrm>
            <a:off x="386100" y="870425"/>
            <a:ext cx="4986426" cy="3896849"/>
          </a:xfrm>
          <a:prstGeom prst="rect">
            <a:avLst/>
          </a:prstGeom>
          <a:noFill/>
          <a:ln w="9525" cap="flat" cmpd="sng">
            <a:solidFill>
              <a:schemeClr val="dk2"/>
            </a:solidFill>
            <a:prstDash val="solid"/>
            <a:round/>
            <a:headEnd type="none" w="sm" len="sm"/>
            <a:tailEnd type="none" w="sm" len="sm"/>
          </a:ln>
        </p:spPr>
      </p:pic>
      <p:pic>
        <p:nvPicPr>
          <p:cNvPr id="5412" name="Google Shape;5412;p91"/>
          <p:cNvPicPr preferRelativeResize="0"/>
          <p:nvPr/>
        </p:nvPicPr>
        <p:blipFill>
          <a:blip r:embed="rId7">
            <a:alphaModFix/>
          </a:blip>
          <a:stretch>
            <a:fillRect/>
          </a:stretch>
        </p:blipFill>
        <p:spPr>
          <a:xfrm>
            <a:off x="3771475" y="517925"/>
            <a:ext cx="1601042" cy="330300"/>
          </a:xfrm>
          <a:prstGeom prst="rect">
            <a:avLst/>
          </a:prstGeom>
          <a:noFill/>
          <a:ln>
            <a:noFill/>
          </a:ln>
        </p:spPr>
      </p:pic>
      <p:pic>
        <p:nvPicPr>
          <p:cNvPr id="5413" name="Google Shape;5413;p91">
            <a:hlinkClick r:id="rId8" action="ppaction://hlinksldjump"/>
          </p:cNvPr>
          <p:cNvPicPr preferRelativeResize="0"/>
          <p:nvPr/>
        </p:nvPicPr>
        <p:blipFill>
          <a:blip r:embed="rId9">
            <a:alphaModFix/>
          </a:blip>
          <a:stretch>
            <a:fillRect/>
          </a:stretch>
        </p:blipFill>
        <p:spPr>
          <a:xfrm>
            <a:off x="3845563" y="870425"/>
            <a:ext cx="1452875" cy="401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07"/>
                                        </p:tgtEl>
                                        <p:attrNameLst>
                                          <p:attrName>style.visibility</p:attrName>
                                        </p:attrNameLst>
                                      </p:cBhvr>
                                      <p:to>
                                        <p:strVal val="visible"/>
                                      </p:to>
                                    </p:set>
                                    <p:animEffect transition="in" filter="fade">
                                      <p:cBhvr>
                                        <p:cTn id="7" dur="1000"/>
                                        <p:tgtEl>
                                          <p:spTgt spid="5407"/>
                                        </p:tgtEl>
                                      </p:cBhvr>
                                    </p:animEffect>
                                  </p:childTnLst>
                                </p:cTn>
                              </p:par>
                              <p:par>
                                <p:cTn id="8" presetID="10" presetClass="entr" presetSubtype="0" fill="hold" nodeType="withEffect">
                                  <p:stCondLst>
                                    <p:cond delay="0"/>
                                  </p:stCondLst>
                                  <p:childTnLst>
                                    <p:set>
                                      <p:cBhvr>
                                        <p:cTn id="9" dur="1" fill="hold">
                                          <p:stCondLst>
                                            <p:cond delay="0"/>
                                          </p:stCondLst>
                                        </p:cTn>
                                        <p:tgtEl>
                                          <p:spTgt spid="5408"/>
                                        </p:tgtEl>
                                        <p:attrNameLst>
                                          <p:attrName>style.visibility</p:attrName>
                                        </p:attrNameLst>
                                      </p:cBhvr>
                                      <p:to>
                                        <p:strVal val="visible"/>
                                      </p:to>
                                    </p:set>
                                    <p:animEffect transition="in" filter="fade">
                                      <p:cBhvr>
                                        <p:cTn id="10" dur="1000"/>
                                        <p:tgtEl>
                                          <p:spTgt spid="5408"/>
                                        </p:tgtEl>
                                      </p:cBhvr>
                                    </p:animEffect>
                                  </p:childTnLst>
                                </p:cTn>
                              </p:par>
                              <p:par>
                                <p:cTn id="11" presetID="10" presetClass="entr" presetSubtype="0" fill="hold" nodeType="withEffect">
                                  <p:stCondLst>
                                    <p:cond delay="0"/>
                                  </p:stCondLst>
                                  <p:childTnLst>
                                    <p:set>
                                      <p:cBhvr>
                                        <p:cTn id="12" dur="1" fill="hold">
                                          <p:stCondLst>
                                            <p:cond delay="0"/>
                                          </p:stCondLst>
                                        </p:cTn>
                                        <p:tgtEl>
                                          <p:spTgt spid="5409"/>
                                        </p:tgtEl>
                                        <p:attrNameLst>
                                          <p:attrName>style.visibility</p:attrName>
                                        </p:attrNameLst>
                                      </p:cBhvr>
                                      <p:to>
                                        <p:strVal val="visible"/>
                                      </p:to>
                                    </p:set>
                                    <p:animEffect transition="in" filter="fade">
                                      <p:cBhvr>
                                        <p:cTn id="13" dur="1000"/>
                                        <p:tgtEl>
                                          <p:spTgt spid="5409"/>
                                        </p:tgtEl>
                                      </p:cBhvr>
                                    </p:animEffect>
                                  </p:childTnLst>
                                </p:cTn>
                              </p:par>
                              <p:par>
                                <p:cTn id="14" presetID="10" presetClass="entr" presetSubtype="0" fill="hold" nodeType="withEffect">
                                  <p:stCondLst>
                                    <p:cond delay="0"/>
                                  </p:stCondLst>
                                  <p:childTnLst>
                                    <p:set>
                                      <p:cBhvr>
                                        <p:cTn id="15" dur="1" fill="hold">
                                          <p:stCondLst>
                                            <p:cond delay="0"/>
                                          </p:stCondLst>
                                        </p:cTn>
                                        <p:tgtEl>
                                          <p:spTgt spid="5410"/>
                                        </p:tgtEl>
                                        <p:attrNameLst>
                                          <p:attrName>style.visibility</p:attrName>
                                        </p:attrNameLst>
                                      </p:cBhvr>
                                      <p:to>
                                        <p:strVal val="visible"/>
                                      </p:to>
                                    </p:set>
                                    <p:animEffect transition="in" filter="fade">
                                      <p:cBhvr>
                                        <p:cTn id="16" dur="1000"/>
                                        <p:tgtEl>
                                          <p:spTgt spid="54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411"/>
                                        </p:tgtEl>
                                        <p:attrNameLst>
                                          <p:attrName>style.visibility</p:attrName>
                                        </p:attrNameLst>
                                      </p:cBhvr>
                                      <p:to>
                                        <p:strVal val="visible"/>
                                      </p:to>
                                    </p:set>
                                    <p:animEffect transition="in" filter="fade">
                                      <p:cBhvr>
                                        <p:cTn id="21" dur="1000"/>
                                        <p:tgtEl>
                                          <p:spTgt spid="54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413"/>
                                        </p:tgtEl>
                                        <p:attrNameLst>
                                          <p:attrName>style.visibility</p:attrName>
                                        </p:attrNameLst>
                                      </p:cBhvr>
                                      <p:to>
                                        <p:strVal val="visible"/>
                                      </p:to>
                                    </p:set>
                                    <p:animEffect transition="in" filter="fade">
                                      <p:cBhvr>
                                        <p:cTn id="26" dur="1000"/>
                                        <p:tgtEl>
                                          <p:spTgt spid="5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Shape 5417"/>
        <p:cNvGrpSpPr/>
        <p:nvPr/>
      </p:nvGrpSpPr>
      <p:grpSpPr>
        <a:xfrm>
          <a:off x="0" y="0"/>
          <a:ext cx="0" cy="0"/>
          <a:chOff x="0" y="0"/>
          <a:chExt cx="0" cy="0"/>
        </a:xfrm>
      </p:grpSpPr>
      <p:graphicFrame>
        <p:nvGraphicFramePr>
          <p:cNvPr id="5418" name="Google Shape;5418;p92"/>
          <p:cNvGraphicFramePr/>
          <p:nvPr/>
        </p:nvGraphicFramePr>
        <p:xfrm>
          <a:off x="6499550" y="718350"/>
          <a:ext cx="2269500" cy="3958545"/>
        </p:xfrm>
        <a:graphic>
          <a:graphicData uri="http://schemas.openxmlformats.org/drawingml/2006/table">
            <a:tbl>
              <a:tblPr>
                <a:noFill/>
                <a:tableStyleId>{A042EE3E-0BF4-4A9F-90E8-2703CA3ED843}</a:tableStyleId>
              </a:tblPr>
              <a:tblGrid>
                <a:gridCol w="1134750">
                  <a:extLst>
                    <a:ext uri="{9D8B030D-6E8A-4147-A177-3AD203B41FA5}">
                      <a16:colId xmlns:a16="http://schemas.microsoft.com/office/drawing/2014/main" val="20000"/>
                    </a:ext>
                  </a:extLst>
                </a:gridCol>
                <a:gridCol w="1134750">
                  <a:extLst>
                    <a:ext uri="{9D8B030D-6E8A-4147-A177-3AD203B41FA5}">
                      <a16:colId xmlns:a16="http://schemas.microsoft.com/office/drawing/2014/main" val="20001"/>
                    </a:ext>
                  </a:extLst>
                </a:gridCol>
              </a:tblGrid>
              <a:tr h="792550">
                <a:tc>
                  <a:txBody>
                    <a:bodyPr/>
                    <a:lstStyle/>
                    <a:p>
                      <a:pPr marL="0" lvl="0" indent="0" algn="l" rtl="0">
                        <a:spcBef>
                          <a:spcPts val="1000"/>
                        </a:spcBef>
                        <a:spcAft>
                          <a:spcPts val="0"/>
                        </a:spcAft>
                        <a:buNone/>
                      </a:pPr>
                      <a:endParaRPr b="1" i="1">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1000"/>
                        </a:spcBef>
                        <a:spcAft>
                          <a:spcPts val="0"/>
                        </a:spcAft>
                        <a:buNone/>
                      </a:pPr>
                      <a:r>
                        <a:rPr lang="en-GB" b="1" i="1">
                          <a:latin typeface="Calibri"/>
                          <a:ea typeface="Calibri"/>
                          <a:cs typeface="Calibri"/>
                          <a:sym typeface="Calibri"/>
                        </a:rPr>
                        <a:t>Slope of tangent</a:t>
                      </a:r>
                      <a:endParaRPr b="1" i="1">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451700">
                <a:tc>
                  <a:txBody>
                    <a:bodyPr/>
                    <a:lstStyle/>
                    <a:p>
                      <a:pPr marL="0" lvl="0" indent="0" algn="ctr" rtl="0">
                        <a:spcBef>
                          <a:spcPts val="0"/>
                        </a:spcBef>
                        <a:spcAft>
                          <a:spcPts val="0"/>
                        </a:spcAft>
                        <a:buNone/>
                      </a:pPr>
                      <a:r>
                        <a:rPr lang="en-GB"/>
                        <a:t>-</a:t>
                      </a:r>
                      <a:r>
                        <a:rPr lang="en-GB" sz="1800"/>
                        <a:t>𝝅</a:t>
                      </a:r>
                      <a:r>
                        <a:rPr lang="en-GB"/>
                        <a:t>/2</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0</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22975">
                <a:tc>
                  <a:txBody>
                    <a:bodyPr/>
                    <a:lstStyle/>
                    <a:p>
                      <a:pPr marL="0" lvl="0" indent="0" algn="ctr" rtl="0">
                        <a:spcBef>
                          <a:spcPts val="0"/>
                        </a:spcBef>
                        <a:spcAft>
                          <a:spcPts val="0"/>
                        </a:spcAft>
                        <a:buNone/>
                      </a:pPr>
                      <a:r>
                        <a:rPr lang="en-GB"/>
                        <a:t>0</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1</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51700">
                <a:tc>
                  <a:txBody>
                    <a:bodyPr/>
                    <a:lstStyle/>
                    <a:p>
                      <a:pPr marL="0" lvl="0" indent="0" algn="ctr" rtl="0">
                        <a:spcBef>
                          <a:spcPts val="0"/>
                        </a:spcBef>
                        <a:spcAft>
                          <a:spcPts val="0"/>
                        </a:spcAft>
                        <a:buClr>
                          <a:srgbClr val="000000"/>
                        </a:buClr>
                        <a:buSzPts val="1100"/>
                        <a:buFont typeface="Arial"/>
                        <a:buNone/>
                      </a:pPr>
                      <a:r>
                        <a:rPr lang="en-GB" sz="1800"/>
                        <a:t>𝝅</a:t>
                      </a:r>
                      <a:r>
                        <a:rPr lang="en-GB"/>
                        <a:t>/2</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0</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51700">
                <a:tc>
                  <a:txBody>
                    <a:bodyPr/>
                    <a:lstStyle/>
                    <a:p>
                      <a:pPr marL="0" lvl="0" indent="0" algn="ctr" rtl="0">
                        <a:spcBef>
                          <a:spcPts val="0"/>
                        </a:spcBef>
                        <a:spcAft>
                          <a:spcPts val="0"/>
                        </a:spcAft>
                        <a:buClr>
                          <a:srgbClr val="000000"/>
                        </a:buClr>
                        <a:buSzPts val="1100"/>
                        <a:buFont typeface="Arial"/>
                        <a:buNone/>
                      </a:pPr>
                      <a:r>
                        <a:rPr lang="en-GB" sz="1800"/>
                        <a:t>𝝅</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-1</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51700">
                <a:tc>
                  <a:txBody>
                    <a:bodyPr/>
                    <a:lstStyle/>
                    <a:p>
                      <a:pPr marL="0" lvl="0" indent="0" algn="ctr" rtl="0">
                        <a:spcBef>
                          <a:spcPts val="0"/>
                        </a:spcBef>
                        <a:spcAft>
                          <a:spcPts val="0"/>
                        </a:spcAft>
                        <a:buNone/>
                      </a:pPr>
                      <a:r>
                        <a:rPr lang="en-GB"/>
                        <a:t>3</a:t>
                      </a:r>
                      <a:r>
                        <a:rPr lang="en-GB" sz="1800"/>
                        <a:t>𝝅</a:t>
                      </a:r>
                      <a:r>
                        <a:rPr lang="en-GB"/>
                        <a:t>/2</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0</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51700">
                <a:tc>
                  <a:txBody>
                    <a:bodyPr/>
                    <a:lstStyle/>
                    <a:p>
                      <a:pPr marL="0" lvl="0" indent="0" algn="ctr" rtl="0">
                        <a:spcBef>
                          <a:spcPts val="0"/>
                        </a:spcBef>
                        <a:spcAft>
                          <a:spcPts val="0"/>
                        </a:spcAft>
                        <a:buNone/>
                      </a:pPr>
                      <a:r>
                        <a:rPr lang="en-GB"/>
                        <a:t>2</a:t>
                      </a:r>
                      <a:r>
                        <a:rPr lang="en-GB" sz="1800"/>
                        <a:t>𝝅</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1</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451700">
                <a:tc>
                  <a:txBody>
                    <a:bodyPr/>
                    <a:lstStyle/>
                    <a:p>
                      <a:pPr marL="0" lvl="0" indent="0" algn="ctr" rtl="0">
                        <a:spcBef>
                          <a:spcPts val="0"/>
                        </a:spcBef>
                        <a:spcAft>
                          <a:spcPts val="0"/>
                        </a:spcAft>
                        <a:buNone/>
                      </a:pPr>
                      <a:r>
                        <a:rPr lang="en-GB"/>
                        <a:t>5</a:t>
                      </a:r>
                      <a:r>
                        <a:rPr lang="en-GB" sz="1800"/>
                        <a:t>𝝅</a:t>
                      </a:r>
                      <a:r>
                        <a:rPr lang="en-GB"/>
                        <a:t>/2</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a:t>0</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5419" name="Google Shape;5419;p92"/>
          <p:cNvSpPr txBox="1">
            <a:spLocks noGrp="1"/>
          </p:cNvSpPr>
          <p:nvPr>
            <p:ph type="title"/>
          </p:nvPr>
        </p:nvSpPr>
        <p:spPr>
          <a:xfrm>
            <a:off x="386100" y="275525"/>
            <a:ext cx="5934900" cy="5949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sz="2400"/>
              <a:t>Use the slopes of these tangents to create another function</a:t>
            </a:r>
            <a:endParaRPr sz="2400"/>
          </a:p>
        </p:txBody>
      </p:sp>
      <p:sp>
        <p:nvSpPr>
          <p:cNvPr id="5420" name="Google Shape;5420;p92"/>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15</a:t>
            </a:fld>
            <a:endParaRPr/>
          </a:p>
        </p:txBody>
      </p:sp>
      <p:pic>
        <p:nvPicPr>
          <p:cNvPr id="5421" name="Google Shape;5421;p92"/>
          <p:cNvPicPr preferRelativeResize="0"/>
          <p:nvPr/>
        </p:nvPicPr>
        <p:blipFill>
          <a:blip r:embed="rId3">
            <a:alphaModFix/>
          </a:blip>
          <a:stretch>
            <a:fillRect/>
          </a:stretch>
        </p:blipFill>
        <p:spPr>
          <a:xfrm>
            <a:off x="66624" y="1214425"/>
            <a:ext cx="6204724" cy="2714625"/>
          </a:xfrm>
          <a:prstGeom prst="rect">
            <a:avLst/>
          </a:prstGeom>
          <a:noFill/>
          <a:ln w="19050" cap="flat" cmpd="sng">
            <a:solidFill>
              <a:schemeClr val="dk2"/>
            </a:solidFill>
            <a:prstDash val="solid"/>
            <a:round/>
            <a:headEnd type="none" w="sm" len="sm"/>
            <a:tailEnd type="none" w="sm" len="sm"/>
          </a:ln>
        </p:spPr>
      </p:pic>
      <p:sp>
        <p:nvSpPr>
          <p:cNvPr id="5422" name="Google Shape;5422;p92"/>
          <p:cNvSpPr txBox="1"/>
          <p:nvPr/>
        </p:nvSpPr>
        <p:spPr>
          <a:xfrm>
            <a:off x="1161450" y="4048675"/>
            <a:ext cx="3583800" cy="10359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GB" sz="1800" b="1">
                <a:solidFill>
                  <a:schemeClr val="dk2"/>
                </a:solidFill>
                <a:latin typeface="Calibri"/>
                <a:ea typeface="Calibri"/>
                <a:cs typeface="Calibri"/>
                <a:sym typeface="Calibri"/>
              </a:rPr>
              <a:t>Describe the relationship between the </a:t>
            </a:r>
            <a:r>
              <a:rPr lang="en-GB" sz="1800" b="1" i="1">
                <a:solidFill>
                  <a:schemeClr val="dk2"/>
                </a:solidFill>
                <a:latin typeface="Calibri"/>
                <a:ea typeface="Calibri"/>
                <a:cs typeface="Calibri"/>
                <a:sym typeface="Calibri"/>
              </a:rPr>
              <a:t>x </a:t>
            </a:r>
            <a:r>
              <a:rPr lang="en-GB" sz="1800" b="1">
                <a:solidFill>
                  <a:schemeClr val="dk2"/>
                </a:solidFill>
                <a:latin typeface="Calibri"/>
                <a:ea typeface="Calibri"/>
                <a:cs typeface="Calibri"/>
                <a:sym typeface="Calibri"/>
              </a:rPr>
              <a:t>values and the slopes of the tangents to the curve.</a:t>
            </a:r>
            <a:endParaRPr sz="1800" b="1">
              <a:solidFill>
                <a:schemeClr val="dk2"/>
              </a:solidFill>
              <a:latin typeface="Calibri"/>
              <a:ea typeface="Calibri"/>
              <a:cs typeface="Calibri"/>
              <a:sym typeface="Calibri"/>
            </a:endParaRPr>
          </a:p>
        </p:txBody>
      </p:sp>
      <p:pic>
        <p:nvPicPr>
          <p:cNvPr id="5423" name="Google Shape;5423;p92"/>
          <p:cNvPicPr preferRelativeResize="0"/>
          <p:nvPr/>
        </p:nvPicPr>
        <p:blipFill>
          <a:blip r:embed="rId4">
            <a:alphaModFix/>
          </a:blip>
          <a:stretch>
            <a:fillRect/>
          </a:stretch>
        </p:blipFill>
        <p:spPr>
          <a:xfrm>
            <a:off x="66625" y="1196550"/>
            <a:ext cx="6204725" cy="2750400"/>
          </a:xfrm>
          <a:prstGeom prst="rect">
            <a:avLst/>
          </a:prstGeom>
          <a:noFill/>
          <a:ln w="19050" cap="flat" cmpd="sng">
            <a:solidFill>
              <a:schemeClr val="dk2"/>
            </a:solidFill>
            <a:prstDash val="solid"/>
            <a:round/>
            <a:headEnd type="none" w="sm" len="sm"/>
            <a:tailEnd type="none" w="sm" len="sm"/>
          </a:ln>
        </p:spPr>
      </p:pic>
      <p:pic>
        <p:nvPicPr>
          <p:cNvPr id="5424" name="Google Shape;5424;p92"/>
          <p:cNvPicPr preferRelativeResize="0"/>
          <p:nvPr/>
        </p:nvPicPr>
        <p:blipFill>
          <a:blip r:embed="rId5">
            <a:alphaModFix/>
          </a:blip>
          <a:stretch>
            <a:fillRect/>
          </a:stretch>
        </p:blipFill>
        <p:spPr>
          <a:xfrm>
            <a:off x="6913125" y="998826"/>
            <a:ext cx="354775" cy="330300"/>
          </a:xfrm>
          <a:prstGeom prst="rect">
            <a:avLst/>
          </a:prstGeom>
          <a:noFill/>
          <a:ln>
            <a:noFill/>
          </a:ln>
        </p:spPr>
      </p:pic>
      <p:pic>
        <p:nvPicPr>
          <p:cNvPr id="5425" name="Google Shape;5425;p92"/>
          <p:cNvPicPr preferRelativeResize="0"/>
          <p:nvPr/>
        </p:nvPicPr>
        <p:blipFill>
          <a:blip r:embed="rId6">
            <a:alphaModFix/>
          </a:blip>
          <a:stretch>
            <a:fillRect/>
          </a:stretch>
        </p:blipFill>
        <p:spPr>
          <a:xfrm>
            <a:off x="66625" y="1196550"/>
            <a:ext cx="6204725" cy="2750400"/>
          </a:xfrm>
          <a:prstGeom prst="rect">
            <a:avLst/>
          </a:prstGeom>
          <a:noFill/>
          <a:ln w="19050" cap="flat" cmpd="sng">
            <a:solidFill>
              <a:schemeClr val="dk2"/>
            </a:solidFill>
            <a:prstDash val="solid"/>
            <a:round/>
            <a:headEnd type="none" w="sm" len="sm"/>
            <a:tailEnd type="none" w="sm" len="sm"/>
          </a:ln>
        </p:spPr>
      </p:pic>
      <p:pic>
        <p:nvPicPr>
          <p:cNvPr id="5426" name="Google Shape;5426;p92"/>
          <p:cNvPicPr preferRelativeResize="0"/>
          <p:nvPr/>
        </p:nvPicPr>
        <p:blipFill>
          <a:blip r:embed="rId7">
            <a:alphaModFix/>
          </a:blip>
          <a:stretch>
            <a:fillRect/>
          </a:stretch>
        </p:blipFill>
        <p:spPr>
          <a:xfrm>
            <a:off x="3430508" y="654250"/>
            <a:ext cx="2282980" cy="440575"/>
          </a:xfrm>
          <a:prstGeom prst="rect">
            <a:avLst/>
          </a:prstGeom>
          <a:noFill/>
          <a:ln>
            <a:noFill/>
          </a:ln>
        </p:spPr>
      </p:pic>
      <p:pic>
        <p:nvPicPr>
          <p:cNvPr id="5427" name="Google Shape;5427;p92">
            <a:hlinkClick r:id="rId8" action="ppaction://hlinksldjump"/>
          </p:cNvPr>
          <p:cNvPicPr preferRelativeResize="0"/>
          <p:nvPr/>
        </p:nvPicPr>
        <p:blipFill>
          <a:blip r:embed="rId9">
            <a:alphaModFix/>
          </a:blip>
          <a:stretch>
            <a:fillRect/>
          </a:stretch>
        </p:blipFill>
        <p:spPr>
          <a:xfrm>
            <a:off x="3437250" y="1214420"/>
            <a:ext cx="2269500" cy="493111"/>
          </a:xfrm>
          <a:prstGeom prst="rect">
            <a:avLst/>
          </a:prstGeom>
          <a:noFill/>
          <a:ln>
            <a:noFill/>
          </a:ln>
        </p:spPr>
      </p:pic>
      <p:pic>
        <p:nvPicPr>
          <p:cNvPr id="5428" name="Google Shape;5428;p92">
            <a:hlinkClick r:id="rId10"/>
          </p:cNvPr>
          <p:cNvPicPr preferRelativeResize="0"/>
          <p:nvPr/>
        </p:nvPicPr>
        <p:blipFill rotWithShape="1">
          <a:blip r:embed="rId11">
            <a:alphaModFix/>
          </a:blip>
          <a:srcRect/>
          <a:stretch/>
        </p:blipFill>
        <p:spPr>
          <a:xfrm>
            <a:off x="386100" y="4042800"/>
            <a:ext cx="684000" cy="684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18"/>
                                        </p:tgtEl>
                                        <p:attrNameLst>
                                          <p:attrName>style.visibility</p:attrName>
                                        </p:attrNameLst>
                                      </p:cBhvr>
                                      <p:to>
                                        <p:strVal val="visible"/>
                                      </p:to>
                                    </p:set>
                                    <p:animEffect transition="in" filter="fade">
                                      <p:cBhvr>
                                        <p:cTn id="7" dur="1000"/>
                                        <p:tgtEl>
                                          <p:spTgt spid="5418"/>
                                        </p:tgtEl>
                                      </p:cBhvr>
                                    </p:animEffect>
                                  </p:childTnLst>
                                </p:cTn>
                              </p:par>
                              <p:par>
                                <p:cTn id="8" presetID="10" presetClass="entr" presetSubtype="0" fill="hold" nodeType="withEffect">
                                  <p:stCondLst>
                                    <p:cond delay="0"/>
                                  </p:stCondLst>
                                  <p:childTnLst>
                                    <p:set>
                                      <p:cBhvr>
                                        <p:cTn id="9" dur="1" fill="hold">
                                          <p:stCondLst>
                                            <p:cond delay="0"/>
                                          </p:stCondLst>
                                        </p:cTn>
                                        <p:tgtEl>
                                          <p:spTgt spid="5423"/>
                                        </p:tgtEl>
                                        <p:attrNameLst>
                                          <p:attrName>style.visibility</p:attrName>
                                        </p:attrNameLst>
                                      </p:cBhvr>
                                      <p:to>
                                        <p:strVal val="visible"/>
                                      </p:to>
                                    </p:set>
                                    <p:animEffect transition="in" filter="fade">
                                      <p:cBhvr>
                                        <p:cTn id="10" dur="1000"/>
                                        <p:tgtEl>
                                          <p:spTgt spid="5423"/>
                                        </p:tgtEl>
                                      </p:cBhvr>
                                    </p:animEffect>
                                  </p:childTnLst>
                                </p:cTn>
                              </p:par>
                              <p:par>
                                <p:cTn id="11" presetID="10" presetClass="entr" presetSubtype="0" fill="hold" nodeType="withEffect">
                                  <p:stCondLst>
                                    <p:cond delay="0"/>
                                  </p:stCondLst>
                                  <p:childTnLst>
                                    <p:set>
                                      <p:cBhvr>
                                        <p:cTn id="12" dur="1" fill="hold">
                                          <p:stCondLst>
                                            <p:cond delay="0"/>
                                          </p:stCondLst>
                                        </p:cTn>
                                        <p:tgtEl>
                                          <p:spTgt spid="5424"/>
                                        </p:tgtEl>
                                        <p:attrNameLst>
                                          <p:attrName>style.visibility</p:attrName>
                                        </p:attrNameLst>
                                      </p:cBhvr>
                                      <p:to>
                                        <p:strVal val="visible"/>
                                      </p:to>
                                    </p:set>
                                    <p:animEffect transition="in" filter="fade">
                                      <p:cBhvr>
                                        <p:cTn id="13" dur="1000"/>
                                        <p:tgtEl>
                                          <p:spTgt spid="5424"/>
                                        </p:tgtEl>
                                      </p:cBhvr>
                                    </p:animEffect>
                                  </p:childTnLst>
                                </p:cTn>
                              </p:par>
                              <p:par>
                                <p:cTn id="14" presetID="10" presetClass="entr" presetSubtype="0" fill="hold" nodeType="withEffect">
                                  <p:stCondLst>
                                    <p:cond delay="0"/>
                                  </p:stCondLst>
                                  <p:childTnLst>
                                    <p:set>
                                      <p:cBhvr>
                                        <p:cTn id="15" dur="1" fill="hold">
                                          <p:stCondLst>
                                            <p:cond delay="0"/>
                                          </p:stCondLst>
                                        </p:cTn>
                                        <p:tgtEl>
                                          <p:spTgt spid="5422"/>
                                        </p:tgtEl>
                                        <p:attrNameLst>
                                          <p:attrName>style.visibility</p:attrName>
                                        </p:attrNameLst>
                                      </p:cBhvr>
                                      <p:to>
                                        <p:strVal val="visible"/>
                                      </p:to>
                                    </p:set>
                                    <p:animEffect transition="in" filter="fade">
                                      <p:cBhvr>
                                        <p:cTn id="16" dur="1000"/>
                                        <p:tgtEl>
                                          <p:spTgt spid="542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425"/>
                                        </p:tgtEl>
                                        <p:attrNameLst>
                                          <p:attrName>style.visibility</p:attrName>
                                        </p:attrNameLst>
                                      </p:cBhvr>
                                      <p:to>
                                        <p:strVal val="visible"/>
                                      </p:to>
                                    </p:set>
                                    <p:animEffect transition="in" filter="fade">
                                      <p:cBhvr>
                                        <p:cTn id="21" dur="1000"/>
                                        <p:tgtEl>
                                          <p:spTgt spid="542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427"/>
                                        </p:tgtEl>
                                        <p:attrNameLst>
                                          <p:attrName>style.visibility</p:attrName>
                                        </p:attrNameLst>
                                      </p:cBhvr>
                                      <p:to>
                                        <p:strVal val="visible"/>
                                      </p:to>
                                    </p:set>
                                    <p:animEffect transition="in" filter="fade">
                                      <p:cBhvr>
                                        <p:cTn id="26" dur="1000"/>
                                        <p:tgtEl>
                                          <p:spTgt spid="5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432"/>
        <p:cNvGrpSpPr/>
        <p:nvPr/>
      </p:nvGrpSpPr>
      <p:grpSpPr>
        <a:xfrm>
          <a:off x="0" y="0"/>
          <a:ext cx="0" cy="0"/>
          <a:chOff x="0" y="0"/>
          <a:chExt cx="0" cy="0"/>
        </a:xfrm>
      </p:grpSpPr>
      <p:sp>
        <p:nvSpPr>
          <p:cNvPr id="5433" name="Google Shape;5433;p93"/>
          <p:cNvSpPr txBox="1">
            <a:spLocks noGrp="1"/>
          </p:cNvSpPr>
          <p:nvPr>
            <p:ph type="title"/>
          </p:nvPr>
        </p:nvSpPr>
        <p:spPr>
          <a:xfrm>
            <a:off x="386100" y="516150"/>
            <a:ext cx="7191600" cy="5949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sz="2400"/>
              <a:t>What opportunities exist in other STEM subjects to demonstrate the importance of Calculus?</a:t>
            </a:r>
            <a:endParaRPr sz="2400"/>
          </a:p>
        </p:txBody>
      </p:sp>
      <p:sp>
        <p:nvSpPr>
          <p:cNvPr id="5434" name="Google Shape;5434;p93"/>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16</a:t>
            </a:fld>
            <a:endParaRPr/>
          </a:p>
        </p:txBody>
      </p:sp>
      <p:pic>
        <p:nvPicPr>
          <p:cNvPr id="5435" name="Google Shape;5435;p93"/>
          <p:cNvPicPr preferRelativeResize="0"/>
          <p:nvPr/>
        </p:nvPicPr>
        <p:blipFill>
          <a:blip r:embed="rId3">
            <a:alphaModFix/>
          </a:blip>
          <a:stretch>
            <a:fillRect/>
          </a:stretch>
        </p:blipFill>
        <p:spPr>
          <a:xfrm>
            <a:off x="2863171" y="1220200"/>
            <a:ext cx="3678676" cy="3671825"/>
          </a:xfrm>
          <a:prstGeom prst="rect">
            <a:avLst/>
          </a:prstGeom>
          <a:noFill/>
          <a:ln>
            <a:noFill/>
          </a:ln>
        </p:spPr>
      </p:pic>
      <p:pic>
        <p:nvPicPr>
          <p:cNvPr id="5436" name="Google Shape;5436;p93"/>
          <p:cNvPicPr preferRelativeResize="0"/>
          <p:nvPr/>
        </p:nvPicPr>
        <p:blipFill>
          <a:blip r:embed="rId4">
            <a:alphaModFix/>
          </a:blip>
          <a:stretch>
            <a:fillRect/>
          </a:stretch>
        </p:blipFill>
        <p:spPr>
          <a:xfrm>
            <a:off x="1164597" y="1357225"/>
            <a:ext cx="2427853" cy="1615626"/>
          </a:xfrm>
          <a:prstGeom prst="rect">
            <a:avLst/>
          </a:prstGeom>
          <a:noFill/>
          <a:ln>
            <a:noFill/>
          </a:ln>
        </p:spPr>
      </p:pic>
      <p:pic>
        <p:nvPicPr>
          <p:cNvPr id="5437" name="Google Shape;5437;p93"/>
          <p:cNvPicPr preferRelativeResize="0"/>
          <p:nvPr/>
        </p:nvPicPr>
        <p:blipFill>
          <a:blip r:embed="rId5">
            <a:alphaModFix/>
          </a:blip>
          <a:stretch>
            <a:fillRect/>
          </a:stretch>
        </p:blipFill>
        <p:spPr>
          <a:xfrm>
            <a:off x="6541850" y="3135026"/>
            <a:ext cx="1757000" cy="1757000"/>
          </a:xfrm>
          <a:prstGeom prst="rect">
            <a:avLst/>
          </a:prstGeom>
          <a:noFill/>
          <a:ln>
            <a:noFill/>
          </a:ln>
        </p:spPr>
      </p:pic>
      <p:pic>
        <p:nvPicPr>
          <p:cNvPr id="5438" name="Google Shape;5438;p93"/>
          <p:cNvPicPr preferRelativeResize="0"/>
          <p:nvPr/>
        </p:nvPicPr>
        <p:blipFill>
          <a:blip r:embed="rId6">
            <a:alphaModFix/>
          </a:blip>
          <a:stretch>
            <a:fillRect/>
          </a:stretch>
        </p:blipFill>
        <p:spPr>
          <a:xfrm>
            <a:off x="5415702" y="1111050"/>
            <a:ext cx="2478145" cy="1757001"/>
          </a:xfrm>
          <a:prstGeom prst="rect">
            <a:avLst/>
          </a:prstGeom>
          <a:noFill/>
          <a:ln>
            <a:noFill/>
          </a:ln>
        </p:spPr>
      </p:pic>
      <p:pic>
        <p:nvPicPr>
          <p:cNvPr id="5439" name="Google Shape;5439;p93"/>
          <p:cNvPicPr preferRelativeResize="0"/>
          <p:nvPr/>
        </p:nvPicPr>
        <p:blipFill>
          <a:blip r:embed="rId7">
            <a:alphaModFix/>
          </a:blip>
          <a:stretch>
            <a:fillRect/>
          </a:stretch>
        </p:blipFill>
        <p:spPr>
          <a:xfrm>
            <a:off x="386101" y="2872124"/>
            <a:ext cx="3099525" cy="2282800"/>
          </a:xfrm>
          <a:prstGeom prst="rect">
            <a:avLst/>
          </a:prstGeom>
          <a:noFill/>
          <a:ln>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36"/>
                                        </p:tgtEl>
                                        <p:attrNameLst>
                                          <p:attrName>style.visibility</p:attrName>
                                        </p:attrNameLst>
                                      </p:cBhvr>
                                      <p:to>
                                        <p:strVal val="visible"/>
                                      </p:to>
                                    </p:set>
                                    <p:animEffect transition="in" filter="fade">
                                      <p:cBhvr>
                                        <p:cTn id="7" dur="1000"/>
                                        <p:tgtEl>
                                          <p:spTgt spid="5436"/>
                                        </p:tgtEl>
                                      </p:cBhvr>
                                    </p:animEffect>
                                  </p:childTnLst>
                                </p:cTn>
                              </p:par>
                              <p:par>
                                <p:cTn id="8" presetID="10" presetClass="entr" presetSubtype="0" fill="hold" nodeType="withEffect">
                                  <p:stCondLst>
                                    <p:cond delay="0"/>
                                  </p:stCondLst>
                                  <p:childTnLst>
                                    <p:set>
                                      <p:cBhvr>
                                        <p:cTn id="9" dur="1" fill="hold">
                                          <p:stCondLst>
                                            <p:cond delay="0"/>
                                          </p:stCondLst>
                                        </p:cTn>
                                        <p:tgtEl>
                                          <p:spTgt spid="5437"/>
                                        </p:tgtEl>
                                        <p:attrNameLst>
                                          <p:attrName>style.visibility</p:attrName>
                                        </p:attrNameLst>
                                      </p:cBhvr>
                                      <p:to>
                                        <p:strVal val="visible"/>
                                      </p:to>
                                    </p:set>
                                    <p:animEffect transition="in" filter="fade">
                                      <p:cBhvr>
                                        <p:cTn id="10" dur="1000"/>
                                        <p:tgtEl>
                                          <p:spTgt spid="5437"/>
                                        </p:tgtEl>
                                      </p:cBhvr>
                                    </p:animEffect>
                                  </p:childTnLst>
                                </p:cTn>
                              </p:par>
                              <p:par>
                                <p:cTn id="11" presetID="10" presetClass="entr" presetSubtype="0" fill="hold" nodeType="withEffect">
                                  <p:stCondLst>
                                    <p:cond delay="0"/>
                                  </p:stCondLst>
                                  <p:childTnLst>
                                    <p:set>
                                      <p:cBhvr>
                                        <p:cTn id="12" dur="1" fill="hold">
                                          <p:stCondLst>
                                            <p:cond delay="0"/>
                                          </p:stCondLst>
                                        </p:cTn>
                                        <p:tgtEl>
                                          <p:spTgt spid="5438"/>
                                        </p:tgtEl>
                                        <p:attrNameLst>
                                          <p:attrName>style.visibility</p:attrName>
                                        </p:attrNameLst>
                                      </p:cBhvr>
                                      <p:to>
                                        <p:strVal val="visible"/>
                                      </p:to>
                                    </p:set>
                                    <p:animEffect transition="in" filter="fade">
                                      <p:cBhvr>
                                        <p:cTn id="13" dur="1000"/>
                                        <p:tgtEl>
                                          <p:spTgt spid="5438"/>
                                        </p:tgtEl>
                                      </p:cBhvr>
                                    </p:animEffect>
                                  </p:childTnLst>
                                </p:cTn>
                              </p:par>
                              <p:par>
                                <p:cTn id="14" presetID="10" presetClass="entr" presetSubtype="0" fill="hold" nodeType="withEffect">
                                  <p:stCondLst>
                                    <p:cond delay="0"/>
                                  </p:stCondLst>
                                  <p:childTnLst>
                                    <p:set>
                                      <p:cBhvr>
                                        <p:cTn id="15" dur="1" fill="hold">
                                          <p:stCondLst>
                                            <p:cond delay="0"/>
                                          </p:stCondLst>
                                        </p:cTn>
                                        <p:tgtEl>
                                          <p:spTgt spid="5439"/>
                                        </p:tgtEl>
                                        <p:attrNameLst>
                                          <p:attrName>style.visibility</p:attrName>
                                        </p:attrNameLst>
                                      </p:cBhvr>
                                      <p:to>
                                        <p:strVal val="visible"/>
                                      </p:to>
                                    </p:set>
                                    <p:animEffect transition="in" filter="fade">
                                      <p:cBhvr>
                                        <p:cTn id="16" dur="1000"/>
                                        <p:tgtEl>
                                          <p:spTgt spid="5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DST">
  <a:themeElements>
    <a:clrScheme name="PDST">
      <a:dk1>
        <a:srgbClr val="595959"/>
      </a:dk1>
      <a:lt1>
        <a:srgbClr val="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DST">
  <a:themeElements>
    <a:clrScheme name="PDST">
      <a:dk1>
        <a:srgbClr val="595959"/>
      </a:dk1>
      <a:lt1>
        <a:srgbClr val="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3215</TotalTime>
  <Words>553</Words>
  <Application>Microsoft Office PowerPoint</Application>
  <PresentationFormat>On-screen Show (16:9)</PresentationFormat>
  <Paragraphs>133</Paragraphs>
  <Slides>16</Slides>
  <Notes>16</Notes>
  <HiddenSlides>6</HiddenSlides>
  <MMClips>1</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16</vt:i4>
      </vt:variant>
    </vt:vector>
  </HeadingPairs>
  <TitlesOfParts>
    <vt:vector size="20" baseType="lpstr">
      <vt:lpstr>Arial</vt:lpstr>
      <vt:lpstr>Calibri</vt:lpstr>
      <vt:lpstr>PDST</vt:lpstr>
      <vt:lpstr>PDST</vt:lpstr>
      <vt:lpstr> Discuss</vt:lpstr>
      <vt:lpstr>Rates of Change at Junior Cycle</vt:lpstr>
      <vt:lpstr> Task 2 – You sayin’ I’m fast?  </vt:lpstr>
      <vt:lpstr> Task 2 - Are you saying I’m fast?  </vt:lpstr>
      <vt:lpstr> Origin of Calculus</vt:lpstr>
      <vt:lpstr>Task 2 - Introduction to Calculus Learning Outcomes</vt:lpstr>
      <vt:lpstr>PowerPoint Presentation</vt:lpstr>
      <vt:lpstr> Task 3 - Rates of Change  Learning Outcomes </vt:lpstr>
      <vt:lpstr>Task 3: Constructing a Lesson</vt:lpstr>
      <vt:lpstr>Exploring the derivative of functions</vt:lpstr>
      <vt:lpstr>Use the slopes of these tangents to create another function  </vt:lpstr>
      <vt:lpstr> Use the slopes of these tangents to create another function</vt:lpstr>
      <vt:lpstr>Use the slopes of these tangents to create another function</vt:lpstr>
      <vt:lpstr>Use the slopes of these tangents to create another function</vt:lpstr>
      <vt:lpstr>Use the slopes of these tangents to create another function</vt:lpstr>
      <vt:lpstr>What opportunities exist in other STEM subjects to demonstrate the importance of Calculus?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Workshop for Post-Primary Mathematics</dc:title>
  <dc:creator>Trisha Callanan</dc:creator>
  <cp:lastModifiedBy>Darren Murphy</cp:lastModifiedBy>
  <cp:revision>20</cp:revision>
  <dcterms:modified xsi:type="dcterms:W3CDTF">2020-03-19T16:42:11Z</dcterms:modified>
</cp:coreProperties>
</file>