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41" r:id="rId1"/>
    <p:sldMasterId id="2147483744" r:id="rId2"/>
  </p:sldMasterIdLst>
  <p:notesMasterIdLst>
    <p:notesMasterId r:id="rId14"/>
  </p:notesMasterIdLst>
  <p:sldIdLst>
    <p:sldId id="257" r:id="rId3"/>
    <p:sldId id="304" r:id="rId4"/>
    <p:sldId id="285" r:id="rId5"/>
    <p:sldId id="286" r:id="rId6"/>
    <p:sldId id="305" r:id="rId7"/>
    <p:sldId id="306" r:id="rId8"/>
    <p:sldId id="307" r:id="rId9"/>
    <p:sldId id="308" r:id="rId10"/>
    <p:sldId id="310" r:id="rId11"/>
    <p:sldId id="311" r:id="rId12"/>
    <p:sldId id="309"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2880">
          <p15:clr>
            <a:srgbClr val="A4A3A4"/>
          </p15:clr>
        </p15:guide>
        <p15:guide id="2"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1A69F54-5FDB-4665-9477-0F650D6AF12A}">
  <a:tblStyle styleId="{71A69F54-5FDB-4665-9477-0F650D6AF12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364" autoAdjust="0"/>
  </p:normalViewPr>
  <p:slideViewPr>
    <p:cSldViewPr snapToGrid="0">
      <p:cViewPr varScale="1">
        <p:scale>
          <a:sx n="89" d="100"/>
          <a:sy n="89" d="100"/>
        </p:scale>
        <p:origin x="840" y="66"/>
      </p:cViewPr>
      <p:guideLst>
        <p:guide pos="2880"/>
        <p:guide orient="horz" pos="162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2"/>
        <p:cNvGrpSpPr/>
        <p:nvPr/>
      </p:nvGrpSpPr>
      <p:grpSpPr>
        <a:xfrm>
          <a:off x="0" y="0"/>
          <a:ext cx="0" cy="0"/>
          <a:chOff x="0" y="0"/>
          <a:chExt cx="0" cy="0"/>
        </a:xfrm>
      </p:grpSpPr>
      <p:sp>
        <p:nvSpPr>
          <p:cNvPr id="9943" name="Google Shape;994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44" name="Google Shape;994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7"/>
        <p:cNvGrpSpPr/>
        <p:nvPr/>
      </p:nvGrpSpPr>
      <p:grpSpPr>
        <a:xfrm>
          <a:off x="0" y="0"/>
          <a:ext cx="0" cy="0"/>
          <a:chOff x="0" y="0"/>
          <a:chExt cx="0" cy="0"/>
        </a:xfrm>
      </p:grpSpPr>
      <p:sp>
        <p:nvSpPr>
          <p:cNvPr id="5268" name="Google Shape;5268;g49a5d1f077_0_2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9" name="Google Shape;5269;g49a5d1f077_0_2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00200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0"/>
        <p:cNvGrpSpPr/>
        <p:nvPr/>
      </p:nvGrpSpPr>
      <p:grpSpPr>
        <a:xfrm>
          <a:off x="0" y="0"/>
          <a:ext cx="0" cy="0"/>
          <a:chOff x="0" y="0"/>
          <a:chExt cx="0" cy="0"/>
        </a:xfrm>
      </p:grpSpPr>
      <p:sp>
        <p:nvSpPr>
          <p:cNvPr id="10231" name="Google Shape;10231;g489cecfe92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32" name="Google Shape;10232;g489cecfe92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9"/>
        <p:cNvGrpSpPr/>
        <p:nvPr/>
      </p:nvGrpSpPr>
      <p:grpSpPr>
        <a:xfrm>
          <a:off x="0" y="0"/>
          <a:ext cx="0" cy="0"/>
          <a:chOff x="0" y="0"/>
          <a:chExt cx="0" cy="0"/>
        </a:xfrm>
      </p:grpSpPr>
      <p:sp>
        <p:nvSpPr>
          <p:cNvPr id="10240" name="Google Shape;10240;g489cecfe92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41" name="Google Shape;10241;g489cecfe92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4"/>
        <p:cNvGrpSpPr/>
        <p:nvPr/>
      </p:nvGrpSpPr>
      <p:grpSpPr>
        <a:xfrm>
          <a:off x="0" y="0"/>
          <a:ext cx="0" cy="0"/>
          <a:chOff x="0" y="0"/>
          <a:chExt cx="0" cy="0"/>
        </a:xfrm>
      </p:grpSpPr>
      <p:sp>
        <p:nvSpPr>
          <p:cNvPr id="5275" name="Google Shape;5275;g49a5d1f077_0_25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6" name="Google Shape;5276;g49a5d1f077_0_25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dirty="0"/>
          </a:p>
        </p:txBody>
      </p:sp>
    </p:spTree>
    <p:extLst>
      <p:ext uri="{BB962C8B-B14F-4D97-AF65-F5344CB8AC3E}">
        <p14:creationId xmlns:p14="http://schemas.microsoft.com/office/powerpoint/2010/main" val="284233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4"/>
        <p:cNvGrpSpPr/>
        <p:nvPr/>
      </p:nvGrpSpPr>
      <p:grpSpPr>
        <a:xfrm>
          <a:off x="0" y="0"/>
          <a:ext cx="0" cy="0"/>
          <a:chOff x="0" y="0"/>
          <a:chExt cx="0" cy="0"/>
        </a:xfrm>
      </p:grpSpPr>
      <p:sp>
        <p:nvSpPr>
          <p:cNvPr id="5285" name="Google Shape;5285;g49a5d1f077_0_25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6" name="Google Shape;5286;g49a5d1f077_0_25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a:p>
        </p:txBody>
      </p:sp>
    </p:spTree>
    <p:extLst>
      <p:ext uri="{BB962C8B-B14F-4D97-AF65-F5344CB8AC3E}">
        <p14:creationId xmlns:p14="http://schemas.microsoft.com/office/powerpoint/2010/main" val="1501200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3"/>
        <p:cNvGrpSpPr/>
        <p:nvPr/>
      </p:nvGrpSpPr>
      <p:grpSpPr>
        <a:xfrm>
          <a:off x="0" y="0"/>
          <a:ext cx="0" cy="0"/>
          <a:chOff x="0" y="0"/>
          <a:chExt cx="0" cy="0"/>
        </a:xfrm>
      </p:grpSpPr>
      <p:sp>
        <p:nvSpPr>
          <p:cNvPr id="5294" name="Google Shape;5294;g49a5d1f077_0_25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5" name="Google Shape;5295;g49a5d1f077_0_25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a:p>
        </p:txBody>
      </p:sp>
    </p:spTree>
    <p:extLst>
      <p:ext uri="{BB962C8B-B14F-4D97-AF65-F5344CB8AC3E}">
        <p14:creationId xmlns:p14="http://schemas.microsoft.com/office/powerpoint/2010/main" val="3296692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0"/>
        <p:cNvGrpSpPr/>
        <p:nvPr/>
      </p:nvGrpSpPr>
      <p:grpSpPr>
        <a:xfrm>
          <a:off x="0" y="0"/>
          <a:ext cx="0" cy="0"/>
          <a:chOff x="0" y="0"/>
          <a:chExt cx="0" cy="0"/>
        </a:xfrm>
      </p:grpSpPr>
      <p:sp>
        <p:nvSpPr>
          <p:cNvPr id="5311" name="Google Shape;5311;g4af1cee53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2" name="Google Shape;5312;g4af1cee53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a:p>
        </p:txBody>
      </p:sp>
    </p:spTree>
    <p:extLst>
      <p:ext uri="{BB962C8B-B14F-4D97-AF65-F5344CB8AC3E}">
        <p14:creationId xmlns:p14="http://schemas.microsoft.com/office/powerpoint/2010/main" val="3921201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2653680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9"/>
        <p:cNvGrpSpPr/>
        <p:nvPr/>
      </p:nvGrpSpPr>
      <p:grpSpPr>
        <a:xfrm>
          <a:off x="0" y="0"/>
          <a:ext cx="0" cy="0"/>
          <a:chOff x="0" y="0"/>
          <a:chExt cx="0" cy="0"/>
        </a:xfrm>
      </p:grpSpPr>
      <p:sp>
        <p:nvSpPr>
          <p:cNvPr id="5330" name="Google Shape;5330;g49a5d1f077_0_2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1" name="Google Shape;5331;g49a5d1f077_0_2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021560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Front cover: Colour">
  <p:cSld name="Front cover: Colour">
    <p:bg>
      <p:bgPr>
        <a:solidFill>
          <a:schemeClr val="dk2"/>
        </a:solidFill>
        <a:effectLst/>
      </p:bgPr>
    </p:bg>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 name="Google Shape;13;p2"/>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 name="Google Shape;14;p2"/>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15" name="Google Shape;15;p2"/>
          <p:cNvGrpSpPr/>
          <p:nvPr/>
        </p:nvGrpSpPr>
        <p:grpSpPr>
          <a:xfrm>
            <a:off x="5221340" y="819609"/>
            <a:ext cx="1862198" cy="747695"/>
            <a:chOff x="1899" y="899"/>
            <a:chExt cx="4163" cy="1671"/>
          </a:xfrm>
        </p:grpSpPr>
        <p:sp>
          <p:nvSpPr>
            <p:cNvPr id="16" name="Google Shape;16;p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 name="Google Shape;17;p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 name="Google Shape;18;p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 name="Google Shape;19;p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 name="Google Shape;20;p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 name="Google Shape;21;p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 name="Google Shape;22;p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 name="Google Shape;23;p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 name="Google Shape;24;p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 name="Google Shape;25;p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 name="Google Shape;26;p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 name="Google Shape;27;p2"/>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 name="Google Shape;28;p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 name="Google Shape;29;p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 name="Google Shape;30;p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 name="Google Shape;31;p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 name="Google Shape;32;p2"/>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 name="Google Shape;33;p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 name="Google Shape;34;p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 name="Google Shape;35;p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 name="Google Shape;36;p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 name="Google Shape;37;p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 name="Google Shape;38;p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 name="Google Shape;39;p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 name="Google Shape;40;p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 name="Google Shape;41;p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 name="Google Shape;42;p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 name="Google Shape;43;p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 name="Google Shape;44;p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 name="Google Shape;45;p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 name="Google Shape;46;p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 name="Google Shape;47;p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 name="Google Shape;48;p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 name="Google Shape;49;p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 name="Google Shape;50;p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 name="Google Shape;51;p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 name="Google Shape;52;p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 name="Google Shape;53;p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 name="Google Shape;54;p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 name="Google Shape;55;p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 name="Google Shape;56;p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 name="Google Shape;57;p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 name="Google Shape;58;p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 name="Google Shape;59;p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60;p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 name="Google Shape;61;p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 name="Google Shape;62;p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 name="Google Shape;63;p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 name="Google Shape;64;p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 name="Google Shape;65;p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 name="Google Shape;66;p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67;p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68;p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69;p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70;p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71;p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72;p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73;p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74;p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 name="Google Shape;75;p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 name="Google Shape;76;p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 name="Google Shape;77;p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 name="Google Shape;78;p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 name="Google Shape;79;p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 name="Google Shape;80;p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 name="Google Shape;81;p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 name="Google Shape;82;p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 name="Google Shape;83;p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 name="Google Shape;84;p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 name="Google Shape;85;p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 name="Google Shape;86;p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 name="Google Shape;87;p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 name="Google Shape;88;p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 name="Google Shape;89;p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 name="Google Shape;90;p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 name="Google Shape;91;p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 name="Google Shape;92;p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 name="Google Shape;93;p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 name="Google Shape;94;p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 name="Google Shape;95;p2"/>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 name="Google Shape;96;p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 name="Google Shape;97;p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 name="Google Shape;98;p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 name="Google Shape;99;p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 name="Google Shape;100;p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 name="Google Shape;101;p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 name="Google Shape;102;p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 name="Google Shape;103;p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 name="Google Shape;104;p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 name="Google Shape;105;p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 name="Google Shape;106;p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 name="Google Shape;107;p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 name="Google Shape;108;p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109" name="Google Shape;109;p2"/>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110" name="Google Shape;110;p2"/>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lt1"/>
              </a:buClr>
              <a:buSzPts val="3000"/>
              <a:buFont typeface="Calibri"/>
              <a:buNone/>
              <a:defRPr sz="3000">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1" name="Google Shape;111;p2"/>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lt1"/>
              </a:buClr>
              <a:buSzPts val="1500"/>
              <a:buNone/>
              <a:defRPr sz="1500">
                <a:solidFill>
                  <a:schemeClr val="lt1"/>
                </a:solidFill>
              </a:defRPr>
            </a:lvl1pPr>
            <a:lvl2pPr marL="914400" lvl="1" indent="-228600" algn="l">
              <a:lnSpc>
                <a:spcPct val="90000"/>
              </a:lnSpc>
              <a:spcBef>
                <a:spcPts val="300"/>
              </a:spcBef>
              <a:spcAft>
                <a:spcPts val="0"/>
              </a:spcAft>
              <a:buClr>
                <a:schemeClr val="lt1"/>
              </a:buClr>
              <a:buSzPts val="1400"/>
              <a:buNone/>
              <a:defRPr sz="1400">
                <a:solidFill>
                  <a:schemeClr val="lt1"/>
                </a:solidFill>
              </a:defRPr>
            </a:lvl2pPr>
            <a:lvl3pPr marL="1371600" lvl="2" indent="-317500" algn="l">
              <a:lnSpc>
                <a:spcPct val="90000"/>
              </a:lnSpc>
              <a:spcBef>
                <a:spcPts val="300"/>
              </a:spcBef>
              <a:spcAft>
                <a:spcPts val="0"/>
              </a:spcAft>
              <a:buSzPts val="1400"/>
              <a:buChar char="•"/>
              <a:defRPr>
                <a:solidFill>
                  <a:srgbClr val="FF0000"/>
                </a:solidFill>
              </a:defRPr>
            </a:lvl3pPr>
            <a:lvl4pPr marL="1828800" lvl="3" indent="-304800" algn="l">
              <a:lnSpc>
                <a:spcPct val="90000"/>
              </a:lnSpc>
              <a:spcBef>
                <a:spcPts val="300"/>
              </a:spcBef>
              <a:spcAft>
                <a:spcPts val="0"/>
              </a:spcAft>
              <a:buSzPts val="1200"/>
              <a:buChar char="•"/>
              <a:defRPr>
                <a:solidFill>
                  <a:srgbClr val="FF0000"/>
                </a:solidFill>
              </a:defRPr>
            </a:lvl4pPr>
            <a:lvl5pPr marL="2286000" lvl="4" indent="-228600" algn="l">
              <a:lnSpc>
                <a:spcPct val="90000"/>
              </a:lnSpc>
              <a:spcBef>
                <a:spcPts val="600"/>
              </a:spcBef>
              <a:spcAft>
                <a:spcPts val="0"/>
              </a:spcAft>
              <a:buClr>
                <a:srgbClr val="FF0000"/>
              </a:buClr>
              <a:buSzPts val="1500"/>
              <a:buNone/>
              <a:defRPr>
                <a:solidFill>
                  <a:srgbClr val="FF0000"/>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 name="Google Shape;112;p2"/>
          <p:cNvSpPr/>
          <p:nvPr/>
        </p:nvSpPr>
        <p:spPr>
          <a:xfrm>
            <a:off x="-1747975" y="135407"/>
            <a:ext cx="6662274" cy="466553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13" name="Google Shape;113;p2"/>
          <p:cNvGrpSpPr/>
          <p:nvPr/>
        </p:nvGrpSpPr>
        <p:grpSpPr>
          <a:xfrm>
            <a:off x="-1449668" y="146875"/>
            <a:ext cx="1026225" cy="2044304"/>
            <a:chOff x="-1555624" y="1196393"/>
            <a:chExt cx="1368300" cy="2725739"/>
          </a:xfrm>
        </p:grpSpPr>
        <p:grpSp>
          <p:nvGrpSpPr>
            <p:cNvPr id="114" name="Google Shape;114;p2"/>
            <p:cNvGrpSpPr/>
            <p:nvPr/>
          </p:nvGrpSpPr>
          <p:grpSpPr>
            <a:xfrm>
              <a:off x="-1555624" y="1488707"/>
              <a:ext cx="1368300" cy="2433425"/>
              <a:chOff x="-1836712" y="3275837"/>
              <a:chExt cx="1368300" cy="2433425"/>
            </a:xfrm>
          </p:grpSpPr>
          <p:sp>
            <p:nvSpPr>
              <p:cNvPr id="115" name="Google Shape;115;p2"/>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background 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&gt;Solid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a:p>
            </p:txBody>
          </p:sp>
          <p:pic>
            <p:nvPicPr>
              <p:cNvPr id="116" name="Google Shape;116;p2"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117" name="Google Shape;117;p2" descr="fill.png"/>
            <p:cNvPicPr preferRelativeResize="0"/>
            <p:nvPr/>
          </p:nvPicPr>
          <p:blipFill rotWithShape="1">
            <a:blip r:embed="rId3">
              <a:alphaModFix/>
            </a:blip>
            <a:srcRect/>
            <a:stretch/>
          </p:blipFill>
          <p:spPr>
            <a:xfrm>
              <a:off x="-1368152" y="1304800"/>
              <a:ext cx="324000" cy="324000"/>
            </a:xfrm>
            <a:prstGeom prst="rect">
              <a:avLst/>
            </a:prstGeom>
            <a:noFill/>
            <a:ln>
              <a:noFill/>
            </a:ln>
          </p:spPr>
        </p:pic>
        <p:sp>
          <p:nvSpPr>
            <p:cNvPr id="118" name="Google Shape;118;p2"/>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pic>
        <p:nvPicPr>
          <p:cNvPr id="119" name="Google Shape;119;p2"/>
          <p:cNvPicPr preferRelativeResize="0"/>
          <p:nvPr/>
        </p:nvPicPr>
        <p:blipFill rotWithShape="1">
          <a:blip r:embed="rId4">
            <a:alphaModFix/>
          </a:blip>
          <a:srcRect/>
          <a:stretch/>
        </p:blipFill>
        <p:spPr>
          <a:xfrm>
            <a:off x="7421217" y="945098"/>
            <a:ext cx="1285280" cy="519529"/>
          </a:xfrm>
          <a:prstGeom prst="rect">
            <a:avLst/>
          </a:prstGeom>
          <a:noFill/>
          <a:ln>
            <a:noFill/>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par>
                                <p:cTn id="12" presetID="10" presetClass="entr" presetSubtype="0" fill="hold" nodeType="withEffect">
                                  <p:stCondLst>
                                    <p:cond delay="0"/>
                                  </p:stCondLst>
                                  <p:childTnLst>
                                    <p:set>
                                      <p:cBhvr>
                                        <p:cTn id="13" dur="1" fill="hold">
                                          <p:stCondLst>
                                            <p:cond delay="0"/>
                                          </p:stCondLst>
                                        </p:cTn>
                                        <p:tgtEl>
                                          <p:spTgt spid="110"/>
                                        </p:tgtEl>
                                        <p:attrNameLst>
                                          <p:attrName>style.visibility</p:attrName>
                                        </p:attrNameLst>
                                      </p:cBhvr>
                                      <p:to>
                                        <p:strVal val="visible"/>
                                      </p:to>
                                    </p:set>
                                    <p:animEffect transition="in" filter="fade">
                                      <p:cBhvr>
                                        <p:cTn id="14" dur="500"/>
                                        <p:tgtEl>
                                          <p:spTgt spid="110"/>
                                        </p:tgtEl>
                                      </p:cBhvr>
                                    </p:animEffect>
                                  </p:childTnLst>
                                </p:cTn>
                              </p:par>
                              <p:par>
                                <p:cTn id="15" presetID="10" presetClass="entr" presetSubtype="0" fill="hold" nodeType="withEffect">
                                  <p:stCondLst>
                                    <p:cond delay="0"/>
                                  </p:stCondLst>
                                  <p:childTnLst>
                                    <p:set>
                                      <p:cBhvr>
                                        <p:cTn id="16" dur="1" fill="hold">
                                          <p:stCondLst>
                                            <p:cond delay="0"/>
                                          </p:stCondLst>
                                        </p:cTn>
                                        <p:tgtEl>
                                          <p:spTgt spid="111">
                                            <p:txEl>
                                              <p:pRg st="0" end="0"/>
                                            </p:txEl>
                                          </p:spTgt>
                                        </p:tgtEl>
                                        <p:attrNameLst>
                                          <p:attrName>style.visibility</p:attrName>
                                        </p:attrNameLst>
                                      </p:cBhvr>
                                      <p:to>
                                        <p:strVal val="visible"/>
                                      </p:to>
                                    </p:set>
                                    <p:animEffect transition="in" filter="fade">
                                      <p:cBhvr>
                                        <p:cTn id="17" dur="500"/>
                                        <p:tgtEl>
                                          <p:spTgt spid="111">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11">
                                            <p:txEl>
                                              <p:pRg st="1" end="1"/>
                                            </p:txEl>
                                          </p:spTgt>
                                        </p:tgtEl>
                                        <p:attrNameLst>
                                          <p:attrName>style.visibility</p:attrName>
                                        </p:attrNameLst>
                                      </p:cBhvr>
                                      <p:to>
                                        <p:strVal val="visible"/>
                                      </p:to>
                                    </p:set>
                                    <p:animEffect transition="in" filter="fade">
                                      <p:cBhvr>
                                        <p:cTn id="20" dur="500"/>
                                        <p:tgtEl>
                                          <p:spTgt spid="111">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11">
                                            <p:txEl>
                                              <p:pRg st="2" end="2"/>
                                            </p:txEl>
                                          </p:spTgt>
                                        </p:tgtEl>
                                        <p:attrNameLst>
                                          <p:attrName>style.visibility</p:attrName>
                                        </p:attrNameLst>
                                      </p:cBhvr>
                                      <p:to>
                                        <p:strVal val="visible"/>
                                      </p:to>
                                    </p:set>
                                    <p:animEffect transition="in" filter="fade">
                                      <p:cBhvr>
                                        <p:cTn id="23" dur="500"/>
                                        <p:tgtEl>
                                          <p:spTgt spid="111">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11">
                                            <p:txEl>
                                              <p:pRg st="3" end="3"/>
                                            </p:txEl>
                                          </p:spTgt>
                                        </p:tgtEl>
                                        <p:attrNameLst>
                                          <p:attrName>style.visibility</p:attrName>
                                        </p:attrNameLst>
                                      </p:cBhvr>
                                      <p:to>
                                        <p:strVal val="visible"/>
                                      </p:to>
                                    </p:set>
                                    <p:animEffect transition="in" filter="fade">
                                      <p:cBhvr>
                                        <p:cTn id="26" dur="500"/>
                                        <p:tgtEl>
                                          <p:spTgt spid="111">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11">
                                            <p:txEl>
                                              <p:pRg st="4" end="4"/>
                                            </p:txEl>
                                          </p:spTgt>
                                        </p:tgtEl>
                                        <p:attrNameLst>
                                          <p:attrName>style.visibility</p:attrName>
                                        </p:attrNameLst>
                                      </p:cBhvr>
                                      <p:to>
                                        <p:strVal val="visible"/>
                                      </p:to>
                                    </p:set>
                                    <p:animEffect transition="in" filter="fade">
                                      <p:cBhvr>
                                        <p:cTn id="29" dur="500"/>
                                        <p:tgtEl>
                                          <p:spTgt spid="111">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11">
                                            <p:txEl>
                                              <p:pRg st="5" end="5"/>
                                            </p:txEl>
                                          </p:spTgt>
                                        </p:tgtEl>
                                        <p:attrNameLst>
                                          <p:attrName>style.visibility</p:attrName>
                                        </p:attrNameLst>
                                      </p:cBhvr>
                                      <p:to>
                                        <p:strVal val="visible"/>
                                      </p:to>
                                    </p:set>
                                    <p:animEffect transition="in" filter="fade">
                                      <p:cBhvr>
                                        <p:cTn id="32" dur="500"/>
                                        <p:tgtEl>
                                          <p:spTgt spid="111">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11">
                                            <p:txEl>
                                              <p:pRg st="6" end="6"/>
                                            </p:txEl>
                                          </p:spTgt>
                                        </p:tgtEl>
                                        <p:attrNameLst>
                                          <p:attrName>style.visibility</p:attrName>
                                        </p:attrNameLst>
                                      </p:cBhvr>
                                      <p:to>
                                        <p:strVal val="visible"/>
                                      </p:to>
                                    </p:set>
                                    <p:animEffect transition="in" filter="fade">
                                      <p:cBhvr>
                                        <p:cTn id="35" dur="500"/>
                                        <p:tgtEl>
                                          <p:spTgt spid="111">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11">
                                            <p:txEl>
                                              <p:pRg st="7" end="7"/>
                                            </p:txEl>
                                          </p:spTgt>
                                        </p:tgtEl>
                                        <p:attrNameLst>
                                          <p:attrName>style.visibility</p:attrName>
                                        </p:attrNameLst>
                                      </p:cBhvr>
                                      <p:to>
                                        <p:strVal val="visible"/>
                                      </p:to>
                                    </p:set>
                                    <p:animEffect transition="in" filter="fade">
                                      <p:cBhvr>
                                        <p:cTn id="38" dur="500"/>
                                        <p:tgtEl>
                                          <p:spTgt spid="111">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11">
                                            <p:txEl>
                                              <p:pRg st="8" end="8"/>
                                            </p:txEl>
                                          </p:spTgt>
                                        </p:tgtEl>
                                        <p:attrNameLst>
                                          <p:attrName>style.visibility</p:attrName>
                                        </p:attrNameLst>
                                      </p:cBhvr>
                                      <p:to>
                                        <p:strVal val="visible"/>
                                      </p:to>
                                    </p:set>
                                    <p:animEffect transition="in" filter="fade">
                                      <p:cBhvr>
                                        <p:cTn id="41" dur="500"/>
                                        <p:tgtEl>
                                          <p:spTgt spid="111">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119"/>
                                        </p:tgtEl>
                                        <p:attrNameLst>
                                          <p:attrName>style.visibility</p:attrName>
                                        </p:attrNameLst>
                                      </p:cBhvr>
                                      <p:to>
                                        <p:strVal val="visible"/>
                                      </p:to>
                                    </p:set>
                                    <p:animEffect transition="in" filter="fade">
                                      <p:cBhvr>
                                        <p:cTn id="45" dur="10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Front cover: Background image">
  <p:cSld name="Front cover: Background image">
    <p:bg>
      <p:bgPr>
        <a:blipFill>
          <a:blip r:embed="rId2">
            <a:alphaModFix/>
          </a:blip>
          <a:stretch>
            <a:fillRect/>
          </a:stretch>
        </a:blipFill>
        <a:effectLst/>
      </p:bgPr>
    </p:bg>
    <p:spTree>
      <p:nvGrpSpPr>
        <p:cNvPr id="1" name="Shape 120"/>
        <p:cNvGrpSpPr/>
        <p:nvPr/>
      </p:nvGrpSpPr>
      <p:grpSpPr>
        <a:xfrm>
          <a:off x="0" y="0"/>
          <a:ext cx="0" cy="0"/>
          <a:chOff x="0" y="0"/>
          <a:chExt cx="0" cy="0"/>
        </a:xfrm>
      </p:grpSpPr>
      <p:sp>
        <p:nvSpPr>
          <p:cNvPr id="121" name="Google Shape;121;p3"/>
          <p:cNvSpPr/>
          <p:nvPr/>
        </p:nvSpPr>
        <p:spPr>
          <a:xfrm rot="-5400000">
            <a:off x="2802271" y="-1200601"/>
            <a:ext cx="5143500" cy="7544700"/>
          </a:xfrm>
          <a:prstGeom prst="rect">
            <a:avLst/>
          </a:prstGeom>
          <a:gradFill>
            <a:gsLst>
              <a:gs pos="0">
                <a:srgbClr val="000000"/>
              </a:gs>
              <a:gs pos="100000">
                <a:srgbClr val="000000">
                  <a:alpha val="0"/>
                </a:srgbClr>
              </a:gs>
            </a:gsLst>
            <a:lin ang="1620000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22" name="Google Shape;122;p3"/>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3" name="Google Shape;123;p3"/>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3"/>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125" name="Google Shape;125;p3"/>
          <p:cNvGrpSpPr/>
          <p:nvPr/>
        </p:nvGrpSpPr>
        <p:grpSpPr>
          <a:xfrm>
            <a:off x="5221340" y="819609"/>
            <a:ext cx="1862198" cy="747695"/>
            <a:chOff x="1899" y="899"/>
            <a:chExt cx="4163" cy="1671"/>
          </a:xfrm>
        </p:grpSpPr>
        <p:sp>
          <p:nvSpPr>
            <p:cNvPr id="126" name="Google Shape;126;p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 name="Google Shape;127;p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 name="Google Shape;128;p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 name="Google Shape;129;p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 name="Google Shape;130;p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 name="Google Shape;131;p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 name="Google Shape;132;p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 name="Google Shape;133;p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 name="Google Shape;134;p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 name="Google Shape;135;p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 name="Google Shape;136;p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 name="Google Shape;137;p3"/>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 name="Google Shape;138;p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 name="Google Shape;139;p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 name="Google Shape;140;p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 name="Google Shape;141;p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 name="Google Shape;142;p3"/>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 name="Google Shape;143;p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 name="Google Shape;144;p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 name="Google Shape;145;p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 name="Google Shape;146;p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 name="Google Shape;147;p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 name="Google Shape;148;p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 name="Google Shape;149;p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 name="Google Shape;150;p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 name="Google Shape;151;p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 name="Google Shape;152;p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 name="Google Shape;153;p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 name="Google Shape;154;p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 name="Google Shape;155;p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 name="Google Shape;156;p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 name="Google Shape;157;p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 name="Google Shape;158;p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 name="Google Shape;159;p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 name="Google Shape;160;p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 name="Google Shape;161;p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 name="Google Shape;162;p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 name="Google Shape;163;p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 name="Google Shape;164;p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 name="Google Shape;165;p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 name="Google Shape;166;p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 name="Google Shape;167;p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 name="Google Shape;168;p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 name="Google Shape;169;p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 name="Google Shape;170;p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 name="Google Shape;171;p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 name="Google Shape;172;p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 name="Google Shape;173;p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 name="Google Shape;174;p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 name="Google Shape;175;p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 name="Google Shape;176;p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 name="Google Shape;177;p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 name="Google Shape;178;p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 name="Google Shape;179;p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 name="Google Shape;180;p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 name="Google Shape;181;p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 name="Google Shape;182;p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 name="Google Shape;183;p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 name="Google Shape;184;p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 name="Google Shape;185;p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 name="Google Shape;186;p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 name="Google Shape;187;p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 name="Google Shape;188;p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 name="Google Shape;189;p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 name="Google Shape;190;p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 name="Google Shape;191;p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 name="Google Shape;192;p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 name="Google Shape;193;p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 name="Google Shape;194;p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 name="Google Shape;195;p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 name="Google Shape;196;p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 name="Google Shape;197;p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 name="Google Shape;198;p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 name="Google Shape;199;p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 name="Google Shape;200;p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 name="Google Shape;201;p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 name="Google Shape;202;p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 name="Google Shape;203;p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 name="Google Shape;204;p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 name="Google Shape;205;p3"/>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 name="Google Shape;206;p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 name="Google Shape;207;p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 name="Google Shape;208;p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 name="Google Shape;209;p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 name="Google Shape;210;p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 name="Google Shape;211;p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2" name="Google Shape;212;p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3" name="Google Shape;213;p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 name="Google Shape;214;p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 name="Google Shape;215;p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 name="Google Shape;216;p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 name="Google Shape;217;p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 name="Google Shape;218;p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219" name="Google Shape;219;p3"/>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220" name="Google Shape;220;p3"/>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lt1"/>
              </a:buClr>
              <a:buSzPts val="3000"/>
              <a:buFont typeface="Calibri"/>
              <a:buNone/>
              <a:defRPr sz="3000">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21" name="Google Shape;221;p3"/>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lt1"/>
              </a:buClr>
              <a:buSzPts val="1500"/>
              <a:buNone/>
              <a:defRPr sz="1500">
                <a:solidFill>
                  <a:schemeClr val="lt1"/>
                </a:solidFill>
              </a:defRPr>
            </a:lvl1pPr>
            <a:lvl2pPr marL="914400" lvl="1" indent="-228600" algn="l">
              <a:lnSpc>
                <a:spcPct val="90000"/>
              </a:lnSpc>
              <a:spcBef>
                <a:spcPts val="300"/>
              </a:spcBef>
              <a:spcAft>
                <a:spcPts val="0"/>
              </a:spcAft>
              <a:buClr>
                <a:schemeClr val="lt1"/>
              </a:buClr>
              <a:buSzPts val="1400"/>
              <a:buNone/>
              <a:defRPr sz="1400">
                <a:solidFill>
                  <a:schemeClr val="lt1"/>
                </a:solidFill>
              </a:defRPr>
            </a:lvl2pPr>
            <a:lvl3pPr marL="1371600" lvl="2" indent="-317500" algn="l">
              <a:lnSpc>
                <a:spcPct val="90000"/>
              </a:lnSpc>
              <a:spcBef>
                <a:spcPts val="300"/>
              </a:spcBef>
              <a:spcAft>
                <a:spcPts val="0"/>
              </a:spcAft>
              <a:buSzPts val="1400"/>
              <a:buChar char="•"/>
              <a:defRPr>
                <a:solidFill>
                  <a:srgbClr val="FF0000"/>
                </a:solidFill>
              </a:defRPr>
            </a:lvl3pPr>
            <a:lvl4pPr marL="1828800" lvl="3" indent="-304800" algn="l">
              <a:lnSpc>
                <a:spcPct val="90000"/>
              </a:lnSpc>
              <a:spcBef>
                <a:spcPts val="300"/>
              </a:spcBef>
              <a:spcAft>
                <a:spcPts val="0"/>
              </a:spcAft>
              <a:buSzPts val="1200"/>
              <a:buChar char="•"/>
              <a:defRPr>
                <a:solidFill>
                  <a:srgbClr val="FF0000"/>
                </a:solidFill>
              </a:defRPr>
            </a:lvl4pPr>
            <a:lvl5pPr marL="2286000" lvl="4" indent="-228600" algn="l">
              <a:lnSpc>
                <a:spcPct val="90000"/>
              </a:lnSpc>
              <a:spcBef>
                <a:spcPts val="600"/>
              </a:spcBef>
              <a:spcAft>
                <a:spcPts val="0"/>
              </a:spcAft>
              <a:buClr>
                <a:srgbClr val="FF0000"/>
              </a:buClr>
              <a:buSzPts val="1500"/>
              <a:buNone/>
              <a:defRPr>
                <a:solidFill>
                  <a:srgbClr val="FF0000"/>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2" name="Google Shape;222;p3"/>
          <p:cNvSpPr/>
          <p:nvPr/>
        </p:nvSpPr>
        <p:spPr>
          <a:xfrm>
            <a:off x="-1747975" y="135407"/>
            <a:ext cx="6662274" cy="466553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23" name="Google Shape;223;p3"/>
          <p:cNvGrpSpPr/>
          <p:nvPr/>
        </p:nvGrpSpPr>
        <p:grpSpPr>
          <a:xfrm>
            <a:off x="-1530678" y="653649"/>
            <a:ext cx="1026225" cy="1698128"/>
            <a:chOff x="-1836712" y="2937191"/>
            <a:chExt cx="1368300" cy="2264171"/>
          </a:xfrm>
        </p:grpSpPr>
        <p:pic>
          <p:nvPicPr>
            <p:cNvPr id="224" name="Google Shape;224;p3" descr="icon_camera_circle.png"/>
            <p:cNvPicPr preferRelativeResize="0"/>
            <p:nvPr/>
          </p:nvPicPr>
          <p:blipFill rotWithShape="1">
            <a:blip r:embed="rId3">
              <a:alphaModFix/>
            </a:blip>
            <a:srcRect/>
            <a:stretch/>
          </p:blipFill>
          <p:spPr>
            <a:xfrm>
              <a:off x="-1728699" y="2937191"/>
              <a:ext cx="640111" cy="640111"/>
            </a:xfrm>
            <a:prstGeom prst="rect">
              <a:avLst/>
            </a:prstGeom>
            <a:noFill/>
            <a:ln>
              <a:noFill/>
            </a:ln>
          </p:spPr>
        </p:pic>
        <p:sp>
          <p:nvSpPr>
            <p:cNvPr id="225" name="Google Shape;225;p3"/>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226" name="Google Shape;226;p3" descr="icon_information-white.png"/>
            <p:cNvPicPr preferRelativeResize="0"/>
            <p:nvPr/>
          </p:nvPicPr>
          <p:blipFill rotWithShape="1">
            <a:blip r:embed="rId4">
              <a:alphaModFix/>
            </a:blip>
            <a:srcRect/>
            <a:stretch/>
          </p:blipFill>
          <p:spPr>
            <a:xfrm>
              <a:off x="-1728699" y="3245911"/>
              <a:ext cx="121592" cy="320113"/>
            </a:xfrm>
            <a:prstGeom prst="rect">
              <a:avLst/>
            </a:prstGeom>
            <a:noFill/>
            <a:ln>
              <a:noFill/>
            </a:ln>
          </p:spPr>
        </p:pic>
      </p:grpSp>
      <p:pic>
        <p:nvPicPr>
          <p:cNvPr id="227" name="Google Shape;227;p3"/>
          <p:cNvPicPr preferRelativeResize="0"/>
          <p:nvPr/>
        </p:nvPicPr>
        <p:blipFill rotWithShape="1">
          <a:blip r:embed="rId5">
            <a:alphaModFix/>
          </a:blip>
          <a:srcRect/>
          <a:stretch/>
        </p:blipFill>
        <p:spPr>
          <a:xfrm>
            <a:off x="7421217" y="945098"/>
            <a:ext cx="1285280" cy="519529"/>
          </a:xfrm>
          <a:prstGeom prst="rect">
            <a:avLst/>
          </a:prstGeom>
          <a:noFill/>
          <a:ln>
            <a:noFill/>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2"/>
                                        </p:tgtEl>
                                        <p:attrNameLst>
                                          <p:attrName>style.visibility</p:attrName>
                                        </p:attrNameLst>
                                      </p:cBhvr>
                                      <p:to>
                                        <p:strVal val="visible"/>
                                      </p:to>
                                    </p:set>
                                    <p:animEffect transition="in" filter="fade">
                                      <p:cBhvr>
                                        <p:cTn id="7" dur="500"/>
                                        <p:tgtEl>
                                          <p:spTgt spid="22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5"/>
                                        </p:tgtEl>
                                        <p:attrNameLst>
                                          <p:attrName>style.visibility</p:attrName>
                                        </p:attrNameLst>
                                      </p:cBhvr>
                                      <p:to>
                                        <p:strVal val="visible"/>
                                      </p:to>
                                    </p:set>
                                    <p:animEffect transition="in" filter="fade">
                                      <p:cBhvr>
                                        <p:cTn id="11" dur="500"/>
                                        <p:tgtEl>
                                          <p:spTgt spid="125"/>
                                        </p:tgtEl>
                                      </p:cBhvr>
                                    </p:animEffect>
                                  </p:childTnLst>
                                </p:cTn>
                              </p:par>
                              <p:par>
                                <p:cTn id="12" presetID="10" presetClass="entr" presetSubtype="0" fill="hold" nodeType="withEffect">
                                  <p:stCondLst>
                                    <p:cond delay="0"/>
                                  </p:stCondLst>
                                  <p:childTnLst>
                                    <p:set>
                                      <p:cBhvr>
                                        <p:cTn id="13" dur="1" fill="hold">
                                          <p:stCondLst>
                                            <p:cond delay="0"/>
                                          </p:stCondLst>
                                        </p:cTn>
                                        <p:tgtEl>
                                          <p:spTgt spid="220"/>
                                        </p:tgtEl>
                                        <p:attrNameLst>
                                          <p:attrName>style.visibility</p:attrName>
                                        </p:attrNameLst>
                                      </p:cBhvr>
                                      <p:to>
                                        <p:strVal val="visible"/>
                                      </p:to>
                                    </p:set>
                                    <p:animEffect transition="in" filter="fade">
                                      <p:cBhvr>
                                        <p:cTn id="14" dur="500"/>
                                        <p:tgtEl>
                                          <p:spTgt spid="220"/>
                                        </p:tgtEl>
                                      </p:cBhvr>
                                    </p:animEffect>
                                  </p:childTnLst>
                                </p:cTn>
                              </p:par>
                              <p:par>
                                <p:cTn id="15" presetID="10" presetClass="entr" presetSubtype="0" fill="hold" nodeType="withEffect">
                                  <p:stCondLst>
                                    <p:cond delay="0"/>
                                  </p:stCondLst>
                                  <p:childTnLst>
                                    <p:set>
                                      <p:cBhvr>
                                        <p:cTn id="16" dur="1" fill="hold">
                                          <p:stCondLst>
                                            <p:cond delay="0"/>
                                          </p:stCondLst>
                                        </p:cTn>
                                        <p:tgtEl>
                                          <p:spTgt spid="221">
                                            <p:txEl>
                                              <p:pRg st="0" end="0"/>
                                            </p:txEl>
                                          </p:spTgt>
                                        </p:tgtEl>
                                        <p:attrNameLst>
                                          <p:attrName>style.visibility</p:attrName>
                                        </p:attrNameLst>
                                      </p:cBhvr>
                                      <p:to>
                                        <p:strVal val="visible"/>
                                      </p:to>
                                    </p:set>
                                    <p:animEffect transition="in" filter="fade">
                                      <p:cBhvr>
                                        <p:cTn id="17" dur="500"/>
                                        <p:tgtEl>
                                          <p:spTgt spid="221">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21">
                                            <p:txEl>
                                              <p:pRg st="1" end="1"/>
                                            </p:txEl>
                                          </p:spTgt>
                                        </p:tgtEl>
                                        <p:attrNameLst>
                                          <p:attrName>style.visibility</p:attrName>
                                        </p:attrNameLst>
                                      </p:cBhvr>
                                      <p:to>
                                        <p:strVal val="visible"/>
                                      </p:to>
                                    </p:set>
                                    <p:animEffect transition="in" filter="fade">
                                      <p:cBhvr>
                                        <p:cTn id="20" dur="500"/>
                                        <p:tgtEl>
                                          <p:spTgt spid="221">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21">
                                            <p:txEl>
                                              <p:pRg st="2" end="2"/>
                                            </p:txEl>
                                          </p:spTgt>
                                        </p:tgtEl>
                                        <p:attrNameLst>
                                          <p:attrName>style.visibility</p:attrName>
                                        </p:attrNameLst>
                                      </p:cBhvr>
                                      <p:to>
                                        <p:strVal val="visible"/>
                                      </p:to>
                                    </p:set>
                                    <p:animEffect transition="in" filter="fade">
                                      <p:cBhvr>
                                        <p:cTn id="23" dur="500"/>
                                        <p:tgtEl>
                                          <p:spTgt spid="221">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21">
                                            <p:txEl>
                                              <p:pRg st="3" end="3"/>
                                            </p:txEl>
                                          </p:spTgt>
                                        </p:tgtEl>
                                        <p:attrNameLst>
                                          <p:attrName>style.visibility</p:attrName>
                                        </p:attrNameLst>
                                      </p:cBhvr>
                                      <p:to>
                                        <p:strVal val="visible"/>
                                      </p:to>
                                    </p:set>
                                    <p:animEffect transition="in" filter="fade">
                                      <p:cBhvr>
                                        <p:cTn id="26" dur="500"/>
                                        <p:tgtEl>
                                          <p:spTgt spid="221">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21">
                                            <p:txEl>
                                              <p:pRg st="4" end="4"/>
                                            </p:txEl>
                                          </p:spTgt>
                                        </p:tgtEl>
                                        <p:attrNameLst>
                                          <p:attrName>style.visibility</p:attrName>
                                        </p:attrNameLst>
                                      </p:cBhvr>
                                      <p:to>
                                        <p:strVal val="visible"/>
                                      </p:to>
                                    </p:set>
                                    <p:animEffect transition="in" filter="fade">
                                      <p:cBhvr>
                                        <p:cTn id="29" dur="500"/>
                                        <p:tgtEl>
                                          <p:spTgt spid="221">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21">
                                            <p:txEl>
                                              <p:pRg st="5" end="5"/>
                                            </p:txEl>
                                          </p:spTgt>
                                        </p:tgtEl>
                                        <p:attrNameLst>
                                          <p:attrName>style.visibility</p:attrName>
                                        </p:attrNameLst>
                                      </p:cBhvr>
                                      <p:to>
                                        <p:strVal val="visible"/>
                                      </p:to>
                                    </p:set>
                                    <p:animEffect transition="in" filter="fade">
                                      <p:cBhvr>
                                        <p:cTn id="32" dur="500"/>
                                        <p:tgtEl>
                                          <p:spTgt spid="221">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21">
                                            <p:txEl>
                                              <p:pRg st="6" end="6"/>
                                            </p:txEl>
                                          </p:spTgt>
                                        </p:tgtEl>
                                        <p:attrNameLst>
                                          <p:attrName>style.visibility</p:attrName>
                                        </p:attrNameLst>
                                      </p:cBhvr>
                                      <p:to>
                                        <p:strVal val="visible"/>
                                      </p:to>
                                    </p:set>
                                    <p:animEffect transition="in" filter="fade">
                                      <p:cBhvr>
                                        <p:cTn id="35" dur="500"/>
                                        <p:tgtEl>
                                          <p:spTgt spid="221">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21">
                                            <p:txEl>
                                              <p:pRg st="7" end="7"/>
                                            </p:txEl>
                                          </p:spTgt>
                                        </p:tgtEl>
                                        <p:attrNameLst>
                                          <p:attrName>style.visibility</p:attrName>
                                        </p:attrNameLst>
                                      </p:cBhvr>
                                      <p:to>
                                        <p:strVal val="visible"/>
                                      </p:to>
                                    </p:set>
                                    <p:animEffect transition="in" filter="fade">
                                      <p:cBhvr>
                                        <p:cTn id="38" dur="500"/>
                                        <p:tgtEl>
                                          <p:spTgt spid="221">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21">
                                            <p:txEl>
                                              <p:pRg st="8" end="8"/>
                                            </p:txEl>
                                          </p:spTgt>
                                        </p:tgtEl>
                                        <p:attrNameLst>
                                          <p:attrName>style.visibility</p:attrName>
                                        </p:attrNameLst>
                                      </p:cBhvr>
                                      <p:to>
                                        <p:strVal val="visible"/>
                                      </p:to>
                                    </p:set>
                                    <p:animEffect transition="in" filter="fade">
                                      <p:cBhvr>
                                        <p:cTn id="41" dur="500"/>
                                        <p:tgtEl>
                                          <p:spTgt spid="221">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227"/>
                                        </p:tgtEl>
                                        <p:attrNameLst>
                                          <p:attrName>style.visibility</p:attrName>
                                        </p:attrNameLst>
                                      </p:cBhvr>
                                      <p:to>
                                        <p:strVal val="visible"/>
                                      </p:to>
                                    </p:set>
                                    <p:animEffect transition="in" filter="fade">
                                      <p:cBhvr>
                                        <p:cTn id="45" dur="10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full image and content: Dark Blue">
  <p:cSld name="Title, full image and content: Dark Blue">
    <p:bg>
      <p:bgPr>
        <a:blipFill>
          <a:blip r:embed="rId2">
            <a:alphaModFix/>
          </a:blip>
          <a:stretch>
            <a:fillRect/>
          </a:stretch>
        </a:blipFill>
        <a:effectLst/>
      </p:bgPr>
    </p:bg>
    <p:spTree>
      <p:nvGrpSpPr>
        <p:cNvPr id="1" name="Shape 228"/>
        <p:cNvGrpSpPr/>
        <p:nvPr/>
      </p:nvGrpSpPr>
      <p:grpSpPr>
        <a:xfrm>
          <a:off x="0" y="0"/>
          <a:ext cx="0" cy="0"/>
          <a:chOff x="0" y="0"/>
          <a:chExt cx="0" cy="0"/>
        </a:xfrm>
      </p:grpSpPr>
      <p:sp>
        <p:nvSpPr>
          <p:cNvPr id="229" name="Google Shape;229;p4"/>
          <p:cNvSpPr/>
          <p:nvPr/>
        </p:nvSpPr>
        <p:spPr>
          <a:xfrm rot="5400000" flipH="1">
            <a:off x="524429" y="-524251"/>
            <a:ext cx="5143500" cy="6192000"/>
          </a:xfrm>
          <a:prstGeom prst="rect">
            <a:avLst/>
          </a:prstGeom>
          <a:gradFill>
            <a:gsLst>
              <a:gs pos="0">
                <a:srgbClr val="000000"/>
              </a:gs>
              <a:gs pos="100000">
                <a:srgbClr val="000000">
                  <a:alpha val="0"/>
                </a:srgbClr>
              </a:gs>
            </a:gsLst>
            <a:lin ang="1620000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0" name="Google Shape;230;p4"/>
          <p:cNvSpPr/>
          <p:nvPr/>
        </p:nvSpPr>
        <p:spPr>
          <a:xfrm rot="10800000" flipH="1">
            <a:off x="0" y="17"/>
            <a:ext cx="9144000" cy="1529700"/>
          </a:xfrm>
          <a:prstGeom prst="rect">
            <a:avLst/>
          </a:prstGeom>
          <a:gradFill>
            <a:gsLst>
              <a:gs pos="0">
                <a:srgbClr val="000000"/>
              </a:gs>
              <a:gs pos="100000">
                <a:srgbClr val="000000">
                  <a:alpha val="0"/>
                </a:srgbClr>
              </a:gs>
            </a:gsLst>
            <a:lin ang="1620000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1" name="Google Shape;231;p4"/>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32" name="Google Shape;232;p4"/>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233" name="Google Shape;233;p4"/>
          <p:cNvGrpSpPr/>
          <p:nvPr/>
        </p:nvGrpSpPr>
        <p:grpSpPr>
          <a:xfrm>
            <a:off x="7915032" y="222489"/>
            <a:ext cx="895960" cy="359739"/>
            <a:chOff x="1899" y="899"/>
            <a:chExt cx="4163" cy="1671"/>
          </a:xfrm>
        </p:grpSpPr>
        <p:sp>
          <p:nvSpPr>
            <p:cNvPr id="234" name="Google Shape;234;p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5" name="Google Shape;235;p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6" name="Google Shape;236;p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7" name="Google Shape;237;p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8" name="Google Shape;238;p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9" name="Google Shape;239;p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0" name="Google Shape;240;p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1" name="Google Shape;241;p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2" name="Google Shape;242;p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3" name="Google Shape;243;p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4" name="Google Shape;244;p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5" name="Google Shape;245;p4"/>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6" name="Google Shape;246;p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7" name="Google Shape;247;p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8" name="Google Shape;248;p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9" name="Google Shape;249;p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0" name="Google Shape;250;p4"/>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 name="Google Shape;251;p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 name="Google Shape;252;p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 name="Google Shape;253;p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 name="Google Shape;254;p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 name="Google Shape;255;p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 name="Google Shape;256;p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 name="Google Shape;257;p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 name="Google Shape;258;p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 name="Google Shape;259;p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0" name="Google Shape;260;p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 name="Google Shape;261;p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 name="Google Shape;262;p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 name="Google Shape;263;p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 name="Google Shape;264;p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 name="Google Shape;265;p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 name="Google Shape;266;p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 name="Google Shape;267;p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 name="Google Shape;268;p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 name="Google Shape;269;p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0" name="Google Shape;270;p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1" name="Google Shape;271;p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 name="Google Shape;272;p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 name="Google Shape;273;p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 name="Google Shape;274;p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 name="Google Shape;275;p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 name="Google Shape;276;p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 name="Google Shape;277;p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 name="Google Shape;278;p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 name="Google Shape;279;p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 name="Google Shape;280;p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1" name="Google Shape;281;p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2" name="Google Shape;282;p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3" name="Google Shape;283;p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 name="Google Shape;284;p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 name="Google Shape;285;p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 name="Google Shape;286;p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 name="Google Shape;287;p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 name="Google Shape;288;p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 name="Google Shape;289;p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 name="Google Shape;290;p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 name="Google Shape;291;p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 name="Google Shape;292;p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3" name="Google Shape;293;p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4" name="Google Shape;294;p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 name="Google Shape;295;p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 name="Google Shape;296;p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 name="Google Shape;297;p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 name="Google Shape;298;p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 name="Google Shape;299;p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 name="Google Shape;300;p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 name="Google Shape;301;p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 name="Google Shape;302;p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 name="Google Shape;303;p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 name="Google Shape;304;p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5" name="Google Shape;305;p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 name="Google Shape;306;p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 name="Google Shape;307;p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 name="Google Shape;308;p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 name="Google Shape;309;p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 name="Google Shape;310;p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 name="Google Shape;311;p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 name="Google Shape;312;p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 name="Google Shape;313;p4"/>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 name="Google Shape;314;p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5" name="Google Shape;315;p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6" name="Google Shape;316;p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 name="Google Shape;317;p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 name="Google Shape;318;p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 name="Google Shape;319;p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 name="Google Shape;320;p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 name="Google Shape;321;p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 name="Google Shape;322;p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 name="Google Shape;323;p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 name="Google Shape;324;p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 name="Google Shape;325;p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6" name="Google Shape;326;p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327" name="Google Shape;327;p4"/>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328" name="Google Shape;328;p4"/>
          <p:cNvGrpSpPr/>
          <p:nvPr/>
        </p:nvGrpSpPr>
        <p:grpSpPr>
          <a:xfrm>
            <a:off x="-1530678" y="2991542"/>
            <a:ext cx="1404225" cy="2177094"/>
            <a:chOff x="6195941" y="562596"/>
            <a:chExt cx="1872300" cy="2902792"/>
          </a:xfrm>
        </p:grpSpPr>
        <p:grpSp>
          <p:nvGrpSpPr>
            <p:cNvPr id="329" name="Google Shape;329;p4"/>
            <p:cNvGrpSpPr/>
            <p:nvPr/>
          </p:nvGrpSpPr>
          <p:grpSpPr>
            <a:xfrm>
              <a:off x="6195941" y="832605"/>
              <a:ext cx="1872300" cy="2632784"/>
              <a:chOff x="-1872716" y="660661"/>
              <a:chExt cx="1872300" cy="1974637"/>
            </a:xfrm>
          </p:grpSpPr>
          <p:sp>
            <p:nvSpPr>
              <p:cNvPr id="330" name="Google Shape;330;p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331" name="Google Shape;331;p4"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332" name="Google Shape;332;p4"/>
            <p:cNvGrpSpPr/>
            <p:nvPr/>
          </p:nvGrpSpPr>
          <p:grpSpPr>
            <a:xfrm>
              <a:off x="6303954" y="562596"/>
              <a:ext cx="540000" cy="540000"/>
              <a:chOff x="6303954" y="562596"/>
              <a:chExt cx="540000" cy="540000"/>
            </a:xfrm>
          </p:grpSpPr>
          <p:sp>
            <p:nvSpPr>
              <p:cNvPr id="333" name="Google Shape;333;p4"/>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334" name="Google Shape;334;p4"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335" name="Google Shape;335;p4"/>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 name="Google Shape;336;p4"/>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dk2">
              <a:alpha val="49803"/>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 name="Google Shape;337;p4"/>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lt1"/>
              </a:buClr>
              <a:buSzPts val="2100"/>
              <a:buFont typeface="Calibri"/>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38" name="Google Shape;338;p4"/>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39" name="Google Shape;339;p4"/>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lt1"/>
              </a:buClr>
              <a:buSzPts val="1500"/>
              <a:buNone/>
              <a:defRPr>
                <a:solidFill>
                  <a:schemeClr val="lt1"/>
                </a:solidFill>
              </a:defRPr>
            </a:lvl1pPr>
            <a:lvl2pPr marL="914400" lvl="1" indent="-228600" algn="l">
              <a:lnSpc>
                <a:spcPct val="90000"/>
              </a:lnSpc>
              <a:spcBef>
                <a:spcPts val="300"/>
              </a:spcBef>
              <a:spcAft>
                <a:spcPts val="0"/>
              </a:spcAft>
              <a:buClr>
                <a:schemeClr val="lt1"/>
              </a:buClr>
              <a:buSzPts val="1400"/>
              <a:buNone/>
              <a:defRPr>
                <a:solidFill>
                  <a:schemeClr val="lt1"/>
                </a:solidFill>
              </a:defRPr>
            </a:lvl2pPr>
            <a:lvl3pPr marL="1371600" lvl="2" indent="-317500" algn="l">
              <a:lnSpc>
                <a:spcPct val="90000"/>
              </a:lnSpc>
              <a:spcBef>
                <a:spcPts val="300"/>
              </a:spcBef>
              <a:spcAft>
                <a:spcPts val="0"/>
              </a:spcAft>
              <a:buClr>
                <a:schemeClr val="lt1"/>
              </a:buClr>
              <a:buSzPts val="1400"/>
              <a:buChar char="•"/>
              <a:defRPr>
                <a:solidFill>
                  <a:schemeClr val="lt1"/>
                </a:solidFill>
              </a:defRPr>
            </a:lvl3pPr>
            <a:lvl4pPr marL="1828800" lvl="3" indent="-304800" algn="l">
              <a:lnSpc>
                <a:spcPct val="90000"/>
              </a:lnSpc>
              <a:spcBef>
                <a:spcPts val="300"/>
              </a:spcBef>
              <a:spcAft>
                <a:spcPts val="0"/>
              </a:spcAft>
              <a:buClr>
                <a:schemeClr val="lt1"/>
              </a:buClr>
              <a:buSzPts val="1200"/>
              <a:buChar char="•"/>
              <a:defRPr>
                <a:solidFill>
                  <a:schemeClr val="lt1"/>
                </a:solidFill>
              </a:defRPr>
            </a:lvl4pPr>
            <a:lvl5pPr marL="2286000" lvl="4" indent="-228600" algn="l">
              <a:lnSpc>
                <a:spcPct val="90000"/>
              </a:lnSpc>
              <a:spcBef>
                <a:spcPts val="600"/>
              </a:spcBef>
              <a:spcAft>
                <a:spcPts val="0"/>
              </a:spcAft>
              <a:buClr>
                <a:schemeClr val="lt1"/>
              </a:buClr>
              <a:buSzPts val="1500"/>
              <a:buNone/>
              <a:defRPr>
                <a:solidFill>
                  <a:schemeClr val="lt1"/>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340" name="Google Shape;340;p4"/>
          <p:cNvGrpSpPr/>
          <p:nvPr/>
        </p:nvGrpSpPr>
        <p:grpSpPr>
          <a:xfrm>
            <a:off x="-1530678" y="653649"/>
            <a:ext cx="1026225" cy="1698128"/>
            <a:chOff x="-1836712" y="2937191"/>
            <a:chExt cx="1368300" cy="2264171"/>
          </a:xfrm>
        </p:grpSpPr>
        <p:pic>
          <p:nvPicPr>
            <p:cNvPr id="341" name="Google Shape;341;p4"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342" name="Google Shape;342;p4"/>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343" name="Google Shape;343;p4"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break">
  <p:cSld name="Section break">
    <p:bg>
      <p:bgPr>
        <a:solidFill>
          <a:schemeClr val="dk2"/>
        </a:solidFill>
        <a:effectLst/>
      </p:bgPr>
    </p:bg>
    <p:spTree>
      <p:nvGrpSpPr>
        <p:cNvPr id="1" name="Shape 344"/>
        <p:cNvGrpSpPr/>
        <p:nvPr/>
      </p:nvGrpSpPr>
      <p:grpSpPr>
        <a:xfrm>
          <a:off x="0" y="0"/>
          <a:ext cx="0" cy="0"/>
          <a:chOff x="0" y="0"/>
          <a:chExt cx="0" cy="0"/>
        </a:xfrm>
      </p:grpSpPr>
      <p:sp>
        <p:nvSpPr>
          <p:cNvPr id="345" name="Google Shape;345;p5"/>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6" name="Google Shape;346;p5"/>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7" name="Google Shape;347;p5"/>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348" name="Google Shape;348;p5"/>
          <p:cNvGrpSpPr/>
          <p:nvPr/>
        </p:nvGrpSpPr>
        <p:grpSpPr>
          <a:xfrm>
            <a:off x="4673500" y="957436"/>
            <a:ext cx="1519071" cy="609926"/>
            <a:chOff x="1899" y="899"/>
            <a:chExt cx="4163" cy="1671"/>
          </a:xfrm>
        </p:grpSpPr>
        <p:sp>
          <p:nvSpPr>
            <p:cNvPr id="349" name="Google Shape;349;p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0" name="Google Shape;350;p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1" name="Google Shape;351;p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2" name="Google Shape;352;p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 name="Google Shape;353;p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4" name="Google Shape;354;p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5" name="Google Shape;355;p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 name="Google Shape;356;p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 name="Google Shape;357;p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 name="Google Shape;358;p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 name="Google Shape;359;p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 name="Google Shape;360;p5"/>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1" name="Google Shape;361;p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2" name="Google Shape;362;p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3" name="Google Shape;363;p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 name="Google Shape;364;p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 name="Google Shape;365;p5"/>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 name="Google Shape;366;p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 name="Google Shape;367;p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 name="Google Shape;368;p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 name="Google Shape;369;p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 name="Google Shape;370;p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 name="Google Shape;371;p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 name="Google Shape;372;p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3" name="Google Shape;373;p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4" name="Google Shape;374;p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5" name="Google Shape;375;p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 name="Google Shape;376;p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 name="Google Shape;377;p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 name="Google Shape;378;p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 name="Google Shape;379;p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 name="Google Shape;380;p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 name="Google Shape;381;p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 name="Google Shape;382;p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 name="Google Shape;383;p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 name="Google Shape;384;p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5" name="Google Shape;385;p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6" name="Google Shape;386;p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 name="Google Shape;387;p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 name="Google Shape;388;p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 name="Google Shape;389;p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 name="Google Shape;390;p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1" name="Google Shape;391;p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 name="Google Shape;392;p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 name="Google Shape;393;p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 name="Google Shape;394;p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 name="Google Shape;395;p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6" name="Google Shape;396;p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7" name="Google Shape;397;p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 name="Google Shape;398;p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 name="Google Shape;399;p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 name="Google Shape;400;p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 name="Google Shape;401;p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 name="Google Shape;402;p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 name="Google Shape;403;p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 name="Google Shape;404;p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 name="Google Shape;405;p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 name="Google Shape;406;p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 name="Google Shape;407;p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8" name="Google Shape;408;p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9" name="Google Shape;409;p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 name="Google Shape;410;p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 name="Google Shape;411;p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 name="Google Shape;412;p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 name="Google Shape;413;p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 name="Google Shape;414;p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 name="Google Shape;415;p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 name="Google Shape;416;p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 name="Google Shape;417;p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 name="Google Shape;418;p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9" name="Google Shape;419;p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 name="Google Shape;420;p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 name="Google Shape;421;p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 name="Google Shape;422;p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 name="Google Shape;423;p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 name="Google Shape;424;p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 name="Google Shape;425;p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 name="Google Shape;426;p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 name="Google Shape;427;p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 name="Google Shape;428;p5"/>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9" name="Google Shape;429;p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0" name="Google Shape;430;p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 name="Google Shape;431;p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 name="Google Shape;432;p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 name="Google Shape;433;p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 name="Google Shape;434;p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 name="Google Shape;435;p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 name="Google Shape;436;p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 name="Google Shape;437;p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 name="Google Shape;438;p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 name="Google Shape;439;p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 name="Google Shape;440;p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1" name="Google Shape;441;p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442" name="Google Shape;442;p5"/>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443" name="Google Shape;443;p5"/>
          <p:cNvSpPr txBox="1">
            <a:spLocks noGrp="1"/>
          </p:cNvSpPr>
          <p:nvPr>
            <p:ph type="title"/>
          </p:nvPr>
        </p:nvSpPr>
        <p:spPr>
          <a:xfrm>
            <a:off x="4673500" y="1842357"/>
            <a:ext cx="3468300" cy="10101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lt1"/>
              </a:buClr>
              <a:buSzPts val="2100"/>
              <a:buFont typeface="Calibri"/>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44" name="Google Shape;444;p5"/>
          <p:cNvSpPr txBox="1">
            <a:spLocks noGrp="1"/>
          </p:cNvSpPr>
          <p:nvPr>
            <p:ph type="body" idx="1"/>
          </p:nvPr>
        </p:nvSpPr>
        <p:spPr>
          <a:xfrm>
            <a:off x="4673500" y="3069347"/>
            <a:ext cx="3468300" cy="6585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lt1"/>
              </a:buClr>
              <a:buSzPts val="1500"/>
              <a:buNone/>
              <a:defRPr sz="1500">
                <a:solidFill>
                  <a:schemeClr val="lt1"/>
                </a:solidFill>
              </a:defRPr>
            </a:lvl1pPr>
            <a:lvl2pPr marL="914400" lvl="1" indent="-228600" algn="l">
              <a:lnSpc>
                <a:spcPct val="90000"/>
              </a:lnSpc>
              <a:spcBef>
                <a:spcPts val="300"/>
              </a:spcBef>
              <a:spcAft>
                <a:spcPts val="0"/>
              </a:spcAft>
              <a:buClr>
                <a:schemeClr val="lt1"/>
              </a:buClr>
              <a:buSzPts val="1400"/>
              <a:buNone/>
              <a:defRPr>
                <a:solidFill>
                  <a:schemeClr val="lt1"/>
                </a:solidFill>
              </a:defRPr>
            </a:lvl2pPr>
            <a:lvl3pPr marL="1371600" lvl="2" indent="-317500" algn="l">
              <a:lnSpc>
                <a:spcPct val="90000"/>
              </a:lnSpc>
              <a:spcBef>
                <a:spcPts val="300"/>
              </a:spcBef>
              <a:spcAft>
                <a:spcPts val="0"/>
              </a:spcAft>
              <a:buSzPts val="1400"/>
              <a:buChar char="•"/>
              <a:defRPr>
                <a:solidFill>
                  <a:srgbClr val="FF0000"/>
                </a:solidFill>
              </a:defRPr>
            </a:lvl3pPr>
            <a:lvl4pPr marL="1828800" lvl="3" indent="-304800" algn="l">
              <a:lnSpc>
                <a:spcPct val="90000"/>
              </a:lnSpc>
              <a:spcBef>
                <a:spcPts val="300"/>
              </a:spcBef>
              <a:spcAft>
                <a:spcPts val="0"/>
              </a:spcAft>
              <a:buSzPts val="1200"/>
              <a:buChar char="•"/>
              <a:defRPr>
                <a:solidFill>
                  <a:srgbClr val="FF0000"/>
                </a:solidFill>
              </a:defRPr>
            </a:lvl4pPr>
            <a:lvl5pPr marL="2286000" lvl="4" indent="-228600" algn="l">
              <a:lnSpc>
                <a:spcPct val="90000"/>
              </a:lnSpc>
              <a:spcBef>
                <a:spcPts val="600"/>
              </a:spcBef>
              <a:spcAft>
                <a:spcPts val="0"/>
              </a:spcAft>
              <a:buClr>
                <a:srgbClr val="FF0000"/>
              </a:buClr>
              <a:buSzPts val="1500"/>
              <a:buNone/>
              <a:defRPr>
                <a:solidFill>
                  <a:srgbClr val="FF0000"/>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445" name="Google Shape;445;p5"/>
          <p:cNvGrpSpPr/>
          <p:nvPr/>
        </p:nvGrpSpPr>
        <p:grpSpPr>
          <a:xfrm>
            <a:off x="-1449668" y="146875"/>
            <a:ext cx="1026225" cy="2044304"/>
            <a:chOff x="-1555624" y="1196393"/>
            <a:chExt cx="1368300" cy="2725739"/>
          </a:xfrm>
        </p:grpSpPr>
        <p:grpSp>
          <p:nvGrpSpPr>
            <p:cNvPr id="446" name="Google Shape;446;p5"/>
            <p:cNvGrpSpPr/>
            <p:nvPr/>
          </p:nvGrpSpPr>
          <p:grpSpPr>
            <a:xfrm>
              <a:off x="-1555624" y="1488707"/>
              <a:ext cx="1368300" cy="2433425"/>
              <a:chOff x="-1836712" y="3275837"/>
              <a:chExt cx="1368300" cy="2433425"/>
            </a:xfrm>
          </p:grpSpPr>
          <p:sp>
            <p:nvSpPr>
              <p:cNvPr id="447" name="Google Shape;447;p5"/>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background 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&gt;Solid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a:p>
            </p:txBody>
          </p:sp>
          <p:pic>
            <p:nvPicPr>
              <p:cNvPr id="448" name="Google Shape;448;p5"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449" name="Google Shape;449;p5" descr="fill.png"/>
            <p:cNvPicPr preferRelativeResize="0"/>
            <p:nvPr/>
          </p:nvPicPr>
          <p:blipFill rotWithShape="1">
            <a:blip r:embed="rId3">
              <a:alphaModFix/>
            </a:blip>
            <a:srcRect/>
            <a:stretch/>
          </p:blipFill>
          <p:spPr>
            <a:xfrm>
              <a:off x="-1368152" y="1304800"/>
              <a:ext cx="324000" cy="324000"/>
            </a:xfrm>
            <a:prstGeom prst="rect">
              <a:avLst/>
            </a:prstGeom>
            <a:noFill/>
            <a:ln>
              <a:noFill/>
            </a:ln>
          </p:spPr>
        </p:pic>
        <p:sp>
          <p:nvSpPr>
            <p:cNvPr id="450" name="Google Shape;450;p5"/>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sp>
        <p:nvSpPr>
          <p:cNvPr id="451" name="Google Shape;451;p5"/>
          <p:cNvSpPr/>
          <p:nvPr/>
        </p:nvSpPr>
        <p:spPr>
          <a:xfrm>
            <a:off x="14740" y="903363"/>
            <a:ext cx="4941552" cy="4240137"/>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Tree>
  </p:cSld>
  <p:clrMapOvr>
    <a:masterClrMapping/>
  </p:clrMapOvr>
  <p:transition spd="slow">
    <p:fade thruBlk="1"/>
  </p:transition>
  <p:extLst mod="1">
    <p:ext uri="{DCECCB84-F9BA-43D5-87BE-67443E8EF086}">
      <p15:sldGuideLst xmlns:p15="http://schemas.microsoft.com/office/powerpoint/2012/main">
        <p15:guide id="1" orient="horz" pos="1620">
          <p15:clr>
            <a:srgbClr val="FBAE40"/>
          </p15:clr>
        </p15:guide>
        <p15:guide id="2" pos="512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content and image">
  <p:cSld name="Title, content and image">
    <p:bg>
      <p:bgPr>
        <a:solidFill>
          <a:schemeClr val="dk2"/>
        </a:solidFill>
        <a:effectLst/>
      </p:bgPr>
    </p:bg>
    <p:spTree>
      <p:nvGrpSpPr>
        <p:cNvPr id="1" name="Shape 452"/>
        <p:cNvGrpSpPr/>
        <p:nvPr/>
      </p:nvGrpSpPr>
      <p:grpSpPr>
        <a:xfrm>
          <a:off x="0" y="0"/>
          <a:ext cx="0" cy="0"/>
          <a:chOff x="0" y="0"/>
          <a:chExt cx="0" cy="0"/>
        </a:xfrm>
      </p:grpSpPr>
      <p:sp>
        <p:nvSpPr>
          <p:cNvPr id="453" name="Google Shape;453;p6"/>
          <p:cNvSpPr txBox="1">
            <a:spLocks noGrp="1"/>
          </p:cNvSpPr>
          <p:nvPr>
            <p:ph type="title"/>
          </p:nvPr>
        </p:nvSpPr>
        <p:spPr>
          <a:xfrm>
            <a:off x="4842029" y="673212"/>
            <a:ext cx="3942300" cy="5949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lt1"/>
              </a:buClr>
              <a:buSzPts val="2100"/>
              <a:buFont typeface="Calibri"/>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54" name="Google Shape;454;p6"/>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55" name="Google Shape;455;p6"/>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56" name="Google Shape;456;p6"/>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457" name="Google Shape;457;p6"/>
          <p:cNvSpPr>
            <a:spLocks noGrp="1"/>
          </p:cNvSpPr>
          <p:nvPr>
            <p:ph type="pic" idx="2"/>
          </p:nvPr>
        </p:nvSpPr>
        <p:spPr>
          <a:xfrm>
            <a:off x="-7144" y="0"/>
            <a:ext cx="4579200" cy="5143500"/>
          </a:xfrm>
          <a:prstGeom prst="rect">
            <a:avLst/>
          </a:prstGeom>
          <a:noFill/>
          <a:ln>
            <a:noFill/>
          </a:ln>
        </p:spPr>
        <p:txBody>
          <a:bodyPr spcFirstLastPara="1" wrap="square" lIns="0" tIns="0" rIns="0" bIns="0" anchor="ctr" anchorCtr="0"/>
          <a:lstStyle>
            <a:lvl1pPr marR="0" lvl="0" algn="ctr" rtl="0">
              <a:lnSpc>
                <a:spcPct val="90000"/>
              </a:lnSpc>
              <a:spcBef>
                <a:spcPts val="3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1pPr>
            <a:lvl2pPr marR="0" lvl="1"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R="0" lvl="2"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R="0" lvl="3"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R="0" lvl="5"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58" name="Google Shape;458;p6"/>
          <p:cNvSpPr txBox="1">
            <a:spLocks noGrp="1"/>
          </p:cNvSpPr>
          <p:nvPr>
            <p:ph type="body" idx="1"/>
          </p:nvPr>
        </p:nvSpPr>
        <p:spPr>
          <a:xfrm>
            <a:off x="4841425" y="1697954"/>
            <a:ext cx="3353700" cy="27741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lt1"/>
              </a:buClr>
              <a:buSzPts val="1500"/>
              <a:buNone/>
              <a:defRPr>
                <a:solidFill>
                  <a:schemeClr val="lt1"/>
                </a:solidFill>
              </a:defRPr>
            </a:lvl1pPr>
            <a:lvl2pPr marL="914400" lvl="1" indent="-228600" algn="l">
              <a:lnSpc>
                <a:spcPct val="90000"/>
              </a:lnSpc>
              <a:spcBef>
                <a:spcPts val="300"/>
              </a:spcBef>
              <a:spcAft>
                <a:spcPts val="0"/>
              </a:spcAft>
              <a:buClr>
                <a:schemeClr val="lt1"/>
              </a:buClr>
              <a:buSzPts val="1400"/>
              <a:buNone/>
              <a:defRPr>
                <a:solidFill>
                  <a:schemeClr val="lt1"/>
                </a:solidFill>
              </a:defRPr>
            </a:lvl2pPr>
            <a:lvl3pPr marL="1371600" lvl="2" indent="-317500" algn="l">
              <a:lnSpc>
                <a:spcPct val="90000"/>
              </a:lnSpc>
              <a:spcBef>
                <a:spcPts val="300"/>
              </a:spcBef>
              <a:spcAft>
                <a:spcPts val="0"/>
              </a:spcAft>
              <a:buClr>
                <a:schemeClr val="lt1"/>
              </a:buClr>
              <a:buSzPts val="1400"/>
              <a:buChar char="•"/>
              <a:defRPr>
                <a:solidFill>
                  <a:schemeClr val="lt1"/>
                </a:solidFill>
              </a:defRPr>
            </a:lvl3pPr>
            <a:lvl4pPr marL="1828800" lvl="3" indent="-304800" algn="l">
              <a:lnSpc>
                <a:spcPct val="90000"/>
              </a:lnSpc>
              <a:spcBef>
                <a:spcPts val="300"/>
              </a:spcBef>
              <a:spcAft>
                <a:spcPts val="0"/>
              </a:spcAft>
              <a:buClr>
                <a:schemeClr val="lt1"/>
              </a:buClr>
              <a:buSzPts val="1200"/>
              <a:buChar char="•"/>
              <a:defRPr>
                <a:solidFill>
                  <a:schemeClr val="lt1"/>
                </a:solidFill>
              </a:defRPr>
            </a:lvl4pPr>
            <a:lvl5pPr marL="2286000" lvl="4" indent="-228600" algn="l">
              <a:lnSpc>
                <a:spcPct val="90000"/>
              </a:lnSpc>
              <a:spcBef>
                <a:spcPts val="600"/>
              </a:spcBef>
              <a:spcAft>
                <a:spcPts val="0"/>
              </a:spcAft>
              <a:buClr>
                <a:schemeClr val="lt1"/>
              </a:buClr>
              <a:buSzPts val="1500"/>
              <a:buNone/>
              <a:defRPr>
                <a:solidFill>
                  <a:schemeClr val="lt1"/>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459" name="Google Shape;459;p6"/>
          <p:cNvGrpSpPr/>
          <p:nvPr/>
        </p:nvGrpSpPr>
        <p:grpSpPr>
          <a:xfrm>
            <a:off x="-1530678" y="2991542"/>
            <a:ext cx="1404225" cy="2177094"/>
            <a:chOff x="6195941" y="562596"/>
            <a:chExt cx="1872300" cy="2902792"/>
          </a:xfrm>
        </p:grpSpPr>
        <p:grpSp>
          <p:nvGrpSpPr>
            <p:cNvPr id="460" name="Google Shape;460;p6"/>
            <p:cNvGrpSpPr/>
            <p:nvPr/>
          </p:nvGrpSpPr>
          <p:grpSpPr>
            <a:xfrm>
              <a:off x="6195941" y="832605"/>
              <a:ext cx="1872300" cy="2632784"/>
              <a:chOff x="-1872716" y="660661"/>
              <a:chExt cx="1872300" cy="1974637"/>
            </a:xfrm>
          </p:grpSpPr>
          <p:sp>
            <p:nvSpPr>
              <p:cNvPr id="461" name="Google Shape;461;p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462" name="Google Shape;462;p6"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463" name="Google Shape;463;p6"/>
            <p:cNvGrpSpPr/>
            <p:nvPr/>
          </p:nvGrpSpPr>
          <p:grpSpPr>
            <a:xfrm>
              <a:off x="6303954" y="562596"/>
              <a:ext cx="540000" cy="540000"/>
              <a:chOff x="6303954" y="562596"/>
              <a:chExt cx="540000" cy="540000"/>
            </a:xfrm>
          </p:grpSpPr>
          <p:sp>
            <p:nvSpPr>
              <p:cNvPr id="464" name="Google Shape;464;p6"/>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465" name="Google Shape;465;p6"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grpSp>
        <p:nvGrpSpPr>
          <p:cNvPr id="466" name="Google Shape;466;p6"/>
          <p:cNvGrpSpPr/>
          <p:nvPr/>
        </p:nvGrpSpPr>
        <p:grpSpPr>
          <a:xfrm>
            <a:off x="-1449668" y="146875"/>
            <a:ext cx="1026225" cy="2044304"/>
            <a:chOff x="-1555624" y="1196393"/>
            <a:chExt cx="1368300" cy="2725739"/>
          </a:xfrm>
        </p:grpSpPr>
        <p:grpSp>
          <p:nvGrpSpPr>
            <p:cNvPr id="467" name="Google Shape;467;p6"/>
            <p:cNvGrpSpPr/>
            <p:nvPr/>
          </p:nvGrpSpPr>
          <p:grpSpPr>
            <a:xfrm>
              <a:off x="-1555624" y="1488707"/>
              <a:ext cx="1368300" cy="2433425"/>
              <a:chOff x="-1836712" y="3275837"/>
              <a:chExt cx="1368300" cy="2433425"/>
            </a:xfrm>
          </p:grpSpPr>
          <p:sp>
            <p:nvSpPr>
              <p:cNvPr id="468" name="Google Shape;468;p6"/>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background 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&gt;Solid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a:p>
            </p:txBody>
          </p:sp>
          <p:pic>
            <p:nvPicPr>
              <p:cNvPr id="469" name="Google Shape;469;p6"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470" name="Google Shape;470;p6"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471" name="Google Shape;471;p6"/>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sp>
        <p:nvSpPr>
          <p:cNvPr id="472" name="Google Shape;472;p6"/>
          <p:cNvSpPr/>
          <p:nvPr/>
        </p:nvSpPr>
        <p:spPr>
          <a:xfrm>
            <a:off x="4628042" y="1767479"/>
            <a:ext cx="4370412" cy="306055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9803"/>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73" name="Google Shape;473;p6"/>
          <p:cNvGrpSpPr/>
          <p:nvPr/>
        </p:nvGrpSpPr>
        <p:grpSpPr>
          <a:xfrm>
            <a:off x="7915032" y="222489"/>
            <a:ext cx="895960" cy="359739"/>
            <a:chOff x="1899" y="899"/>
            <a:chExt cx="4163" cy="1671"/>
          </a:xfrm>
        </p:grpSpPr>
        <p:sp>
          <p:nvSpPr>
            <p:cNvPr id="474" name="Google Shape;474;p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5" name="Google Shape;475;p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 name="Google Shape;476;p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 name="Google Shape;477;p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 name="Google Shape;478;p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 name="Google Shape;479;p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 name="Google Shape;480;p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 name="Google Shape;481;p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 name="Google Shape;482;p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 name="Google Shape;483;p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 name="Google Shape;484;p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5" name="Google Shape;485;p6"/>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6" name="Google Shape;486;p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 name="Google Shape;487;p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 name="Google Shape;488;p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 name="Google Shape;489;p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 name="Google Shape;490;p6"/>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 name="Google Shape;491;p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 name="Google Shape;492;p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 name="Google Shape;493;p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 name="Google Shape;494;p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 name="Google Shape;495;p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6" name="Google Shape;496;p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7" name="Google Shape;497;p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8" name="Google Shape;498;p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9" name="Google Shape;499;p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0" name="Google Shape;500;p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1" name="Google Shape;501;p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2" name="Google Shape;502;p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3" name="Google Shape;503;p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4" name="Google Shape;504;p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5" name="Google Shape;505;p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6" name="Google Shape;506;p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7" name="Google Shape;507;p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8" name="Google Shape;508;p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9" name="Google Shape;509;p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0" name="Google Shape;510;p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1" name="Google Shape;511;p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2" name="Google Shape;512;p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3" name="Google Shape;513;p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4" name="Google Shape;514;p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5" name="Google Shape;515;p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6" name="Google Shape;516;p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7" name="Google Shape;517;p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8" name="Google Shape;518;p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9" name="Google Shape;519;p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0" name="Google Shape;520;p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1" name="Google Shape;521;p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2" name="Google Shape;522;p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3" name="Google Shape;523;p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4" name="Google Shape;524;p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5" name="Google Shape;525;p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6" name="Google Shape;526;p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7" name="Google Shape;527;p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8" name="Google Shape;528;p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9" name="Google Shape;529;p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0" name="Google Shape;530;p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1" name="Google Shape;531;p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2" name="Google Shape;532;p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3" name="Google Shape;533;p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4" name="Google Shape;534;p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5" name="Google Shape;535;p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6" name="Google Shape;536;p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7" name="Google Shape;537;p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8" name="Google Shape;538;p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9" name="Google Shape;539;p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0" name="Google Shape;540;p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1" name="Google Shape;541;p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2" name="Google Shape;542;p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3" name="Google Shape;543;p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4" name="Google Shape;544;p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5" name="Google Shape;545;p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6" name="Google Shape;546;p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7" name="Google Shape;547;p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8" name="Google Shape;548;p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9" name="Google Shape;549;p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0" name="Google Shape;550;p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1" name="Google Shape;551;p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2" name="Google Shape;552;p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3" name="Google Shape;553;p6"/>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4" name="Google Shape;554;p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5" name="Google Shape;555;p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6" name="Google Shape;556;p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7" name="Google Shape;557;p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8" name="Google Shape;558;p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9" name="Google Shape;559;p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0" name="Google Shape;560;p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1" name="Google Shape;561;p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2" name="Google Shape;562;p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3" name="Google Shape;563;p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4" name="Google Shape;564;p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5" name="Google Shape;565;p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6" name="Google Shape;566;p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567" name="Google Shape;567;p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ey messages">
  <p:cSld name="Key messages">
    <p:bg>
      <p:bgPr>
        <a:solidFill>
          <a:schemeClr val="dk2"/>
        </a:solidFill>
        <a:effectLst/>
      </p:bgPr>
    </p:bg>
    <p:spTree>
      <p:nvGrpSpPr>
        <p:cNvPr id="1" name="Shape 568"/>
        <p:cNvGrpSpPr/>
        <p:nvPr/>
      </p:nvGrpSpPr>
      <p:grpSpPr>
        <a:xfrm>
          <a:off x="0" y="0"/>
          <a:ext cx="0" cy="0"/>
          <a:chOff x="0" y="0"/>
          <a:chExt cx="0" cy="0"/>
        </a:xfrm>
      </p:grpSpPr>
      <p:sp>
        <p:nvSpPr>
          <p:cNvPr id="569" name="Google Shape;569;p7"/>
          <p:cNvSpPr/>
          <p:nvPr/>
        </p:nvSpPr>
        <p:spPr>
          <a:xfrm>
            <a:off x="-1113164" y="313265"/>
            <a:ext cx="7365203" cy="515778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9803"/>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0" name="Google Shape;570;p7"/>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71" name="Google Shape;571;p7"/>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72" name="Google Shape;572;p7"/>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573" name="Google Shape;573;p7"/>
          <p:cNvSpPr txBox="1">
            <a:spLocks noGrp="1"/>
          </p:cNvSpPr>
          <p:nvPr>
            <p:ph type="body" idx="1"/>
          </p:nvPr>
        </p:nvSpPr>
        <p:spPr>
          <a:xfrm>
            <a:off x="671678" y="2991541"/>
            <a:ext cx="1712700" cy="1195800"/>
          </a:xfrm>
          <a:prstGeom prst="rect">
            <a:avLst/>
          </a:prstGeom>
          <a:noFill/>
          <a:ln>
            <a:noFill/>
          </a:ln>
        </p:spPr>
        <p:txBody>
          <a:bodyPr spcFirstLastPara="1" wrap="square" lIns="0" tIns="0" rIns="0" bIns="0" anchor="t" anchorCtr="0"/>
          <a:lstStyle>
            <a:lvl1pPr marL="457200" lvl="0" indent="-228600" algn="ctr">
              <a:lnSpc>
                <a:spcPct val="90000"/>
              </a:lnSpc>
              <a:spcBef>
                <a:spcPts val="300"/>
              </a:spcBef>
              <a:spcAft>
                <a:spcPts val="0"/>
              </a:spcAft>
              <a:buClr>
                <a:schemeClr val="lt1"/>
              </a:buClr>
              <a:buSzPts val="1500"/>
              <a:buNone/>
              <a:defRPr b="1">
                <a:solidFill>
                  <a:schemeClr val="lt1"/>
                </a:solidFill>
              </a:defRPr>
            </a:lvl1pPr>
            <a:lvl2pPr marL="914400" lvl="1" indent="-228600" algn="ctr">
              <a:lnSpc>
                <a:spcPct val="90000"/>
              </a:lnSpc>
              <a:spcBef>
                <a:spcPts val="300"/>
              </a:spcBef>
              <a:spcAft>
                <a:spcPts val="0"/>
              </a:spcAft>
              <a:buClr>
                <a:schemeClr val="lt1"/>
              </a:buClr>
              <a:buSzPts val="1400"/>
              <a:buNone/>
              <a:defRPr>
                <a:solidFill>
                  <a:schemeClr val="lt1"/>
                </a:solidFill>
              </a:defRPr>
            </a:lvl2pPr>
            <a:lvl3pPr marL="1371600" lvl="2" indent="-317500" algn="ctr">
              <a:lnSpc>
                <a:spcPct val="90000"/>
              </a:lnSpc>
              <a:spcBef>
                <a:spcPts val="300"/>
              </a:spcBef>
              <a:spcAft>
                <a:spcPts val="0"/>
              </a:spcAft>
              <a:buClr>
                <a:schemeClr val="lt1"/>
              </a:buClr>
              <a:buSzPts val="1400"/>
              <a:buChar char="•"/>
              <a:defRPr>
                <a:solidFill>
                  <a:srgbClr val="FF0000"/>
                </a:solidFill>
              </a:defRPr>
            </a:lvl3pPr>
            <a:lvl4pPr marL="1828800" lvl="3" indent="-304800" algn="ctr">
              <a:lnSpc>
                <a:spcPct val="90000"/>
              </a:lnSpc>
              <a:spcBef>
                <a:spcPts val="300"/>
              </a:spcBef>
              <a:spcAft>
                <a:spcPts val="0"/>
              </a:spcAft>
              <a:buClr>
                <a:schemeClr val="lt1"/>
              </a:buClr>
              <a:buSzPts val="1200"/>
              <a:buChar char="•"/>
              <a:defRPr>
                <a:solidFill>
                  <a:srgbClr val="FF0000"/>
                </a:solidFill>
              </a:defRPr>
            </a:lvl4pPr>
            <a:lvl5pPr marL="2286000" lvl="4" indent="-228600" algn="ctr">
              <a:lnSpc>
                <a:spcPct val="90000"/>
              </a:lnSpc>
              <a:spcBef>
                <a:spcPts val="600"/>
              </a:spcBef>
              <a:spcAft>
                <a:spcPts val="0"/>
              </a:spcAft>
              <a:buClr>
                <a:schemeClr val="lt1"/>
              </a:buClr>
              <a:buSzPts val="1500"/>
              <a:buNone/>
              <a:defRPr>
                <a:solidFill>
                  <a:schemeClr val="lt1"/>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574" name="Google Shape;574;p7"/>
          <p:cNvGrpSpPr/>
          <p:nvPr/>
        </p:nvGrpSpPr>
        <p:grpSpPr>
          <a:xfrm>
            <a:off x="7915032" y="222489"/>
            <a:ext cx="895960" cy="359739"/>
            <a:chOff x="1899" y="899"/>
            <a:chExt cx="4163" cy="1671"/>
          </a:xfrm>
        </p:grpSpPr>
        <p:sp>
          <p:nvSpPr>
            <p:cNvPr id="575" name="Google Shape;575;p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6" name="Google Shape;576;p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7" name="Google Shape;577;p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8" name="Google Shape;578;p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9" name="Google Shape;579;p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0" name="Google Shape;580;p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1" name="Google Shape;581;p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2" name="Google Shape;582;p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3" name="Google Shape;583;p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4" name="Google Shape;584;p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5" name="Google Shape;585;p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6" name="Google Shape;586;p7"/>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7" name="Google Shape;587;p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8" name="Google Shape;588;p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9" name="Google Shape;589;p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0" name="Google Shape;590;p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1" name="Google Shape;591;p7"/>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2" name="Google Shape;592;p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3" name="Google Shape;593;p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4" name="Google Shape;594;p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5" name="Google Shape;595;p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6" name="Google Shape;596;p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7" name="Google Shape;597;p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8" name="Google Shape;598;p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9" name="Google Shape;599;p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0" name="Google Shape;600;p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1" name="Google Shape;601;p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2" name="Google Shape;602;p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3" name="Google Shape;603;p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4" name="Google Shape;604;p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5" name="Google Shape;605;p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6" name="Google Shape;606;p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7" name="Google Shape;607;p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8" name="Google Shape;608;p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9" name="Google Shape;609;p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0" name="Google Shape;610;p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1" name="Google Shape;611;p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2" name="Google Shape;612;p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3" name="Google Shape;613;p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4" name="Google Shape;614;p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5" name="Google Shape;615;p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6" name="Google Shape;616;p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7" name="Google Shape;617;p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8" name="Google Shape;618;p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9" name="Google Shape;619;p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0" name="Google Shape;620;p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1" name="Google Shape;621;p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2" name="Google Shape;622;p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3" name="Google Shape;623;p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4" name="Google Shape;624;p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5" name="Google Shape;625;p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6" name="Google Shape;626;p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7" name="Google Shape;627;p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8" name="Google Shape;628;p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9" name="Google Shape;629;p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0" name="Google Shape;630;p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1" name="Google Shape;631;p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2" name="Google Shape;632;p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3" name="Google Shape;633;p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4" name="Google Shape;634;p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5" name="Google Shape;635;p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6" name="Google Shape;636;p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7" name="Google Shape;637;p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8" name="Google Shape;638;p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9" name="Google Shape;639;p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0" name="Google Shape;640;p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1" name="Google Shape;641;p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2" name="Google Shape;642;p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3" name="Google Shape;643;p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4" name="Google Shape;644;p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5" name="Google Shape;645;p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6" name="Google Shape;646;p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7" name="Google Shape;647;p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8" name="Google Shape;648;p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9" name="Google Shape;649;p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0" name="Google Shape;650;p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1" name="Google Shape;651;p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2" name="Google Shape;652;p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3" name="Google Shape;653;p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4" name="Google Shape;654;p7"/>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5" name="Google Shape;655;p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6" name="Google Shape;656;p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7" name="Google Shape;657;p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8" name="Google Shape;658;p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9" name="Google Shape;659;p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0" name="Google Shape;660;p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1" name="Google Shape;661;p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2" name="Google Shape;662;p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3" name="Google Shape;663;p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4" name="Google Shape;664;p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5" name="Google Shape;665;p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6" name="Google Shape;666;p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7" name="Google Shape;667;p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668" name="Google Shape;668;p7"/>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669" name="Google Shape;669;p7"/>
          <p:cNvSpPr txBox="1">
            <a:spLocks noGrp="1"/>
          </p:cNvSpPr>
          <p:nvPr>
            <p:ph type="title"/>
          </p:nvPr>
        </p:nvSpPr>
        <p:spPr>
          <a:xfrm>
            <a:off x="671678" y="641288"/>
            <a:ext cx="7244100" cy="942000"/>
          </a:xfrm>
          <a:prstGeom prst="rect">
            <a:avLst/>
          </a:prstGeom>
          <a:noFill/>
          <a:ln>
            <a:noFill/>
          </a:ln>
        </p:spPr>
        <p:txBody>
          <a:bodyPr spcFirstLastPara="1" wrap="square" lIns="0" tIns="0" rIns="0" bIns="0" anchor="b" anchorCtr="0"/>
          <a:lstStyle>
            <a:lvl1pPr lvl="0" algn="ctr">
              <a:lnSpc>
                <a:spcPct val="90000"/>
              </a:lnSpc>
              <a:spcBef>
                <a:spcPts val="0"/>
              </a:spcBef>
              <a:spcAft>
                <a:spcPts val="0"/>
              </a:spcAft>
              <a:buClr>
                <a:schemeClr val="lt1"/>
              </a:buClr>
              <a:buSzPts val="2100"/>
              <a:buFont typeface="Calibri"/>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grpSp>
        <p:nvGrpSpPr>
          <p:cNvPr id="670" name="Google Shape;670;p7"/>
          <p:cNvGrpSpPr/>
          <p:nvPr/>
        </p:nvGrpSpPr>
        <p:grpSpPr>
          <a:xfrm>
            <a:off x="-1530678" y="2991542"/>
            <a:ext cx="1404225" cy="2177094"/>
            <a:chOff x="6195941" y="562596"/>
            <a:chExt cx="1872300" cy="2902792"/>
          </a:xfrm>
        </p:grpSpPr>
        <p:grpSp>
          <p:nvGrpSpPr>
            <p:cNvPr id="671" name="Google Shape;671;p7"/>
            <p:cNvGrpSpPr/>
            <p:nvPr/>
          </p:nvGrpSpPr>
          <p:grpSpPr>
            <a:xfrm>
              <a:off x="6195941" y="832605"/>
              <a:ext cx="1872300" cy="2632784"/>
              <a:chOff x="-1872716" y="660661"/>
              <a:chExt cx="1872300" cy="1974637"/>
            </a:xfrm>
          </p:grpSpPr>
          <p:sp>
            <p:nvSpPr>
              <p:cNvPr id="672" name="Google Shape;672;p7"/>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673" name="Google Shape;673;p7"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674" name="Google Shape;674;p7"/>
            <p:cNvGrpSpPr/>
            <p:nvPr/>
          </p:nvGrpSpPr>
          <p:grpSpPr>
            <a:xfrm>
              <a:off x="6303954" y="562596"/>
              <a:ext cx="540000" cy="540000"/>
              <a:chOff x="6303954" y="562596"/>
              <a:chExt cx="540000" cy="540000"/>
            </a:xfrm>
          </p:grpSpPr>
          <p:sp>
            <p:nvSpPr>
              <p:cNvPr id="675" name="Google Shape;675;p7"/>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676" name="Google Shape;676;p7"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677" name="Google Shape;677;p7"/>
          <p:cNvSpPr txBox="1">
            <a:spLocks noGrp="1"/>
          </p:cNvSpPr>
          <p:nvPr>
            <p:ph type="body" idx="2"/>
          </p:nvPr>
        </p:nvSpPr>
        <p:spPr>
          <a:xfrm>
            <a:off x="2695358" y="2992784"/>
            <a:ext cx="1712700" cy="1195800"/>
          </a:xfrm>
          <a:prstGeom prst="rect">
            <a:avLst/>
          </a:prstGeom>
          <a:noFill/>
          <a:ln>
            <a:noFill/>
          </a:ln>
        </p:spPr>
        <p:txBody>
          <a:bodyPr spcFirstLastPara="1" wrap="square" lIns="0" tIns="0" rIns="0" bIns="0" anchor="t" anchorCtr="0"/>
          <a:lstStyle>
            <a:lvl1pPr marL="457200" lvl="0" indent="-228600" algn="ctr">
              <a:lnSpc>
                <a:spcPct val="90000"/>
              </a:lnSpc>
              <a:spcBef>
                <a:spcPts val="300"/>
              </a:spcBef>
              <a:spcAft>
                <a:spcPts val="0"/>
              </a:spcAft>
              <a:buClr>
                <a:schemeClr val="lt1"/>
              </a:buClr>
              <a:buSzPts val="1500"/>
              <a:buNone/>
              <a:defRPr b="1">
                <a:solidFill>
                  <a:schemeClr val="lt1"/>
                </a:solidFill>
              </a:defRPr>
            </a:lvl1pPr>
            <a:lvl2pPr marL="914400" lvl="1" indent="-228600" algn="ctr">
              <a:lnSpc>
                <a:spcPct val="90000"/>
              </a:lnSpc>
              <a:spcBef>
                <a:spcPts val="300"/>
              </a:spcBef>
              <a:spcAft>
                <a:spcPts val="0"/>
              </a:spcAft>
              <a:buClr>
                <a:schemeClr val="lt1"/>
              </a:buClr>
              <a:buSzPts val="1400"/>
              <a:buNone/>
              <a:defRPr>
                <a:solidFill>
                  <a:schemeClr val="lt1"/>
                </a:solidFill>
              </a:defRPr>
            </a:lvl2pPr>
            <a:lvl3pPr marL="1371600" lvl="2" indent="-317500" algn="ctr">
              <a:lnSpc>
                <a:spcPct val="90000"/>
              </a:lnSpc>
              <a:spcBef>
                <a:spcPts val="300"/>
              </a:spcBef>
              <a:spcAft>
                <a:spcPts val="0"/>
              </a:spcAft>
              <a:buClr>
                <a:schemeClr val="lt1"/>
              </a:buClr>
              <a:buSzPts val="1400"/>
              <a:buChar char="•"/>
              <a:defRPr>
                <a:solidFill>
                  <a:srgbClr val="FF0000"/>
                </a:solidFill>
              </a:defRPr>
            </a:lvl3pPr>
            <a:lvl4pPr marL="1828800" lvl="3" indent="-304800" algn="ctr">
              <a:lnSpc>
                <a:spcPct val="90000"/>
              </a:lnSpc>
              <a:spcBef>
                <a:spcPts val="300"/>
              </a:spcBef>
              <a:spcAft>
                <a:spcPts val="0"/>
              </a:spcAft>
              <a:buClr>
                <a:schemeClr val="lt1"/>
              </a:buClr>
              <a:buSzPts val="1200"/>
              <a:buChar char="•"/>
              <a:defRPr>
                <a:solidFill>
                  <a:srgbClr val="FF0000"/>
                </a:solidFill>
              </a:defRPr>
            </a:lvl4pPr>
            <a:lvl5pPr marL="2286000" lvl="4" indent="-228600" algn="ctr">
              <a:lnSpc>
                <a:spcPct val="90000"/>
              </a:lnSpc>
              <a:spcBef>
                <a:spcPts val="600"/>
              </a:spcBef>
              <a:spcAft>
                <a:spcPts val="0"/>
              </a:spcAft>
              <a:buClr>
                <a:schemeClr val="lt1"/>
              </a:buClr>
              <a:buSzPts val="1500"/>
              <a:buNone/>
              <a:defRPr>
                <a:solidFill>
                  <a:schemeClr val="lt1"/>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8" name="Google Shape;678;p7"/>
          <p:cNvSpPr txBox="1">
            <a:spLocks noGrp="1"/>
          </p:cNvSpPr>
          <p:nvPr>
            <p:ph type="body" idx="3"/>
          </p:nvPr>
        </p:nvSpPr>
        <p:spPr>
          <a:xfrm>
            <a:off x="4719037" y="2994027"/>
            <a:ext cx="1712700" cy="1195800"/>
          </a:xfrm>
          <a:prstGeom prst="rect">
            <a:avLst/>
          </a:prstGeom>
          <a:noFill/>
          <a:ln>
            <a:noFill/>
          </a:ln>
        </p:spPr>
        <p:txBody>
          <a:bodyPr spcFirstLastPara="1" wrap="square" lIns="0" tIns="0" rIns="0" bIns="0" anchor="t" anchorCtr="0"/>
          <a:lstStyle>
            <a:lvl1pPr marL="457200" lvl="0" indent="-228600" algn="ctr">
              <a:lnSpc>
                <a:spcPct val="90000"/>
              </a:lnSpc>
              <a:spcBef>
                <a:spcPts val="300"/>
              </a:spcBef>
              <a:spcAft>
                <a:spcPts val="0"/>
              </a:spcAft>
              <a:buClr>
                <a:schemeClr val="lt1"/>
              </a:buClr>
              <a:buSzPts val="1500"/>
              <a:buNone/>
              <a:defRPr b="1">
                <a:solidFill>
                  <a:schemeClr val="lt1"/>
                </a:solidFill>
              </a:defRPr>
            </a:lvl1pPr>
            <a:lvl2pPr marL="914400" lvl="1" indent="-228600" algn="ctr">
              <a:lnSpc>
                <a:spcPct val="90000"/>
              </a:lnSpc>
              <a:spcBef>
                <a:spcPts val="300"/>
              </a:spcBef>
              <a:spcAft>
                <a:spcPts val="0"/>
              </a:spcAft>
              <a:buClr>
                <a:schemeClr val="lt1"/>
              </a:buClr>
              <a:buSzPts val="1400"/>
              <a:buNone/>
              <a:defRPr>
                <a:solidFill>
                  <a:schemeClr val="lt1"/>
                </a:solidFill>
              </a:defRPr>
            </a:lvl2pPr>
            <a:lvl3pPr marL="1371600" lvl="2" indent="-317500" algn="ctr">
              <a:lnSpc>
                <a:spcPct val="90000"/>
              </a:lnSpc>
              <a:spcBef>
                <a:spcPts val="300"/>
              </a:spcBef>
              <a:spcAft>
                <a:spcPts val="0"/>
              </a:spcAft>
              <a:buClr>
                <a:schemeClr val="lt1"/>
              </a:buClr>
              <a:buSzPts val="1400"/>
              <a:buChar char="•"/>
              <a:defRPr>
                <a:solidFill>
                  <a:srgbClr val="FF0000"/>
                </a:solidFill>
              </a:defRPr>
            </a:lvl3pPr>
            <a:lvl4pPr marL="1828800" lvl="3" indent="-304800" algn="ctr">
              <a:lnSpc>
                <a:spcPct val="90000"/>
              </a:lnSpc>
              <a:spcBef>
                <a:spcPts val="300"/>
              </a:spcBef>
              <a:spcAft>
                <a:spcPts val="0"/>
              </a:spcAft>
              <a:buClr>
                <a:schemeClr val="lt1"/>
              </a:buClr>
              <a:buSzPts val="1200"/>
              <a:buChar char="•"/>
              <a:defRPr>
                <a:solidFill>
                  <a:srgbClr val="FF0000"/>
                </a:solidFill>
              </a:defRPr>
            </a:lvl4pPr>
            <a:lvl5pPr marL="2286000" lvl="4" indent="-228600" algn="ctr">
              <a:lnSpc>
                <a:spcPct val="90000"/>
              </a:lnSpc>
              <a:spcBef>
                <a:spcPts val="600"/>
              </a:spcBef>
              <a:spcAft>
                <a:spcPts val="0"/>
              </a:spcAft>
              <a:buClr>
                <a:schemeClr val="lt1"/>
              </a:buClr>
              <a:buSzPts val="1500"/>
              <a:buNone/>
              <a:defRPr>
                <a:solidFill>
                  <a:schemeClr val="lt1"/>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9" name="Google Shape;679;p7"/>
          <p:cNvSpPr txBox="1">
            <a:spLocks noGrp="1"/>
          </p:cNvSpPr>
          <p:nvPr>
            <p:ph type="body" idx="4"/>
          </p:nvPr>
        </p:nvSpPr>
        <p:spPr>
          <a:xfrm>
            <a:off x="6742717" y="2995270"/>
            <a:ext cx="1712700" cy="1195800"/>
          </a:xfrm>
          <a:prstGeom prst="rect">
            <a:avLst/>
          </a:prstGeom>
          <a:noFill/>
          <a:ln>
            <a:noFill/>
          </a:ln>
        </p:spPr>
        <p:txBody>
          <a:bodyPr spcFirstLastPara="1" wrap="square" lIns="0" tIns="0" rIns="0" bIns="0" anchor="t" anchorCtr="0"/>
          <a:lstStyle>
            <a:lvl1pPr marL="457200" lvl="0" indent="-228600" algn="ctr">
              <a:lnSpc>
                <a:spcPct val="90000"/>
              </a:lnSpc>
              <a:spcBef>
                <a:spcPts val="300"/>
              </a:spcBef>
              <a:spcAft>
                <a:spcPts val="0"/>
              </a:spcAft>
              <a:buClr>
                <a:schemeClr val="lt1"/>
              </a:buClr>
              <a:buSzPts val="1500"/>
              <a:buNone/>
              <a:defRPr b="1">
                <a:solidFill>
                  <a:schemeClr val="lt1"/>
                </a:solidFill>
              </a:defRPr>
            </a:lvl1pPr>
            <a:lvl2pPr marL="914400" lvl="1" indent="-228600" algn="ctr">
              <a:lnSpc>
                <a:spcPct val="90000"/>
              </a:lnSpc>
              <a:spcBef>
                <a:spcPts val="300"/>
              </a:spcBef>
              <a:spcAft>
                <a:spcPts val="0"/>
              </a:spcAft>
              <a:buClr>
                <a:schemeClr val="lt1"/>
              </a:buClr>
              <a:buSzPts val="1400"/>
              <a:buNone/>
              <a:defRPr>
                <a:solidFill>
                  <a:schemeClr val="lt1"/>
                </a:solidFill>
              </a:defRPr>
            </a:lvl2pPr>
            <a:lvl3pPr marL="1371600" lvl="2" indent="-317500" algn="ctr">
              <a:lnSpc>
                <a:spcPct val="90000"/>
              </a:lnSpc>
              <a:spcBef>
                <a:spcPts val="300"/>
              </a:spcBef>
              <a:spcAft>
                <a:spcPts val="0"/>
              </a:spcAft>
              <a:buClr>
                <a:schemeClr val="lt1"/>
              </a:buClr>
              <a:buSzPts val="1400"/>
              <a:buChar char="•"/>
              <a:defRPr>
                <a:solidFill>
                  <a:srgbClr val="FF0000"/>
                </a:solidFill>
              </a:defRPr>
            </a:lvl3pPr>
            <a:lvl4pPr marL="1828800" lvl="3" indent="-304800" algn="ctr">
              <a:lnSpc>
                <a:spcPct val="90000"/>
              </a:lnSpc>
              <a:spcBef>
                <a:spcPts val="300"/>
              </a:spcBef>
              <a:spcAft>
                <a:spcPts val="0"/>
              </a:spcAft>
              <a:buClr>
                <a:schemeClr val="lt1"/>
              </a:buClr>
              <a:buSzPts val="1200"/>
              <a:buChar char="•"/>
              <a:defRPr>
                <a:solidFill>
                  <a:srgbClr val="FF0000"/>
                </a:solidFill>
              </a:defRPr>
            </a:lvl4pPr>
            <a:lvl5pPr marL="2286000" lvl="4" indent="-228600" algn="ctr">
              <a:lnSpc>
                <a:spcPct val="90000"/>
              </a:lnSpc>
              <a:spcBef>
                <a:spcPts val="600"/>
              </a:spcBef>
              <a:spcAft>
                <a:spcPts val="0"/>
              </a:spcAft>
              <a:buClr>
                <a:schemeClr val="lt1"/>
              </a:buClr>
              <a:buSzPts val="1500"/>
              <a:buNone/>
              <a:defRPr>
                <a:solidFill>
                  <a:schemeClr val="lt1"/>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680" name="Google Shape;680;p7"/>
          <p:cNvGrpSpPr/>
          <p:nvPr/>
        </p:nvGrpSpPr>
        <p:grpSpPr>
          <a:xfrm>
            <a:off x="-1449668" y="146875"/>
            <a:ext cx="1026225" cy="2044304"/>
            <a:chOff x="-1555624" y="1196393"/>
            <a:chExt cx="1368300" cy="2725739"/>
          </a:xfrm>
        </p:grpSpPr>
        <p:grpSp>
          <p:nvGrpSpPr>
            <p:cNvPr id="681" name="Google Shape;681;p7"/>
            <p:cNvGrpSpPr/>
            <p:nvPr/>
          </p:nvGrpSpPr>
          <p:grpSpPr>
            <a:xfrm>
              <a:off x="-1555624" y="1488707"/>
              <a:ext cx="1368300" cy="2433425"/>
              <a:chOff x="-1836712" y="3275837"/>
              <a:chExt cx="1368300" cy="2433425"/>
            </a:xfrm>
          </p:grpSpPr>
          <p:sp>
            <p:nvSpPr>
              <p:cNvPr id="682" name="Google Shape;682;p7"/>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background 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&gt;Solid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a:p>
            </p:txBody>
          </p:sp>
          <p:pic>
            <p:nvPicPr>
              <p:cNvPr id="683" name="Google Shape;683;p7"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684" name="Google Shape;684;p7"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685" name="Google Shape;685;p7"/>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full image and 2 x content">
  <p:cSld name="Title, full image and 2 x content">
    <p:bg>
      <p:bgPr>
        <a:blipFill>
          <a:blip r:embed="rId2">
            <a:alphaModFix/>
          </a:blip>
          <a:stretch>
            <a:fillRect/>
          </a:stretch>
        </a:blipFill>
        <a:effectLst/>
      </p:bgPr>
    </p:bg>
    <p:spTree>
      <p:nvGrpSpPr>
        <p:cNvPr id="1" name="Shape 686"/>
        <p:cNvGrpSpPr/>
        <p:nvPr/>
      </p:nvGrpSpPr>
      <p:grpSpPr>
        <a:xfrm>
          <a:off x="0" y="0"/>
          <a:ext cx="0" cy="0"/>
          <a:chOff x="0" y="0"/>
          <a:chExt cx="0" cy="0"/>
        </a:xfrm>
      </p:grpSpPr>
      <p:sp>
        <p:nvSpPr>
          <p:cNvPr id="687" name="Google Shape;687;p8"/>
          <p:cNvSpPr/>
          <p:nvPr/>
        </p:nvSpPr>
        <p:spPr>
          <a:xfrm>
            <a:off x="0" y="0"/>
            <a:ext cx="9144000" cy="5143500"/>
          </a:xfrm>
          <a:prstGeom prst="rect">
            <a:avLst/>
          </a:prstGeom>
          <a:solidFill>
            <a:srgbClr val="000000">
              <a:alpha val="69803"/>
            </a:srgb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88" name="Google Shape;688;p8"/>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lt1"/>
              </a:buClr>
              <a:buSzPts val="2100"/>
              <a:buFont typeface="Calibri"/>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89" name="Google Shape;689;p8"/>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90" name="Google Shape;690;p8"/>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91" name="Google Shape;691;p8"/>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692" name="Google Shape;692;p8"/>
          <p:cNvSpPr txBox="1">
            <a:spLocks noGrp="1"/>
          </p:cNvSpPr>
          <p:nvPr>
            <p:ph type="body" idx="1"/>
          </p:nvPr>
        </p:nvSpPr>
        <p:spPr>
          <a:xfrm>
            <a:off x="386100" y="1697954"/>
            <a:ext cx="3353700" cy="27723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lt1"/>
              </a:buClr>
              <a:buSzPts val="1500"/>
              <a:buNone/>
              <a:defRPr>
                <a:solidFill>
                  <a:schemeClr val="lt1"/>
                </a:solidFill>
              </a:defRPr>
            </a:lvl1pPr>
            <a:lvl2pPr marL="914400" lvl="1" indent="-228600" algn="l">
              <a:lnSpc>
                <a:spcPct val="90000"/>
              </a:lnSpc>
              <a:spcBef>
                <a:spcPts val="300"/>
              </a:spcBef>
              <a:spcAft>
                <a:spcPts val="0"/>
              </a:spcAft>
              <a:buClr>
                <a:schemeClr val="lt1"/>
              </a:buClr>
              <a:buSzPts val="1400"/>
              <a:buNone/>
              <a:defRPr>
                <a:solidFill>
                  <a:schemeClr val="lt1"/>
                </a:solidFill>
              </a:defRPr>
            </a:lvl2pPr>
            <a:lvl3pPr marL="1371600" lvl="2" indent="-317500" algn="l">
              <a:lnSpc>
                <a:spcPct val="90000"/>
              </a:lnSpc>
              <a:spcBef>
                <a:spcPts val="300"/>
              </a:spcBef>
              <a:spcAft>
                <a:spcPts val="0"/>
              </a:spcAft>
              <a:buClr>
                <a:schemeClr val="lt1"/>
              </a:buClr>
              <a:buSzPts val="1400"/>
              <a:buChar char="•"/>
              <a:defRPr>
                <a:solidFill>
                  <a:schemeClr val="lt1"/>
                </a:solidFill>
              </a:defRPr>
            </a:lvl3pPr>
            <a:lvl4pPr marL="1828800" lvl="3" indent="-304800" algn="l">
              <a:lnSpc>
                <a:spcPct val="90000"/>
              </a:lnSpc>
              <a:spcBef>
                <a:spcPts val="300"/>
              </a:spcBef>
              <a:spcAft>
                <a:spcPts val="0"/>
              </a:spcAft>
              <a:buClr>
                <a:schemeClr val="lt1"/>
              </a:buClr>
              <a:buSzPts val="1200"/>
              <a:buChar char="•"/>
              <a:defRPr>
                <a:solidFill>
                  <a:schemeClr val="lt1"/>
                </a:solidFill>
              </a:defRPr>
            </a:lvl4pPr>
            <a:lvl5pPr marL="2286000" lvl="4" indent="-228600" algn="l">
              <a:lnSpc>
                <a:spcPct val="90000"/>
              </a:lnSpc>
              <a:spcBef>
                <a:spcPts val="600"/>
              </a:spcBef>
              <a:spcAft>
                <a:spcPts val="0"/>
              </a:spcAft>
              <a:buClr>
                <a:schemeClr val="lt1"/>
              </a:buClr>
              <a:buSzPts val="1500"/>
              <a:buNone/>
              <a:defRPr>
                <a:solidFill>
                  <a:schemeClr val="lt1"/>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693" name="Google Shape;693;p8"/>
          <p:cNvGrpSpPr/>
          <p:nvPr/>
        </p:nvGrpSpPr>
        <p:grpSpPr>
          <a:xfrm>
            <a:off x="-1530678" y="2991542"/>
            <a:ext cx="1404225" cy="2177094"/>
            <a:chOff x="6195941" y="562596"/>
            <a:chExt cx="1872300" cy="2902792"/>
          </a:xfrm>
        </p:grpSpPr>
        <p:grpSp>
          <p:nvGrpSpPr>
            <p:cNvPr id="694" name="Google Shape;694;p8"/>
            <p:cNvGrpSpPr/>
            <p:nvPr/>
          </p:nvGrpSpPr>
          <p:grpSpPr>
            <a:xfrm>
              <a:off x="6195941" y="832605"/>
              <a:ext cx="1872300" cy="2632784"/>
              <a:chOff x="-1872716" y="660661"/>
              <a:chExt cx="1872300" cy="1974637"/>
            </a:xfrm>
          </p:grpSpPr>
          <p:sp>
            <p:nvSpPr>
              <p:cNvPr id="695" name="Google Shape;695;p8"/>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696" name="Google Shape;696;p8"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697" name="Google Shape;697;p8"/>
            <p:cNvGrpSpPr/>
            <p:nvPr/>
          </p:nvGrpSpPr>
          <p:grpSpPr>
            <a:xfrm>
              <a:off x="6303954" y="562596"/>
              <a:ext cx="540000" cy="540000"/>
              <a:chOff x="6303954" y="562596"/>
              <a:chExt cx="540000" cy="540000"/>
            </a:xfrm>
          </p:grpSpPr>
          <p:sp>
            <p:nvSpPr>
              <p:cNvPr id="698" name="Google Shape;698;p8"/>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699" name="Google Shape;699;p8"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700" name="Google Shape;700;p8"/>
          <p:cNvSpPr/>
          <p:nvPr/>
        </p:nvSpPr>
        <p:spPr>
          <a:xfrm>
            <a:off x="-2760034" y="234346"/>
            <a:ext cx="6559688" cy="45936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dk2">
              <a:alpha val="29803"/>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01" name="Google Shape;701;p8"/>
          <p:cNvGrpSpPr/>
          <p:nvPr/>
        </p:nvGrpSpPr>
        <p:grpSpPr>
          <a:xfrm>
            <a:off x="7915032" y="222489"/>
            <a:ext cx="895960" cy="359739"/>
            <a:chOff x="1899" y="899"/>
            <a:chExt cx="4163" cy="1671"/>
          </a:xfrm>
        </p:grpSpPr>
        <p:sp>
          <p:nvSpPr>
            <p:cNvPr id="702" name="Google Shape;702;p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3" name="Google Shape;703;p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4" name="Google Shape;704;p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5" name="Google Shape;705;p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6" name="Google Shape;706;p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7" name="Google Shape;707;p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8" name="Google Shape;708;p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9" name="Google Shape;709;p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0" name="Google Shape;710;p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1" name="Google Shape;711;p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2" name="Google Shape;712;p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3" name="Google Shape;713;p8"/>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4" name="Google Shape;714;p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5" name="Google Shape;715;p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6" name="Google Shape;716;p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7" name="Google Shape;717;p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8" name="Google Shape;718;p8"/>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9" name="Google Shape;719;p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0" name="Google Shape;720;p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1" name="Google Shape;721;p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2" name="Google Shape;722;p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3" name="Google Shape;723;p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4" name="Google Shape;724;p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5" name="Google Shape;725;p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6" name="Google Shape;726;p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7" name="Google Shape;727;p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8" name="Google Shape;728;p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9" name="Google Shape;729;p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0" name="Google Shape;730;p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1" name="Google Shape;731;p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2" name="Google Shape;732;p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3" name="Google Shape;733;p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4" name="Google Shape;734;p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5" name="Google Shape;735;p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6" name="Google Shape;736;p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7" name="Google Shape;737;p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8" name="Google Shape;738;p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9" name="Google Shape;739;p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0" name="Google Shape;740;p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1" name="Google Shape;741;p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2" name="Google Shape;742;p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3" name="Google Shape;743;p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4" name="Google Shape;744;p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5" name="Google Shape;745;p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6" name="Google Shape;746;p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7" name="Google Shape;747;p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8" name="Google Shape;748;p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9" name="Google Shape;749;p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0" name="Google Shape;750;p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1" name="Google Shape;751;p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2" name="Google Shape;752;p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3" name="Google Shape;753;p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4" name="Google Shape;754;p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5" name="Google Shape;755;p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6" name="Google Shape;756;p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7" name="Google Shape;757;p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8" name="Google Shape;758;p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9" name="Google Shape;759;p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0" name="Google Shape;760;p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1" name="Google Shape;761;p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2" name="Google Shape;762;p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3" name="Google Shape;763;p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4" name="Google Shape;764;p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5" name="Google Shape;765;p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6" name="Google Shape;766;p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7" name="Google Shape;767;p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8" name="Google Shape;768;p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9" name="Google Shape;769;p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0" name="Google Shape;770;p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1" name="Google Shape;771;p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2" name="Google Shape;772;p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3" name="Google Shape;773;p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4" name="Google Shape;774;p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5" name="Google Shape;775;p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6" name="Google Shape;776;p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7" name="Google Shape;777;p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8" name="Google Shape;778;p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9" name="Google Shape;779;p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0" name="Google Shape;780;p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1" name="Google Shape;781;p8"/>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2" name="Google Shape;782;p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3" name="Google Shape;783;p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4" name="Google Shape;784;p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5" name="Google Shape;785;p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6" name="Google Shape;786;p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7" name="Google Shape;787;p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8" name="Google Shape;788;p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9" name="Google Shape;789;p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0" name="Google Shape;790;p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1" name="Google Shape;791;p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2" name="Google Shape;792;p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3" name="Google Shape;793;p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4" name="Google Shape;794;p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795" name="Google Shape;795;p8"/>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796" name="Google Shape;796;p8"/>
          <p:cNvSpPr txBox="1">
            <a:spLocks noGrp="1"/>
          </p:cNvSpPr>
          <p:nvPr>
            <p:ph type="body" idx="2"/>
          </p:nvPr>
        </p:nvSpPr>
        <p:spPr>
          <a:xfrm>
            <a:off x="4141651" y="1697954"/>
            <a:ext cx="3353700" cy="27723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lt1"/>
              </a:buClr>
              <a:buSzPts val="1500"/>
              <a:buNone/>
              <a:defRPr>
                <a:solidFill>
                  <a:schemeClr val="lt1"/>
                </a:solidFill>
              </a:defRPr>
            </a:lvl1pPr>
            <a:lvl2pPr marL="914400" lvl="1" indent="-228600" algn="l">
              <a:lnSpc>
                <a:spcPct val="90000"/>
              </a:lnSpc>
              <a:spcBef>
                <a:spcPts val="300"/>
              </a:spcBef>
              <a:spcAft>
                <a:spcPts val="0"/>
              </a:spcAft>
              <a:buClr>
                <a:schemeClr val="lt1"/>
              </a:buClr>
              <a:buSzPts val="1400"/>
              <a:buNone/>
              <a:defRPr>
                <a:solidFill>
                  <a:schemeClr val="lt1"/>
                </a:solidFill>
              </a:defRPr>
            </a:lvl2pPr>
            <a:lvl3pPr marL="1371600" lvl="2" indent="-317500" algn="l">
              <a:lnSpc>
                <a:spcPct val="90000"/>
              </a:lnSpc>
              <a:spcBef>
                <a:spcPts val="300"/>
              </a:spcBef>
              <a:spcAft>
                <a:spcPts val="0"/>
              </a:spcAft>
              <a:buClr>
                <a:schemeClr val="lt1"/>
              </a:buClr>
              <a:buSzPts val="1400"/>
              <a:buChar char="•"/>
              <a:defRPr>
                <a:solidFill>
                  <a:schemeClr val="lt1"/>
                </a:solidFill>
              </a:defRPr>
            </a:lvl3pPr>
            <a:lvl4pPr marL="1828800" lvl="3" indent="-304800" algn="l">
              <a:lnSpc>
                <a:spcPct val="90000"/>
              </a:lnSpc>
              <a:spcBef>
                <a:spcPts val="300"/>
              </a:spcBef>
              <a:spcAft>
                <a:spcPts val="0"/>
              </a:spcAft>
              <a:buClr>
                <a:schemeClr val="lt1"/>
              </a:buClr>
              <a:buSzPts val="1200"/>
              <a:buChar char="•"/>
              <a:defRPr>
                <a:solidFill>
                  <a:schemeClr val="lt1"/>
                </a:solidFill>
              </a:defRPr>
            </a:lvl4pPr>
            <a:lvl5pPr marL="2286000" lvl="4" indent="-228600" algn="l">
              <a:lnSpc>
                <a:spcPct val="90000"/>
              </a:lnSpc>
              <a:spcBef>
                <a:spcPts val="600"/>
              </a:spcBef>
              <a:spcAft>
                <a:spcPts val="0"/>
              </a:spcAft>
              <a:buClr>
                <a:schemeClr val="lt1"/>
              </a:buClr>
              <a:buSzPts val="1500"/>
              <a:buNone/>
              <a:defRPr>
                <a:solidFill>
                  <a:schemeClr val="lt1"/>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797" name="Google Shape;797;p8"/>
          <p:cNvGrpSpPr/>
          <p:nvPr/>
        </p:nvGrpSpPr>
        <p:grpSpPr>
          <a:xfrm>
            <a:off x="-1530678" y="653649"/>
            <a:ext cx="1026225" cy="1698128"/>
            <a:chOff x="-1836712" y="2937191"/>
            <a:chExt cx="1368300" cy="2264171"/>
          </a:xfrm>
        </p:grpSpPr>
        <p:pic>
          <p:nvPicPr>
            <p:cNvPr id="798" name="Google Shape;798;p8"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799" name="Google Shape;799;p8"/>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800" name="Google Shape;800;p8"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Front cover: White">
  <p:cSld name="Front cover: White">
    <p:bg>
      <p:bgPr>
        <a:solidFill>
          <a:schemeClr val="lt1"/>
        </a:solidFill>
        <a:effectLst/>
      </p:bgPr>
    </p:bg>
    <p:spTree>
      <p:nvGrpSpPr>
        <p:cNvPr id="1" name="Shape 801"/>
        <p:cNvGrpSpPr/>
        <p:nvPr/>
      </p:nvGrpSpPr>
      <p:grpSpPr>
        <a:xfrm>
          <a:off x="0" y="0"/>
          <a:ext cx="0" cy="0"/>
          <a:chOff x="0" y="0"/>
          <a:chExt cx="0" cy="0"/>
        </a:xfrm>
      </p:grpSpPr>
      <p:sp>
        <p:nvSpPr>
          <p:cNvPr id="802" name="Google Shape;802;p9"/>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03" name="Google Shape;803;p9"/>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4" name="Google Shape;804;p9"/>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5" name="Google Shape;805;p9"/>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806" name="Google Shape;806;p9"/>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accent2"/>
              </a:buClr>
              <a:buSzPts val="3000"/>
              <a:buFont typeface="Calibri"/>
              <a:buNone/>
              <a:defRPr sz="3000">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07" name="Google Shape;807;p9"/>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dk2"/>
              </a:buClr>
              <a:buSzPts val="1500"/>
              <a:buNone/>
              <a:defRPr sz="1500">
                <a:solidFill>
                  <a:schemeClr val="dk2"/>
                </a:solidFill>
              </a:defRPr>
            </a:lvl1pPr>
            <a:lvl2pPr marL="914400" lvl="1" indent="-228600" algn="l">
              <a:lnSpc>
                <a:spcPct val="90000"/>
              </a:lnSpc>
              <a:spcBef>
                <a:spcPts val="300"/>
              </a:spcBef>
              <a:spcAft>
                <a:spcPts val="0"/>
              </a:spcAft>
              <a:buClr>
                <a:schemeClr val="dk2"/>
              </a:buClr>
              <a:buSzPts val="1400"/>
              <a:buNone/>
              <a:defRPr sz="1400">
                <a:solidFill>
                  <a:schemeClr val="dk2"/>
                </a:solidFill>
              </a:defRPr>
            </a:lvl2pPr>
            <a:lvl3pPr marL="1371600" lvl="2" indent="-317500" algn="l">
              <a:lnSpc>
                <a:spcPct val="90000"/>
              </a:lnSpc>
              <a:spcBef>
                <a:spcPts val="300"/>
              </a:spcBef>
              <a:spcAft>
                <a:spcPts val="0"/>
              </a:spcAft>
              <a:buSzPts val="1400"/>
              <a:buChar char="•"/>
              <a:defRPr>
                <a:solidFill>
                  <a:srgbClr val="FF0000"/>
                </a:solidFill>
              </a:defRPr>
            </a:lvl3pPr>
            <a:lvl4pPr marL="1828800" lvl="3" indent="-304800" algn="l">
              <a:lnSpc>
                <a:spcPct val="90000"/>
              </a:lnSpc>
              <a:spcBef>
                <a:spcPts val="300"/>
              </a:spcBef>
              <a:spcAft>
                <a:spcPts val="0"/>
              </a:spcAft>
              <a:buSzPts val="1200"/>
              <a:buChar char="•"/>
              <a:defRPr>
                <a:solidFill>
                  <a:srgbClr val="FF0000"/>
                </a:solidFill>
              </a:defRPr>
            </a:lvl4pPr>
            <a:lvl5pPr marL="2286000" lvl="4" indent="-228600" algn="l">
              <a:lnSpc>
                <a:spcPct val="90000"/>
              </a:lnSpc>
              <a:spcBef>
                <a:spcPts val="600"/>
              </a:spcBef>
              <a:spcAft>
                <a:spcPts val="0"/>
              </a:spcAft>
              <a:buClr>
                <a:srgbClr val="FF0000"/>
              </a:buClr>
              <a:buSzPts val="1500"/>
              <a:buNone/>
              <a:defRPr>
                <a:solidFill>
                  <a:srgbClr val="FF0000"/>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808" name="Google Shape;808;p9"/>
          <p:cNvGrpSpPr/>
          <p:nvPr/>
        </p:nvGrpSpPr>
        <p:grpSpPr>
          <a:xfrm>
            <a:off x="5221340" y="819718"/>
            <a:ext cx="1861928" cy="747587"/>
            <a:chOff x="1899" y="899"/>
            <a:chExt cx="4163" cy="1671"/>
          </a:xfrm>
        </p:grpSpPr>
        <p:sp>
          <p:nvSpPr>
            <p:cNvPr id="809" name="Google Shape;809;p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0" name="Google Shape;810;p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1" name="Google Shape;811;p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2" name="Google Shape;812;p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3" name="Google Shape;813;p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4" name="Google Shape;814;p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5" name="Google Shape;815;p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6" name="Google Shape;816;p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7" name="Google Shape;817;p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8" name="Google Shape;818;p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9" name="Google Shape;819;p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0" name="Google Shape;820;p9"/>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1" name="Google Shape;821;p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2" name="Google Shape;822;p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3" name="Google Shape;823;p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4" name="Google Shape;824;p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5" name="Google Shape;825;p9"/>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6" name="Google Shape;826;p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7" name="Google Shape;827;p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8" name="Google Shape;828;p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9" name="Google Shape;829;p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0" name="Google Shape;830;p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1" name="Google Shape;831;p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2" name="Google Shape;832;p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3" name="Google Shape;833;p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4" name="Google Shape;834;p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5" name="Google Shape;835;p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6" name="Google Shape;836;p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7" name="Google Shape;837;p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8" name="Google Shape;838;p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9" name="Google Shape;839;p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0" name="Google Shape;840;p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1" name="Google Shape;841;p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2" name="Google Shape;842;p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3" name="Google Shape;843;p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4" name="Google Shape;844;p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5" name="Google Shape;845;p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6" name="Google Shape;846;p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7" name="Google Shape;847;p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8" name="Google Shape;848;p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9" name="Google Shape;849;p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0" name="Google Shape;850;p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1" name="Google Shape;851;p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2" name="Google Shape;852;p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3" name="Google Shape;853;p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4" name="Google Shape;854;p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5" name="Google Shape;855;p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6" name="Google Shape;856;p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7" name="Google Shape;857;p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8" name="Google Shape;858;p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9" name="Google Shape;859;p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0" name="Google Shape;860;p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1" name="Google Shape;861;p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2" name="Google Shape;862;p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3" name="Google Shape;863;p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4" name="Google Shape;864;p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5" name="Google Shape;865;p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6" name="Google Shape;866;p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7" name="Google Shape;867;p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8" name="Google Shape;868;p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9" name="Google Shape;869;p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0" name="Google Shape;870;p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1" name="Google Shape;871;p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2" name="Google Shape;872;p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3" name="Google Shape;873;p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4" name="Google Shape;874;p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5" name="Google Shape;875;p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6" name="Google Shape;876;p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7" name="Google Shape;877;p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8" name="Google Shape;878;p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9" name="Google Shape;879;p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0" name="Google Shape;880;p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1" name="Google Shape;881;p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2" name="Google Shape;882;p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3" name="Google Shape;883;p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4" name="Google Shape;884;p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5" name="Google Shape;885;p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6" name="Google Shape;886;p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7" name="Google Shape;887;p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8" name="Google Shape;888;p9"/>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9" name="Google Shape;889;p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0" name="Google Shape;890;p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1" name="Google Shape;891;p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2" name="Google Shape;892;p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3" name="Google Shape;893;p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4" name="Google Shape;894;p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5" name="Google Shape;895;p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6" name="Google Shape;896;p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7" name="Google Shape;897;p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8" name="Google Shape;898;p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9" name="Google Shape;899;p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0" name="Google Shape;900;p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1" name="Google Shape;901;p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902" name="Google Shape;902;p9"/>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grpSp>
        <p:nvGrpSpPr>
          <p:cNvPr id="903" name="Google Shape;903;p9"/>
          <p:cNvGrpSpPr/>
          <p:nvPr/>
        </p:nvGrpSpPr>
        <p:grpSpPr>
          <a:xfrm>
            <a:off x="-1748091" y="135389"/>
            <a:ext cx="6661786" cy="4665596"/>
            <a:chOff x="8589113" y="1245357"/>
            <a:chExt cx="1009132" cy="706748"/>
          </a:xfrm>
        </p:grpSpPr>
        <p:sp>
          <p:nvSpPr>
            <p:cNvPr id="904" name="Google Shape;904;p9"/>
            <p:cNvSpPr/>
            <p:nvPr/>
          </p:nvSpPr>
          <p:spPr>
            <a:xfrm>
              <a:off x="8589113" y="1491079"/>
              <a:ext cx="1009132" cy="425839"/>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5" name="Google Shape;905;p9"/>
            <p:cNvSpPr/>
            <p:nvPr/>
          </p:nvSpPr>
          <p:spPr>
            <a:xfrm>
              <a:off x="9243973" y="1245357"/>
              <a:ext cx="218287" cy="287470"/>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6" name="Google Shape;906;p9"/>
            <p:cNvSpPr/>
            <p:nvPr/>
          </p:nvSpPr>
          <p:spPr>
            <a:xfrm>
              <a:off x="8881355" y="1764831"/>
              <a:ext cx="688855" cy="18727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907" name="Google Shape;907;p9"/>
          <p:cNvPicPr preferRelativeResize="0"/>
          <p:nvPr/>
        </p:nvPicPr>
        <p:blipFill rotWithShape="1">
          <a:blip r:embed="rId2">
            <a:alphaModFix/>
          </a:blip>
          <a:srcRect/>
          <a:stretch/>
        </p:blipFill>
        <p:spPr>
          <a:xfrm>
            <a:off x="7422523" y="945098"/>
            <a:ext cx="1282667" cy="519529"/>
          </a:xfrm>
          <a:prstGeom prst="rect">
            <a:avLst/>
          </a:prstGeom>
          <a:noFill/>
          <a:ln>
            <a:noFill/>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03"/>
                                        </p:tgtEl>
                                        <p:attrNameLst>
                                          <p:attrName>style.visibility</p:attrName>
                                        </p:attrNameLst>
                                      </p:cBhvr>
                                      <p:to>
                                        <p:strVal val="visible"/>
                                      </p:to>
                                    </p:set>
                                    <p:animEffect transition="in" filter="fade">
                                      <p:cBhvr>
                                        <p:cTn id="7" dur="500"/>
                                        <p:tgtEl>
                                          <p:spTgt spid="90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08"/>
                                        </p:tgtEl>
                                        <p:attrNameLst>
                                          <p:attrName>style.visibility</p:attrName>
                                        </p:attrNameLst>
                                      </p:cBhvr>
                                      <p:to>
                                        <p:strVal val="visible"/>
                                      </p:to>
                                    </p:set>
                                    <p:animEffect transition="in" filter="fade">
                                      <p:cBhvr>
                                        <p:cTn id="11" dur="500"/>
                                        <p:tgtEl>
                                          <p:spTgt spid="808"/>
                                        </p:tgtEl>
                                      </p:cBhvr>
                                    </p:animEffect>
                                  </p:childTnLst>
                                </p:cTn>
                              </p:par>
                              <p:par>
                                <p:cTn id="12" presetID="10" presetClass="entr" presetSubtype="0" fill="hold" nodeType="withEffect">
                                  <p:stCondLst>
                                    <p:cond delay="0"/>
                                  </p:stCondLst>
                                  <p:childTnLst>
                                    <p:set>
                                      <p:cBhvr>
                                        <p:cTn id="13" dur="1" fill="hold">
                                          <p:stCondLst>
                                            <p:cond delay="0"/>
                                          </p:stCondLst>
                                        </p:cTn>
                                        <p:tgtEl>
                                          <p:spTgt spid="806"/>
                                        </p:tgtEl>
                                        <p:attrNameLst>
                                          <p:attrName>style.visibility</p:attrName>
                                        </p:attrNameLst>
                                      </p:cBhvr>
                                      <p:to>
                                        <p:strVal val="visible"/>
                                      </p:to>
                                    </p:set>
                                    <p:animEffect transition="in" filter="fade">
                                      <p:cBhvr>
                                        <p:cTn id="14" dur="500"/>
                                        <p:tgtEl>
                                          <p:spTgt spid="806"/>
                                        </p:tgtEl>
                                      </p:cBhvr>
                                    </p:animEffect>
                                  </p:childTnLst>
                                </p:cTn>
                              </p:par>
                              <p:par>
                                <p:cTn id="15" presetID="10" presetClass="entr" presetSubtype="0" fill="hold" nodeType="withEffect">
                                  <p:stCondLst>
                                    <p:cond delay="0"/>
                                  </p:stCondLst>
                                  <p:childTnLst>
                                    <p:set>
                                      <p:cBhvr>
                                        <p:cTn id="16" dur="1" fill="hold">
                                          <p:stCondLst>
                                            <p:cond delay="0"/>
                                          </p:stCondLst>
                                        </p:cTn>
                                        <p:tgtEl>
                                          <p:spTgt spid="807">
                                            <p:txEl>
                                              <p:pRg st="0" end="0"/>
                                            </p:txEl>
                                          </p:spTgt>
                                        </p:tgtEl>
                                        <p:attrNameLst>
                                          <p:attrName>style.visibility</p:attrName>
                                        </p:attrNameLst>
                                      </p:cBhvr>
                                      <p:to>
                                        <p:strVal val="visible"/>
                                      </p:to>
                                    </p:set>
                                    <p:animEffect transition="in" filter="fade">
                                      <p:cBhvr>
                                        <p:cTn id="17" dur="500"/>
                                        <p:tgtEl>
                                          <p:spTgt spid="807">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807">
                                            <p:txEl>
                                              <p:pRg st="1" end="1"/>
                                            </p:txEl>
                                          </p:spTgt>
                                        </p:tgtEl>
                                        <p:attrNameLst>
                                          <p:attrName>style.visibility</p:attrName>
                                        </p:attrNameLst>
                                      </p:cBhvr>
                                      <p:to>
                                        <p:strVal val="visible"/>
                                      </p:to>
                                    </p:set>
                                    <p:animEffect transition="in" filter="fade">
                                      <p:cBhvr>
                                        <p:cTn id="20" dur="500"/>
                                        <p:tgtEl>
                                          <p:spTgt spid="807">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807">
                                            <p:txEl>
                                              <p:pRg st="2" end="2"/>
                                            </p:txEl>
                                          </p:spTgt>
                                        </p:tgtEl>
                                        <p:attrNameLst>
                                          <p:attrName>style.visibility</p:attrName>
                                        </p:attrNameLst>
                                      </p:cBhvr>
                                      <p:to>
                                        <p:strVal val="visible"/>
                                      </p:to>
                                    </p:set>
                                    <p:animEffect transition="in" filter="fade">
                                      <p:cBhvr>
                                        <p:cTn id="23" dur="500"/>
                                        <p:tgtEl>
                                          <p:spTgt spid="807">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807">
                                            <p:txEl>
                                              <p:pRg st="3" end="3"/>
                                            </p:txEl>
                                          </p:spTgt>
                                        </p:tgtEl>
                                        <p:attrNameLst>
                                          <p:attrName>style.visibility</p:attrName>
                                        </p:attrNameLst>
                                      </p:cBhvr>
                                      <p:to>
                                        <p:strVal val="visible"/>
                                      </p:to>
                                    </p:set>
                                    <p:animEffect transition="in" filter="fade">
                                      <p:cBhvr>
                                        <p:cTn id="26" dur="500"/>
                                        <p:tgtEl>
                                          <p:spTgt spid="807">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807">
                                            <p:txEl>
                                              <p:pRg st="4" end="4"/>
                                            </p:txEl>
                                          </p:spTgt>
                                        </p:tgtEl>
                                        <p:attrNameLst>
                                          <p:attrName>style.visibility</p:attrName>
                                        </p:attrNameLst>
                                      </p:cBhvr>
                                      <p:to>
                                        <p:strVal val="visible"/>
                                      </p:to>
                                    </p:set>
                                    <p:animEffect transition="in" filter="fade">
                                      <p:cBhvr>
                                        <p:cTn id="29" dur="500"/>
                                        <p:tgtEl>
                                          <p:spTgt spid="807">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807">
                                            <p:txEl>
                                              <p:pRg st="5" end="5"/>
                                            </p:txEl>
                                          </p:spTgt>
                                        </p:tgtEl>
                                        <p:attrNameLst>
                                          <p:attrName>style.visibility</p:attrName>
                                        </p:attrNameLst>
                                      </p:cBhvr>
                                      <p:to>
                                        <p:strVal val="visible"/>
                                      </p:to>
                                    </p:set>
                                    <p:animEffect transition="in" filter="fade">
                                      <p:cBhvr>
                                        <p:cTn id="32" dur="500"/>
                                        <p:tgtEl>
                                          <p:spTgt spid="807">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807">
                                            <p:txEl>
                                              <p:pRg st="6" end="6"/>
                                            </p:txEl>
                                          </p:spTgt>
                                        </p:tgtEl>
                                        <p:attrNameLst>
                                          <p:attrName>style.visibility</p:attrName>
                                        </p:attrNameLst>
                                      </p:cBhvr>
                                      <p:to>
                                        <p:strVal val="visible"/>
                                      </p:to>
                                    </p:set>
                                    <p:animEffect transition="in" filter="fade">
                                      <p:cBhvr>
                                        <p:cTn id="35" dur="500"/>
                                        <p:tgtEl>
                                          <p:spTgt spid="807">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807">
                                            <p:txEl>
                                              <p:pRg st="7" end="7"/>
                                            </p:txEl>
                                          </p:spTgt>
                                        </p:tgtEl>
                                        <p:attrNameLst>
                                          <p:attrName>style.visibility</p:attrName>
                                        </p:attrNameLst>
                                      </p:cBhvr>
                                      <p:to>
                                        <p:strVal val="visible"/>
                                      </p:to>
                                    </p:set>
                                    <p:animEffect transition="in" filter="fade">
                                      <p:cBhvr>
                                        <p:cTn id="38" dur="500"/>
                                        <p:tgtEl>
                                          <p:spTgt spid="807">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807">
                                            <p:txEl>
                                              <p:pRg st="8" end="8"/>
                                            </p:txEl>
                                          </p:spTgt>
                                        </p:tgtEl>
                                        <p:attrNameLst>
                                          <p:attrName>style.visibility</p:attrName>
                                        </p:attrNameLst>
                                      </p:cBhvr>
                                      <p:to>
                                        <p:strVal val="visible"/>
                                      </p:to>
                                    </p:set>
                                    <p:animEffect transition="in" filter="fade">
                                      <p:cBhvr>
                                        <p:cTn id="41" dur="500"/>
                                        <p:tgtEl>
                                          <p:spTgt spid="807">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907"/>
                                        </p:tgtEl>
                                        <p:attrNameLst>
                                          <p:attrName>style.visibility</p:attrName>
                                        </p:attrNameLst>
                                      </p:cBhvr>
                                      <p:to>
                                        <p:strVal val="visible"/>
                                      </p:to>
                                    </p:set>
                                    <p:animEffect transition="in" filter="fade">
                                      <p:cBhvr>
                                        <p:cTn id="45" dur="1000"/>
                                        <p:tgtEl>
                                          <p:spTgt spid="9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content and image: White">
  <p:cSld name="Title, content and image: White">
    <p:bg>
      <p:bgPr>
        <a:solidFill>
          <a:schemeClr val="lt1"/>
        </a:solidFill>
        <a:effectLst/>
      </p:bgPr>
    </p:bg>
    <p:spTree>
      <p:nvGrpSpPr>
        <p:cNvPr id="1" name="Shape 908"/>
        <p:cNvGrpSpPr/>
        <p:nvPr/>
      </p:nvGrpSpPr>
      <p:grpSpPr>
        <a:xfrm>
          <a:off x="0" y="0"/>
          <a:ext cx="0" cy="0"/>
          <a:chOff x="0" y="0"/>
          <a:chExt cx="0" cy="0"/>
        </a:xfrm>
      </p:grpSpPr>
      <p:sp>
        <p:nvSpPr>
          <p:cNvPr id="909" name="Google Shape;909;p10"/>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10" name="Google Shape;910;p10"/>
          <p:cNvSpPr txBox="1">
            <a:spLocks noGrp="1"/>
          </p:cNvSpPr>
          <p:nvPr>
            <p:ph type="title"/>
          </p:nvPr>
        </p:nvSpPr>
        <p:spPr>
          <a:xfrm>
            <a:off x="4842029" y="673212"/>
            <a:ext cx="3942300" cy="5949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accent2"/>
              </a:buClr>
              <a:buSzPts val="2100"/>
              <a:buFont typeface="Calibri"/>
              <a:buNone/>
              <a:defRPr>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11" name="Google Shape;911;p10"/>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12" name="Google Shape;912;p10"/>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13" name="Google Shape;913;p10"/>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914" name="Google Shape;914;p10"/>
          <p:cNvSpPr>
            <a:spLocks noGrp="1"/>
          </p:cNvSpPr>
          <p:nvPr>
            <p:ph type="pic" idx="2"/>
          </p:nvPr>
        </p:nvSpPr>
        <p:spPr>
          <a:xfrm>
            <a:off x="-7144" y="0"/>
            <a:ext cx="4579200" cy="5143500"/>
          </a:xfrm>
          <a:prstGeom prst="rect">
            <a:avLst/>
          </a:prstGeom>
          <a:noFill/>
          <a:ln>
            <a:noFill/>
          </a:ln>
        </p:spPr>
        <p:txBody>
          <a:bodyPr spcFirstLastPara="1" wrap="square" lIns="0" tIns="0" rIns="0" bIns="0" anchor="ctr" anchorCtr="0"/>
          <a:lstStyle>
            <a:lvl1pPr marR="0" lvl="0" algn="ctr" rtl="0">
              <a:lnSpc>
                <a:spcPct val="90000"/>
              </a:lnSpc>
              <a:spcBef>
                <a:spcPts val="3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1pPr>
            <a:lvl2pPr marR="0" lvl="1"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R="0" lvl="2"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R="0" lvl="3"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R="0" lvl="5"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15" name="Google Shape;915;p10"/>
          <p:cNvSpPr txBox="1">
            <a:spLocks noGrp="1"/>
          </p:cNvSpPr>
          <p:nvPr>
            <p:ph type="body" idx="1"/>
          </p:nvPr>
        </p:nvSpPr>
        <p:spPr>
          <a:xfrm>
            <a:off x="4841425" y="1697954"/>
            <a:ext cx="3353700" cy="27741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dk2"/>
              </a:buClr>
              <a:buSzPts val="1500"/>
              <a:buNone/>
              <a:defRPr>
                <a:solidFill>
                  <a:schemeClr val="dk2"/>
                </a:solidFill>
              </a:defRPr>
            </a:lvl1pPr>
            <a:lvl2pPr marL="914400" lvl="1" indent="-228600" algn="l">
              <a:lnSpc>
                <a:spcPct val="90000"/>
              </a:lnSpc>
              <a:spcBef>
                <a:spcPts val="300"/>
              </a:spcBef>
              <a:spcAft>
                <a:spcPts val="0"/>
              </a:spcAft>
              <a:buClr>
                <a:schemeClr val="dk2"/>
              </a:buClr>
              <a:buSzPts val="1400"/>
              <a:buNone/>
              <a:defRPr>
                <a:solidFill>
                  <a:schemeClr val="dk2"/>
                </a:solidFill>
              </a:defRPr>
            </a:lvl2pPr>
            <a:lvl3pPr marL="1371600" lvl="2" indent="-317500" algn="l">
              <a:lnSpc>
                <a:spcPct val="90000"/>
              </a:lnSpc>
              <a:spcBef>
                <a:spcPts val="300"/>
              </a:spcBef>
              <a:spcAft>
                <a:spcPts val="0"/>
              </a:spcAft>
              <a:buClr>
                <a:schemeClr val="accent2"/>
              </a:buClr>
              <a:buSzPts val="1400"/>
              <a:buChar char="•"/>
              <a:defRPr>
                <a:solidFill>
                  <a:schemeClr val="dk2"/>
                </a:solidFill>
              </a:defRPr>
            </a:lvl3pPr>
            <a:lvl4pPr marL="1828800" lvl="3" indent="-304800" algn="l">
              <a:lnSpc>
                <a:spcPct val="90000"/>
              </a:lnSpc>
              <a:spcBef>
                <a:spcPts val="300"/>
              </a:spcBef>
              <a:spcAft>
                <a:spcPts val="0"/>
              </a:spcAft>
              <a:buClr>
                <a:schemeClr val="accent2"/>
              </a:buClr>
              <a:buSzPts val="1200"/>
              <a:buChar char="•"/>
              <a:defRPr>
                <a:solidFill>
                  <a:schemeClr val="dk2"/>
                </a:solidFill>
              </a:defRPr>
            </a:lvl4pPr>
            <a:lvl5pPr marL="2286000" lvl="4" indent="-228600" algn="l">
              <a:lnSpc>
                <a:spcPct val="90000"/>
              </a:lnSpc>
              <a:spcBef>
                <a:spcPts val="600"/>
              </a:spcBef>
              <a:spcAft>
                <a:spcPts val="0"/>
              </a:spcAft>
              <a:buClr>
                <a:schemeClr val="dk2"/>
              </a:buClr>
              <a:buSzPts val="1500"/>
              <a:buNone/>
              <a:defRPr>
                <a:solidFill>
                  <a:schemeClr val="dk2"/>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916" name="Google Shape;916;p10"/>
          <p:cNvGrpSpPr/>
          <p:nvPr/>
        </p:nvGrpSpPr>
        <p:grpSpPr>
          <a:xfrm>
            <a:off x="-1530678" y="2991542"/>
            <a:ext cx="1404225" cy="2177094"/>
            <a:chOff x="6195941" y="562596"/>
            <a:chExt cx="1872300" cy="2902792"/>
          </a:xfrm>
        </p:grpSpPr>
        <p:grpSp>
          <p:nvGrpSpPr>
            <p:cNvPr id="917" name="Google Shape;917;p10"/>
            <p:cNvGrpSpPr/>
            <p:nvPr/>
          </p:nvGrpSpPr>
          <p:grpSpPr>
            <a:xfrm>
              <a:off x="6195941" y="832605"/>
              <a:ext cx="1872300" cy="2632784"/>
              <a:chOff x="-1872716" y="660661"/>
              <a:chExt cx="1872300" cy="1974637"/>
            </a:xfrm>
          </p:grpSpPr>
          <p:sp>
            <p:nvSpPr>
              <p:cNvPr id="918" name="Google Shape;918;p10"/>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919" name="Google Shape;919;p10"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920" name="Google Shape;920;p10"/>
            <p:cNvGrpSpPr/>
            <p:nvPr/>
          </p:nvGrpSpPr>
          <p:grpSpPr>
            <a:xfrm>
              <a:off x="6303954" y="562596"/>
              <a:ext cx="540000" cy="540000"/>
              <a:chOff x="6303954" y="562596"/>
              <a:chExt cx="540000" cy="540000"/>
            </a:xfrm>
          </p:grpSpPr>
          <p:sp>
            <p:nvSpPr>
              <p:cNvPr id="921" name="Google Shape;921;p10"/>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922" name="Google Shape;922;p10"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923" name="Google Shape;923;p10"/>
          <p:cNvSpPr/>
          <p:nvPr/>
        </p:nvSpPr>
        <p:spPr>
          <a:xfrm>
            <a:off x="4628042" y="1767479"/>
            <a:ext cx="4370412" cy="306055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3"/>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924" name="Google Shape;924;p10"/>
          <p:cNvGrpSpPr/>
          <p:nvPr/>
        </p:nvGrpSpPr>
        <p:grpSpPr>
          <a:xfrm>
            <a:off x="7916400" y="221400"/>
            <a:ext cx="893994" cy="358950"/>
            <a:chOff x="1899" y="899"/>
            <a:chExt cx="4163" cy="1671"/>
          </a:xfrm>
        </p:grpSpPr>
        <p:sp>
          <p:nvSpPr>
            <p:cNvPr id="925" name="Google Shape;925;p1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6" name="Google Shape;926;p1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7" name="Google Shape;927;p1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8" name="Google Shape;928;p1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9" name="Google Shape;929;p1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0" name="Google Shape;930;p1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1" name="Google Shape;931;p1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2" name="Google Shape;932;p1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3" name="Google Shape;933;p1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4" name="Google Shape;934;p1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5" name="Google Shape;935;p1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6" name="Google Shape;936;p10"/>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7" name="Google Shape;937;p1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8" name="Google Shape;938;p1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9" name="Google Shape;939;p1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0" name="Google Shape;940;p1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1" name="Google Shape;941;p10"/>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2" name="Google Shape;942;p1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3" name="Google Shape;943;p1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4" name="Google Shape;944;p1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5" name="Google Shape;945;p1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6" name="Google Shape;946;p1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7" name="Google Shape;947;p1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8" name="Google Shape;948;p1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9" name="Google Shape;949;p1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0" name="Google Shape;950;p1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1" name="Google Shape;951;p1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2" name="Google Shape;952;p1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3" name="Google Shape;953;p1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4" name="Google Shape;954;p1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5" name="Google Shape;955;p1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6" name="Google Shape;956;p1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7" name="Google Shape;957;p1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8" name="Google Shape;958;p1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9" name="Google Shape;959;p1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0" name="Google Shape;960;p1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1" name="Google Shape;961;p1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2" name="Google Shape;962;p1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3" name="Google Shape;963;p1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4" name="Google Shape;964;p1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5" name="Google Shape;965;p1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6" name="Google Shape;966;p10"/>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7" name="Google Shape;967;p10"/>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8" name="Google Shape;968;p10"/>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9" name="Google Shape;969;p10"/>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0" name="Google Shape;970;p10"/>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1" name="Google Shape;971;p10"/>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2" name="Google Shape;972;p10"/>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3" name="Google Shape;973;p1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4" name="Google Shape;974;p1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5" name="Google Shape;975;p1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6" name="Google Shape;976;p1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7" name="Google Shape;977;p1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8" name="Google Shape;978;p1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9" name="Google Shape;979;p1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0" name="Google Shape;980;p1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1" name="Google Shape;981;p1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2" name="Google Shape;982;p1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3" name="Google Shape;983;p1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4" name="Google Shape;984;p1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5" name="Google Shape;985;p1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6" name="Google Shape;986;p1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7" name="Google Shape;987;p1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8" name="Google Shape;988;p1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9" name="Google Shape;989;p1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0" name="Google Shape;990;p1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1" name="Google Shape;991;p1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2" name="Google Shape;992;p1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3" name="Google Shape;993;p1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4" name="Google Shape;994;p1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5" name="Google Shape;995;p1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6" name="Google Shape;996;p1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7" name="Google Shape;997;p1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8" name="Google Shape;998;p1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9" name="Google Shape;999;p1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0" name="Google Shape;1000;p1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1" name="Google Shape;1001;p1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2" name="Google Shape;1002;p1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3" name="Google Shape;1003;p1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4" name="Google Shape;1004;p10"/>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5" name="Google Shape;1005;p1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6" name="Google Shape;1006;p1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7" name="Google Shape;1007;p1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8" name="Google Shape;1008;p1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9" name="Google Shape;1009;p1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0" name="Google Shape;1010;p1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1" name="Google Shape;1011;p1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2" name="Google Shape;1012;p1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3" name="Google Shape;1013;p1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4" name="Google Shape;1014;p1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5" name="Google Shape;1015;p1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6" name="Google Shape;1016;p1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7" name="Google Shape;1017;p1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1018" name="Google Shape;1018;p10"/>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full image and content: White">
  <p:cSld name="Title, full image and content: White">
    <p:bg>
      <p:bgPr>
        <a:blipFill>
          <a:blip r:embed="rId2">
            <a:alphaModFix/>
          </a:blip>
          <a:stretch>
            <a:fillRect/>
          </a:stretch>
        </a:blipFill>
        <a:effectLst/>
      </p:bgPr>
    </p:bg>
    <p:spTree>
      <p:nvGrpSpPr>
        <p:cNvPr id="1" name="Shape 1019"/>
        <p:cNvGrpSpPr/>
        <p:nvPr/>
      </p:nvGrpSpPr>
      <p:grpSpPr>
        <a:xfrm>
          <a:off x="0" y="0"/>
          <a:ext cx="0" cy="0"/>
          <a:chOff x="0" y="0"/>
          <a:chExt cx="0" cy="0"/>
        </a:xfrm>
      </p:grpSpPr>
      <p:sp>
        <p:nvSpPr>
          <p:cNvPr id="1020" name="Google Shape;1020;p11"/>
          <p:cNvSpPr/>
          <p:nvPr/>
        </p:nvSpPr>
        <p:spPr>
          <a:xfrm rot="5400000" flipH="1">
            <a:off x="524429" y="-524251"/>
            <a:ext cx="5143500" cy="6192000"/>
          </a:xfrm>
          <a:prstGeom prst="rect">
            <a:avLst/>
          </a:prstGeom>
          <a:gradFill>
            <a:gsLst>
              <a:gs pos="0">
                <a:srgbClr val="000000"/>
              </a:gs>
              <a:gs pos="100000">
                <a:srgbClr val="000000">
                  <a:alpha val="0"/>
                </a:srgbClr>
              </a:gs>
            </a:gsLst>
            <a:lin ang="1620000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021" name="Google Shape;1021;p11"/>
          <p:cNvSpPr/>
          <p:nvPr/>
        </p:nvSpPr>
        <p:spPr>
          <a:xfrm rot="10800000" flipH="1">
            <a:off x="0" y="17"/>
            <a:ext cx="9144000" cy="1529700"/>
          </a:xfrm>
          <a:prstGeom prst="rect">
            <a:avLst/>
          </a:prstGeom>
          <a:gradFill>
            <a:gsLst>
              <a:gs pos="0">
                <a:srgbClr val="000000"/>
              </a:gs>
              <a:gs pos="100000">
                <a:srgbClr val="000000">
                  <a:alpha val="0"/>
                </a:srgbClr>
              </a:gs>
            </a:gsLst>
            <a:lin ang="1620000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022" name="Google Shape;1022;p11"/>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23" name="Google Shape;1023;p11"/>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1024" name="Google Shape;1024;p11"/>
          <p:cNvGrpSpPr/>
          <p:nvPr/>
        </p:nvGrpSpPr>
        <p:grpSpPr>
          <a:xfrm>
            <a:off x="7915032" y="222489"/>
            <a:ext cx="895960" cy="359739"/>
            <a:chOff x="1899" y="899"/>
            <a:chExt cx="4163" cy="1671"/>
          </a:xfrm>
        </p:grpSpPr>
        <p:sp>
          <p:nvSpPr>
            <p:cNvPr id="1025" name="Google Shape;1025;p1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6" name="Google Shape;1026;p1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7" name="Google Shape;1027;p1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8" name="Google Shape;1028;p1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9" name="Google Shape;1029;p1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0" name="Google Shape;1030;p1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1" name="Google Shape;1031;p1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2" name="Google Shape;1032;p1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3" name="Google Shape;1033;p1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4" name="Google Shape;1034;p1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5" name="Google Shape;1035;p1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6" name="Google Shape;1036;p11"/>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7" name="Google Shape;1037;p1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8" name="Google Shape;1038;p1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9" name="Google Shape;1039;p1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0" name="Google Shape;1040;p1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1" name="Google Shape;1041;p11"/>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2" name="Google Shape;1042;p1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3" name="Google Shape;1043;p1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4" name="Google Shape;1044;p1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5" name="Google Shape;1045;p1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6" name="Google Shape;1046;p1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7" name="Google Shape;1047;p1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8" name="Google Shape;1048;p1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9" name="Google Shape;1049;p1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0" name="Google Shape;1050;p1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1" name="Google Shape;1051;p1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2" name="Google Shape;1052;p1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3" name="Google Shape;1053;p1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4" name="Google Shape;1054;p1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5" name="Google Shape;1055;p1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6" name="Google Shape;1056;p1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7" name="Google Shape;1057;p1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8" name="Google Shape;1058;p1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9" name="Google Shape;1059;p1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0" name="Google Shape;1060;p1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1" name="Google Shape;1061;p1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2" name="Google Shape;1062;p1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3" name="Google Shape;1063;p1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4" name="Google Shape;1064;p1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5" name="Google Shape;1065;p1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6" name="Google Shape;1066;p11"/>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7" name="Google Shape;1067;p11"/>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8" name="Google Shape;1068;p11"/>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9" name="Google Shape;1069;p11"/>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0" name="Google Shape;1070;p11"/>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1" name="Google Shape;1071;p11"/>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2" name="Google Shape;1072;p11"/>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3" name="Google Shape;1073;p1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4" name="Google Shape;1074;p1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5" name="Google Shape;1075;p1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6" name="Google Shape;1076;p1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7" name="Google Shape;1077;p1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8" name="Google Shape;1078;p1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9" name="Google Shape;1079;p1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0" name="Google Shape;1080;p1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1" name="Google Shape;1081;p1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2" name="Google Shape;1082;p1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3" name="Google Shape;1083;p1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4" name="Google Shape;1084;p1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5" name="Google Shape;1085;p1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6" name="Google Shape;1086;p1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7" name="Google Shape;1087;p1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8" name="Google Shape;1088;p1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9" name="Google Shape;1089;p1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0" name="Google Shape;1090;p1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1" name="Google Shape;1091;p1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2" name="Google Shape;1092;p1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3" name="Google Shape;1093;p1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4" name="Google Shape;1094;p1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5" name="Google Shape;1095;p1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6" name="Google Shape;1096;p1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7" name="Google Shape;1097;p1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8" name="Google Shape;1098;p1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9" name="Google Shape;1099;p1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0" name="Google Shape;1100;p1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1" name="Google Shape;1101;p1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2" name="Google Shape;1102;p1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3" name="Google Shape;1103;p1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4" name="Google Shape;1104;p11"/>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5" name="Google Shape;1105;p1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6" name="Google Shape;1106;p1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7" name="Google Shape;1107;p1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8" name="Google Shape;1108;p1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9" name="Google Shape;1109;p1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0" name="Google Shape;1110;p1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1" name="Google Shape;1111;p1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2" name="Google Shape;1112;p1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3" name="Google Shape;1113;p1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4" name="Google Shape;1114;p1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5" name="Google Shape;1115;p1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6" name="Google Shape;1116;p1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7" name="Google Shape;1117;p1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1118" name="Google Shape;1118;p11"/>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1119" name="Google Shape;1119;p11"/>
          <p:cNvGrpSpPr/>
          <p:nvPr/>
        </p:nvGrpSpPr>
        <p:grpSpPr>
          <a:xfrm>
            <a:off x="-1530678" y="2991542"/>
            <a:ext cx="1404225" cy="2177094"/>
            <a:chOff x="6195941" y="562596"/>
            <a:chExt cx="1872300" cy="2902792"/>
          </a:xfrm>
        </p:grpSpPr>
        <p:grpSp>
          <p:nvGrpSpPr>
            <p:cNvPr id="1120" name="Google Shape;1120;p11"/>
            <p:cNvGrpSpPr/>
            <p:nvPr/>
          </p:nvGrpSpPr>
          <p:grpSpPr>
            <a:xfrm>
              <a:off x="6195941" y="832605"/>
              <a:ext cx="1872300" cy="2632784"/>
              <a:chOff x="-1872716" y="660661"/>
              <a:chExt cx="1872300" cy="1974637"/>
            </a:xfrm>
          </p:grpSpPr>
          <p:sp>
            <p:nvSpPr>
              <p:cNvPr id="1121" name="Google Shape;1121;p11"/>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1122" name="Google Shape;1122;p11"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123" name="Google Shape;1123;p11"/>
            <p:cNvGrpSpPr/>
            <p:nvPr/>
          </p:nvGrpSpPr>
          <p:grpSpPr>
            <a:xfrm>
              <a:off x="6303954" y="562596"/>
              <a:ext cx="540000" cy="540000"/>
              <a:chOff x="6303954" y="562596"/>
              <a:chExt cx="540000" cy="540000"/>
            </a:xfrm>
          </p:grpSpPr>
          <p:sp>
            <p:nvSpPr>
              <p:cNvPr id="1124" name="Google Shape;1124;p11"/>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1125" name="Google Shape;1125;p11"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126" name="Google Shape;1126;p11"/>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7" name="Google Shape;1127;p11"/>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8" name="Google Shape;1128;p11"/>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accent2"/>
              </a:buClr>
              <a:buSzPts val="2100"/>
              <a:buFont typeface="Calibri"/>
              <a:buNone/>
              <a:defRPr>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29" name="Google Shape;1129;p11"/>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30" name="Google Shape;1130;p11"/>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lt1"/>
              </a:buClr>
              <a:buSzPts val="1500"/>
              <a:buNone/>
              <a:defRPr>
                <a:solidFill>
                  <a:schemeClr val="lt1"/>
                </a:solidFill>
              </a:defRPr>
            </a:lvl1pPr>
            <a:lvl2pPr marL="914400" lvl="1" indent="-228600" algn="l">
              <a:lnSpc>
                <a:spcPct val="90000"/>
              </a:lnSpc>
              <a:spcBef>
                <a:spcPts val="300"/>
              </a:spcBef>
              <a:spcAft>
                <a:spcPts val="0"/>
              </a:spcAft>
              <a:buClr>
                <a:schemeClr val="lt1"/>
              </a:buClr>
              <a:buSzPts val="1400"/>
              <a:buNone/>
              <a:defRPr>
                <a:solidFill>
                  <a:schemeClr val="lt1"/>
                </a:solidFill>
              </a:defRPr>
            </a:lvl2pPr>
            <a:lvl3pPr marL="1371600" lvl="2" indent="-317500" algn="l">
              <a:lnSpc>
                <a:spcPct val="90000"/>
              </a:lnSpc>
              <a:spcBef>
                <a:spcPts val="300"/>
              </a:spcBef>
              <a:spcAft>
                <a:spcPts val="0"/>
              </a:spcAft>
              <a:buClr>
                <a:schemeClr val="lt1"/>
              </a:buClr>
              <a:buSzPts val="1400"/>
              <a:buChar char="•"/>
              <a:defRPr>
                <a:solidFill>
                  <a:schemeClr val="lt1"/>
                </a:solidFill>
              </a:defRPr>
            </a:lvl3pPr>
            <a:lvl4pPr marL="1828800" lvl="3" indent="-304800" algn="l">
              <a:lnSpc>
                <a:spcPct val="90000"/>
              </a:lnSpc>
              <a:spcBef>
                <a:spcPts val="300"/>
              </a:spcBef>
              <a:spcAft>
                <a:spcPts val="0"/>
              </a:spcAft>
              <a:buClr>
                <a:schemeClr val="lt1"/>
              </a:buClr>
              <a:buSzPts val="1200"/>
              <a:buChar char="•"/>
              <a:defRPr>
                <a:solidFill>
                  <a:schemeClr val="lt1"/>
                </a:solidFill>
              </a:defRPr>
            </a:lvl4pPr>
            <a:lvl5pPr marL="2286000" lvl="4" indent="-228600" algn="l">
              <a:lnSpc>
                <a:spcPct val="90000"/>
              </a:lnSpc>
              <a:spcBef>
                <a:spcPts val="600"/>
              </a:spcBef>
              <a:spcAft>
                <a:spcPts val="0"/>
              </a:spcAft>
              <a:buClr>
                <a:schemeClr val="lt1"/>
              </a:buClr>
              <a:buSzPts val="1500"/>
              <a:buNone/>
              <a:defRPr>
                <a:solidFill>
                  <a:schemeClr val="lt1"/>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1131" name="Google Shape;1131;p11"/>
          <p:cNvGrpSpPr/>
          <p:nvPr/>
        </p:nvGrpSpPr>
        <p:grpSpPr>
          <a:xfrm>
            <a:off x="-1530678" y="653649"/>
            <a:ext cx="1026225" cy="1698128"/>
            <a:chOff x="-1836712" y="2937191"/>
            <a:chExt cx="1368300" cy="2264171"/>
          </a:xfrm>
        </p:grpSpPr>
        <p:pic>
          <p:nvPicPr>
            <p:cNvPr id="1132" name="Google Shape;1132;p11"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133" name="Google Shape;1133;p11"/>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1134" name="Google Shape;1134;p11"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Key messages: White">
  <p:cSld name="Key messages: White">
    <p:bg>
      <p:bgPr>
        <a:solidFill>
          <a:schemeClr val="dk2"/>
        </a:solidFill>
        <a:effectLst/>
      </p:bgPr>
    </p:bg>
    <p:spTree>
      <p:nvGrpSpPr>
        <p:cNvPr id="1" name="Shape 1135"/>
        <p:cNvGrpSpPr/>
        <p:nvPr/>
      </p:nvGrpSpPr>
      <p:grpSpPr>
        <a:xfrm>
          <a:off x="0" y="0"/>
          <a:ext cx="0" cy="0"/>
          <a:chOff x="0" y="0"/>
          <a:chExt cx="0" cy="0"/>
        </a:xfrm>
      </p:grpSpPr>
      <p:sp>
        <p:nvSpPr>
          <p:cNvPr id="1136" name="Google Shape;1136;p12"/>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1137" name="Google Shape;1137;p12"/>
          <p:cNvGrpSpPr/>
          <p:nvPr/>
        </p:nvGrpSpPr>
        <p:grpSpPr>
          <a:xfrm>
            <a:off x="7916400" y="221400"/>
            <a:ext cx="893994" cy="358950"/>
            <a:chOff x="1899" y="899"/>
            <a:chExt cx="4163" cy="1671"/>
          </a:xfrm>
        </p:grpSpPr>
        <p:sp>
          <p:nvSpPr>
            <p:cNvPr id="1138" name="Google Shape;1138;p1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9" name="Google Shape;1139;p1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0" name="Google Shape;1140;p1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1" name="Google Shape;1141;p1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2" name="Google Shape;1142;p1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3" name="Google Shape;1143;p1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4" name="Google Shape;1144;p1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5" name="Google Shape;1145;p1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6" name="Google Shape;1146;p1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7" name="Google Shape;1147;p1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8" name="Google Shape;1148;p1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9" name="Google Shape;1149;p12"/>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0" name="Google Shape;1150;p1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1" name="Google Shape;1151;p1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2" name="Google Shape;1152;p1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3" name="Google Shape;1153;p1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4" name="Google Shape;1154;p12"/>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5" name="Google Shape;1155;p1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6" name="Google Shape;1156;p1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7" name="Google Shape;1157;p1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8" name="Google Shape;1158;p1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9" name="Google Shape;1159;p1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0" name="Google Shape;1160;p1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1" name="Google Shape;1161;p1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2" name="Google Shape;1162;p1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3" name="Google Shape;1163;p1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4" name="Google Shape;1164;p1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5" name="Google Shape;1165;p1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6" name="Google Shape;1166;p1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7" name="Google Shape;1167;p1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8" name="Google Shape;1168;p1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9" name="Google Shape;1169;p1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0" name="Google Shape;1170;p1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1" name="Google Shape;1171;p1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2" name="Google Shape;1172;p1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3" name="Google Shape;1173;p1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4" name="Google Shape;1174;p1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5" name="Google Shape;1175;p1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6" name="Google Shape;1176;p1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7" name="Google Shape;1177;p1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8" name="Google Shape;1178;p1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9" name="Google Shape;1179;p1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0" name="Google Shape;1180;p1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1" name="Google Shape;1181;p1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2" name="Google Shape;1182;p1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3" name="Google Shape;1183;p1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4" name="Google Shape;1184;p1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5" name="Google Shape;1185;p1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6" name="Google Shape;1186;p1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7" name="Google Shape;1187;p1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8" name="Google Shape;1188;p1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9" name="Google Shape;1189;p1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0" name="Google Shape;1190;p1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1" name="Google Shape;1191;p1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2" name="Google Shape;1192;p1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3" name="Google Shape;1193;p1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4" name="Google Shape;1194;p1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5" name="Google Shape;1195;p1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6" name="Google Shape;1196;p1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7" name="Google Shape;1197;p1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8" name="Google Shape;1198;p1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9" name="Google Shape;1199;p1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0" name="Google Shape;1200;p1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1" name="Google Shape;1201;p1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2" name="Google Shape;1202;p1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3" name="Google Shape;1203;p1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4" name="Google Shape;1204;p1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5" name="Google Shape;1205;p1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6" name="Google Shape;1206;p1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7" name="Google Shape;1207;p1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8" name="Google Shape;1208;p1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9" name="Google Shape;1209;p1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0" name="Google Shape;1210;p1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1" name="Google Shape;1211;p1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2" name="Google Shape;1212;p1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3" name="Google Shape;1213;p1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4" name="Google Shape;1214;p1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5" name="Google Shape;1215;p1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6" name="Google Shape;1216;p1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7" name="Google Shape;1217;p12"/>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8" name="Google Shape;1218;p1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9" name="Google Shape;1219;p1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0" name="Google Shape;1220;p1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1" name="Google Shape;1221;p1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2" name="Google Shape;1222;p1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3" name="Google Shape;1223;p1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4" name="Google Shape;1224;p1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5" name="Google Shape;1225;p1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6" name="Google Shape;1226;p1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7" name="Google Shape;1227;p1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8" name="Google Shape;1228;p1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9" name="Google Shape;1229;p1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0" name="Google Shape;1230;p1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1231" name="Google Shape;1231;p1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
        <p:nvSpPr>
          <p:cNvPr id="1232" name="Google Shape;1232;p12"/>
          <p:cNvSpPr/>
          <p:nvPr/>
        </p:nvSpPr>
        <p:spPr>
          <a:xfrm>
            <a:off x="-1113164" y="313265"/>
            <a:ext cx="7365203" cy="515778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3"/>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3" name="Google Shape;1233;p12"/>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34" name="Google Shape;1234;p12"/>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35" name="Google Shape;1235;p12"/>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236" name="Google Shape;1236;p12"/>
          <p:cNvSpPr txBox="1">
            <a:spLocks noGrp="1"/>
          </p:cNvSpPr>
          <p:nvPr>
            <p:ph type="body" idx="1"/>
          </p:nvPr>
        </p:nvSpPr>
        <p:spPr>
          <a:xfrm>
            <a:off x="671678" y="2991541"/>
            <a:ext cx="1712700" cy="1195800"/>
          </a:xfrm>
          <a:prstGeom prst="rect">
            <a:avLst/>
          </a:prstGeom>
          <a:noFill/>
          <a:ln>
            <a:noFill/>
          </a:ln>
        </p:spPr>
        <p:txBody>
          <a:bodyPr spcFirstLastPara="1" wrap="square" lIns="0" tIns="0" rIns="0" bIns="0" anchor="t" anchorCtr="0"/>
          <a:lstStyle>
            <a:lvl1pPr marL="457200" lvl="0" indent="-228600" algn="ctr">
              <a:lnSpc>
                <a:spcPct val="90000"/>
              </a:lnSpc>
              <a:spcBef>
                <a:spcPts val="300"/>
              </a:spcBef>
              <a:spcAft>
                <a:spcPts val="0"/>
              </a:spcAft>
              <a:buClr>
                <a:schemeClr val="dk2"/>
              </a:buClr>
              <a:buSzPts val="1500"/>
              <a:buNone/>
              <a:defRPr b="1">
                <a:solidFill>
                  <a:schemeClr val="dk2"/>
                </a:solidFill>
              </a:defRPr>
            </a:lvl1pPr>
            <a:lvl2pPr marL="914400" lvl="1" indent="-228600" algn="ctr">
              <a:lnSpc>
                <a:spcPct val="90000"/>
              </a:lnSpc>
              <a:spcBef>
                <a:spcPts val="300"/>
              </a:spcBef>
              <a:spcAft>
                <a:spcPts val="0"/>
              </a:spcAft>
              <a:buClr>
                <a:schemeClr val="dk2"/>
              </a:buClr>
              <a:buSzPts val="1400"/>
              <a:buNone/>
              <a:defRPr>
                <a:solidFill>
                  <a:schemeClr val="dk2"/>
                </a:solidFill>
              </a:defRPr>
            </a:lvl2pPr>
            <a:lvl3pPr marL="1371600" lvl="2" indent="-317500" algn="ctr">
              <a:lnSpc>
                <a:spcPct val="90000"/>
              </a:lnSpc>
              <a:spcBef>
                <a:spcPts val="300"/>
              </a:spcBef>
              <a:spcAft>
                <a:spcPts val="0"/>
              </a:spcAft>
              <a:buClr>
                <a:schemeClr val="lt1"/>
              </a:buClr>
              <a:buSzPts val="1400"/>
              <a:buChar char="•"/>
              <a:defRPr>
                <a:solidFill>
                  <a:srgbClr val="FF0000"/>
                </a:solidFill>
              </a:defRPr>
            </a:lvl3pPr>
            <a:lvl4pPr marL="1828800" lvl="3" indent="-304800" algn="ctr">
              <a:lnSpc>
                <a:spcPct val="90000"/>
              </a:lnSpc>
              <a:spcBef>
                <a:spcPts val="300"/>
              </a:spcBef>
              <a:spcAft>
                <a:spcPts val="0"/>
              </a:spcAft>
              <a:buClr>
                <a:schemeClr val="lt1"/>
              </a:buClr>
              <a:buSzPts val="1200"/>
              <a:buChar char="•"/>
              <a:defRPr>
                <a:solidFill>
                  <a:srgbClr val="FF0000"/>
                </a:solidFill>
              </a:defRPr>
            </a:lvl4pPr>
            <a:lvl5pPr marL="2286000" lvl="4" indent="-228600" algn="ctr">
              <a:lnSpc>
                <a:spcPct val="90000"/>
              </a:lnSpc>
              <a:spcBef>
                <a:spcPts val="600"/>
              </a:spcBef>
              <a:spcAft>
                <a:spcPts val="0"/>
              </a:spcAft>
              <a:buClr>
                <a:schemeClr val="dk2"/>
              </a:buClr>
              <a:buSzPts val="1500"/>
              <a:buNone/>
              <a:defRPr>
                <a:solidFill>
                  <a:schemeClr val="dk2"/>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37" name="Google Shape;1237;p12"/>
          <p:cNvSpPr txBox="1">
            <a:spLocks noGrp="1"/>
          </p:cNvSpPr>
          <p:nvPr>
            <p:ph type="title"/>
          </p:nvPr>
        </p:nvSpPr>
        <p:spPr>
          <a:xfrm>
            <a:off x="671678" y="641288"/>
            <a:ext cx="7244100" cy="942000"/>
          </a:xfrm>
          <a:prstGeom prst="rect">
            <a:avLst/>
          </a:prstGeom>
          <a:noFill/>
          <a:ln>
            <a:noFill/>
          </a:ln>
        </p:spPr>
        <p:txBody>
          <a:bodyPr spcFirstLastPara="1" wrap="square" lIns="0" tIns="0" rIns="0" bIns="0" anchor="b" anchorCtr="0"/>
          <a:lstStyle>
            <a:lvl1pPr lvl="0" algn="ctr">
              <a:lnSpc>
                <a:spcPct val="90000"/>
              </a:lnSpc>
              <a:spcBef>
                <a:spcPts val="0"/>
              </a:spcBef>
              <a:spcAft>
                <a:spcPts val="0"/>
              </a:spcAft>
              <a:buClr>
                <a:schemeClr val="accent2"/>
              </a:buClr>
              <a:buSzPts val="2100"/>
              <a:buFont typeface="Calibri"/>
              <a:buNone/>
              <a:defRPr>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grpSp>
        <p:nvGrpSpPr>
          <p:cNvPr id="1238" name="Google Shape;1238;p12"/>
          <p:cNvGrpSpPr/>
          <p:nvPr/>
        </p:nvGrpSpPr>
        <p:grpSpPr>
          <a:xfrm>
            <a:off x="-1530678" y="2991542"/>
            <a:ext cx="1404225" cy="2177094"/>
            <a:chOff x="6195941" y="562596"/>
            <a:chExt cx="1872300" cy="2902792"/>
          </a:xfrm>
        </p:grpSpPr>
        <p:grpSp>
          <p:nvGrpSpPr>
            <p:cNvPr id="1239" name="Google Shape;1239;p12"/>
            <p:cNvGrpSpPr/>
            <p:nvPr/>
          </p:nvGrpSpPr>
          <p:grpSpPr>
            <a:xfrm>
              <a:off x="6195941" y="832605"/>
              <a:ext cx="1872300" cy="2632784"/>
              <a:chOff x="-1872716" y="660661"/>
              <a:chExt cx="1872300" cy="1974637"/>
            </a:xfrm>
          </p:grpSpPr>
          <p:sp>
            <p:nvSpPr>
              <p:cNvPr id="1240" name="Google Shape;1240;p1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1241" name="Google Shape;1241;p1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242" name="Google Shape;1242;p12"/>
            <p:cNvGrpSpPr/>
            <p:nvPr/>
          </p:nvGrpSpPr>
          <p:grpSpPr>
            <a:xfrm>
              <a:off x="6303954" y="562596"/>
              <a:ext cx="540000" cy="540000"/>
              <a:chOff x="6303954" y="562596"/>
              <a:chExt cx="540000" cy="540000"/>
            </a:xfrm>
          </p:grpSpPr>
          <p:sp>
            <p:nvSpPr>
              <p:cNvPr id="1243" name="Google Shape;1243;p12"/>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1244" name="Google Shape;1244;p1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245" name="Google Shape;1245;p12"/>
          <p:cNvSpPr txBox="1">
            <a:spLocks noGrp="1"/>
          </p:cNvSpPr>
          <p:nvPr>
            <p:ph type="body" idx="2"/>
          </p:nvPr>
        </p:nvSpPr>
        <p:spPr>
          <a:xfrm>
            <a:off x="2695358" y="2992784"/>
            <a:ext cx="1712700" cy="1195800"/>
          </a:xfrm>
          <a:prstGeom prst="rect">
            <a:avLst/>
          </a:prstGeom>
          <a:noFill/>
          <a:ln>
            <a:noFill/>
          </a:ln>
        </p:spPr>
        <p:txBody>
          <a:bodyPr spcFirstLastPara="1" wrap="square" lIns="0" tIns="0" rIns="0" bIns="0" anchor="t" anchorCtr="0"/>
          <a:lstStyle>
            <a:lvl1pPr marL="457200" lvl="0" indent="-228600" algn="ctr">
              <a:lnSpc>
                <a:spcPct val="90000"/>
              </a:lnSpc>
              <a:spcBef>
                <a:spcPts val="300"/>
              </a:spcBef>
              <a:spcAft>
                <a:spcPts val="0"/>
              </a:spcAft>
              <a:buClr>
                <a:schemeClr val="dk2"/>
              </a:buClr>
              <a:buSzPts val="1500"/>
              <a:buNone/>
              <a:defRPr b="1">
                <a:solidFill>
                  <a:schemeClr val="dk2"/>
                </a:solidFill>
              </a:defRPr>
            </a:lvl1pPr>
            <a:lvl2pPr marL="914400" lvl="1" indent="-228600" algn="ctr">
              <a:lnSpc>
                <a:spcPct val="90000"/>
              </a:lnSpc>
              <a:spcBef>
                <a:spcPts val="300"/>
              </a:spcBef>
              <a:spcAft>
                <a:spcPts val="0"/>
              </a:spcAft>
              <a:buClr>
                <a:schemeClr val="dk2"/>
              </a:buClr>
              <a:buSzPts val="1400"/>
              <a:buNone/>
              <a:defRPr>
                <a:solidFill>
                  <a:schemeClr val="dk2"/>
                </a:solidFill>
              </a:defRPr>
            </a:lvl2pPr>
            <a:lvl3pPr marL="1371600" lvl="2" indent="-317500" algn="ctr">
              <a:lnSpc>
                <a:spcPct val="90000"/>
              </a:lnSpc>
              <a:spcBef>
                <a:spcPts val="300"/>
              </a:spcBef>
              <a:spcAft>
                <a:spcPts val="0"/>
              </a:spcAft>
              <a:buClr>
                <a:schemeClr val="lt1"/>
              </a:buClr>
              <a:buSzPts val="1400"/>
              <a:buChar char="•"/>
              <a:defRPr>
                <a:solidFill>
                  <a:srgbClr val="FF0000"/>
                </a:solidFill>
              </a:defRPr>
            </a:lvl3pPr>
            <a:lvl4pPr marL="1828800" lvl="3" indent="-304800" algn="ctr">
              <a:lnSpc>
                <a:spcPct val="90000"/>
              </a:lnSpc>
              <a:spcBef>
                <a:spcPts val="300"/>
              </a:spcBef>
              <a:spcAft>
                <a:spcPts val="0"/>
              </a:spcAft>
              <a:buClr>
                <a:schemeClr val="lt1"/>
              </a:buClr>
              <a:buSzPts val="1200"/>
              <a:buChar char="•"/>
              <a:defRPr>
                <a:solidFill>
                  <a:srgbClr val="FF0000"/>
                </a:solidFill>
              </a:defRPr>
            </a:lvl4pPr>
            <a:lvl5pPr marL="2286000" lvl="4" indent="-228600" algn="ctr">
              <a:lnSpc>
                <a:spcPct val="90000"/>
              </a:lnSpc>
              <a:spcBef>
                <a:spcPts val="600"/>
              </a:spcBef>
              <a:spcAft>
                <a:spcPts val="0"/>
              </a:spcAft>
              <a:buClr>
                <a:schemeClr val="dk2"/>
              </a:buClr>
              <a:buSzPts val="1500"/>
              <a:buNone/>
              <a:defRPr>
                <a:solidFill>
                  <a:schemeClr val="dk2"/>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46" name="Google Shape;1246;p12"/>
          <p:cNvSpPr txBox="1">
            <a:spLocks noGrp="1"/>
          </p:cNvSpPr>
          <p:nvPr>
            <p:ph type="body" idx="3"/>
          </p:nvPr>
        </p:nvSpPr>
        <p:spPr>
          <a:xfrm>
            <a:off x="4719037" y="2994027"/>
            <a:ext cx="1712700" cy="1195800"/>
          </a:xfrm>
          <a:prstGeom prst="rect">
            <a:avLst/>
          </a:prstGeom>
          <a:noFill/>
          <a:ln>
            <a:noFill/>
          </a:ln>
        </p:spPr>
        <p:txBody>
          <a:bodyPr spcFirstLastPara="1" wrap="square" lIns="0" tIns="0" rIns="0" bIns="0" anchor="t" anchorCtr="0"/>
          <a:lstStyle>
            <a:lvl1pPr marL="457200" lvl="0" indent="-228600" algn="ctr">
              <a:lnSpc>
                <a:spcPct val="90000"/>
              </a:lnSpc>
              <a:spcBef>
                <a:spcPts val="300"/>
              </a:spcBef>
              <a:spcAft>
                <a:spcPts val="0"/>
              </a:spcAft>
              <a:buClr>
                <a:schemeClr val="dk2"/>
              </a:buClr>
              <a:buSzPts val="1500"/>
              <a:buNone/>
              <a:defRPr b="1">
                <a:solidFill>
                  <a:schemeClr val="dk2"/>
                </a:solidFill>
              </a:defRPr>
            </a:lvl1pPr>
            <a:lvl2pPr marL="914400" lvl="1" indent="-228600" algn="ctr">
              <a:lnSpc>
                <a:spcPct val="90000"/>
              </a:lnSpc>
              <a:spcBef>
                <a:spcPts val="300"/>
              </a:spcBef>
              <a:spcAft>
                <a:spcPts val="0"/>
              </a:spcAft>
              <a:buClr>
                <a:schemeClr val="dk2"/>
              </a:buClr>
              <a:buSzPts val="1400"/>
              <a:buNone/>
              <a:defRPr>
                <a:solidFill>
                  <a:schemeClr val="dk2"/>
                </a:solidFill>
              </a:defRPr>
            </a:lvl2pPr>
            <a:lvl3pPr marL="1371600" lvl="2" indent="-317500" algn="ctr">
              <a:lnSpc>
                <a:spcPct val="90000"/>
              </a:lnSpc>
              <a:spcBef>
                <a:spcPts val="300"/>
              </a:spcBef>
              <a:spcAft>
                <a:spcPts val="0"/>
              </a:spcAft>
              <a:buClr>
                <a:schemeClr val="lt1"/>
              </a:buClr>
              <a:buSzPts val="1400"/>
              <a:buChar char="•"/>
              <a:defRPr>
                <a:solidFill>
                  <a:srgbClr val="FF0000"/>
                </a:solidFill>
              </a:defRPr>
            </a:lvl3pPr>
            <a:lvl4pPr marL="1828800" lvl="3" indent="-304800" algn="ctr">
              <a:lnSpc>
                <a:spcPct val="90000"/>
              </a:lnSpc>
              <a:spcBef>
                <a:spcPts val="300"/>
              </a:spcBef>
              <a:spcAft>
                <a:spcPts val="0"/>
              </a:spcAft>
              <a:buClr>
                <a:schemeClr val="lt1"/>
              </a:buClr>
              <a:buSzPts val="1200"/>
              <a:buChar char="•"/>
              <a:defRPr>
                <a:solidFill>
                  <a:srgbClr val="FF0000"/>
                </a:solidFill>
              </a:defRPr>
            </a:lvl4pPr>
            <a:lvl5pPr marL="2286000" lvl="4" indent="-228600" algn="ctr">
              <a:lnSpc>
                <a:spcPct val="90000"/>
              </a:lnSpc>
              <a:spcBef>
                <a:spcPts val="600"/>
              </a:spcBef>
              <a:spcAft>
                <a:spcPts val="0"/>
              </a:spcAft>
              <a:buClr>
                <a:schemeClr val="dk2"/>
              </a:buClr>
              <a:buSzPts val="1500"/>
              <a:buNone/>
              <a:defRPr>
                <a:solidFill>
                  <a:schemeClr val="dk2"/>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47" name="Google Shape;1247;p12"/>
          <p:cNvSpPr txBox="1">
            <a:spLocks noGrp="1"/>
          </p:cNvSpPr>
          <p:nvPr>
            <p:ph type="body" idx="4"/>
          </p:nvPr>
        </p:nvSpPr>
        <p:spPr>
          <a:xfrm>
            <a:off x="6742717" y="2995270"/>
            <a:ext cx="1712700" cy="1195800"/>
          </a:xfrm>
          <a:prstGeom prst="rect">
            <a:avLst/>
          </a:prstGeom>
          <a:noFill/>
          <a:ln>
            <a:noFill/>
          </a:ln>
        </p:spPr>
        <p:txBody>
          <a:bodyPr spcFirstLastPara="1" wrap="square" lIns="0" tIns="0" rIns="0" bIns="0" anchor="t" anchorCtr="0"/>
          <a:lstStyle>
            <a:lvl1pPr marL="457200" lvl="0" indent="-228600" algn="ctr">
              <a:lnSpc>
                <a:spcPct val="90000"/>
              </a:lnSpc>
              <a:spcBef>
                <a:spcPts val="300"/>
              </a:spcBef>
              <a:spcAft>
                <a:spcPts val="0"/>
              </a:spcAft>
              <a:buClr>
                <a:schemeClr val="dk2"/>
              </a:buClr>
              <a:buSzPts val="1500"/>
              <a:buNone/>
              <a:defRPr b="1">
                <a:solidFill>
                  <a:schemeClr val="dk2"/>
                </a:solidFill>
              </a:defRPr>
            </a:lvl1pPr>
            <a:lvl2pPr marL="914400" lvl="1" indent="-228600" algn="ctr">
              <a:lnSpc>
                <a:spcPct val="90000"/>
              </a:lnSpc>
              <a:spcBef>
                <a:spcPts val="300"/>
              </a:spcBef>
              <a:spcAft>
                <a:spcPts val="0"/>
              </a:spcAft>
              <a:buClr>
                <a:schemeClr val="dk2"/>
              </a:buClr>
              <a:buSzPts val="1400"/>
              <a:buNone/>
              <a:defRPr>
                <a:solidFill>
                  <a:schemeClr val="dk2"/>
                </a:solidFill>
              </a:defRPr>
            </a:lvl2pPr>
            <a:lvl3pPr marL="1371600" lvl="2" indent="-317500" algn="ctr">
              <a:lnSpc>
                <a:spcPct val="90000"/>
              </a:lnSpc>
              <a:spcBef>
                <a:spcPts val="300"/>
              </a:spcBef>
              <a:spcAft>
                <a:spcPts val="0"/>
              </a:spcAft>
              <a:buClr>
                <a:schemeClr val="lt1"/>
              </a:buClr>
              <a:buSzPts val="1400"/>
              <a:buChar char="•"/>
              <a:defRPr>
                <a:solidFill>
                  <a:srgbClr val="FF0000"/>
                </a:solidFill>
              </a:defRPr>
            </a:lvl3pPr>
            <a:lvl4pPr marL="1828800" lvl="3" indent="-304800" algn="ctr">
              <a:lnSpc>
                <a:spcPct val="90000"/>
              </a:lnSpc>
              <a:spcBef>
                <a:spcPts val="300"/>
              </a:spcBef>
              <a:spcAft>
                <a:spcPts val="0"/>
              </a:spcAft>
              <a:buClr>
                <a:schemeClr val="lt1"/>
              </a:buClr>
              <a:buSzPts val="1200"/>
              <a:buChar char="•"/>
              <a:defRPr>
                <a:solidFill>
                  <a:srgbClr val="FF0000"/>
                </a:solidFill>
              </a:defRPr>
            </a:lvl4pPr>
            <a:lvl5pPr marL="2286000" lvl="4" indent="-228600" algn="ctr">
              <a:lnSpc>
                <a:spcPct val="90000"/>
              </a:lnSpc>
              <a:spcBef>
                <a:spcPts val="600"/>
              </a:spcBef>
              <a:spcAft>
                <a:spcPts val="0"/>
              </a:spcAft>
              <a:buClr>
                <a:schemeClr val="dk2"/>
              </a:buClr>
              <a:buSzPts val="1500"/>
              <a:buNone/>
              <a:defRPr>
                <a:solidFill>
                  <a:schemeClr val="dk2"/>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transition spd="slow">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break: White">
  <p:cSld name="Section break: White">
    <p:bg>
      <p:bgPr>
        <a:solidFill>
          <a:schemeClr val="dk2"/>
        </a:solidFill>
        <a:effectLst/>
      </p:bgPr>
    </p:bg>
    <p:spTree>
      <p:nvGrpSpPr>
        <p:cNvPr id="1" name="Shape 1248"/>
        <p:cNvGrpSpPr/>
        <p:nvPr/>
      </p:nvGrpSpPr>
      <p:grpSpPr>
        <a:xfrm>
          <a:off x="0" y="0"/>
          <a:ext cx="0" cy="0"/>
          <a:chOff x="0" y="0"/>
          <a:chExt cx="0" cy="0"/>
        </a:xfrm>
      </p:grpSpPr>
      <p:sp>
        <p:nvSpPr>
          <p:cNvPr id="1249" name="Google Shape;1249;p13"/>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250" name="Google Shape;1250;p13"/>
          <p:cNvSpPr/>
          <p:nvPr/>
        </p:nvSpPr>
        <p:spPr>
          <a:xfrm>
            <a:off x="14740" y="903363"/>
            <a:ext cx="4941552" cy="4240137"/>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1" name="Google Shape;1251;p13"/>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solidFill>
                  <a:schemeClr val="dk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52" name="Google Shape;1252;p13"/>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solidFill>
                  <a:schemeClr val="dk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53" name="Google Shape;1253;p13"/>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1200" b="1">
                <a:solidFill>
                  <a:schemeClr val="dk1"/>
                </a:solidFill>
                <a:latin typeface="Calibri"/>
                <a:ea typeface="Calibri"/>
                <a:cs typeface="Calibri"/>
                <a:sym typeface="Calibri"/>
              </a:defRPr>
            </a:lvl1pPr>
            <a:lvl2pPr marL="0" lvl="1" indent="0" algn="r">
              <a:spcBef>
                <a:spcPts val="0"/>
              </a:spcBef>
              <a:buNone/>
              <a:defRPr sz="1200" b="1">
                <a:solidFill>
                  <a:schemeClr val="dk1"/>
                </a:solidFill>
                <a:latin typeface="Calibri"/>
                <a:ea typeface="Calibri"/>
                <a:cs typeface="Calibri"/>
                <a:sym typeface="Calibri"/>
              </a:defRPr>
            </a:lvl2pPr>
            <a:lvl3pPr marL="0" lvl="2" indent="0" algn="r">
              <a:spcBef>
                <a:spcPts val="0"/>
              </a:spcBef>
              <a:buNone/>
              <a:defRPr sz="1200" b="1">
                <a:solidFill>
                  <a:schemeClr val="dk1"/>
                </a:solidFill>
                <a:latin typeface="Calibri"/>
                <a:ea typeface="Calibri"/>
                <a:cs typeface="Calibri"/>
                <a:sym typeface="Calibri"/>
              </a:defRPr>
            </a:lvl3pPr>
            <a:lvl4pPr marL="0" lvl="3" indent="0" algn="r">
              <a:spcBef>
                <a:spcPts val="0"/>
              </a:spcBef>
              <a:buNone/>
              <a:defRPr sz="1200" b="1">
                <a:solidFill>
                  <a:schemeClr val="dk1"/>
                </a:solidFill>
                <a:latin typeface="Calibri"/>
                <a:ea typeface="Calibri"/>
                <a:cs typeface="Calibri"/>
                <a:sym typeface="Calibri"/>
              </a:defRPr>
            </a:lvl4pPr>
            <a:lvl5pPr marL="0" lvl="4" indent="0" algn="r">
              <a:spcBef>
                <a:spcPts val="0"/>
              </a:spcBef>
              <a:buNone/>
              <a:defRPr sz="1200" b="1">
                <a:solidFill>
                  <a:schemeClr val="dk1"/>
                </a:solidFill>
                <a:latin typeface="Calibri"/>
                <a:ea typeface="Calibri"/>
                <a:cs typeface="Calibri"/>
                <a:sym typeface="Calibri"/>
              </a:defRPr>
            </a:lvl5pPr>
            <a:lvl6pPr marL="0" lvl="5" indent="0" algn="r">
              <a:spcBef>
                <a:spcPts val="0"/>
              </a:spcBef>
              <a:buNone/>
              <a:defRPr sz="1200" b="1">
                <a:solidFill>
                  <a:schemeClr val="dk1"/>
                </a:solidFill>
                <a:latin typeface="Calibri"/>
                <a:ea typeface="Calibri"/>
                <a:cs typeface="Calibri"/>
                <a:sym typeface="Calibri"/>
              </a:defRPr>
            </a:lvl6pPr>
            <a:lvl7pPr marL="0" lvl="6" indent="0" algn="r">
              <a:spcBef>
                <a:spcPts val="0"/>
              </a:spcBef>
              <a:buNone/>
              <a:defRPr sz="1200" b="1">
                <a:solidFill>
                  <a:schemeClr val="dk1"/>
                </a:solidFill>
                <a:latin typeface="Calibri"/>
                <a:ea typeface="Calibri"/>
                <a:cs typeface="Calibri"/>
                <a:sym typeface="Calibri"/>
              </a:defRPr>
            </a:lvl7pPr>
            <a:lvl8pPr marL="0" lvl="7" indent="0" algn="r">
              <a:spcBef>
                <a:spcPts val="0"/>
              </a:spcBef>
              <a:buNone/>
              <a:defRPr sz="1200" b="1">
                <a:solidFill>
                  <a:schemeClr val="dk1"/>
                </a:solidFill>
                <a:latin typeface="Calibri"/>
                <a:ea typeface="Calibri"/>
                <a:cs typeface="Calibri"/>
                <a:sym typeface="Calibri"/>
              </a:defRPr>
            </a:lvl8pPr>
            <a:lvl9pPr marL="0" lvl="8" indent="0" algn="r">
              <a:spcBef>
                <a:spcPts val="0"/>
              </a:spcBef>
              <a:buNone/>
              <a:defRPr sz="1200" b="1">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254" name="Google Shape;1254;p13"/>
          <p:cNvSpPr txBox="1">
            <a:spLocks noGrp="1"/>
          </p:cNvSpPr>
          <p:nvPr>
            <p:ph type="title"/>
          </p:nvPr>
        </p:nvSpPr>
        <p:spPr>
          <a:xfrm>
            <a:off x="4673500" y="1842357"/>
            <a:ext cx="3468300" cy="10101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accent2"/>
              </a:buClr>
              <a:buSzPts val="2100"/>
              <a:buFont typeface="Calibri"/>
              <a:buNone/>
              <a:defRPr>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55" name="Google Shape;1255;p13"/>
          <p:cNvSpPr txBox="1">
            <a:spLocks noGrp="1"/>
          </p:cNvSpPr>
          <p:nvPr>
            <p:ph type="body" idx="1"/>
          </p:nvPr>
        </p:nvSpPr>
        <p:spPr>
          <a:xfrm>
            <a:off x="4673500" y="3069347"/>
            <a:ext cx="3468300" cy="6585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dk2"/>
              </a:buClr>
              <a:buSzPts val="1500"/>
              <a:buNone/>
              <a:defRPr sz="1500">
                <a:solidFill>
                  <a:schemeClr val="dk2"/>
                </a:solidFill>
              </a:defRPr>
            </a:lvl1pPr>
            <a:lvl2pPr marL="914400" lvl="1" indent="-228600" algn="l">
              <a:lnSpc>
                <a:spcPct val="90000"/>
              </a:lnSpc>
              <a:spcBef>
                <a:spcPts val="300"/>
              </a:spcBef>
              <a:spcAft>
                <a:spcPts val="0"/>
              </a:spcAft>
              <a:buClr>
                <a:schemeClr val="dk2"/>
              </a:buClr>
              <a:buSzPts val="1400"/>
              <a:buNone/>
              <a:defRPr>
                <a:solidFill>
                  <a:schemeClr val="dk2"/>
                </a:solidFill>
              </a:defRPr>
            </a:lvl2pPr>
            <a:lvl3pPr marL="1371600" lvl="2" indent="-317500" algn="l">
              <a:lnSpc>
                <a:spcPct val="90000"/>
              </a:lnSpc>
              <a:spcBef>
                <a:spcPts val="300"/>
              </a:spcBef>
              <a:spcAft>
                <a:spcPts val="0"/>
              </a:spcAft>
              <a:buSzPts val="1400"/>
              <a:buChar char="•"/>
              <a:defRPr>
                <a:solidFill>
                  <a:srgbClr val="FF0000"/>
                </a:solidFill>
              </a:defRPr>
            </a:lvl3pPr>
            <a:lvl4pPr marL="1828800" lvl="3" indent="-304800" algn="l">
              <a:lnSpc>
                <a:spcPct val="90000"/>
              </a:lnSpc>
              <a:spcBef>
                <a:spcPts val="300"/>
              </a:spcBef>
              <a:spcAft>
                <a:spcPts val="0"/>
              </a:spcAft>
              <a:buSzPts val="1200"/>
              <a:buChar char="•"/>
              <a:defRPr>
                <a:solidFill>
                  <a:srgbClr val="FF0000"/>
                </a:solidFill>
              </a:defRPr>
            </a:lvl4pPr>
            <a:lvl5pPr marL="2286000" lvl="4" indent="-228600" algn="l">
              <a:lnSpc>
                <a:spcPct val="90000"/>
              </a:lnSpc>
              <a:spcBef>
                <a:spcPts val="600"/>
              </a:spcBef>
              <a:spcAft>
                <a:spcPts val="0"/>
              </a:spcAft>
              <a:buClr>
                <a:srgbClr val="FF0000"/>
              </a:buClr>
              <a:buSzPts val="1500"/>
              <a:buNone/>
              <a:defRPr>
                <a:solidFill>
                  <a:srgbClr val="FF0000"/>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1256" name="Google Shape;1256;p13"/>
          <p:cNvGrpSpPr/>
          <p:nvPr/>
        </p:nvGrpSpPr>
        <p:grpSpPr>
          <a:xfrm>
            <a:off x="4673500" y="957418"/>
            <a:ext cx="1519119" cy="609945"/>
            <a:chOff x="1899" y="899"/>
            <a:chExt cx="4163" cy="1671"/>
          </a:xfrm>
        </p:grpSpPr>
        <p:sp>
          <p:nvSpPr>
            <p:cNvPr id="1257" name="Google Shape;1257;p1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8" name="Google Shape;1258;p1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9" name="Google Shape;1259;p1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0" name="Google Shape;1260;p1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1" name="Google Shape;1261;p1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2" name="Google Shape;1262;p1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3" name="Google Shape;1263;p1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4" name="Google Shape;1264;p1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5" name="Google Shape;1265;p1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6" name="Google Shape;1266;p1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7" name="Google Shape;1267;p1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8" name="Google Shape;1268;p13"/>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9" name="Google Shape;1269;p1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0" name="Google Shape;1270;p1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1" name="Google Shape;1271;p1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2" name="Google Shape;1272;p1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3" name="Google Shape;1273;p13"/>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4" name="Google Shape;1274;p1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5" name="Google Shape;1275;p1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6" name="Google Shape;1276;p1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7" name="Google Shape;1277;p1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8" name="Google Shape;1278;p1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9" name="Google Shape;1279;p1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0" name="Google Shape;1280;p1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1" name="Google Shape;1281;p1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2" name="Google Shape;1282;p1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3" name="Google Shape;1283;p1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4" name="Google Shape;1284;p1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5" name="Google Shape;1285;p1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6" name="Google Shape;1286;p1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7" name="Google Shape;1287;p1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8" name="Google Shape;1288;p1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9" name="Google Shape;1289;p1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0" name="Google Shape;1290;p1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1" name="Google Shape;1291;p1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2" name="Google Shape;1292;p1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3" name="Google Shape;1293;p1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4" name="Google Shape;1294;p1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5" name="Google Shape;1295;p1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6" name="Google Shape;1296;p1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7" name="Google Shape;1297;p1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8" name="Google Shape;1298;p1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9" name="Google Shape;1299;p1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0" name="Google Shape;1300;p1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1" name="Google Shape;1301;p1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2" name="Google Shape;1302;p1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3" name="Google Shape;1303;p1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4" name="Google Shape;1304;p1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5" name="Google Shape;1305;p1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6" name="Google Shape;1306;p1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7" name="Google Shape;1307;p1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8" name="Google Shape;1308;p1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9" name="Google Shape;1309;p1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0" name="Google Shape;1310;p1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1" name="Google Shape;1311;p1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2" name="Google Shape;1312;p1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3" name="Google Shape;1313;p1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4" name="Google Shape;1314;p1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5" name="Google Shape;1315;p1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6" name="Google Shape;1316;p1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7" name="Google Shape;1317;p1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8" name="Google Shape;1318;p1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9" name="Google Shape;1319;p1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0" name="Google Shape;1320;p1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1" name="Google Shape;1321;p1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2" name="Google Shape;1322;p1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3" name="Google Shape;1323;p1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4" name="Google Shape;1324;p1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5" name="Google Shape;1325;p1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6" name="Google Shape;1326;p1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7" name="Google Shape;1327;p1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8" name="Google Shape;1328;p1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9" name="Google Shape;1329;p1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0" name="Google Shape;1330;p1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1" name="Google Shape;1331;p1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2" name="Google Shape;1332;p1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3" name="Google Shape;1333;p1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4" name="Google Shape;1334;p1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5" name="Google Shape;1335;p1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6" name="Google Shape;1336;p13"/>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7" name="Google Shape;1337;p1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8" name="Google Shape;1338;p1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9" name="Google Shape;1339;p1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0" name="Google Shape;1340;p1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1" name="Google Shape;1341;p1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2" name="Google Shape;1342;p1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3" name="Google Shape;1343;p1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4" name="Google Shape;1344;p1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5" name="Google Shape;1345;p1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6" name="Google Shape;1346;p1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7" name="Google Shape;1347;p1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8" name="Google Shape;1348;p1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9" name="Google Shape;1349;p1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1350" name="Google Shape;1350;p13"/>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transition spd="slow">
    <p:fade thruBlk="1"/>
  </p:transition>
  <p:extLst mod="1">
    <p:ext uri="{DCECCB84-F9BA-43D5-87BE-67443E8EF086}">
      <p15:sldGuideLst xmlns:p15="http://schemas.microsoft.com/office/powerpoint/2012/main">
        <p15:guide id="1" orient="horz" pos="1620">
          <p15:clr>
            <a:srgbClr val="FBAE40"/>
          </p15:clr>
        </p15:guide>
        <p15:guide id="2" pos="512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column)">
  <p:cSld name="Title and content (2 column)">
    <p:bg>
      <p:bgPr>
        <a:solidFill>
          <a:schemeClr val="lt1"/>
        </a:solidFill>
        <a:effectLst/>
      </p:bgPr>
    </p:bg>
    <p:spTree>
      <p:nvGrpSpPr>
        <p:cNvPr id="1" name="Shape 1461"/>
        <p:cNvGrpSpPr/>
        <p:nvPr/>
      </p:nvGrpSpPr>
      <p:grpSpPr>
        <a:xfrm>
          <a:off x="0" y="0"/>
          <a:ext cx="0" cy="0"/>
          <a:chOff x="0" y="0"/>
          <a:chExt cx="0" cy="0"/>
        </a:xfrm>
      </p:grpSpPr>
      <p:sp>
        <p:nvSpPr>
          <p:cNvPr id="1462" name="Google Shape;1462;p15"/>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463" name="Google Shape;1463;p15"/>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accent2"/>
              </a:buClr>
              <a:buSzPts val="2100"/>
              <a:buFont typeface="Calibri"/>
              <a:buNone/>
              <a:defRPr>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64" name="Google Shape;1464;p15"/>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65" name="Google Shape;1465;p15"/>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66" name="Google Shape;1466;p15"/>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467" name="Google Shape;1467;p15"/>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dk2"/>
              </a:buClr>
              <a:buSzPts val="1500"/>
              <a:buNone/>
              <a:defRPr>
                <a:solidFill>
                  <a:schemeClr val="dk2"/>
                </a:solidFill>
              </a:defRPr>
            </a:lvl1pPr>
            <a:lvl2pPr marL="914400" lvl="1" indent="-228600" algn="l">
              <a:lnSpc>
                <a:spcPct val="90000"/>
              </a:lnSpc>
              <a:spcBef>
                <a:spcPts val="300"/>
              </a:spcBef>
              <a:spcAft>
                <a:spcPts val="0"/>
              </a:spcAft>
              <a:buClr>
                <a:schemeClr val="dk2"/>
              </a:buClr>
              <a:buSzPts val="1400"/>
              <a:buNone/>
              <a:defRPr>
                <a:solidFill>
                  <a:schemeClr val="dk2"/>
                </a:solidFill>
              </a:defRPr>
            </a:lvl2pPr>
            <a:lvl3pPr marL="1371600" lvl="2" indent="-317500" algn="l">
              <a:lnSpc>
                <a:spcPct val="90000"/>
              </a:lnSpc>
              <a:spcBef>
                <a:spcPts val="300"/>
              </a:spcBef>
              <a:spcAft>
                <a:spcPts val="0"/>
              </a:spcAft>
              <a:buClr>
                <a:schemeClr val="accent2"/>
              </a:buClr>
              <a:buSzPts val="1400"/>
              <a:buChar char="•"/>
              <a:defRPr>
                <a:solidFill>
                  <a:schemeClr val="dk2"/>
                </a:solidFill>
              </a:defRPr>
            </a:lvl3pPr>
            <a:lvl4pPr marL="1828800" lvl="3" indent="-304800" algn="l">
              <a:lnSpc>
                <a:spcPct val="90000"/>
              </a:lnSpc>
              <a:spcBef>
                <a:spcPts val="300"/>
              </a:spcBef>
              <a:spcAft>
                <a:spcPts val="0"/>
              </a:spcAft>
              <a:buClr>
                <a:schemeClr val="accent2"/>
              </a:buClr>
              <a:buSzPts val="1200"/>
              <a:buChar char="•"/>
              <a:defRPr>
                <a:solidFill>
                  <a:schemeClr val="dk2"/>
                </a:solidFill>
              </a:defRPr>
            </a:lvl4pPr>
            <a:lvl5pPr marL="2286000" lvl="4" indent="-228600" algn="l">
              <a:lnSpc>
                <a:spcPct val="90000"/>
              </a:lnSpc>
              <a:spcBef>
                <a:spcPts val="600"/>
              </a:spcBef>
              <a:spcAft>
                <a:spcPts val="0"/>
              </a:spcAft>
              <a:buClr>
                <a:schemeClr val="dk2"/>
              </a:buClr>
              <a:buSzPts val="1500"/>
              <a:buNone/>
              <a:defRPr>
                <a:solidFill>
                  <a:schemeClr val="dk2"/>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1468" name="Google Shape;1468;p15"/>
          <p:cNvGrpSpPr/>
          <p:nvPr/>
        </p:nvGrpSpPr>
        <p:grpSpPr>
          <a:xfrm>
            <a:off x="-1530678" y="2991542"/>
            <a:ext cx="1404225" cy="2177094"/>
            <a:chOff x="6195941" y="562596"/>
            <a:chExt cx="1872300" cy="2902792"/>
          </a:xfrm>
        </p:grpSpPr>
        <p:grpSp>
          <p:nvGrpSpPr>
            <p:cNvPr id="1469" name="Google Shape;1469;p15"/>
            <p:cNvGrpSpPr/>
            <p:nvPr/>
          </p:nvGrpSpPr>
          <p:grpSpPr>
            <a:xfrm>
              <a:off x="6195941" y="832605"/>
              <a:ext cx="1872300" cy="2632784"/>
              <a:chOff x="-1872716" y="660661"/>
              <a:chExt cx="1872300" cy="1974637"/>
            </a:xfrm>
          </p:grpSpPr>
          <p:sp>
            <p:nvSpPr>
              <p:cNvPr id="1470" name="Google Shape;1470;p1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1471" name="Google Shape;1471;p15"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472" name="Google Shape;1472;p15"/>
            <p:cNvGrpSpPr/>
            <p:nvPr/>
          </p:nvGrpSpPr>
          <p:grpSpPr>
            <a:xfrm>
              <a:off x="6303954" y="562596"/>
              <a:ext cx="540000" cy="540000"/>
              <a:chOff x="6303954" y="562596"/>
              <a:chExt cx="540000" cy="540000"/>
            </a:xfrm>
          </p:grpSpPr>
          <p:sp>
            <p:nvSpPr>
              <p:cNvPr id="1473" name="Google Shape;1473;p15"/>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1474" name="Google Shape;1474;p15"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475" name="Google Shape;1475;p15"/>
          <p:cNvSpPr/>
          <p:nvPr/>
        </p:nvSpPr>
        <p:spPr>
          <a:xfrm>
            <a:off x="3474452" y="1545636"/>
            <a:ext cx="6642652" cy="465178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3"/>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476" name="Google Shape;1476;p15"/>
          <p:cNvGrpSpPr/>
          <p:nvPr/>
        </p:nvGrpSpPr>
        <p:grpSpPr>
          <a:xfrm>
            <a:off x="7916400" y="221400"/>
            <a:ext cx="893994" cy="358950"/>
            <a:chOff x="1899" y="899"/>
            <a:chExt cx="4163" cy="1671"/>
          </a:xfrm>
        </p:grpSpPr>
        <p:sp>
          <p:nvSpPr>
            <p:cNvPr id="1477" name="Google Shape;1477;p1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8" name="Google Shape;1478;p1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9" name="Google Shape;1479;p1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0" name="Google Shape;1480;p1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1" name="Google Shape;1481;p1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2" name="Google Shape;1482;p1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3" name="Google Shape;1483;p1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4" name="Google Shape;1484;p1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5" name="Google Shape;1485;p1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6" name="Google Shape;1486;p1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7" name="Google Shape;1487;p1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8" name="Google Shape;1488;p15"/>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9" name="Google Shape;1489;p1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0" name="Google Shape;1490;p1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1" name="Google Shape;1491;p1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2" name="Google Shape;1492;p1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3" name="Google Shape;1493;p15"/>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4" name="Google Shape;1494;p1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5" name="Google Shape;1495;p1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6" name="Google Shape;1496;p1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7" name="Google Shape;1497;p1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8" name="Google Shape;1498;p1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9" name="Google Shape;1499;p1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0" name="Google Shape;1500;p1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1" name="Google Shape;1501;p1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2" name="Google Shape;1502;p1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3" name="Google Shape;1503;p1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4" name="Google Shape;1504;p1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5" name="Google Shape;1505;p1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6" name="Google Shape;1506;p1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7" name="Google Shape;1507;p1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8" name="Google Shape;1508;p1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9" name="Google Shape;1509;p1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0" name="Google Shape;1510;p1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1" name="Google Shape;1511;p1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2" name="Google Shape;1512;p1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3" name="Google Shape;1513;p1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4" name="Google Shape;1514;p1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5" name="Google Shape;1515;p1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6" name="Google Shape;1516;p1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7" name="Google Shape;1517;p1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8" name="Google Shape;1518;p1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9" name="Google Shape;1519;p1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0" name="Google Shape;1520;p1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1" name="Google Shape;1521;p1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2" name="Google Shape;1522;p1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3" name="Google Shape;1523;p1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4" name="Google Shape;1524;p1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5" name="Google Shape;1525;p1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6" name="Google Shape;1526;p1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7" name="Google Shape;1527;p1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8" name="Google Shape;1528;p1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9" name="Google Shape;1529;p1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0" name="Google Shape;1530;p1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1" name="Google Shape;1531;p1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2" name="Google Shape;1532;p1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3" name="Google Shape;1533;p1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4" name="Google Shape;1534;p1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5" name="Google Shape;1535;p1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6" name="Google Shape;1536;p1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7" name="Google Shape;1537;p1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8" name="Google Shape;1538;p1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9" name="Google Shape;1539;p1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0" name="Google Shape;1540;p1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1" name="Google Shape;1541;p1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2" name="Google Shape;1542;p1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3" name="Google Shape;1543;p1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4" name="Google Shape;1544;p1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5" name="Google Shape;1545;p1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6" name="Google Shape;1546;p1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7" name="Google Shape;1547;p1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8" name="Google Shape;1548;p1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9" name="Google Shape;1549;p1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0" name="Google Shape;1550;p1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1" name="Google Shape;1551;p1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2" name="Google Shape;1552;p1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3" name="Google Shape;1553;p1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4" name="Google Shape;1554;p1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5" name="Google Shape;1555;p1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6" name="Google Shape;1556;p15"/>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7" name="Google Shape;1557;p1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8" name="Google Shape;1558;p1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9" name="Google Shape;1559;p1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0" name="Google Shape;1560;p1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1" name="Google Shape;1561;p1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2" name="Google Shape;1562;p1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3" name="Google Shape;1563;p1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4" name="Google Shape;1564;p1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5" name="Google Shape;1565;p1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6" name="Google Shape;1566;p1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7" name="Google Shape;1567;p1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8" name="Google Shape;1568;p1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9" name="Google Shape;1569;p1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1570" name="Google Shape;1570;p15"/>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transition spd="slow">
    <p:fade thruBlk="1"/>
  </p:transition>
  <p:extLst mod="1">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2 x content">
  <p:cSld name="Title and 2 x content">
    <p:bg>
      <p:bgPr>
        <a:solidFill>
          <a:schemeClr val="lt1"/>
        </a:solidFill>
        <a:effectLst/>
      </p:bgPr>
    </p:bg>
    <p:spTree>
      <p:nvGrpSpPr>
        <p:cNvPr id="1" name="Shape 1571"/>
        <p:cNvGrpSpPr/>
        <p:nvPr/>
      </p:nvGrpSpPr>
      <p:grpSpPr>
        <a:xfrm>
          <a:off x="0" y="0"/>
          <a:ext cx="0" cy="0"/>
          <a:chOff x="0" y="0"/>
          <a:chExt cx="0" cy="0"/>
        </a:xfrm>
      </p:grpSpPr>
      <p:sp>
        <p:nvSpPr>
          <p:cNvPr id="1572" name="Google Shape;1572;p16"/>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573" name="Google Shape;1573;p16"/>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accent2"/>
              </a:buClr>
              <a:buSzPts val="2100"/>
              <a:buFont typeface="Calibri"/>
              <a:buNone/>
              <a:defRPr>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74" name="Google Shape;1574;p16"/>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75" name="Google Shape;1575;p16"/>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76" name="Google Shape;1576;p16"/>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577" name="Google Shape;1577;p16"/>
          <p:cNvSpPr txBox="1">
            <a:spLocks noGrp="1"/>
          </p:cNvSpPr>
          <p:nvPr>
            <p:ph type="body" idx="1"/>
          </p:nvPr>
        </p:nvSpPr>
        <p:spPr>
          <a:xfrm>
            <a:off x="386099" y="1697954"/>
            <a:ext cx="3591600" cy="27723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dk2"/>
              </a:buClr>
              <a:buSzPts val="1500"/>
              <a:buNone/>
              <a:defRPr>
                <a:solidFill>
                  <a:schemeClr val="dk2"/>
                </a:solidFill>
              </a:defRPr>
            </a:lvl1pPr>
            <a:lvl2pPr marL="914400" lvl="1" indent="-228600" algn="l">
              <a:lnSpc>
                <a:spcPct val="90000"/>
              </a:lnSpc>
              <a:spcBef>
                <a:spcPts val="300"/>
              </a:spcBef>
              <a:spcAft>
                <a:spcPts val="0"/>
              </a:spcAft>
              <a:buClr>
                <a:schemeClr val="dk2"/>
              </a:buClr>
              <a:buSzPts val="1400"/>
              <a:buNone/>
              <a:defRPr>
                <a:solidFill>
                  <a:schemeClr val="dk2"/>
                </a:solidFill>
              </a:defRPr>
            </a:lvl2pPr>
            <a:lvl3pPr marL="1371600" lvl="2" indent="-317500" algn="l">
              <a:lnSpc>
                <a:spcPct val="90000"/>
              </a:lnSpc>
              <a:spcBef>
                <a:spcPts val="300"/>
              </a:spcBef>
              <a:spcAft>
                <a:spcPts val="0"/>
              </a:spcAft>
              <a:buClr>
                <a:schemeClr val="accent2"/>
              </a:buClr>
              <a:buSzPts val="1400"/>
              <a:buChar char="•"/>
              <a:defRPr>
                <a:solidFill>
                  <a:schemeClr val="dk2"/>
                </a:solidFill>
              </a:defRPr>
            </a:lvl3pPr>
            <a:lvl4pPr marL="1828800" lvl="3" indent="-304800" algn="l">
              <a:lnSpc>
                <a:spcPct val="90000"/>
              </a:lnSpc>
              <a:spcBef>
                <a:spcPts val="300"/>
              </a:spcBef>
              <a:spcAft>
                <a:spcPts val="0"/>
              </a:spcAft>
              <a:buClr>
                <a:schemeClr val="accent2"/>
              </a:buClr>
              <a:buSzPts val="1200"/>
              <a:buChar char="•"/>
              <a:defRPr>
                <a:solidFill>
                  <a:schemeClr val="dk2"/>
                </a:solidFill>
              </a:defRPr>
            </a:lvl4pPr>
            <a:lvl5pPr marL="2286000" lvl="4" indent="-228600" algn="l">
              <a:lnSpc>
                <a:spcPct val="90000"/>
              </a:lnSpc>
              <a:spcBef>
                <a:spcPts val="600"/>
              </a:spcBef>
              <a:spcAft>
                <a:spcPts val="0"/>
              </a:spcAft>
              <a:buClr>
                <a:schemeClr val="dk2"/>
              </a:buClr>
              <a:buSzPts val="1500"/>
              <a:buNone/>
              <a:defRPr>
                <a:solidFill>
                  <a:schemeClr val="dk2"/>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1578" name="Google Shape;1578;p16"/>
          <p:cNvGrpSpPr/>
          <p:nvPr/>
        </p:nvGrpSpPr>
        <p:grpSpPr>
          <a:xfrm>
            <a:off x="-1530678" y="2991542"/>
            <a:ext cx="1404225" cy="2177094"/>
            <a:chOff x="6195941" y="562596"/>
            <a:chExt cx="1872300" cy="2902792"/>
          </a:xfrm>
        </p:grpSpPr>
        <p:grpSp>
          <p:nvGrpSpPr>
            <p:cNvPr id="1579" name="Google Shape;1579;p16"/>
            <p:cNvGrpSpPr/>
            <p:nvPr/>
          </p:nvGrpSpPr>
          <p:grpSpPr>
            <a:xfrm>
              <a:off x="6195941" y="832605"/>
              <a:ext cx="1872300" cy="2632784"/>
              <a:chOff x="-1872716" y="660661"/>
              <a:chExt cx="1872300" cy="1974637"/>
            </a:xfrm>
          </p:grpSpPr>
          <p:sp>
            <p:nvSpPr>
              <p:cNvPr id="1580" name="Google Shape;1580;p1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1581" name="Google Shape;1581;p16"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582" name="Google Shape;1582;p16"/>
            <p:cNvGrpSpPr/>
            <p:nvPr/>
          </p:nvGrpSpPr>
          <p:grpSpPr>
            <a:xfrm>
              <a:off x="6303954" y="562596"/>
              <a:ext cx="540000" cy="540000"/>
              <a:chOff x="6303954" y="562596"/>
              <a:chExt cx="540000" cy="540000"/>
            </a:xfrm>
          </p:grpSpPr>
          <p:sp>
            <p:nvSpPr>
              <p:cNvPr id="1583" name="Google Shape;1583;p16"/>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1584" name="Google Shape;1584;p16"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585" name="Google Shape;1585;p16"/>
          <p:cNvSpPr/>
          <p:nvPr/>
        </p:nvSpPr>
        <p:spPr>
          <a:xfrm>
            <a:off x="2264304" y="1329714"/>
            <a:ext cx="9336381" cy="653818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3"/>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86" name="Google Shape;1586;p16"/>
          <p:cNvGrpSpPr/>
          <p:nvPr/>
        </p:nvGrpSpPr>
        <p:grpSpPr>
          <a:xfrm>
            <a:off x="7916400" y="221400"/>
            <a:ext cx="893994" cy="358950"/>
            <a:chOff x="1899" y="899"/>
            <a:chExt cx="4163" cy="1671"/>
          </a:xfrm>
        </p:grpSpPr>
        <p:sp>
          <p:nvSpPr>
            <p:cNvPr id="1587" name="Google Shape;1587;p1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8" name="Google Shape;1588;p1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9" name="Google Shape;1589;p1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0" name="Google Shape;1590;p1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1" name="Google Shape;1591;p1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2" name="Google Shape;1592;p1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3" name="Google Shape;1593;p1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4" name="Google Shape;1594;p1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5" name="Google Shape;1595;p1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6" name="Google Shape;1596;p1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7" name="Google Shape;1597;p1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8" name="Google Shape;1598;p16"/>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9" name="Google Shape;1599;p1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0" name="Google Shape;1600;p1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1" name="Google Shape;1601;p1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2" name="Google Shape;1602;p1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3" name="Google Shape;1603;p16"/>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4" name="Google Shape;1604;p1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5" name="Google Shape;1605;p1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6" name="Google Shape;1606;p1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7" name="Google Shape;1607;p1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8" name="Google Shape;1608;p1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9" name="Google Shape;1609;p1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0" name="Google Shape;1610;p1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1" name="Google Shape;1611;p1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2" name="Google Shape;1612;p1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3" name="Google Shape;1613;p1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4" name="Google Shape;1614;p1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5" name="Google Shape;1615;p1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6" name="Google Shape;1616;p1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7" name="Google Shape;1617;p1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8" name="Google Shape;1618;p1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9" name="Google Shape;1619;p1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0" name="Google Shape;1620;p1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1" name="Google Shape;1621;p1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2" name="Google Shape;1622;p1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3" name="Google Shape;1623;p1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4" name="Google Shape;1624;p1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5" name="Google Shape;1625;p1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6" name="Google Shape;1626;p1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7" name="Google Shape;1627;p1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8" name="Google Shape;1628;p1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9" name="Google Shape;1629;p1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0" name="Google Shape;1630;p1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1" name="Google Shape;1631;p1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2" name="Google Shape;1632;p1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3" name="Google Shape;1633;p1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4" name="Google Shape;1634;p1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5" name="Google Shape;1635;p1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6" name="Google Shape;1636;p1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7" name="Google Shape;1637;p1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8" name="Google Shape;1638;p1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9" name="Google Shape;1639;p1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0" name="Google Shape;1640;p1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1" name="Google Shape;1641;p1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2" name="Google Shape;1642;p1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3" name="Google Shape;1643;p1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4" name="Google Shape;1644;p1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5" name="Google Shape;1645;p1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6" name="Google Shape;1646;p1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7" name="Google Shape;1647;p1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8" name="Google Shape;1648;p1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9" name="Google Shape;1649;p1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0" name="Google Shape;1650;p1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1" name="Google Shape;1651;p1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2" name="Google Shape;1652;p1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3" name="Google Shape;1653;p1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4" name="Google Shape;1654;p1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5" name="Google Shape;1655;p1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6" name="Google Shape;1656;p1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7" name="Google Shape;1657;p1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8" name="Google Shape;1658;p1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9" name="Google Shape;1659;p1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0" name="Google Shape;1660;p1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1" name="Google Shape;1661;p1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2" name="Google Shape;1662;p1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3" name="Google Shape;1663;p1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4" name="Google Shape;1664;p1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5" name="Google Shape;1665;p1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6" name="Google Shape;1666;p16"/>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7" name="Google Shape;1667;p1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8" name="Google Shape;1668;p1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9" name="Google Shape;1669;p1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0" name="Google Shape;1670;p1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1" name="Google Shape;1671;p1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2" name="Google Shape;1672;p1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3" name="Google Shape;1673;p1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4" name="Google Shape;1674;p1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5" name="Google Shape;1675;p1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6" name="Google Shape;1676;p1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7" name="Google Shape;1677;p1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8" name="Google Shape;1678;p1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9" name="Google Shape;1679;p1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1680" name="Google Shape;1680;p16"/>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
        <p:nvSpPr>
          <p:cNvPr id="1681" name="Google Shape;1681;p16"/>
          <p:cNvSpPr txBox="1">
            <a:spLocks noGrp="1"/>
          </p:cNvSpPr>
          <p:nvPr>
            <p:ph type="body" idx="2"/>
          </p:nvPr>
        </p:nvSpPr>
        <p:spPr>
          <a:xfrm>
            <a:off x="4290608" y="1697954"/>
            <a:ext cx="3591600" cy="27723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dk2"/>
              </a:buClr>
              <a:buSzPts val="1500"/>
              <a:buNone/>
              <a:defRPr>
                <a:solidFill>
                  <a:schemeClr val="dk2"/>
                </a:solidFill>
              </a:defRPr>
            </a:lvl1pPr>
            <a:lvl2pPr marL="914400" lvl="1" indent="-228600" algn="l">
              <a:lnSpc>
                <a:spcPct val="90000"/>
              </a:lnSpc>
              <a:spcBef>
                <a:spcPts val="300"/>
              </a:spcBef>
              <a:spcAft>
                <a:spcPts val="0"/>
              </a:spcAft>
              <a:buClr>
                <a:schemeClr val="dk2"/>
              </a:buClr>
              <a:buSzPts val="1400"/>
              <a:buNone/>
              <a:defRPr>
                <a:solidFill>
                  <a:schemeClr val="dk2"/>
                </a:solidFill>
              </a:defRPr>
            </a:lvl2pPr>
            <a:lvl3pPr marL="1371600" lvl="2" indent="-317500" algn="l">
              <a:lnSpc>
                <a:spcPct val="90000"/>
              </a:lnSpc>
              <a:spcBef>
                <a:spcPts val="300"/>
              </a:spcBef>
              <a:spcAft>
                <a:spcPts val="0"/>
              </a:spcAft>
              <a:buClr>
                <a:schemeClr val="accent2"/>
              </a:buClr>
              <a:buSzPts val="1400"/>
              <a:buChar char="•"/>
              <a:defRPr>
                <a:solidFill>
                  <a:schemeClr val="dk2"/>
                </a:solidFill>
              </a:defRPr>
            </a:lvl3pPr>
            <a:lvl4pPr marL="1828800" lvl="3" indent="-304800" algn="l">
              <a:lnSpc>
                <a:spcPct val="90000"/>
              </a:lnSpc>
              <a:spcBef>
                <a:spcPts val="300"/>
              </a:spcBef>
              <a:spcAft>
                <a:spcPts val="0"/>
              </a:spcAft>
              <a:buClr>
                <a:schemeClr val="accent2"/>
              </a:buClr>
              <a:buSzPts val="1200"/>
              <a:buChar char="•"/>
              <a:defRPr>
                <a:solidFill>
                  <a:schemeClr val="dk2"/>
                </a:solidFill>
              </a:defRPr>
            </a:lvl4pPr>
            <a:lvl5pPr marL="2286000" lvl="4" indent="-228600" algn="l">
              <a:lnSpc>
                <a:spcPct val="90000"/>
              </a:lnSpc>
              <a:spcBef>
                <a:spcPts val="600"/>
              </a:spcBef>
              <a:spcAft>
                <a:spcPts val="0"/>
              </a:spcAft>
              <a:buClr>
                <a:schemeClr val="dk2"/>
              </a:buClr>
              <a:buSzPts val="1500"/>
              <a:buNone/>
              <a:defRPr>
                <a:solidFill>
                  <a:schemeClr val="dk2"/>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transition spd="slow">
    <p:fade thruBlk="1"/>
  </p:transition>
  <p:extLst mod="1">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larger text">
  <p:cSld name="Title and content larger text">
    <p:bg>
      <p:bgPr>
        <a:solidFill>
          <a:schemeClr val="lt1"/>
        </a:solidFill>
        <a:effectLst/>
      </p:bgPr>
    </p:bg>
    <p:spTree>
      <p:nvGrpSpPr>
        <p:cNvPr id="1" name="Shape 1682"/>
        <p:cNvGrpSpPr/>
        <p:nvPr/>
      </p:nvGrpSpPr>
      <p:grpSpPr>
        <a:xfrm>
          <a:off x="0" y="0"/>
          <a:ext cx="0" cy="0"/>
          <a:chOff x="0" y="0"/>
          <a:chExt cx="0" cy="0"/>
        </a:xfrm>
      </p:grpSpPr>
      <p:sp>
        <p:nvSpPr>
          <p:cNvPr id="1683" name="Google Shape;1683;p17"/>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684" name="Google Shape;1684;p17"/>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accent2"/>
              </a:buClr>
              <a:buSzPts val="2100"/>
              <a:buFont typeface="Calibri"/>
              <a:buNone/>
              <a:defRPr>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85" name="Google Shape;1685;p17"/>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86" name="Google Shape;1686;p17"/>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87" name="Google Shape;1687;p17"/>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688" name="Google Shape;1688;p17"/>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dk2"/>
              </a:buClr>
              <a:buSzPts val="2100"/>
              <a:buNone/>
              <a:defRPr sz="2100">
                <a:solidFill>
                  <a:schemeClr val="dk2"/>
                </a:solidFill>
              </a:defRPr>
            </a:lvl1pPr>
            <a:lvl2pPr marL="914400" lvl="1" indent="-228600" algn="l">
              <a:lnSpc>
                <a:spcPct val="90000"/>
              </a:lnSpc>
              <a:spcBef>
                <a:spcPts val="300"/>
              </a:spcBef>
              <a:spcAft>
                <a:spcPts val="0"/>
              </a:spcAft>
              <a:buClr>
                <a:schemeClr val="dk2"/>
              </a:buClr>
              <a:buSzPts val="1400"/>
              <a:buNone/>
              <a:defRPr sz="1400">
                <a:solidFill>
                  <a:schemeClr val="dk2"/>
                </a:solidFill>
              </a:defRPr>
            </a:lvl2pPr>
            <a:lvl3pPr marL="1371600" lvl="2" indent="-317500" algn="l">
              <a:lnSpc>
                <a:spcPct val="90000"/>
              </a:lnSpc>
              <a:spcBef>
                <a:spcPts val="300"/>
              </a:spcBef>
              <a:spcAft>
                <a:spcPts val="0"/>
              </a:spcAft>
              <a:buClr>
                <a:schemeClr val="accent2"/>
              </a:buClr>
              <a:buSzPts val="1400"/>
              <a:buChar char="•"/>
              <a:defRPr sz="1400">
                <a:solidFill>
                  <a:schemeClr val="dk2"/>
                </a:solidFill>
              </a:defRPr>
            </a:lvl3pPr>
            <a:lvl4pPr marL="1828800" lvl="3" indent="-304800" algn="l">
              <a:lnSpc>
                <a:spcPct val="90000"/>
              </a:lnSpc>
              <a:spcBef>
                <a:spcPts val="300"/>
              </a:spcBef>
              <a:spcAft>
                <a:spcPts val="0"/>
              </a:spcAft>
              <a:buClr>
                <a:schemeClr val="accent2"/>
              </a:buClr>
              <a:buSzPts val="1200"/>
              <a:buChar char="•"/>
              <a:defRPr sz="1200">
                <a:solidFill>
                  <a:schemeClr val="dk2"/>
                </a:solidFill>
              </a:defRPr>
            </a:lvl4pPr>
            <a:lvl5pPr marL="2286000" lvl="4" indent="-228600" algn="l">
              <a:lnSpc>
                <a:spcPct val="90000"/>
              </a:lnSpc>
              <a:spcBef>
                <a:spcPts val="600"/>
              </a:spcBef>
              <a:spcAft>
                <a:spcPts val="0"/>
              </a:spcAft>
              <a:buClr>
                <a:schemeClr val="dk2"/>
              </a:buClr>
              <a:buSzPts val="2100"/>
              <a:buNone/>
              <a:defRPr sz="2100">
                <a:solidFill>
                  <a:schemeClr val="dk2"/>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1689" name="Google Shape;1689;p17"/>
          <p:cNvGrpSpPr/>
          <p:nvPr/>
        </p:nvGrpSpPr>
        <p:grpSpPr>
          <a:xfrm>
            <a:off x="-1530678" y="2991542"/>
            <a:ext cx="1404225" cy="2177094"/>
            <a:chOff x="6195941" y="562596"/>
            <a:chExt cx="1872300" cy="2902792"/>
          </a:xfrm>
        </p:grpSpPr>
        <p:grpSp>
          <p:nvGrpSpPr>
            <p:cNvPr id="1690" name="Google Shape;1690;p17"/>
            <p:cNvGrpSpPr/>
            <p:nvPr/>
          </p:nvGrpSpPr>
          <p:grpSpPr>
            <a:xfrm>
              <a:off x="6195941" y="832605"/>
              <a:ext cx="1872300" cy="2632784"/>
              <a:chOff x="-1872716" y="660661"/>
              <a:chExt cx="1872300" cy="1974637"/>
            </a:xfrm>
          </p:grpSpPr>
          <p:sp>
            <p:nvSpPr>
              <p:cNvPr id="1691" name="Google Shape;1691;p17"/>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1692" name="Google Shape;1692;p17"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693" name="Google Shape;1693;p17"/>
            <p:cNvGrpSpPr/>
            <p:nvPr/>
          </p:nvGrpSpPr>
          <p:grpSpPr>
            <a:xfrm>
              <a:off x="6303954" y="562596"/>
              <a:ext cx="540000" cy="540000"/>
              <a:chOff x="6303954" y="562596"/>
              <a:chExt cx="540000" cy="540000"/>
            </a:xfrm>
          </p:grpSpPr>
          <p:sp>
            <p:nvSpPr>
              <p:cNvPr id="1694" name="Google Shape;1694;p17"/>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1695" name="Google Shape;1695;p17"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696" name="Google Shape;1696;p17"/>
          <p:cNvSpPr/>
          <p:nvPr/>
        </p:nvSpPr>
        <p:spPr>
          <a:xfrm>
            <a:off x="1752560" y="-1211567"/>
            <a:ext cx="12848286" cy="899754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3"/>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97" name="Google Shape;1697;p17"/>
          <p:cNvGrpSpPr/>
          <p:nvPr/>
        </p:nvGrpSpPr>
        <p:grpSpPr>
          <a:xfrm>
            <a:off x="7916400" y="221400"/>
            <a:ext cx="893994" cy="358950"/>
            <a:chOff x="1899" y="899"/>
            <a:chExt cx="4163" cy="1671"/>
          </a:xfrm>
        </p:grpSpPr>
        <p:sp>
          <p:nvSpPr>
            <p:cNvPr id="1698" name="Google Shape;1698;p1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9" name="Google Shape;1699;p1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0" name="Google Shape;1700;p1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1" name="Google Shape;1701;p1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2" name="Google Shape;1702;p1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3" name="Google Shape;1703;p1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4" name="Google Shape;1704;p1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5" name="Google Shape;1705;p1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6" name="Google Shape;1706;p1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7" name="Google Shape;1707;p1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8" name="Google Shape;1708;p1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9" name="Google Shape;1709;p17"/>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0" name="Google Shape;1710;p1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1" name="Google Shape;1711;p1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2" name="Google Shape;1712;p1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3" name="Google Shape;1713;p1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4" name="Google Shape;1714;p17"/>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5" name="Google Shape;1715;p1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6" name="Google Shape;1716;p1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7" name="Google Shape;1717;p1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8" name="Google Shape;1718;p1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9" name="Google Shape;1719;p1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0" name="Google Shape;1720;p1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1" name="Google Shape;1721;p1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2" name="Google Shape;1722;p1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3" name="Google Shape;1723;p1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4" name="Google Shape;1724;p1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5" name="Google Shape;1725;p1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6" name="Google Shape;1726;p1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7" name="Google Shape;1727;p1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8" name="Google Shape;1728;p1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9" name="Google Shape;1729;p1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0" name="Google Shape;1730;p1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1" name="Google Shape;1731;p1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2" name="Google Shape;1732;p1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3" name="Google Shape;1733;p1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4" name="Google Shape;1734;p1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5" name="Google Shape;1735;p1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6" name="Google Shape;1736;p1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7" name="Google Shape;1737;p1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8" name="Google Shape;1738;p1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9" name="Google Shape;1739;p1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0" name="Google Shape;1740;p1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1" name="Google Shape;1741;p1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2" name="Google Shape;1742;p1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3" name="Google Shape;1743;p1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4" name="Google Shape;1744;p1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5" name="Google Shape;1745;p1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6" name="Google Shape;1746;p1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7" name="Google Shape;1747;p1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8" name="Google Shape;1748;p1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9" name="Google Shape;1749;p1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0" name="Google Shape;1750;p1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1" name="Google Shape;1751;p1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2" name="Google Shape;1752;p1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3" name="Google Shape;1753;p1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4" name="Google Shape;1754;p1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5" name="Google Shape;1755;p1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6" name="Google Shape;1756;p1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7" name="Google Shape;1757;p1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8" name="Google Shape;1758;p1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9" name="Google Shape;1759;p1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0" name="Google Shape;1760;p1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1" name="Google Shape;1761;p1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2" name="Google Shape;1762;p1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3" name="Google Shape;1763;p1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4" name="Google Shape;1764;p1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5" name="Google Shape;1765;p1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6" name="Google Shape;1766;p1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7" name="Google Shape;1767;p1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8" name="Google Shape;1768;p1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9" name="Google Shape;1769;p1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0" name="Google Shape;1770;p1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1" name="Google Shape;1771;p1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2" name="Google Shape;1772;p1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3" name="Google Shape;1773;p1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4" name="Google Shape;1774;p1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5" name="Google Shape;1775;p1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6" name="Google Shape;1776;p1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7" name="Google Shape;1777;p17"/>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8" name="Google Shape;1778;p1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9" name="Google Shape;1779;p1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0" name="Google Shape;1780;p1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1" name="Google Shape;1781;p1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2" name="Google Shape;1782;p1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3" name="Google Shape;1783;p1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4" name="Google Shape;1784;p1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5" name="Google Shape;1785;p1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6" name="Google Shape;1786;p1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7" name="Google Shape;1787;p1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8" name="Google Shape;1788;p1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9" name="Google Shape;1789;p1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0" name="Google Shape;1790;p1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1791" name="Google Shape;1791;p17"/>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transition spd="slow">
    <p:fade thruBlk="1"/>
  </p:transition>
  <p:extLst mod="1">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1792"/>
        <p:cNvGrpSpPr/>
        <p:nvPr/>
      </p:nvGrpSpPr>
      <p:grpSpPr>
        <a:xfrm>
          <a:off x="0" y="0"/>
          <a:ext cx="0" cy="0"/>
          <a:chOff x="0" y="0"/>
          <a:chExt cx="0" cy="0"/>
        </a:xfrm>
      </p:grpSpPr>
      <p:sp>
        <p:nvSpPr>
          <p:cNvPr id="1793" name="Google Shape;1793;p18"/>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794" name="Google Shape;1794;p18"/>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dk1"/>
              </a:buClr>
              <a:buSzPts val="2100"/>
              <a:buFont typeface="Calibri"/>
              <a:buNone/>
              <a:defRPr>
                <a:solidFill>
                  <a:schemeClr val="dk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795" name="Google Shape;1795;p18"/>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96" name="Google Shape;1796;p18"/>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97" name="Google Shape;1797;p18"/>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798" name="Google Shape;1798;p18"/>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dk1"/>
              </a:buClr>
              <a:buSzPts val="1100"/>
              <a:buNone/>
              <a:defRPr sz="1100">
                <a:solidFill>
                  <a:schemeClr val="dk1"/>
                </a:solidFill>
              </a:defRPr>
            </a:lvl1pPr>
            <a:lvl2pPr marL="914400" lvl="1" indent="-228600" algn="l">
              <a:lnSpc>
                <a:spcPct val="90000"/>
              </a:lnSpc>
              <a:spcBef>
                <a:spcPts val="300"/>
              </a:spcBef>
              <a:spcAft>
                <a:spcPts val="0"/>
              </a:spcAft>
              <a:buClr>
                <a:schemeClr val="dk1"/>
              </a:buClr>
              <a:buSzPts val="900"/>
              <a:buNone/>
              <a:defRPr sz="900">
                <a:solidFill>
                  <a:schemeClr val="dk1"/>
                </a:solidFill>
              </a:defRPr>
            </a:lvl2pPr>
            <a:lvl3pPr marL="1371600" lvl="2" indent="-285750" algn="l">
              <a:lnSpc>
                <a:spcPct val="90000"/>
              </a:lnSpc>
              <a:spcBef>
                <a:spcPts val="300"/>
              </a:spcBef>
              <a:spcAft>
                <a:spcPts val="0"/>
              </a:spcAft>
              <a:buClr>
                <a:schemeClr val="accent2"/>
              </a:buClr>
              <a:buSzPts val="900"/>
              <a:buChar char="•"/>
              <a:defRPr sz="900" b="0">
                <a:solidFill>
                  <a:schemeClr val="dk1"/>
                </a:solidFill>
              </a:defRPr>
            </a:lvl3pPr>
            <a:lvl4pPr marL="1828800" lvl="3" indent="-279400" algn="l">
              <a:lnSpc>
                <a:spcPct val="90000"/>
              </a:lnSpc>
              <a:spcBef>
                <a:spcPts val="300"/>
              </a:spcBef>
              <a:spcAft>
                <a:spcPts val="0"/>
              </a:spcAft>
              <a:buClr>
                <a:schemeClr val="accent2"/>
              </a:buClr>
              <a:buSzPts val="800"/>
              <a:buChar char="•"/>
              <a:defRPr sz="800">
                <a:solidFill>
                  <a:schemeClr val="dk1"/>
                </a:solidFill>
              </a:defRPr>
            </a:lvl4pPr>
            <a:lvl5pPr marL="2286000" lvl="4" indent="-228600" algn="l">
              <a:lnSpc>
                <a:spcPct val="90000"/>
              </a:lnSpc>
              <a:spcBef>
                <a:spcPts val="600"/>
              </a:spcBef>
              <a:spcAft>
                <a:spcPts val="0"/>
              </a:spcAft>
              <a:buClr>
                <a:schemeClr val="dk1"/>
              </a:buClr>
              <a:buSzPts val="1100"/>
              <a:buNone/>
              <a:defRPr sz="1100">
                <a:solidFill>
                  <a:schemeClr val="dk1"/>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1799" name="Google Shape;1799;p18"/>
          <p:cNvGrpSpPr/>
          <p:nvPr/>
        </p:nvGrpSpPr>
        <p:grpSpPr>
          <a:xfrm>
            <a:off x="-1530678" y="2991542"/>
            <a:ext cx="1404225" cy="2177094"/>
            <a:chOff x="6195941" y="562596"/>
            <a:chExt cx="1872300" cy="2902792"/>
          </a:xfrm>
        </p:grpSpPr>
        <p:grpSp>
          <p:nvGrpSpPr>
            <p:cNvPr id="1800" name="Google Shape;1800;p18"/>
            <p:cNvGrpSpPr/>
            <p:nvPr/>
          </p:nvGrpSpPr>
          <p:grpSpPr>
            <a:xfrm>
              <a:off x="6195941" y="832605"/>
              <a:ext cx="1872300" cy="2632784"/>
              <a:chOff x="-1872716" y="660661"/>
              <a:chExt cx="1872300" cy="1974637"/>
            </a:xfrm>
          </p:grpSpPr>
          <p:sp>
            <p:nvSpPr>
              <p:cNvPr id="1801" name="Google Shape;1801;p18"/>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1802" name="Google Shape;1802;p18"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03" name="Google Shape;1803;p18"/>
            <p:cNvGrpSpPr/>
            <p:nvPr/>
          </p:nvGrpSpPr>
          <p:grpSpPr>
            <a:xfrm>
              <a:off x="6303954" y="562596"/>
              <a:ext cx="540000" cy="540000"/>
              <a:chOff x="6303954" y="562596"/>
              <a:chExt cx="540000" cy="540000"/>
            </a:xfrm>
          </p:grpSpPr>
          <p:sp>
            <p:nvSpPr>
              <p:cNvPr id="1804" name="Google Shape;1804;p18"/>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1805" name="Google Shape;1805;p18"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06" name="Google Shape;1806;p18"/>
          <p:cNvSpPr/>
          <p:nvPr/>
        </p:nvSpPr>
        <p:spPr>
          <a:xfrm>
            <a:off x="918101" y="2027696"/>
            <a:ext cx="9530902" cy="667441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3"/>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807" name="Google Shape;1807;p18"/>
          <p:cNvGrpSpPr/>
          <p:nvPr/>
        </p:nvGrpSpPr>
        <p:grpSpPr>
          <a:xfrm>
            <a:off x="7916400" y="221400"/>
            <a:ext cx="893994" cy="358950"/>
            <a:chOff x="1899" y="899"/>
            <a:chExt cx="4163" cy="1671"/>
          </a:xfrm>
        </p:grpSpPr>
        <p:sp>
          <p:nvSpPr>
            <p:cNvPr id="1808" name="Google Shape;1808;p1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9" name="Google Shape;1809;p1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0" name="Google Shape;1810;p1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1" name="Google Shape;1811;p1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2" name="Google Shape;1812;p1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3" name="Google Shape;1813;p1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4" name="Google Shape;1814;p1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5" name="Google Shape;1815;p1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6" name="Google Shape;1816;p1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7" name="Google Shape;1817;p1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8" name="Google Shape;1818;p1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9" name="Google Shape;1819;p18"/>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0" name="Google Shape;1820;p1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1" name="Google Shape;1821;p1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2" name="Google Shape;1822;p1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3" name="Google Shape;1823;p1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4" name="Google Shape;1824;p18"/>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5" name="Google Shape;1825;p1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6" name="Google Shape;1826;p1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7" name="Google Shape;1827;p1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8" name="Google Shape;1828;p1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9" name="Google Shape;1829;p1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0" name="Google Shape;1830;p1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1" name="Google Shape;1831;p1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2" name="Google Shape;1832;p1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3" name="Google Shape;1833;p1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4" name="Google Shape;1834;p1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5" name="Google Shape;1835;p1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6" name="Google Shape;1836;p1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7" name="Google Shape;1837;p1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8" name="Google Shape;1838;p1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9" name="Google Shape;1839;p1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0" name="Google Shape;1840;p1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1" name="Google Shape;1841;p1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2" name="Google Shape;1842;p1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3" name="Google Shape;1843;p1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4" name="Google Shape;1844;p1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5" name="Google Shape;1845;p1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6" name="Google Shape;1846;p1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7" name="Google Shape;1847;p1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8" name="Google Shape;1848;p1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9" name="Google Shape;1849;p1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0" name="Google Shape;1850;p1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1" name="Google Shape;1851;p1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2" name="Google Shape;1852;p1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3" name="Google Shape;1853;p1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4" name="Google Shape;1854;p1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5" name="Google Shape;1855;p1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6" name="Google Shape;1856;p1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7" name="Google Shape;1857;p1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8" name="Google Shape;1858;p1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9" name="Google Shape;1859;p1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0" name="Google Shape;1860;p1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1" name="Google Shape;1861;p1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2" name="Google Shape;1862;p1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3" name="Google Shape;1863;p1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4" name="Google Shape;1864;p1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5" name="Google Shape;1865;p1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6" name="Google Shape;1866;p1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7" name="Google Shape;1867;p1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8" name="Google Shape;1868;p1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9" name="Google Shape;1869;p1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0" name="Google Shape;1870;p1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1" name="Google Shape;1871;p1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2" name="Google Shape;1872;p1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3" name="Google Shape;1873;p1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4" name="Google Shape;1874;p1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5" name="Google Shape;1875;p1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6" name="Google Shape;1876;p1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7" name="Google Shape;1877;p1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8" name="Google Shape;1878;p1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9" name="Google Shape;1879;p1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0" name="Google Shape;1880;p1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1" name="Google Shape;1881;p1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2" name="Google Shape;1882;p1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3" name="Google Shape;1883;p1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4" name="Google Shape;1884;p1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5" name="Google Shape;1885;p1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6" name="Google Shape;1886;p1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7" name="Google Shape;1887;p18"/>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8" name="Google Shape;1888;p1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9" name="Google Shape;1889;p1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0" name="Google Shape;1890;p1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1" name="Google Shape;1891;p1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2" name="Google Shape;1892;p1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3" name="Google Shape;1893;p1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4" name="Google Shape;1894;p1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5" name="Google Shape;1895;p1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6" name="Google Shape;1896;p1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7" name="Google Shape;1897;p1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8" name="Google Shape;1898;p1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9" name="Google Shape;1899;p1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0" name="Google Shape;1900;p1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1901" name="Google Shape;1901;p18"/>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transition spd="slow">
    <p:fade thruBlk="1"/>
  </p:transition>
  <p:extLst mod="1">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full image and content: Purple">
  <p:cSld name="Title, full image and content: Purple">
    <p:bg>
      <p:bgPr>
        <a:blipFill>
          <a:blip r:embed="rId2">
            <a:alphaModFix/>
          </a:blip>
          <a:stretch>
            <a:fillRect/>
          </a:stretch>
        </a:blipFill>
        <a:effectLst/>
      </p:bgPr>
    </p:bg>
    <p:spTree>
      <p:nvGrpSpPr>
        <p:cNvPr id="1" name="Shape 1902"/>
        <p:cNvGrpSpPr/>
        <p:nvPr/>
      </p:nvGrpSpPr>
      <p:grpSpPr>
        <a:xfrm>
          <a:off x="0" y="0"/>
          <a:ext cx="0" cy="0"/>
          <a:chOff x="0" y="0"/>
          <a:chExt cx="0" cy="0"/>
        </a:xfrm>
      </p:grpSpPr>
      <p:sp>
        <p:nvSpPr>
          <p:cNvPr id="1903" name="Google Shape;1903;p19"/>
          <p:cNvSpPr/>
          <p:nvPr/>
        </p:nvSpPr>
        <p:spPr>
          <a:xfrm rot="5400000" flipH="1">
            <a:off x="524429" y="-524251"/>
            <a:ext cx="5143500" cy="6192000"/>
          </a:xfrm>
          <a:prstGeom prst="rect">
            <a:avLst/>
          </a:prstGeom>
          <a:gradFill>
            <a:gsLst>
              <a:gs pos="0">
                <a:srgbClr val="000000"/>
              </a:gs>
              <a:gs pos="100000">
                <a:srgbClr val="000000">
                  <a:alpha val="0"/>
                </a:srgbClr>
              </a:gs>
            </a:gsLst>
            <a:lin ang="1620000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904" name="Google Shape;1904;p19"/>
          <p:cNvSpPr/>
          <p:nvPr/>
        </p:nvSpPr>
        <p:spPr>
          <a:xfrm rot="10800000" flipH="1">
            <a:off x="0" y="17"/>
            <a:ext cx="9144000" cy="1529700"/>
          </a:xfrm>
          <a:prstGeom prst="rect">
            <a:avLst/>
          </a:prstGeom>
          <a:gradFill>
            <a:gsLst>
              <a:gs pos="0">
                <a:srgbClr val="000000"/>
              </a:gs>
              <a:gs pos="100000">
                <a:srgbClr val="000000">
                  <a:alpha val="0"/>
                </a:srgbClr>
              </a:gs>
            </a:gsLst>
            <a:lin ang="1620000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905" name="Google Shape;1905;p19"/>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06" name="Google Shape;1906;p19"/>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1907" name="Google Shape;1907;p19"/>
          <p:cNvGrpSpPr/>
          <p:nvPr/>
        </p:nvGrpSpPr>
        <p:grpSpPr>
          <a:xfrm>
            <a:off x="7915032" y="222489"/>
            <a:ext cx="895960" cy="359739"/>
            <a:chOff x="1899" y="899"/>
            <a:chExt cx="4163" cy="1671"/>
          </a:xfrm>
        </p:grpSpPr>
        <p:sp>
          <p:nvSpPr>
            <p:cNvPr id="1908" name="Google Shape;1908;p1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9" name="Google Shape;1909;p1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0" name="Google Shape;1910;p1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1" name="Google Shape;1911;p1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2" name="Google Shape;1912;p1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3" name="Google Shape;1913;p1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4" name="Google Shape;1914;p1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5" name="Google Shape;1915;p1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6" name="Google Shape;1916;p1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7" name="Google Shape;1917;p1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8" name="Google Shape;1918;p1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9" name="Google Shape;1919;p19"/>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0" name="Google Shape;1920;p1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1" name="Google Shape;1921;p1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2" name="Google Shape;1922;p1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3" name="Google Shape;1923;p1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4" name="Google Shape;1924;p19"/>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5" name="Google Shape;1925;p1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6" name="Google Shape;1926;p1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7" name="Google Shape;1927;p1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8" name="Google Shape;1928;p1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9" name="Google Shape;1929;p1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0" name="Google Shape;1930;p1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1" name="Google Shape;1931;p1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2" name="Google Shape;1932;p1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3" name="Google Shape;1933;p1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4" name="Google Shape;1934;p1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5" name="Google Shape;1935;p1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6" name="Google Shape;1936;p1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7" name="Google Shape;1937;p1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8" name="Google Shape;1938;p1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9" name="Google Shape;1939;p1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0" name="Google Shape;1940;p1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1" name="Google Shape;1941;p1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2" name="Google Shape;1942;p1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3" name="Google Shape;1943;p1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4" name="Google Shape;1944;p1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5" name="Google Shape;1945;p1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6" name="Google Shape;1946;p1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7" name="Google Shape;1947;p1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8" name="Google Shape;1948;p1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9" name="Google Shape;1949;p1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0" name="Google Shape;1950;p1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1" name="Google Shape;1951;p1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2" name="Google Shape;1952;p1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3" name="Google Shape;1953;p1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4" name="Google Shape;1954;p1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5" name="Google Shape;1955;p1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6" name="Google Shape;1956;p1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7" name="Google Shape;1957;p1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8" name="Google Shape;1958;p1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9" name="Google Shape;1959;p1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0" name="Google Shape;1960;p1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1" name="Google Shape;1961;p1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2" name="Google Shape;1962;p1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3" name="Google Shape;1963;p1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4" name="Google Shape;1964;p1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5" name="Google Shape;1965;p1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6" name="Google Shape;1966;p1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7" name="Google Shape;1967;p1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8" name="Google Shape;1968;p1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9" name="Google Shape;1969;p1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0" name="Google Shape;1970;p1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1" name="Google Shape;1971;p1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2" name="Google Shape;1972;p1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3" name="Google Shape;1973;p1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4" name="Google Shape;1974;p1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5" name="Google Shape;1975;p1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6" name="Google Shape;1976;p1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7" name="Google Shape;1977;p1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8" name="Google Shape;1978;p1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9" name="Google Shape;1979;p1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0" name="Google Shape;1980;p1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1" name="Google Shape;1981;p1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2" name="Google Shape;1982;p1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3" name="Google Shape;1983;p1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4" name="Google Shape;1984;p1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5" name="Google Shape;1985;p1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6" name="Google Shape;1986;p1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7" name="Google Shape;1987;p19"/>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8" name="Google Shape;1988;p1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9" name="Google Shape;1989;p1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0" name="Google Shape;1990;p1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1" name="Google Shape;1991;p1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2" name="Google Shape;1992;p1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3" name="Google Shape;1993;p1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4" name="Google Shape;1994;p1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5" name="Google Shape;1995;p1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6" name="Google Shape;1996;p1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7" name="Google Shape;1997;p1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8" name="Google Shape;1998;p1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9" name="Google Shape;1999;p1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0" name="Google Shape;2000;p1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2001" name="Google Shape;2001;p19"/>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2002" name="Google Shape;2002;p19"/>
          <p:cNvGrpSpPr/>
          <p:nvPr/>
        </p:nvGrpSpPr>
        <p:grpSpPr>
          <a:xfrm>
            <a:off x="-1530678" y="2991542"/>
            <a:ext cx="1404225" cy="2177094"/>
            <a:chOff x="6195941" y="562596"/>
            <a:chExt cx="1872300" cy="2902792"/>
          </a:xfrm>
        </p:grpSpPr>
        <p:grpSp>
          <p:nvGrpSpPr>
            <p:cNvPr id="2003" name="Google Shape;2003;p19"/>
            <p:cNvGrpSpPr/>
            <p:nvPr/>
          </p:nvGrpSpPr>
          <p:grpSpPr>
            <a:xfrm>
              <a:off x="6195941" y="832605"/>
              <a:ext cx="1872300" cy="2632784"/>
              <a:chOff x="-1872716" y="660661"/>
              <a:chExt cx="1872300" cy="1974637"/>
            </a:xfrm>
          </p:grpSpPr>
          <p:sp>
            <p:nvSpPr>
              <p:cNvPr id="2004" name="Google Shape;2004;p19"/>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2005" name="Google Shape;2005;p19"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006" name="Google Shape;2006;p19"/>
            <p:cNvGrpSpPr/>
            <p:nvPr/>
          </p:nvGrpSpPr>
          <p:grpSpPr>
            <a:xfrm>
              <a:off x="6303954" y="562596"/>
              <a:ext cx="540000" cy="540000"/>
              <a:chOff x="6303954" y="562596"/>
              <a:chExt cx="540000" cy="540000"/>
            </a:xfrm>
          </p:grpSpPr>
          <p:sp>
            <p:nvSpPr>
              <p:cNvPr id="2007" name="Google Shape;2007;p19"/>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2008" name="Google Shape;2008;p19"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009" name="Google Shape;2009;p19"/>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0" name="Google Shape;2010;p19"/>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49803"/>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1" name="Google Shape;2011;p19"/>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lt1"/>
              </a:buClr>
              <a:buSzPts val="2100"/>
              <a:buFont typeface="Calibri"/>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012" name="Google Shape;2012;p19"/>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013" name="Google Shape;2013;p19"/>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lt1"/>
              </a:buClr>
              <a:buSzPts val="1500"/>
              <a:buNone/>
              <a:defRPr>
                <a:solidFill>
                  <a:schemeClr val="lt1"/>
                </a:solidFill>
              </a:defRPr>
            </a:lvl1pPr>
            <a:lvl2pPr marL="914400" lvl="1" indent="-228600" algn="l">
              <a:lnSpc>
                <a:spcPct val="90000"/>
              </a:lnSpc>
              <a:spcBef>
                <a:spcPts val="300"/>
              </a:spcBef>
              <a:spcAft>
                <a:spcPts val="0"/>
              </a:spcAft>
              <a:buClr>
                <a:schemeClr val="lt1"/>
              </a:buClr>
              <a:buSzPts val="1400"/>
              <a:buNone/>
              <a:defRPr>
                <a:solidFill>
                  <a:schemeClr val="lt1"/>
                </a:solidFill>
              </a:defRPr>
            </a:lvl2pPr>
            <a:lvl3pPr marL="1371600" lvl="2" indent="-317500" algn="l">
              <a:lnSpc>
                <a:spcPct val="90000"/>
              </a:lnSpc>
              <a:spcBef>
                <a:spcPts val="300"/>
              </a:spcBef>
              <a:spcAft>
                <a:spcPts val="0"/>
              </a:spcAft>
              <a:buClr>
                <a:schemeClr val="lt1"/>
              </a:buClr>
              <a:buSzPts val="1400"/>
              <a:buChar char="•"/>
              <a:defRPr>
                <a:solidFill>
                  <a:schemeClr val="lt1"/>
                </a:solidFill>
              </a:defRPr>
            </a:lvl3pPr>
            <a:lvl4pPr marL="1828800" lvl="3" indent="-304800" algn="l">
              <a:lnSpc>
                <a:spcPct val="90000"/>
              </a:lnSpc>
              <a:spcBef>
                <a:spcPts val="300"/>
              </a:spcBef>
              <a:spcAft>
                <a:spcPts val="0"/>
              </a:spcAft>
              <a:buClr>
                <a:schemeClr val="lt1"/>
              </a:buClr>
              <a:buSzPts val="1200"/>
              <a:buChar char="•"/>
              <a:defRPr>
                <a:solidFill>
                  <a:schemeClr val="lt1"/>
                </a:solidFill>
              </a:defRPr>
            </a:lvl4pPr>
            <a:lvl5pPr marL="2286000" lvl="4" indent="-228600" algn="l">
              <a:lnSpc>
                <a:spcPct val="90000"/>
              </a:lnSpc>
              <a:spcBef>
                <a:spcPts val="600"/>
              </a:spcBef>
              <a:spcAft>
                <a:spcPts val="0"/>
              </a:spcAft>
              <a:buClr>
                <a:schemeClr val="lt1"/>
              </a:buClr>
              <a:buSzPts val="1500"/>
              <a:buNone/>
              <a:defRPr>
                <a:solidFill>
                  <a:schemeClr val="lt1"/>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2014" name="Google Shape;2014;p19"/>
          <p:cNvGrpSpPr/>
          <p:nvPr/>
        </p:nvGrpSpPr>
        <p:grpSpPr>
          <a:xfrm>
            <a:off x="-1530678" y="653649"/>
            <a:ext cx="1026225" cy="1698128"/>
            <a:chOff x="-1836712" y="2937191"/>
            <a:chExt cx="1368300" cy="2264171"/>
          </a:xfrm>
        </p:grpSpPr>
        <p:pic>
          <p:nvPicPr>
            <p:cNvPr id="2015" name="Google Shape;2015;p19"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016" name="Google Shape;2016;p19"/>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2017" name="Google Shape;2017;p19"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full image and content: Dark green">
  <p:cSld name="Title, full image and content: Dark green">
    <p:bg>
      <p:bgPr>
        <a:blipFill>
          <a:blip r:embed="rId2">
            <a:alphaModFix/>
          </a:blip>
          <a:stretch>
            <a:fillRect/>
          </a:stretch>
        </a:blipFill>
        <a:effectLst/>
      </p:bgPr>
    </p:bg>
    <p:spTree>
      <p:nvGrpSpPr>
        <p:cNvPr id="1" name="Shape 2022"/>
        <p:cNvGrpSpPr/>
        <p:nvPr/>
      </p:nvGrpSpPr>
      <p:grpSpPr>
        <a:xfrm>
          <a:off x="0" y="0"/>
          <a:ext cx="0" cy="0"/>
          <a:chOff x="0" y="0"/>
          <a:chExt cx="0" cy="0"/>
        </a:xfrm>
      </p:grpSpPr>
      <p:sp>
        <p:nvSpPr>
          <p:cNvPr id="2023" name="Google Shape;2023;p21"/>
          <p:cNvSpPr/>
          <p:nvPr/>
        </p:nvSpPr>
        <p:spPr>
          <a:xfrm rot="5400000" flipH="1">
            <a:off x="524429" y="-524251"/>
            <a:ext cx="5143500" cy="6192000"/>
          </a:xfrm>
          <a:prstGeom prst="rect">
            <a:avLst/>
          </a:prstGeom>
          <a:gradFill>
            <a:gsLst>
              <a:gs pos="0">
                <a:srgbClr val="000000"/>
              </a:gs>
              <a:gs pos="100000">
                <a:srgbClr val="000000">
                  <a:alpha val="0"/>
                </a:srgbClr>
              </a:gs>
            </a:gsLst>
            <a:lin ang="1620000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024" name="Google Shape;2024;p21"/>
          <p:cNvSpPr/>
          <p:nvPr/>
        </p:nvSpPr>
        <p:spPr>
          <a:xfrm rot="10800000" flipH="1">
            <a:off x="0" y="17"/>
            <a:ext cx="9144000" cy="1529700"/>
          </a:xfrm>
          <a:prstGeom prst="rect">
            <a:avLst/>
          </a:prstGeom>
          <a:gradFill>
            <a:gsLst>
              <a:gs pos="0">
                <a:srgbClr val="000000"/>
              </a:gs>
              <a:gs pos="100000">
                <a:srgbClr val="000000">
                  <a:alpha val="0"/>
                </a:srgbClr>
              </a:gs>
            </a:gsLst>
            <a:lin ang="1620000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025" name="Google Shape;2025;p21"/>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026" name="Google Shape;2026;p21"/>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2027" name="Google Shape;2027;p21"/>
          <p:cNvGrpSpPr/>
          <p:nvPr/>
        </p:nvGrpSpPr>
        <p:grpSpPr>
          <a:xfrm>
            <a:off x="7915032" y="222489"/>
            <a:ext cx="895960" cy="359739"/>
            <a:chOff x="1899" y="899"/>
            <a:chExt cx="4163" cy="1671"/>
          </a:xfrm>
        </p:grpSpPr>
        <p:sp>
          <p:nvSpPr>
            <p:cNvPr id="2028" name="Google Shape;2028;p2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9" name="Google Shape;2029;p2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0" name="Google Shape;2030;p2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1" name="Google Shape;2031;p2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2" name="Google Shape;2032;p2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3" name="Google Shape;2033;p2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4" name="Google Shape;2034;p2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5" name="Google Shape;2035;p2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6" name="Google Shape;2036;p2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7" name="Google Shape;2037;p2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8" name="Google Shape;2038;p2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9" name="Google Shape;2039;p21"/>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0" name="Google Shape;2040;p2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1" name="Google Shape;2041;p2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2" name="Google Shape;2042;p2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3" name="Google Shape;2043;p2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4" name="Google Shape;2044;p21"/>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5" name="Google Shape;2045;p2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6" name="Google Shape;2046;p2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7" name="Google Shape;2047;p2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8" name="Google Shape;2048;p2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9" name="Google Shape;2049;p2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0" name="Google Shape;2050;p2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1" name="Google Shape;2051;p2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2" name="Google Shape;2052;p2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3" name="Google Shape;2053;p2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4" name="Google Shape;2054;p2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5" name="Google Shape;2055;p2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6" name="Google Shape;2056;p2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7" name="Google Shape;2057;p2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8" name="Google Shape;2058;p2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9" name="Google Shape;2059;p2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0" name="Google Shape;2060;p2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1" name="Google Shape;2061;p2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2" name="Google Shape;2062;p2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3" name="Google Shape;2063;p2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4" name="Google Shape;2064;p2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5" name="Google Shape;2065;p2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6" name="Google Shape;2066;p2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7" name="Google Shape;2067;p2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8" name="Google Shape;2068;p2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9" name="Google Shape;2069;p21"/>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0" name="Google Shape;2070;p21"/>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1" name="Google Shape;2071;p21"/>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2" name="Google Shape;2072;p21"/>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3" name="Google Shape;2073;p21"/>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4" name="Google Shape;2074;p21"/>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5" name="Google Shape;2075;p21"/>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6" name="Google Shape;2076;p2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7" name="Google Shape;2077;p2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8" name="Google Shape;2078;p2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9" name="Google Shape;2079;p2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0" name="Google Shape;2080;p2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1" name="Google Shape;2081;p2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2" name="Google Shape;2082;p2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3" name="Google Shape;2083;p2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4" name="Google Shape;2084;p2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5" name="Google Shape;2085;p2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6" name="Google Shape;2086;p2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7" name="Google Shape;2087;p2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8" name="Google Shape;2088;p2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9" name="Google Shape;2089;p2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0" name="Google Shape;2090;p2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1" name="Google Shape;2091;p2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2" name="Google Shape;2092;p2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3" name="Google Shape;2093;p2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4" name="Google Shape;2094;p2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5" name="Google Shape;2095;p2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6" name="Google Shape;2096;p2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7" name="Google Shape;2097;p2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8" name="Google Shape;2098;p2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9" name="Google Shape;2099;p2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0" name="Google Shape;2100;p2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1" name="Google Shape;2101;p2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2" name="Google Shape;2102;p2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3" name="Google Shape;2103;p2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4" name="Google Shape;2104;p2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5" name="Google Shape;2105;p2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6" name="Google Shape;2106;p2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7" name="Google Shape;2107;p21"/>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8" name="Google Shape;2108;p2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9" name="Google Shape;2109;p2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0" name="Google Shape;2110;p2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1" name="Google Shape;2111;p2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2" name="Google Shape;2112;p2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3" name="Google Shape;2113;p2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4" name="Google Shape;2114;p2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5" name="Google Shape;2115;p2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6" name="Google Shape;2116;p2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7" name="Google Shape;2117;p2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8" name="Google Shape;2118;p2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9" name="Google Shape;2119;p2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20" name="Google Shape;2120;p2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2121" name="Google Shape;2121;p21"/>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2122" name="Google Shape;2122;p21"/>
          <p:cNvGrpSpPr/>
          <p:nvPr/>
        </p:nvGrpSpPr>
        <p:grpSpPr>
          <a:xfrm>
            <a:off x="-1530678" y="2991542"/>
            <a:ext cx="1404225" cy="2177094"/>
            <a:chOff x="6195941" y="562596"/>
            <a:chExt cx="1872300" cy="2902792"/>
          </a:xfrm>
        </p:grpSpPr>
        <p:grpSp>
          <p:nvGrpSpPr>
            <p:cNvPr id="2123" name="Google Shape;2123;p21"/>
            <p:cNvGrpSpPr/>
            <p:nvPr/>
          </p:nvGrpSpPr>
          <p:grpSpPr>
            <a:xfrm>
              <a:off x="6195941" y="832605"/>
              <a:ext cx="1872300" cy="2632784"/>
              <a:chOff x="-1872716" y="660661"/>
              <a:chExt cx="1872300" cy="1974637"/>
            </a:xfrm>
          </p:grpSpPr>
          <p:sp>
            <p:nvSpPr>
              <p:cNvPr id="2124" name="Google Shape;2124;p21"/>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2125" name="Google Shape;2125;p21"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126" name="Google Shape;2126;p21"/>
            <p:cNvGrpSpPr/>
            <p:nvPr/>
          </p:nvGrpSpPr>
          <p:grpSpPr>
            <a:xfrm>
              <a:off x="6303954" y="562596"/>
              <a:ext cx="540000" cy="540000"/>
              <a:chOff x="6303954" y="562596"/>
              <a:chExt cx="540000" cy="540000"/>
            </a:xfrm>
          </p:grpSpPr>
          <p:sp>
            <p:nvSpPr>
              <p:cNvPr id="2127" name="Google Shape;2127;p21"/>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2128" name="Google Shape;2128;p21"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129" name="Google Shape;2129;p21"/>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30" name="Google Shape;2130;p21"/>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49803"/>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31" name="Google Shape;2131;p21"/>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lt1"/>
              </a:buClr>
              <a:buSzPts val="2100"/>
              <a:buFont typeface="Calibri"/>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132" name="Google Shape;2132;p21"/>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33" name="Google Shape;2133;p21"/>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lt1"/>
              </a:buClr>
              <a:buSzPts val="1500"/>
              <a:buNone/>
              <a:defRPr>
                <a:solidFill>
                  <a:schemeClr val="lt1"/>
                </a:solidFill>
              </a:defRPr>
            </a:lvl1pPr>
            <a:lvl2pPr marL="914400" lvl="1" indent="-228600" algn="l">
              <a:lnSpc>
                <a:spcPct val="90000"/>
              </a:lnSpc>
              <a:spcBef>
                <a:spcPts val="300"/>
              </a:spcBef>
              <a:spcAft>
                <a:spcPts val="0"/>
              </a:spcAft>
              <a:buClr>
                <a:schemeClr val="lt1"/>
              </a:buClr>
              <a:buSzPts val="1400"/>
              <a:buNone/>
              <a:defRPr>
                <a:solidFill>
                  <a:schemeClr val="lt1"/>
                </a:solidFill>
              </a:defRPr>
            </a:lvl2pPr>
            <a:lvl3pPr marL="1371600" lvl="2" indent="-317500" algn="l">
              <a:lnSpc>
                <a:spcPct val="90000"/>
              </a:lnSpc>
              <a:spcBef>
                <a:spcPts val="300"/>
              </a:spcBef>
              <a:spcAft>
                <a:spcPts val="0"/>
              </a:spcAft>
              <a:buClr>
                <a:schemeClr val="lt1"/>
              </a:buClr>
              <a:buSzPts val="1400"/>
              <a:buChar char="•"/>
              <a:defRPr>
                <a:solidFill>
                  <a:schemeClr val="lt1"/>
                </a:solidFill>
              </a:defRPr>
            </a:lvl3pPr>
            <a:lvl4pPr marL="1828800" lvl="3" indent="-304800" algn="l">
              <a:lnSpc>
                <a:spcPct val="90000"/>
              </a:lnSpc>
              <a:spcBef>
                <a:spcPts val="300"/>
              </a:spcBef>
              <a:spcAft>
                <a:spcPts val="0"/>
              </a:spcAft>
              <a:buClr>
                <a:schemeClr val="lt1"/>
              </a:buClr>
              <a:buSzPts val="1200"/>
              <a:buChar char="•"/>
              <a:defRPr>
                <a:solidFill>
                  <a:schemeClr val="lt1"/>
                </a:solidFill>
              </a:defRPr>
            </a:lvl4pPr>
            <a:lvl5pPr marL="2286000" lvl="4" indent="-228600" algn="l">
              <a:lnSpc>
                <a:spcPct val="90000"/>
              </a:lnSpc>
              <a:spcBef>
                <a:spcPts val="600"/>
              </a:spcBef>
              <a:spcAft>
                <a:spcPts val="0"/>
              </a:spcAft>
              <a:buClr>
                <a:schemeClr val="lt1"/>
              </a:buClr>
              <a:buSzPts val="1500"/>
              <a:buNone/>
              <a:defRPr>
                <a:solidFill>
                  <a:schemeClr val="lt1"/>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2134" name="Google Shape;2134;p21"/>
          <p:cNvGrpSpPr/>
          <p:nvPr/>
        </p:nvGrpSpPr>
        <p:grpSpPr>
          <a:xfrm>
            <a:off x="-1530678" y="653649"/>
            <a:ext cx="1026225" cy="1698128"/>
            <a:chOff x="-1836712" y="2937191"/>
            <a:chExt cx="1368300" cy="2264171"/>
          </a:xfrm>
        </p:grpSpPr>
        <p:pic>
          <p:nvPicPr>
            <p:cNvPr id="2135" name="Google Shape;2135;p21"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136" name="Google Shape;2136;p21"/>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2137" name="Google Shape;2137;p21"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full image and content: Light blue">
  <p:cSld name="Title, full image and content: Light blue">
    <p:bg>
      <p:bgPr>
        <a:blipFill>
          <a:blip r:embed="rId2">
            <a:alphaModFix/>
          </a:blip>
          <a:stretch>
            <a:fillRect/>
          </a:stretch>
        </a:blipFill>
        <a:effectLst/>
      </p:bgPr>
    </p:bg>
    <p:spTree>
      <p:nvGrpSpPr>
        <p:cNvPr id="1" name="Shape 2138"/>
        <p:cNvGrpSpPr/>
        <p:nvPr/>
      </p:nvGrpSpPr>
      <p:grpSpPr>
        <a:xfrm>
          <a:off x="0" y="0"/>
          <a:ext cx="0" cy="0"/>
          <a:chOff x="0" y="0"/>
          <a:chExt cx="0" cy="0"/>
        </a:xfrm>
      </p:grpSpPr>
      <p:sp>
        <p:nvSpPr>
          <p:cNvPr id="2139" name="Google Shape;2139;p22"/>
          <p:cNvSpPr/>
          <p:nvPr/>
        </p:nvSpPr>
        <p:spPr>
          <a:xfrm rot="5400000" flipH="1">
            <a:off x="524429" y="-524251"/>
            <a:ext cx="5143500" cy="6192000"/>
          </a:xfrm>
          <a:prstGeom prst="rect">
            <a:avLst/>
          </a:prstGeom>
          <a:gradFill>
            <a:gsLst>
              <a:gs pos="0">
                <a:srgbClr val="000000"/>
              </a:gs>
              <a:gs pos="100000">
                <a:srgbClr val="000000">
                  <a:alpha val="0"/>
                </a:srgbClr>
              </a:gs>
            </a:gsLst>
            <a:lin ang="1620000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40" name="Google Shape;2140;p22"/>
          <p:cNvSpPr/>
          <p:nvPr/>
        </p:nvSpPr>
        <p:spPr>
          <a:xfrm rot="10800000" flipH="1">
            <a:off x="0" y="17"/>
            <a:ext cx="9144000" cy="1529700"/>
          </a:xfrm>
          <a:prstGeom prst="rect">
            <a:avLst/>
          </a:prstGeom>
          <a:gradFill>
            <a:gsLst>
              <a:gs pos="0">
                <a:srgbClr val="000000"/>
              </a:gs>
              <a:gs pos="100000">
                <a:srgbClr val="000000">
                  <a:alpha val="0"/>
                </a:srgbClr>
              </a:gs>
            </a:gsLst>
            <a:lin ang="1620000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41" name="Google Shape;2141;p22"/>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42" name="Google Shape;2142;p22"/>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2143" name="Google Shape;2143;p22"/>
          <p:cNvGrpSpPr/>
          <p:nvPr/>
        </p:nvGrpSpPr>
        <p:grpSpPr>
          <a:xfrm>
            <a:off x="7915032" y="222489"/>
            <a:ext cx="895960" cy="359739"/>
            <a:chOff x="1899" y="899"/>
            <a:chExt cx="4163" cy="1671"/>
          </a:xfrm>
        </p:grpSpPr>
        <p:sp>
          <p:nvSpPr>
            <p:cNvPr id="2144" name="Google Shape;2144;p2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5" name="Google Shape;2145;p2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6" name="Google Shape;2146;p2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7" name="Google Shape;2147;p2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8" name="Google Shape;2148;p2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9" name="Google Shape;2149;p2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0" name="Google Shape;2150;p2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1" name="Google Shape;2151;p2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2" name="Google Shape;2152;p2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3" name="Google Shape;2153;p2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4" name="Google Shape;2154;p2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5" name="Google Shape;2155;p22"/>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6" name="Google Shape;2156;p2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7" name="Google Shape;2157;p2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8" name="Google Shape;2158;p2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9" name="Google Shape;2159;p2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0" name="Google Shape;2160;p22"/>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1" name="Google Shape;2161;p2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2" name="Google Shape;2162;p2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3" name="Google Shape;2163;p2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4" name="Google Shape;2164;p2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5" name="Google Shape;2165;p2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6" name="Google Shape;2166;p2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7" name="Google Shape;2167;p2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8" name="Google Shape;2168;p2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9" name="Google Shape;2169;p2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0" name="Google Shape;2170;p2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1" name="Google Shape;2171;p2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2" name="Google Shape;2172;p2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3" name="Google Shape;2173;p2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4" name="Google Shape;2174;p2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5" name="Google Shape;2175;p2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6" name="Google Shape;2176;p2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7" name="Google Shape;2177;p2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8" name="Google Shape;2178;p2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9" name="Google Shape;2179;p2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0" name="Google Shape;2180;p2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1" name="Google Shape;2181;p2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2" name="Google Shape;2182;p2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3" name="Google Shape;2183;p2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4" name="Google Shape;2184;p2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5" name="Google Shape;2185;p2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6" name="Google Shape;2186;p2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7" name="Google Shape;2187;p2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8" name="Google Shape;2188;p2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9" name="Google Shape;2189;p2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0" name="Google Shape;2190;p2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1" name="Google Shape;2191;p2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2" name="Google Shape;2192;p2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3" name="Google Shape;2193;p2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4" name="Google Shape;2194;p2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5" name="Google Shape;2195;p2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6" name="Google Shape;2196;p2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7" name="Google Shape;2197;p2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8" name="Google Shape;2198;p2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9" name="Google Shape;2199;p2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0" name="Google Shape;2200;p2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1" name="Google Shape;2201;p2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2" name="Google Shape;2202;p2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3" name="Google Shape;2203;p2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4" name="Google Shape;2204;p2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5" name="Google Shape;2205;p2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6" name="Google Shape;2206;p2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7" name="Google Shape;2207;p2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8" name="Google Shape;2208;p2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9" name="Google Shape;2209;p2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0" name="Google Shape;2210;p2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1" name="Google Shape;2211;p2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2" name="Google Shape;2212;p2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3" name="Google Shape;2213;p2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4" name="Google Shape;2214;p2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5" name="Google Shape;2215;p2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6" name="Google Shape;2216;p2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7" name="Google Shape;2217;p2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8" name="Google Shape;2218;p2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9" name="Google Shape;2219;p2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0" name="Google Shape;2220;p2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1" name="Google Shape;2221;p2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2" name="Google Shape;2222;p2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3" name="Google Shape;2223;p22"/>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4" name="Google Shape;2224;p2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5" name="Google Shape;2225;p2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6" name="Google Shape;2226;p2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7" name="Google Shape;2227;p2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8" name="Google Shape;2228;p2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9" name="Google Shape;2229;p2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0" name="Google Shape;2230;p2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1" name="Google Shape;2231;p2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2" name="Google Shape;2232;p2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3" name="Google Shape;2233;p2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4" name="Google Shape;2234;p2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5" name="Google Shape;2235;p2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6" name="Google Shape;2236;p2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2237" name="Google Shape;2237;p22"/>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2238" name="Google Shape;2238;p22"/>
          <p:cNvGrpSpPr/>
          <p:nvPr/>
        </p:nvGrpSpPr>
        <p:grpSpPr>
          <a:xfrm>
            <a:off x="-1530678" y="2991542"/>
            <a:ext cx="1404225" cy="2177094"/>
            <a:chOff x="6195941" y="562596"/>
            <a:chExt cx="1872300" cy="2902792"/>
          </a:xfrm>
        </p:grpSpPr>
        <p:grpSp>
          <p:nvGrpSpPr>
            <p:cNvPr id="2239" name="Google Shape;2239;p22"/>
            <p:cNvGrpSpPr/>
            <p:nvPr/>
          </p:nvGrpSpPr>
          <p:grpSpPr>
            <a:xfrm>
              <a:off x="6195941" y="832605"/>
              <a:ext cx="1872300" cy="2632784"/>
              <a:chOff x="-1872716" y="660661"/>
              <a:chExt cx="1872300" cy="1974637"/>
            </a:xfrm>
          </p:grpSpPr>
          <p:sp>
            <p:nvSpPr>
              <p:cNvPr id="2240" name="Google Shape;2240;p2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2241" name="Google Shape;2241;p22"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242" name="Google Shape;2242;p22"/>
            <p:cNvGrpSpPr/>
            <p:nvPr/>
          </p:nvGrpSpPr>
          <p:grpSpPr>
            <a:xfrm>
              <a:off x="6303954" y="562596"/>
              <a:ext cx="540000" cy="540000"/>
              <a:chOff x="6303954" y="562596"/>
              <a:chExt cx="540000" cy="540000"/>
            </a:xfrm>
          </p:grpSpPr>
          <p:sp>
            <p:nvSpPr>
              <p:cNvPr id="2243" name="Google Shape;2243;p22"/>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2244" name="Google Shape;2244;p22"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245" name="Google Shape;2245;p22"/>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46" name="Google Shape;2246;p22"/>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49803"/>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47" name="Google Shape;2247;p22"/>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lt1"/>
              </a:buClr>
              <a:buSzPts val="2100"/>
              <a:buFont typeface="Calibri"/>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248" name="Google Shape;2248;p22"/>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49" name="Google Shape;2249;p22"/>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lt1"/>
              </a:buClr>
              <a:buSzPts val="1500"/>
              <a:buNone/>
              <a:defRPr>
                <a:solidFill>
                  <a:schemeClr val="lt1"/>
                </a:solidFill>
              </a:defRPr>
            </a:lvl1pPr>
            <a:lvl2pPr marL="914400" lvl="1" indent="-228600" algn="l">
              <a:lnSpc>
                <a:spcPct val="90000"/>
              </a:lnSpc>
              <a:spcBef>
                <a:spcPts val="300"/>
              </a:spcBef>
              <a:spcAft>
                <a:spcPts val="0"/>
              </a:spcAft>
              <a:buClr>
                <a:schemeClr val="lt1"/>
              </a:buClr>
              <a:buSzPts val="1400"/>
              <a:buNone/>
              <a:defRPr>
                <a:solidFill>
                  <a:schemeClr val="lt1"/>
                </a:solidFill>
              </a:defRPr>
            </a:lvl2pPr>
            <a:lvl3pPr marL="1371600" lvl="2" indent="-317500" algn="l">
              <a:lnSpc>
                <a:spcPct val="90000"/>
              </a:lnSpc>
              <a:spcBef>
                <a:spcPts val="300"/>
              </a:spcBef>
              <a:spcAft>
                <a:spcPts val="0"/>
              </a:spcAft>
              <a:buClr>
                <a:schemeClr val="lt1"/>
              </a:buClr>
              <a:buSzPts val="1400"/>
              <a:buChar char="•"/>
              <a:defRPr>
                <a:solidFill>
                  <a:schemeClr val="lt1"/>
                </a:solidFill>
              </a:defRPr>
            </a:lvl3pPr>
            <a:lvl4pPr marL="1828800" lvl="3" indent="-304800" algn="l">
              <a:lnSpc>
                <a:spcPct val="90000"/>
              </a:lnSpc>
              <a:spcBef>
                <a:spcPts val="300"/>
              </a:spcBef>
              <a:spcAft>
                <a:spcPts val="0"/>
              </a:spcAft>
              <a:buClr>
                <a:schemeClr val="lt1"/>
              </a:buClr>
              <a:buSzPts val="1200"/>
              <a:buChar char="•"/>
              <a:defRPr>
                <a:solidFill>
                  <a:schemeClr val="lt1"/>
                </a:solidFill>
              </a:defRPr>
            </a:lvl4pPr>
            <a:lvl5pPr marL="2286000" lvl="4" indent="-228600" algn="l">
              <a:lnSpc>
                <a:spcPct val="90000"/>
              </a:lnSpc>
              <a:spcBef>
                <a:spcPts val="600"/>
              </a:spcBef>
              <a:spcAft>
                <a:spcPts val="0"/>
              </a:spcAft>
              <a:buClr>
                <a:schemeClr val="lt1"/>
              </a:buClr>
              <a:buSzPts val="1500"/>
              <a:buNone/>
              <a:defRPr>
                <a:solidFill>
                  <a:schemeClr val="lt1"/>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2250" name="Google Shape;2250;p22"/>
          <p:cNvGrpSpPr/>
          <p:nvPr/>
        </p:nvGrpSpPr>
        <p:grpSpPr>
          <a:xfrm>
            <a:off x="-1530678" y="653649"/>
            <a:ext cx="1026225" cy="1698128"/>
            <a:chOff x="-1836712" y="2937191"/>
            <a:chExt cx="1368300" cy="2264171"/>
          </a:xfrm>
        </p:grpSpPr>
        <p:pic>
          <p:nvPicPr>
            <p:cNvPr id="2251" name="Google Shape;2251;p22"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252" name="Google Shape;2252;p22"/>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2253" name="Google Shape;2253;p22"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full image and content: Light green">
  <p:cSld name="Title, full image and content: Light green">
    <p:bg>
      <p:bgPr>
        <a:blipFill>
          <a:blip r:embed="rId2">
            <a:alphaModFix/>
          </a:blip>
          <a:stretch>
            <a:fillRect/>
          </a:stretch>
        </a:blipFill>
        <a:effectLst/>
      </p:bgPr>
    </p:bg>
    <p:spTree>
      <p:nvGrpSpPr>
        <p:cNvPr id="1" name="Shape 2254"/>
        <p:cNvGrpSpPr/>
        <p:nvPr/>
      </p:nvGrpSpPr>
      <p:grpSpPr>
        <a:xfrm>
          <a:off x="0" y="0"/>
          <a:ext cx="0" cy="0"/>
          <a:chOff x="0" y="0"/>
          <a:chExt cx="0" cy="0"/>
        </a:xfrm>
      </p:grpSpPr>
      <p:sp>
        <p:nvSpPr>
          <p:cNvPr id="2255" name="Google Shape;2255;p23"/>
          <p:cNvSpPr/>
          <p:nvPr/>
        </p:nvSpPr>
        <p:spPr>
          <a:xfrm rot="5400000" flipH="1">
            <a:off x="524429" y="-524251"/>
            <a:ext cx="5143500" cy="6192000"/>
          </a:xfrm>
          <a:prstGeom prst="rect">
            <a:avLst/>
          </a:prstGeom>
          <a:gradFill>
            <a:gsLst>
              <a:gs pos="0">
                <a:srgbClr val="000000"/>
              </a:gs>
              <a:gs pos="100000">
                <a:srgbClr val="000000">
                  <a:alpha val="0"/>
                </a:srgbClr>
              </a:gs>
            </a:gsLst>
            <a:lin ang="1620000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56" name="Google Shape;2256;p23"/>
          <p:cNvSpPr/>
          <p:nvPr/>
        </p:nvSpPr>
        <p:spPr>
          <a:xfrm rot="10800000" flipH="1">
            <a:off x="0" y="17"/>
            <a:ext cx="9144000" cy="1529700"/>
          </a:xfrm>
          <a:prstGeom prst="rect">
            <a:avLst/>
          </a:prstGeom>
          <a:gradFill>
            <a:gsLst>
              <a:gs pos="0">
                <a:srgbClr val="000000"/>
              </a:gs>
              <a:gs pos="100000">
                <a:srgbClr val="000000">
                  <a:alpha val="0"/>
                </a:srgbClr>
              </a:gs>
            </a:gsLst>
            <a:lin ang="1620000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57" name="Google Shape;2257;p23"/>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58" name="Google Shape;2258;p23"/>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2259" name="Google Shape;2259;p23"/>
          <p:cNvGrpSpPr/>
          <p:nvPr/>
        </p:nvGrpSpPr>
        <p:grpSpPr>
          <a:xfrm>
            <a:off x="7915032" y="222489"/>
            <a:ext cx="895960" cy="359739"/>
            <a:chOff x="1899" y="899"/>
            <a:chExt cx="4163" cy="1671"/>
          </a:xfrm>
        </p:grpSpPr>
        <p:sp>
          <p:nvSpPr>
            <p:cNvPr id="2260" name="Google Shape;2260;p2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61" name="Google Shape;2261;p2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62" name="Google Shape;2262;p2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63" name="Google Shape;2263;p2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64" name="Google Shape;2264;p2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65" name="Google Shape;2265;p2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66" name="Google Shape;2266;p2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67" name="Google Shape;2267;p2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68" name="Google Shape;2268;p2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69" name="Google Shape;2269;p2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70" name="Google Shape;2270;p2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71" name="Google Shape;2271;p23"/>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72" name="Google Shape;2272;p2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73" name="Google Shape;2273;p2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74" name="Google Shape;2274;p2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75" name="Google Shape;2275;p2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76" name="Google Shape;2276;p23"/>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77" name="Google Shape;2277;p2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78" name="Google Shape;2278;p2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79" name="Google Shape;2279;p2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0" name="Google Shape;2280;p2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1" name="Google Shape;2281;p2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2" name="Google Shape;2282;p2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3" name="Google Shape;2283;p2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4" name="Google Shape;2284;p2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5" name="Google Shape;2285;p2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6" name="Google Shape;2286;p2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7" name="Google Shape;2287;p2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8" name="Google Shape;2288;p2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9" name="Google Shape;2289;p2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90" name="Google Shape;2290;p2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91" name="Google Shape;2291;p2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92" name="Google Shape;2292;p2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93" name="Google Shape;2293;p2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94" name="Google Shape;2294;p2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95" name="Google Shape;2295;p2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96" name="Google Shape;2296;p2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97" name="Google Shape;2297;p2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98" name="Google Shape;2298;p2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99" name="Google Shape;2299;p2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0" name="Google Shape;2300;p2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1" name="Google Shape;2301;p2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2" name="Google Shape;2302;p2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3" name="Google Shape;2303;p2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4" name="Google Shape;2304;p2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5" name="Google Shape;2305;p2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6" name="Google Shape;2306;p2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7" name="Google Shape;2307;p2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8" name="Google Shape;2308;p2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9" name="Google Shape;2309;p2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0" name="Google Shape;2310;p2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1" name="Google Shape;2311;p2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2" name="Google Shape;2312;p2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3" name="Google Shape;2313;p2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4" name="Google Shape;2314;p2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5" name="Google Shape;2315;p2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6" name="Google Shape;2316;p2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7" name="Google Shape;2317;p2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8" name="Google Shape;2318;p2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9" name="Google Shape;2319;p2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20" name="Google Shape;2320;p2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21" name="Google Shape;2321;p2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22" name="Google Shape;2322;p2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23" name="Google Shape;2323;p2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24" name="Google Shape;2324;p2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25" name="Google Shape;2325;p2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26" name="Google Shape;2326;p2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27" name="Google Shape;2327;p2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28" name="Google Shape;2328;p2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29" name="Google Shape;2329;p2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30" name="Google Shape;2330;p2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31" name="Google Shape;2331;p2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32" name="Google Shape;2332;p2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33" name="Google Shape;2333;p2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34" name="Google Shape;2334;p2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35" name="Google Shape;2335;p2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36" name="Google Shape;2336;p2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37" name="Google Shape;2337;p2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38" name="Google Shape;2338;p2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39" name="Google Shape;2339;p23"/>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40" name="Google Shape;2340;p2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41" name="Google Shape;2341;p2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42" name="Google Shape;2342;p2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43" name="Google Shape;2343;p2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44" name="Google Shape;2344;p2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45" name="Google Shape;2345;p2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46" name="Google Shape;2346;p2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47" name="Google Shape;2347;p2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48" name="Google Shape;2348;p2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49" name="Google Shape;2349;p2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50" name="Google Shape;2350;p2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51" name="Google Shape;2351;p2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52" name="Google Shape;2352;p2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2353" name="Google Shape;2353;p23"/>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2354" name="Google Shape;2354;p23"/>
          <p:cNvGrpSpPr/>
          <p:nvPr/>
        </p:nvGrpSpPr>
        <p:grpSpPr>
          <a:xfrm>
            <a:off x="-1530678" y="2991542"/>
            <a:ext cx="1404225" cy="2177094"/>
            <a:chOff x="6195941" y="562596"/>
            <a:chExt cx="1872300" cy="2902792"/>
          </a:xfrm>
        </p:grpSpPr>
        <p:grpSp>
          <p:nvGrpSpPr>
            <p:cNvPr id="2355" name="Google Shape;2355;p23"/>
            <p:cNvGrpSpPr/>
            <p:nvPr/>
          </p:nvGrpSpPr>
          <p:grpSpPr>
            <a:xfrm>
              <a:off x="6195941" y="832605"/>
              <a:ext cx="1872300" cy="2632784"/>
              <a:chOff x="-1872716" y="660661"/>
              <a:chExt cx="1872300" cy="1974637"/>
            </a:xfrm>
          </p:grpSpPr>
          <p:sp>
            <p:nvSpPr>
              <p:cNvPr id="2356" name="Google Shape;2356;p23"/>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2357" name="Google Shape;2357;p23"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358" name="Google Shape;2358;p23"/>
            <p:cNvGrpSpPr/>
            <p:nvPr/>
          </p:nvGrpSpPr>
          <p:grpSpPr>
            <a:xfrm>
              <a:off x="6303954" y="562596"/>
              <a:ext cx="540000" cy="540000"/>
              <a:chOff x="6303954" y="562596"/>
              <a:chExt cx="540000" cy="540000"/>
            </a:xfrm>
          </p:grpSpPr>
          <p:sp>
            <p:nvSpPr>
              <p:cNvPr id="2359" name="Google Shape;2359;p23"/>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2360" name="Google Shape;2360;p23"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361" name="Google Shape;2361;p23"/>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62" name="Google Shape;2362;p23"/>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49803"/>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63" name="Google Shape;2363;p23"/>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lt1"/>
              </a:buClr>
              <a:buSzPts val="2100"/>
              <a:buFont typeface="Calibri"/>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364" name="Google Shape;2364;p23"/>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365" name="Google Shape;2365;p23"/>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lt1"/>
              </a:buClr>
              <a:buSzPts val="1500"/>
              <a:buNone/>
              <a:defRPr>
                <a:solidFill>
                  <a:schemeClr val="lt1"/>
                </a:solidFill>
              </a:defRPr>
            </a:lvl1pPr>
            <a:lvl2pPr marL="914400" lvl="1" indent="-228600" algn="l">
              <a:lnSpc>
                <a:spcPct val="90000"/>
              </a:lnSpc>
              <a:spcBef>
                <a:spcPts val="300"/>
              </a:spcBef>
              <a:spcAft>
                <a:spcPts val="0"/>
              </a:spcAft>
              <a:buClr>
                <a:schemeClr val="lt1"/>
              </a:buClr>
              <a:buSzPts val="1400"/>
              <a:buNone/>
              <a:defRPr>
                <a:solidFill>
                  <a:schemeClr val="lt1"/>
                </a:solidFill>
              </a:defRPr>
            </a:lvl2pPr>
            <a:lvl3pPr marL="1371600" lvl="2" indent="-317500" algn="l">
              <a:lnSpc>
                <a:spcPct val="90000"/>
              </a:lnSpc>
              <a:spcBef>
                <a:spcPts val="300"/>
              </a:spcBef>
              <a:spcAft>
                <a:spcPts val="0"/>
              </a:spcAft>
              <a:buClr>
                <a:schemeClr val="lt1"/>
              </a:buClr>
              <a:buSzPts val="1400"/>
              <a:buChar char="•"/>
              <a:defRPr>
                <a:solidFill>
                  <a:schemeClr val="lt1"/>
                </a:solidFill>
              </a:defRPr>
            </a:lvl3pPr>
            <a:lvl4pPr marL="1828800" lvl="3" indent="-304800" algn="l">
              <a:lnSpc>
                <a:spcPct val="90000"/>
              </a:lnSpc>
              <a:spcBef>
                <a:spcPts val="300"/>
              </a:spcBef>
              <a:spcAft>
                <a:spcPts val="0"/>
              </a:spcAft>
              <a:buClr>
                <a:schemeClr val="lt1"/>
              </a:buClr>
              <a:buSzPts val="1200"/>
              <a:buChar char="•"/>
              <a:defRPr>
                <a:solidFill>
                  <a:schemeClr val="lt1"/>
                </a:solidFill>
              </a:defRPr>
            </a:lvl4pPr>
            <a:lvl5pPr marL="2286000" lvl="4" indent="-228600" algn="l">
              <a:lnSpc>
                <a:spcPct val="90000"/>
              </a:lnSpc>
              <a:spcBef>
                <a:spcPts val="600"/>
              </a:spcBef>
              <a:spcAft>
                <a:spcPts val="0"/>
              </a:spcAft>
              <a:buClr>
                <a:schemeClr val="lt1"/>
              </a:buClr>
              <a:buSzPts val="1500"/>
              <a:buNone/>
              <a:defRPr>
                <a:solidFill>
                  <a:schemeClr val="lt1"/>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2366" name="Google Shape;2366;p23"/>
          <p:cNvGrpSpPr/>
          <p:nvPr/>
        </p:nvGrpSpPr>
        <p:grpSpPr>
          <a:xfrm>
            <a:off x="-1530678" y="653649"/>
            <a:ext cx="1026225" cy="1698128"/>
            <a:chOff x="-1836712" y="2937191"/>
            <a:chExt cx="1368300" cy="2264171"/>
          </a:xfrm>
        </p:grpSpPr>
        <p:pic>
          <p:nvPicPr>
            <p:cNvPr id="2367" name="Google Shape;2367;p23"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368" name="Google Shape;2368;p23"/>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2369" name="Google Shape;2369;p23"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full image and content: Pink">
  <p:cSld name="Title, full image and content: Pink">
    <p:bg>
      <p:bgPr>
        <a:blipFill>
          <a:blip r:embed="rId2">
            <a:alphaModFix/>
          </a:blip>
          <a:stretch>
            <a:fillRect/>
          </a:stretch>
        </a:blipFill>
        <a:effectLst/>
      </p:bgPr>
    </p:bg>
    <p:spTree>
      <p:nvGrpSpPr>
        <p:cNvPr id="1" name="Shape 2370"/>
        <p:cNvGrpSpPr/>
        <p:nvPr/>
      </p:nvGrpSpPr>
      <p:grpSpPr>
        <a:xfrm>
          <a:off x="0" y="0"/>
          <a:ext cx="0" cy="0"/>
          <a:chOff x="0" y="0"/>
          <a:chExt cx="0" cy="0"/>
        </a:xfrm>
      </p:grpSpPr>
      <p:sp>
        <p:nvSpPr>
          <p:cNvPr id="2371" name="Google Shape;2371;p24"/>
          <p:cNvSpPr/>
          <p:nvPr/>
        </p:nvSpPr>
        <p:spPr>
          <a:xfrm rot="5400000" flipH="1">
            <a:off x="524429" y="-524251"/>
            <a:ext cx="5143500" cy="6192000"/>
          </a:xfrm>
          <a:prstGeom prst="rect">
            <a:avLst/>
          </a:prstGeom>
          <a:gradFill>
            <a:gsLst>
              <a:gs pos="0">
                <a:srgbClr val="000000"/>
              </a:gs>
              <a:gs pos="100000">
                <a:srgbClr val="000000">
                  <a:alpha val="0"/>
                </a:srgbClr>
              </a:gs>
            </a:gsLst>
            <a:lin ang="1620000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72" name="Google Shape;2372;p24"/>
          <p:cNvSpPr/>
          <p:nvPr/>
        </p:nvSpPr>
        <p:spPr>
          <a:xfrm rot="10800000" flipH="1">
            <a:off x="0" y="17"/>
            <a:ext cx="9144000" cy="1529700"/>
          </a:xfrm>
          <a:prstGeom prst="rect">
            <a:avLst/>
          </a:prstGeom>
          <a:gradFill>
            <a:gsLst>
              <a:gs pos="0">
                <a:srgbClr val="000000"/>
              </a:gs>
              <a:gs pos="100000">
                <a:srgbClr val="000000">
                  <a:alpha val="0"/>
                </a:srgbClr>
              </a:gs>
            </a:gsLst>
            <a:lin ang="1620000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73" name="Google Shape;2373;p24"/>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374" name="Google Shape;2374;p24"/>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2375" name="Google Shape;2375;p24"/>
          <p:cNvGrpSpPr/>
          <p:nvPr/>
        </p:nvGrpSpPr>
        <p:grpSpPr>
          <a:xfrm>
            <a:off x="7915032" y="222489"/>
            <a:ext cx="895960" cy="359739"/>
            <a:chOff x="1899" y="899"/>
            <a:chExt cx="4163" cy="1671"/>
          </a:xfrm>
        </p:grpSpPr>
        <p:sp>
          <p:nvSpPr>
            <p:cNvPr id="2376" name="Google Shape;2376;p2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77" name="Google Shape;2377;p2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78" name="Google Shape;2378;p2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79" name="Google Shape;2379;p2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80" name="Google Shape;2380;p2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81" name="Google Shape;2381;p2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82" name="Google Shape;2382;p2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83" name="Google Shape;2383;p2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84" name="Google Shape;2384;p2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85" name="Google Shape;2385;p2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86" name="Google Shape;2386;p2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87" name="Google Shape;2387;p24"/>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88" name="Google Shape;2388;p2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89" name="Google Shape;2389;p2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90" name="Google Shape;2390;p2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91" name="Google Shape;2391;p2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92" name="Google Shape;2392;p24"/>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93" name="Google Shape;2393;p2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94" name="Google Shape;2394;p2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95" name="Google Shape;2395;p2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96" name="Google Shape;2396;p2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97" name="Google Shape;2397;p2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98" name="Google Shape;2398;p2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99" name="Google Shape;2399;p2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00" name="Google Shape;2400;p2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01" name="Google Shape;2401;p2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02" name="Google Shape;2402;p2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03" name="Google Shape;2403;p2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04" name="Google Shape;2404;p2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05" name="Google Shape;2405;p2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06" name="Google Shape;2406;p2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07" name="Google Shape;2407;p2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08" name="Google Shape;2408;p2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09" name="Google Shape;2409;p2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10" name="Google Shape;2410;p2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11" name="Google Shape;2411;p2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12" name="Google Shape;2412;p2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13" name="Google Shape;2413;p2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14" name="Google Shape;2414;p2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15" name="Google Shape;2415;p2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16" name="Google Shape;2416;p2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17" name="Google Shape;2417;p2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18" name="Google Shape;2418;p2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19" name="Google Shape;2419;p2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20" name="Google Shape;2420;p2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21" name="Google Shape;2421;p2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22" name="Google Shape;2422;p2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23" name="Google Shape;2423;p2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24" name="Google Shape;2424;p2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25" name="Google Shape;2425;p2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26" name="Google Shape;2426;p2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27" name="Google Shape;2427;p2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28" name="Google Shape;2428;p2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29" name="Google Shape;2429;p2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30" name="Google Shape;2430;p2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31" name="Google Shape;2431;p2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32" name="Google Shape;2432;p2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33" name="Google Shape;2433;p2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34" name="Google Shape;2434;p2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35" name="Google Shape;2435;p2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36" name="Google Shape;2436;p2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37" name="Google Shape;2437;p2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38" name="Google Shape;2438;p2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39" name="Google Shape;2439;p2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40" name="Google Shape;2440;p2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41" name="Google Shape;2441;p2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42" name="Google Shape;2442;p2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43" name="Google Shape;2443;p2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44" name="Google Shape;2444;p2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45" name="Google Shape;2445;p2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46" name="Google Shape;2446;p2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47" name="Google Shape;2447;p2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48" name="Google Shape;2448;p2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49" name="Google Shape;2449;p2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50" name="Google Shape;2450;p2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51" name="Google Shape;2451;p2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52" name="Google Shape;2452;p2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53" name="Google Shape;2453;p2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54" name="Google Shape;2454;p2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55" name="Google Shape;2455;p24"/>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56" name="Google Shape;2456;p2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57" name="Google Shape;2457;p2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58" name="Google Shape;2458;p2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59" name="Google Shape;2459;p2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60" name="Google Shape;2460;p2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61" name="Google Shape;2461;p2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62" name="Google Shape;2462;p2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63" name="Google Shape;2463;p2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64" name="Google Shape;2464;p2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65" name="Google Shape;2465;p2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66" name="Google Shape;2466;p2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67" name="Google Shape;2467;p2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68" name="Google Shape;2468;p2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2469" name="Google Shape;2469;p24"/>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2470" name="Google Shape;2470;p24"/>
          <p:cNvGrpSpPr/>
          <p:nvPr/>
        </p:nvGrpSpPr>
        <p:grpSpPr>
          <a:xfrm>
            <a:off x="-1530678" y="2991542"/>
            <a:ext cx="1404225" cy="2177094"/>
            <a:chOff x="6195941" y="562596"/>
            <a:chExt cx="1872300" cy="2902792"/>
          </a:xfrm>
        </p:grpSpPr>
        <p:grpSp>
          <p:nvGrpSpPr>
            <p:cNvPr id="2471" name="Google Shape;2471;p24"/>
            <p:cNvGrpSpPr/>
            <p:nvPr/>
          </p:nvGrpSpPr>
          <p:grpSpPr>
            <a:xfrm>
              <a:off x="6195941" y="832605"/>
              <a:ext cx="1872300" cy="2632784"/>
              <a:chOff x="-1872716" y="660661"/>
              <a:chExt cx="1872300" cy="1974637"/>
            </a:xfrm>
          </p:grpSpPr>
          <p:sp>
            <p:nvSpPr>
              <p:cNvPr id="2472" name="Google Shape;2472;p2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2473" name="Google Shape;2473;p24"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2474" name="Google Shape;2474;p24"/>
            <p:cNvGrpSpPr/>
            <p:nvPr/>
          </p:nvGrpSpPr>
          <p:grpSpPr>
            <a:xfrm>
              <a:off x="6303954" y="562596"/>
              <a:ext cx="540000" cy="540000"/>
              <a:chOff x="6303954" y="562596"/>
              <a:chExt cx="540000" cy="540000"/>
            </a:xfrm>
          </p:grpSpPr>
          <p:sp>
            <p:nvSpPr>
              <p:cNvPr id="2475" name="Google Shape;2475;p24"/>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2476" name="Google Shape;2476;p24"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2477" name="Google Shape;2477;p24"/>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78" name="Google Shape;2478;p24"/>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49803"/>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79" name="Google Shape;2479;p24"/>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lvl="0" algn="l">
              <a:lnSpc>
                <a:spcPct val="90000"/>
              </a:lnSpc>
              <a:spcBef>
                <a:spcPts val="0"/>
              </a:spcBef>
              <a:spcAft>
                <a:spcPts val="0"/>
              </a:spcAft>
              <a:buClr>
                <a:schemeClr val="lt1"/>
              </a:buClr>
              <a:buSzPts val="2100"/>
              <a:buFont typeface="Calibri"/>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480" name="Google Shape;2480;p24"/>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481" name="Google Shape;2481;p24"/>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lvl="0" indent="-228600" algn="l">
              <a:lnSpc>
                <a:spcPct val="90000"/>
              </a:lnSpc>
              <a:spcBef>
                <a:spcPts val="300"/>
              </a:spcBef>
              <a:spcAft>
                <a:spcPts val="0"/>
              </a:spcAft>
              <a:buClr>
                <a:schemeClr val="lt1"/>
              </a:buClr>
              <a:buSzPts val="1500"/>
              <a:buNone/>
              <a:defRPr>
                <a:solidFill>
                  <a:schemeClr val="lt1"/>
                </a:solidFill>
              </a:defRPr>
            </a:lvl1pPr>
            <a:lvl2pPr marL="914400" lvl="1" indent="-228600" algn="l">
              <a:lnSpc>
                <a:spcPct val="90000"/>
              </a:lnSpc>
              <a:spcBef>
                <a:spcPts val="300"/>
              </a:spcBef>
              <a:spcAft>
                <a:spcPts val="0"/>
              </a:spcAft>
              <a:buClr>
                <a:schemeClr val="lt1"/>
              </a:buClr>
              <a:buSzPts val="1400"/>
              <a:buNone/>
              <a:defRPr>
                <a:solidFill>
                  <a:schemeClr val="lt1"/>
                </a:solidFill>
              </a:defRPr>
            </a:lvl2pPr>
            <a:lvl3pPr marL="1371600" lvl="2" indent="-317500" algn="l">
              <a:lnSpc>
                <a:spcPct val="90000"/>
              </a:lnSpc>
              <a:spcBef>
                <a:spcPts val="300"/>
              </a:spcBef>
              <a:spcAft>
                <a:spcPts val="0"/>
              </a:spcAft>
              <a:buClr>
                <a:schemeClr val="lt1"/>
              </a:buClr>
              <a:buSzPts val="1400"/>
              <a:buChar char="•"/>
              <a:defRPr>
                <a:solidFill>
                  <a:schemeClr val="lt1"/>
                </a:solidFill>
              </a:defRPr>
            </a:lvl3pPr>
            <a:lvl4pPr marL="1828800" lvl="3" indent="-304800" algn="l">
              <a:lnSpc>
                <a:spcPct val="90000"/>
              </a:lnSpc>
              <a:spcBef>
                <a:spcPts val="300"/>
              </a:spcBef>
              <a:spcAft>
                <a:spcPts val="0"/>
              </a:spcAft>
              <a:buClr>
                <a:schemeClr val="lt1"/>
              </a:buClr>
              <a:buSzPts val="1200"/>
              <a:buChar char="•"/>
              <a:defRPr>
                <a:solidFill>
                  <a:schemeClr val="lt1"/>
                </a:solidFill>
              </a:defRPr>
            </a:lvl4pPr>
            <a:lvl5pPr marL="2286000" lvl="4" indent="-228600" algn="l">
              <a:lnSpc>
                <a:spcPct val="90000"/>
              </a:lnSpc>
              <a:spcBef>
                <a:spcPts val="600"/>
              </a:spcBef>
              <a:spcAft>
                <a:spcPts val="0"/>
              </a:spcAft>
              <a:buClr>
                <a:schemeClr val="lt1"/>
              </a:buClr>
              <a:buSzPts val="1500"/>
              <a:buNone/>
              <a:defRPr>
                <a:solidFill>
                  <a:schemeClr val="lt1"/>
                </a:solidFill>
              </a:defRPr>
            </a:lvl5pPr>
            <a:lvl6pPr marL="2743200" lvl="5" indent="-317500" algn="l">
              <a:lnSpc>
                <a:spcPct val="90000"/>
              </a:lnSpc>
              <a:spcBef>
                <a:spcPts val="400"/>
              </a:spcBef>
              <a:spcAft>
                <a:spcPts val="0"/>
              </a:spcAft>
              <a:buClr>
                <a:srgbClr val="FF0000"/>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2482" name="Google Shape;2482;p24"/>
          <p:cNvGrpSpPr/>
          <p:nvPr/>
        </p:nvGrpSpPr>
        <p:grpSpPr>
          <a:xfrm>
            <a:off x="-1530678" y="653649"/>
            <a:ext cx="1026225" cy="1698128"/>
            <a:chOff x="-1836712" y="2937191"/>
            <a:chExt cx="1368300" cy="2264171"/>
          </a:xfrm>
        </p:grpSpPr>
        <p:pic>
          <p:nvPicPr>
            <p:cNvPr id="2483" name="Google Shape;2483;p24"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2484" name="Google Shape;2484;p24"/>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2485" name="Google Shape;2485;p24"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86"/>
        <p:cNvGrpSpPr/>
        <p:nvPr/>
      </p:nvGrpSpPr>
      <p:grpSpPr>
        <a:xfrm>
          <a:off x="0" y="0"/>
          <a:ext cx="0" cy="0"/>
          <a:chOff x="0" y="0"/>
          <a:chExt cx="0" cy="0"/>
        </a:xfrm>
      </p:grpSpPr>
      <p:sp>
        <p:nvSpPr>
          <p:cNvPr id="2487" name="Google Shape;2487;p25"/>
          <p:cNvSpPr txBox="1">
            <a:spLocks noGrp="1"/>
          </p:cNvSpPr>
          <p:nvPr>
            <p:ph type="ctrTitle"/>
          </p:nvPr>
        </p:nvSpPr>
        <p:spPr>
          <a:xfrm>
            <a:off x="311708" y="744575"/>
            <a:ext cx="8520600" cy="2052600"/>
          </a:xfrm>
          <a:prstGeom prst="rect">
            <a:avLst/>
          </a:prstGeom>
        </p:spPr>
        <p:txBody>
          <a:bodyPr spcFirstLastPara="1" wrap="square" lIns="0" tIns="0" rIns="0" bIns="0"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488" name="Google Shape;2488;p25"/>
          <p:cNvSpPr txBox="1">
            <a:spLocks noGrp="1"/>
          </p:cNvSpPr>
          <p:nvPr>
            <p:ph type="subTitle" idx="1"/>
          </p:nvPr>
        </p:nvSpPr>
        <p:spPr>
          <a:xfrm>
            <a:off x="311700" y="2834125"/>
            <a:ext cx="8520600" cy="792600"/>
          </a:xfrm>
          <a:prstGeom prst="rect">
            <a:avLst/>
          </a:prstGeom>
        </p:spPr>
        <p:txBody>
          <a:bodyPr spcFirstLastPara="1" wrap="square" lIns="0" tIns="0" rIns="0" bIns="0" anchor="t" anchorCtr="0"/>
          <a:lstStyle>
            <a:lvl1pPr lvl="0" algn="ctr" rtl="0">
              <a:lnSpc>
                <a:spcPct val="100000"/>
              </a:lnSpc>
              <a:spcBef>
                <a:spcPts val="300"/>
              </a:spcBef>
              <a:spcAft>
                <a:spcPts val="0"/>
              </a:spcAft>
              <a:buSzPts val="2800"/>
              <a:buNone/>
              <a:defRPr sz="2800"/>
            </a:lvl1pPr>
            <a:lvl2pPr lvl="1" algn="ctr" rtl="0">
              <a:lnSpc>
                <a:spcPct val="100000"/>
              </a:lnSpc>
              <a:spcBef>
                <a:spcPts val="300"/>
              </a:spcBef>
              <a:spcAft>
                <a:spcPts val="0"/>
              </a:spcAft>
              <a:buSzPts val="2800"/>
              <a:buNone/>
              <a:defRPr sz="2800"/>
            </a:lvl2pPr>
            <a:lvl3pPr lvl="2" algn="ctr" rtl="0">
              <a:lnSpc>
                <a:spcPct val="100000"/>
              </a:lnSpc>
              <a:spcBef>
                <a:spcPts val="300"/>
              </a:spcBef>
              <a:spcAft>
                <a:spcPts val="0"/>
              </a:spcAft>
              <a:buSzPts val="2800"/>
              <a:buNone/>
              <a:defRPr sz="2800"/>
            </a:lvl3pPr>
            <a:lvl4pPr lvl="3" algn="ctr" rtl="0">
              <a:lnSpc>
                <a:spcPct val="100000"/>
              </a:lnSpc>
              <a:spcBef>
                <a:spcPts val="300"/>
              </a:spcBef>
              <a:spcAft>
                <a:spcPts val="0"/>
              </a:spcAft>
              <a:buSzPts val="2800"/>
              <a:buNone/>
              <a:defRPr sz="2800"/>
            </a:lvl4pPr>
            <a:lvl5pPr lvl="4" algn="ctr" rtl="0">
              <a:lnSpc>
                <a:spcPct val="100000"/>
              </a:lnSpc>
              <a:spcBef>
                <a:spcPts val="600"/>
              </a:spcBef>
              <a:spcAft>
                <a:spcPts val="0"/>
              </a:spcAft>
              <a:buSzPts val="2800"/>
              <a:buNone/>
              <a:defRPr sz="2800"/>
            </a:lvl5pPr>
            <a:lvl6pPr lvl="5" algn="ctr" rtl="0">
              <a:lnSpc>
                <a:spcPct val="100000"/>
              </a:lnSpc>
              <a:spcBef>
                <a:spcPts val="400"/>
              </a:spcBef>
              <a:spcAft>
                <a:spcPts val="0"/>
              </a:spcAft>
              <a:buSzPts val="2800"/>
              <a:buNone/>
              <a:defRPr sz="2800"/>
            </a:lvl6pPr>
            <a:lvl7pPr lvl="6" algn="ctr" rtl="0">
              <a:lnSpc>
                <a:spcPct val="100000"/>
              </a:lnSpc>
              <a:spcBef>
                <a:spcPts val="400"/>
              </a:spcBef>
              <a:spcAft>
                <a:spcPts val="0"/>
              </a:spcAft>
              <a:buSzPts val="2800"/>
              <a:buNone/>
              <a:defRPr sz="2800"/>
            </a:lvl7pPr>
            <a:lvl8pPr lvl="7" algn="ctr" rtl="0">
              <a:lnSpc>
                <a:spcPct val="100000"/>
              </a:lnSpc>
              <a:spcBef>
                <a:spcPts val="400"/>
              </a:spcBef>
              <a:spcAft>
                <a:spcPts val="0"/>
              </a:spcAft>
              <a:buSzPts val="2800"/>
              <a:buNone/>
              <a:defRPr sz="2800"/>
            </a:lvl8pPr>
            <a:lvl9pPr lvl="8" algn="ctr" rtl="0">
              <a:lnSpc>
                <a:spcPct val="100000"/>
              </a:lnSpc>
              <a:spcBef>
                <a:spcPts val="400"/>
              </a:spcBef>
              <a:spcAft>
                <a:spcPts val="0"/>
              </a:spcAft>
              <a:buSzPts val="2800"/>
              <a:buNone/>
              <a:defRPr sz="2800"/>
            </a:lvl9pPr>
          </a:lstStyle>
          <a:p>
            <a:endParaRPr/>
          </a:p>
        </p:txBody>
      </p:sp>
      <p:sp>
        <p:nvSpPr>
          <p:cNvPr id="2489" name="Google Shape;2489;p25"/>
          <p:cNvSpPr txBox="1">
            <a:spLocks noGrp="1"/>
          </p:cNvSpPr>
          <p:nvPr>
            <p:ph type="sldNum" idx="12"/>
          </p:nvPr>
        </p:nvSpPr>
        <p:spPr>
          <a:xfrm>
            <a:off x="8472458" y="4663217"/>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transition spd="slow">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chemeClr val="lt1"/>
        </a:solidFill>
        <a:effectLst/>
      </p:bgPr>
    </p:bg>
    <p:spTree>
      <p:nvGrpSpPr>
        <p:cNvPr id="1" name="Shape 7461"/>
        <p:cNvGrpSpPr/>
        <p:nvPr/>
      </p:nvGrpSpPr>
      <p:grpSpPr>
        <a:xfrm>
          <a:off x="0" y="0"/>
          <a:ext cx="0" cy="0"/>
          <a:chOff x="0" y="0"/>
          <a:chExt cx="0" cy="0"/>
        </a:xfrm>
      </p:grpSpPr>
      <p:sp>
        <p:nvSpPr>
          <p:cNvPr id="7462" name="Google Shape;7462;p75"/>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7463" name="Google Shape;7463;p75"/>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464" name="Google Shape;7464;p75"/>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465" name="Google Shape;7465;p75"/>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466" name="Google Shape;7466;p75"/>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i="0" u="none" strike="noStrike" cap="none">
                <a:solidFill>
                  <a:schemeClr val="accent2"/>
                </a:solidFill>
                <a:latin typeface="Calibri"/>
                <a:ea typeface="Calibri"/>
                <a:cs typeface="Calibri"/>
                <a:sym typeface="Calibri"/>
              </a:defRPr>
            </a:lvl1pPr>
            <a:lvl2pPr marL="0" marR="0" lvl="1" indent="0" algn="r" rtl="0">
              <a:spcBef>
                <a:spcPts val="0"/>
              </a:spcBef>
              <a:buNone/>
              <a:defRPr sz="1200" b="1" i="0" u="none" strike="noStrike" cap="none">
                <a:solidFill>
                  <a:schemeClr val="accent2"/>
                </a:solidFill>
                <a:latin typeface="Calibri"/>
                <a:ea typeface="Calibri"/>
                <a:cs typeface="Calibri"/>
                <a:sym typeface="Calibri"/>
              </a:defRPr>
            </a:lvl2pPr>
            <a:lvl3pPr marL="0" marR="0" lvl="2" indent="0" algn="r" rtl="0">
              <a:spcBef>
                <a:spcPts val="0"/>
              </a:spcBef>
              <a:buNone/>
              <a:defRPr sz="1200" b="1" i="0" u="none" strike="noStrike" cap="none">
                <a:solidFill>
                  <a:schemeClr val="accent2"/>
                </a:solidFill>
                <a:latin typeface="Calibri"/>
                <a:ea typeface="Calibri"/>
                <a:cs typeface="Calibri"/>
                <a:sym typeface="Calibri"/>
              </a:defRPr>
            </a:lvl3pPr>
            <a:lvl4pPr marL="0" marR="0" lvl="3" indent="0" algn="r" rtl="0">
              <a:spcBef>
                <a:spcPts val="0"/>
              </a:spcBef>
              <a:buNone/>
              <a:defRPr sz="1200" b="1" i="0" u="none" strike="noStrike" cap="none">
                <a:solidFill>
                  <a:schemeClr val="accent2"/>
                </a:solidFill>
                <a:latin typeface="Calibri"/>
                <a:ea typeface="Calibri"/>
                <a:cs typeface="Calibri"/>
                <a:sym typeface="Calibri"/>
              </a:defRPr>
            </a:lvl4pPr>
            <a:lvl5pPr marL="0" marR="0" lvl="4" indent="0" algn="r" rtl="0">
              <a:spcBef>
                <a:spcPts val="0"/>
              </a:spcBef>
              <a:buNone/>
              <a:defRPr sz="1200" b="1" i="0" u="none" strike="noStrike" cap="none">
                <a:solidFill>
                  <a:schemeClr val="accent2"/>
                </a:solidFill>
                <a:latin typeface="Calibri"/>
                <a:ea typeface="Calibri"/>
                <a:cs typeface="Calibri"/>
                <a:sym typeface="Calibri"/>
              </a:defRPr>
            </a:lvl5pPr>
            <a:lvl6pPr marL="0" marR="0" lvl="5" indent="0" algn="r" rtl="0">
              <a:spcBef>
                <a:spcPts val="0"/>
              </a:spcBef>
              <a:buNone/>
              <a:defRPr sz="1200" b="1" i="0" u="none" strike="noStrike" cap="none">
                <a:solidFill>
                  <a:schemeClr val="accent2"/>
                </a:solidFill>
                <a:latin typeface="Calibri"/>
                <a:ea typeface="Calibri"/>
                <a:cs typeface="Calibri"/>
                <a:sym typeface="Calibri"/>
              </a:defRPr>
            </a:lvl6pPr>
            <a:lvl7pPr marL="0" marR="0" lvl="6" indent="0" algn="r" rtl="0">
              <a:spcBef>
                <a:spcPts val="0"/>
              </a:spcBef>
              <a:buNone/>
              <a:defRPr sz="1200" b="1" i="0" u="none" strike="noStrike" cap="none">
                <a:solidFill>
                  <a:schemeClr val="accent2"/>
                </a:solidFill>
                <a:latin typeface="Calibri"/>
                <a:ea typeface="Calibri"/>
                <a:cs typeface="Calibri"/>
                <a:sym typeface="Calibri"/>
              </a:defRPr>
            </a:lvl7pPr>
            <a:lvl8pPr marL="0" marR="0" lvl="7" indent="0" algn="r" rtl="0">
              <a:spcBef>
                <a:spcPts val="0"/>
              </a:spcBef>
              <a:buNone/>
              <a:defRPr sz="1200" b="1" i="0" u="none" strike="noStrike" cap="none">
                <a:solidFill>
                  <a:schemeClr val="accent2"/>
                </a:solidFill>
                <a:latin typeface="Calibri"/>
                <a:ea typeface="Calibri"/>
                <a:cs typeface="Calibri"/>
                <a:sym typeface="Calibri"/>
              </a:defRPr>
            </a:lvl8pPr>
            <a:lvl9pPr marL="0" marR="0" lvl="8" indent="0" algn="r" rtl="0">
              <a:spcBef>
                <a:spcPts val="0"/>
              </a:spcBef>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7467" name="Google Shape;7467;p75"/>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7468" name="Google Shape;7468;p75"/>
          <p:cNvGrpSpPr/>
          <p:nvPr/>
        </p:nvGrpSpPr>
        <p:grpSpPr>
          <a:xfrm>
            <a:off x="-1530678" y="2991542"/>
            <a:ext cx="1404225" cy="2177094"/>
            <a:chOff x="6195941" y="562596"/>
            <a:chExt cx="1872300" cy="2902792"/>
          </a:xfrm>
        </p:grpSpPr>
        <p:grpSp>
          <p:nvGrpSpPr>
            <p:cNvPr id="7469" name="Google Shape;7469;p75"/>
            <p:cNvGrpSpPr/>
            <p:nvPr/>
          </p:nvGrpSpPr>
          <p:grpSpPr>
            <a:xfrm>
              <a:off x="6195941" y="832605"/>
              <a:ext cx="1872300" cy="2632784"/>
              <a:chOff x="-1872716" y="660661"/>
              <a:chExt cx="1872300" cy="1974637"/>
            </a:xfrm>
          </p:grpSpPr>
          <p:sp>
            <p:nvSpPr>
              <p:cNvPr id="7470" name="Google Shape;7470;p7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7471" name="Google Shape;7471;p75"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7472" name="Google Shape;7472;p75"/>
            <p:cNvGrpSpPr/>
            <p:nvPr/>
          </p:nvGrpSpPr>
          <p:grpSpPr>
            <a:xfrm>
              <a:off x="6303954" y="562596"/>
              <a:ext cx="540000" cy="540000"/>
              <a:chOff x="6303954" y="562596"/>
              <a:chExt cx="540000" cy="540000"/>
            </a:xfrm>
          </p:grpSpPr>
          <p:sp>
            <p:nvSpPr>
              <p:cNvPr id="7473" name="Google Shape;7473;p75"/>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7474" name="Google Shape;7474;p75"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7475" name="Google Shape;7475;p75"/>
          <p:cNvSpPr/>
          <p:nvPr/>
        </p:nvSpPr>
        <p:spPr>
          <a:xfrm>
            <a:off x="2264304" y="1329714"/>
            <a:ext cx="9336381" cy="653818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476" name="Google Shape;7476;p75"/>
          <p:cNvGrpSpPr/>
          <p:nvPr/>
        </p:nvGrpSpPr>
        <p:grpSpPr>
          <a:xfrm>
            <a:off x="7916400" y="221400"/>
            <a:ext cx="893994" cy="358950"/>
            <a:chOff x="1899" y="899"/>
            <a:chExt cx="4163" cy="1671"/>
          </a:xfrm>
        </p:grpSpPr>
        <p:sp>
          <p:nvSpPr>
            <p:cNvPr id="7477" name="Google Shape;7477;p7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78" name="Google Shape;7478;p7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79" name="Google Shape;7479;p7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80" name="Google Shape;7480;p7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81" name="Google Shape;7481;p7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82" name="Google Shape;7482;p7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83" name="Google Shape;7483;p7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84" name="Google Shape;7484;p7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85" name="Google Shape;7485;p7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86" name="Google Shape;7486;p7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87" name="Google Shape;7487;p7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88" name="Google Shape;7488;p75"/>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89" name="Google Shape;7489;p7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90" name="Google Shape;7490;p7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91" name="Google Shape;7491;p7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92" name="Google Shape;7492;p7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93" name="Google Shape;7493;p75"/>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94" name="Google Shape;7494;p7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95" name="Google Shape;7495;p7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96" name="Google Shape;7496;p7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97" name="Google Shape;7497;p7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98" name="Google Shape;7498;p7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99" name="Google Shape;7499;p7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00" name="Google Shape;7500;p7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01" name="Google Shape;7501;p7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02" name="Google Shape;7502;p7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03" name="Google Shape;7503;p7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04" name="Google Shape;7504;p7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05" name="Google Shape;7505;p7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06" name="Google Shape;7506;p7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07" name="Google Shape;7507;p7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08" name="Google Shape;7508;p7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09" name="Google Shape;7509;p7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10" name="Google Shape;7510;p7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11" name="Google Shape;7511;p7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12" name="Google Shape;7512;p7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13" name="Google Shape;7513;p7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14" name="Google Shape;7514;p7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15" name="Google Shape;7515;p7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16" name="Google Shape;7516;p7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17" name="Google Shape;7517;p7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18" name="Google Shape;7518;p7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19" name="Google Shape;7519;p7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20" name="Google Shape;7520;p7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21" name="Google Shape;7521;p7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22" name="Google Shape;7522;p7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23" name="Google Shape;7523;p7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24" name="Google Shape;7524;p7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25" name="Google Shape;7525;p7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26" name="Google Shape;7526;p7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27" name="Google Shape;7527;p7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28" name="Google Shape;7528;p7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29" name="Google Shape;7529;p7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30" name="Google Shape;7530;p7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31" name="Google Shape;7531;p7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32" name="Google Shape;7532;p7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33" name="Google Shape;7533;p7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34" name="Google Shape;7534;p7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35" name="Google Shape;7535;p7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36" name="Google Shape;7536;p7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37" name="Google Shape;7537;p7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38" name="Google Shape;7538;p7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39" name="Google Shape;7539;p7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40" name="Google Shape;7540;p7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41" name="Google Shape;7541;p7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42" name="Google Shape;7542;p7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43" name="Google Shape;7543;p7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44" name="Google Shape;7544;p7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45" name="Google Shape;7545;p7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46" name="Google Shape;7546;p7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47" name="Google Shape;7547;p7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48" name="Google Shape;7548;p7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49" name="Google Shape;7549;p7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50" name="Google Shape;7550;p7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51" name="Google Shape;7551;p7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52" name="Google Shape;7552;p7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53" name="Google Shape;7553;p7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54" name="Google Shape;7554;p7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55" name="Google Shape;7555;p7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56" name="Google Shape;7556;p75"/>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57" name="Google Shape;7557;p7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58" name="Google Shape;7558;p7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59" name="Google Shape;7559;p7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60" name="Google Shape;7560;p7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61" name="Google Shape;7561;p7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62" name="Google Shape;7562;p7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63" name="Google Shape;7563;p7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64" name="Google Shape;7564;p7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65" name="Google Shape;7565;p7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66" name="Google Shape;7566;p7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67" name="Google Shape;7567;p7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68" name="Google Shape;7568;p7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69" name="Google Shape;7569;p7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7570" name="Google Shape;7570;p75"/>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transition spd="slow">
    <p:fade thruBlk="1"/>
  </p:transition>
  <p:extLst mod="1">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Front cover: Background image">
  <p:cSld name="Front cover: Background image">
    <p:bg>
      <p:bgPr>
        <a:blipFill>
          <a:blip r:embed="rId2">
            <a:alphaModFix/>
          </a:blip>
          <a:stretch>
            <a:fillRect/>
          </a:stretch>
        </a:blipFill>
        <a:effectLst/>
      </p:bgPr>
    </p:bg>
    <p:spTree>
      <p:nvGrpSpPr>
        <p:cNvPr id="1" name="Shape 7571"/>
        <p:cNvGrpSpPr/>
        <p:nvPr/>
      </p:nvGrpSpPr>
      <p:grpSpPr>
        <a:xfrm>
          <a:off x="0" y="0"/>
          <a:ext cx="0" cy="0"/>
          <a:chOff x="0" y="0"/>
          <a:chExt cx="0" cy="0"/>
        </a:xfrm>
      </p:grpSpPr>
      <p:sp>
        <p:nvSpPr>
          <p:cNvPr id="7572" name="Google Shape;7572;p76"/>
          <p:cNvSpPr/>
          <p:nvPr/>
        </p:nvSpPr>
        <p:spPr>
          <a:xfrm rot="-5400000">
            <a:off x="2802271" y="-1200601"/>
            <a:ext cx="5143500" cy="7544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573" name="Google Shape;7573;p76"/>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574" name="Google Shape;7574;p76"/>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575" name="Google Shape;7575;p76"/>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7576" name="Google Shape;7576;p76"/>
          <p:cNvGrpSpPr/>
          <p:nvPr/>
        </p:nvGrpSpPr>
        <p:grpSpPr>
          <a:xfrm>
            <a:off x="5221340" y="819609"/>
            <a:ext cx="1862198" cy="747695"/>
            <a:chOff x="1899" y="899"/>
            <a:chExt cx="4163" cy="1671"/>
          </a:xfrm>
        </p:grpSpPr>
        <p:sp>
          <p:nvSpPr>
            <p:cNvPr id="7577" name="Google Shape;7577;p7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78" name="Google Shape;7578;p7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79" name="Google Shape;7579;p7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80" name="Google Shape;7580;p7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81" name="Google Shape;7581;p7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82" name="Google Shape;7582;p7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83" name="Google Shape;7583;p7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84" name="Google Shape;7584;p7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85" name="Google Shape;7585;p7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86" name="Google Shape;7586;p7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87" name="Google Shape;7587;p7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88" name="Google Shape;7588;p76"/>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89" name="Google Shape;7589;p7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90" name="Google Shape;7590;p7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91" name="Google Shape;7591;p7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92" name="Google Shape;7592;p7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93" name="Google Shape;7593;p76"/>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94" name="Google Shape;7594;p7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95" name="Google Shape;7595;p7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96" name="Google Shape;7596;p7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97" name="Google Shape;7597;p7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98" name="Google Shape;7598;p7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99" name="Google Shape;7599;p7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00" name="Google Shape;7600;p7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01" name="Google Shape;7601;p7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02" name="Google Shape;7602;p7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03" name="Google Shape;7603;p7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04" name="Google Shape;7604;p7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05" name="Google Shape;7605;p7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06" name="Google Shape;7606;p7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07" name="Google Shape;7607;p7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08" name="Google Shape;7608;p7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09" name="Google Shape;7609;p7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10" name="Google Shape;7610;p7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11" name="Google Shape;7611;p7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12" name="Google Shape;7612;p7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13" name="Google Shape;7613;p7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14" name="Google Shape;7614;p7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15" name="Google Shape;7615;p7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16" name="Google Shape;7616;p7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17" name="Google Shape;7617;p7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18" name="Google Shape;7618;p7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19" name="Google Shape;7619;p7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20" name="Google Shape;7620;p7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21" name="Google Shape;7621;p7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22" name="Google Shape;7622;p7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23" name="Google Shape;7623;p7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24" name="Google Shape;7624;p7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25" name="Google Shape;7625;p7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26" name="Google Shape;7626;p7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27" name="Google Shape;7627;p7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28" name="Google Shape;7628;p7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29" name="Google Shape;7629;p7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30" name="Google Shape;7630;p7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31" name="Google Shape;7631;p7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32" name="Google Shape;7632;p7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33" name="Google Shape;7633;p7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34" name="Google Shape;7634;p7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35" name="Google Shape;7635;p7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36" name="Google Shape;7636;p7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37" name="Google Shape;7637;p7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38" name="Google Shape;7638;p7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39" name="Google Shape;7639;p7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40" name="Google Shape;7640;p7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41" name="Google Shape;7641;p7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42" name="Google Shape;7642;p7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43" name="Google Shape;7643;p7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44" name="Google Shape;7644;p7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45" name="Google Shape;7645;p7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46" name="Google Shape;7646;p7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47" name="Google Shape;7647;p7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48" name="Google Shape;7648;p7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49" name="Google Shape;7649;p7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50" name="Google Shape;7650;p7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51" name="Google Shape;7651;p7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52" name="Google Shape;7652;p7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53" name="Google Shape;7653;p7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54" name="Google Shape;7654;p7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55" name="Google Shape;7655;p7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56" name="Google Shape;7656;p76"/>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57" name="Google Shape;7657;p7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58" name="Google Shape;7658;p7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59" name="Google Shape;7659;p7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60" name="Google Shape;7660;p7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61" name="Google Shape;7661;p7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62" name="Google Shape;7662;p7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63" name="Google Shape;7663;p7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64" name="Google Shape;7664;p7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65" name="Google Shape;7665;p7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66" name="Google Shape;7666;p7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67" name="Google Shape;7667;p7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68" name="Google Shape;7668;p7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69" name="Google Shape;7669;p7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7670" name="Google Shape;7670;p7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7671" name="Google Shape;7671;p76"/>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3000"/>
              <a:buFont typeface="Calibri"/>
              <a:buNone/>
              <a:defRPr sz="30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672" name="Google Shape;7672;p76"/>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rtl="0">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673" name="Google Shape;7673;p76"/>
          <p:cNvSpPr/>
          <p:nvPr/>
        </p:nvSpPr>
        <p:spPr>
          <a:xfrm>
            <a:off x="-1747975" y="135407"/>
            <a:ext cx="6662274" cy="466553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pic>
        <p:nvPicPr>
          <p:cNvPr id="7674" name="Google Shape;7674;p76"/>
          <p:cNvPicPr preferRelativeResize="0"/>
          <p:nvPr/>
        </p:nvPicPr>
        <p:blipFill rotWithShape="1">
          <a:blip r:embed="rId3">
            <a:alphaModFix/>
          </a:blip>
          <a:srcRect/>
          <a:stretch/>
        </p:blipFill>
        <p:spPr>
          <a:xfrm>
            <a:off x="7630942" y="927426"/>
            <a:ext cx="1215133" cy="615925"/>
          </a:xfrm>
          <a:prstGeom prst="rect">
            <a:avLst/>
          </a:prstGeom>
          <a:noFill/>
          <a:ln>
            <a:noFill/>
          </a:ln>
        </p:spPr>
      </p:pic>
      <p:grpSp>
        <p:nvGrpSpPr>
          <p:cNvPr id="7675" name="Google Shape;7675;p76"/>
          <p:cNvGrpSpPr/>
          <p:nvPr/>
        </p:nvGrpSpPr>
        <p:grpSpPr>
          <a:xfrm>
            <a:off x="-1530678" y="653649"/>
            <a:ext cx="1026225" cy="1698128"/>
            <a:chOff x="-1836712" y="2937191"/>
            <a:chExt cx="1368300" cy="2264171"/>
          </a:xfrm>
        </p:grpSpPr>
        <p:pic>
          <p:nvPicPr>
            <p:cNvPr id="7676" name="Google Shape;7676;p76" descr="icon_camera_circle.png"/>
            <p:cNvPicPr preferRelativeResize="0"/>
            <p:nvPr/>
          </p:nvPicPr>
          <p:blipFill rotWithShape="1">
            <a:blip r:embed="rId4">
              <a:alphaModFix/>
            </a:blip>
            <a:srcRect/>
            <a:stretch/>
          </p:blipFill>
          <p:spPr>
            <a:xfrm>
              <a:off x="-1728699" y="2937191"/>
              <a:ext cx="640111" cy="640111"/>
            </a:xfrm>
            <a:prstGeom prst="rect">
              <a:avLst/>
            </a:prstGeom>
            <a:noFill/>
            <a:ln>
              <a:noFill/>
            </a:ln>
          </p:spPr>
        </p:pic>
        <p:sp>
          <p:nvSpPr>
            <p:cNvPr id="7677" name="Google Shape;7677;p76"/>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7678" name="Google Shape;7678;p76" descr="icon_information-white.png"/>
            <p:cNvPicPr preferRelativeResize="0"/>
            <p:nvPr/>
          </p:nvPicPr>
          <p:blipFill rotWithShape="1">
            <a:blip r:embed="rId5">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673"/>
                                        </p:tgtEl>
                                        <p:attrNameLst>
                                          <p:attrName>style.visibility</p:attrName>
                                        </p:attrNameLst>
                                      </p:cBhvr>
                                      <p:to>
                                        <p:strVal val="visible"/>
                                      </p:to>
                                    </p:set>
                                    <p:animEffect transition="in" filter="fade">
                                      <p:cBhvr>
                                        <p:cTn id="7" dur="500"/>
                                        <p:tgtEl>
                                          <p:spTgt spid="767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576"/>
                                        </p:tgtEl>
                                        <p:attrNameLst>
                                          <p:attrName>style.visibility</p:attrName>
                                        </p:attrNameLst>
                                      </p:cBhvr>
                                      <p:to>
                                        <p:strVal val="visible"/>
                                      </p:to>
                                    </p:set>
                                    <p:animEffect transition="in" filter="fade">
                                      <p:cBhvr>
                                        <p:cTn id="11" dur="500"/>
                                        <p:tgtEl>
                                          <p:spTgt spid="7576"/>
                                        </p:tgtEl>
                                      </p:cBhvr>
                                    </p:animEffect>
                                  </p:childTnLst>
                                </p:cTn>
                              </p:par>
                              <p:par>
                                <p:cTn id="12" presetID="10" presetClass="entr" presetSubtype="0" fill="hold" nodeType="withEffect">
                                  <p:stCondLst>
                                    <p:cond delay="0"/>
                                  </p:stCondLst>
                                  <p:childTnLst>
                                    <p:set>
                                      <p:cBhvr>
                                        <p:cTn id="13" dur="1" fill="hold">
                                          <p:stCondLst>
                                            <p:cond delay="0"/>
                                          </p:stCondLst>
                                        </p:cTn>
                                        <p:tgtEl>
                                          <p:spTgt spid="7671"/>
                                        </p:tgtEl>
                                        <p:attrNameLst>
                                          <p:attrName>style.visibility</p:attrName>
                                        </p:attrNameLst>
                                      </p:cBhvr>
                                      <p:to>
                                        <p:strVal val="visible"/>
                                      </p:to>
                                    </p:set>
                                    <p:animEffect transition="in" filter="fade">
                                      <p:cBhvr>
                                        <p:cTn id="14" dur="500"/>
                                        <p:tgtEl>
                                          <p:spTgt spid="7671"/>
                                        </p:tgtEl>
                                      </p:cBhvr>
                                    </p:animEffect>
                                  </p:childTnLst>
                                </p:cTn>
                              </p:par>
                              <p:par>
                                <p:cTn id="15" presetID="10" presetClass="entr" presetSubtype="0" fill="hold" nodeType="withEffect">
                                  <p:stCondLst>
                                    <p:cond delay="0"/>
                                  </p:stCondLst>
                                  <p:childTnLst>
                                    <p:set>
                                      <p:cBhvr>
                                        <p:cTn id="16" dur="1" fill="hold">
                                          <p:stCondLst>
                                            <p:cond delay="0"/>
                                          </p:stCondLst>
                                        </p:cTn>
                                        <p:tgtEl>
                                          <p:spTgt spid="7672">
                                            <p:txEl>
                                              <p:pRg st="0" end="0"/>
                                            </p:txEl>
                                          </p:spTgt>
                                        </p:tgtEl>
                                        <p:attrNameLst>
                                          <p:attrName>style.visibility</p:attrName>
                                        </p:attrNameLst>
                                      </p:cBhvr>
                                      <p:to>
                                        <p:strVal val="visible"/>
                                      </p:to>
                                    </p:set>
                                    <p:animEffect transition="in" filter="fade">
                                      <p:cBhvr>
                                        <p:cTn id="17" dur="500"/>
                                        <p:tgtEl>
                                          <p:spTgt spid="7672">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7672">
                                            <p:txEl>
                                              <p:pRg st="1" end="1"/>
                                            </p:txEl>
                                          </p:spTgt>
                                        </p:tgtEl>
                                        <p:attrNameLst>
                                          <p:attrName>style.visibility</p:attrName>
                                        </p:attrNameLst>
                                      </p:cBhvr>
                                      <p:to>
                                        <p:strVal val="visible"/>
                                      </p:to>
                                    </p:set>
                                    <p:animEffect transition="in" filter="fade">
                                      <p:cBhvr>
                                        <p:cTn id="20" dur="500"/>
                                        <p:tgtEl>
                                          <p:spTgt spid="7672">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7672">
                                            <p:txEl>
                                              <p:pRg st="2" end="2"/>
                                            </p:txEl>
                                          </p:spTgt>
                                        </p:tgtEl>
                                        <p:attrNameLst>
                                          <p:attrName>style.visibility</p:attrName>
                                        </p:attrNameLst>
                                      </p:cBhvr>
                                      <p:to>
                                        <p:strVal val="visible"/>
                                      </p:to>
                                    </p:set>
                                    <p:animEffect transition="in" filter="fade">
                                      <p:cBhvr>
                                        <p:cTn id="23" dur="500"/>
                                        <p:tgtEl>
                                          <p:spTgt spid="7672">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672">
                                            <p:txEl>
                                              <p:pRg st="3" end="3"/>
                                            </p:txEl>
                                          </p:spTgt>
                                        </p:tgtEl>
                                        <p:attrNameLst>
                                          <p:attrName>style.visibility</p:attrName>
                                        </p:attrNameLst>
                                      </p:cBhvr>
                                      <p:to>
                                        <p:strVal val="visible"/>
                                      </p:to>
                                    </p:set>
                                    <p:animEffect transition="in" filter="fade">
                                      <p:cBhvr>
                                        <p:cTn id="26" dur="500"/>
                                        <p:tgtEl>
                                          <p:spTgt spid="7672">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7672">
                                            <p:txEl>
                                              <p:pRg st="4" end="4"/>
                                            </p:txEl>
                                          </p:spTgt>
                                        </p:tgtEl>
                                        <p:attrNameLst>
                                          <p:attrName>style.visibility</p:attrName>
                                        </p:attrNameLst>
                                      </p:cBhvr>
                                      <p:to>
                                        <p:strVal val="visible"/>
                                      </p:to>
                                    </p:set>
                                    <p:animEffect transition="in" filter="fade">
                                      <p:cBhvr>
                                        <p:cTn id="29" dur="500"/>
                                        <p:tgtEl>
                                          <p:spTgt spid="7672">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7672">
                                            <p:txEl>
                                              <p:pRg st="5" end="5"/>
                                            </p:txEl>
                                          </p:spTgt>
                                        </p:tgtEl>
                                        <p:attrNameLst>
                                          <p:attrName>style.visibility</p:attrName>
                                        </p:attrNameLst>
                                      </p:cBhvr>
                                      <p:to>
                                        <p:strVal val="visible"/>
                                      </p:to>
                                    </p:set>
                                    <p:animEffect transition="in" filter="fade">
                                      <p:cBhvr>
                                        <p:cTn id="32" dur="500"/>
                                        <p:tgtEl>
                                          <p:spTgt spid="7672">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7672">
                                            <p:txEl>
                                              <p:pRg st="6" end="6"/>
                                            </p:txEl>
                                          </p:spTgt>
                                        </p:tgtEl>
                                        <p:attrNameLst>
                                          <p:attrName>style.visibility</p:attrName>
                                        </p:attrNameLst>
                                      </p:cBhvr>
                                      <p:to>
                                        <p:strVal val="visible"/>
                                      </p:to>
                                    </p:set>
                                    <p:animEffect transition="in" filter="fade">
                                      <p:cBhvr>
                                        <p:cTn id="35" dur="500"/>
                                        <p:tgtEl>
                                          <p:spTgt spid="7672">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7672">
                                            <p:txEl>
                                              <p:pRg st="7" end="7"/>
                                            </p:txEl>
                                          </p:spTgt>
                                        </p:tgtEl>
                                        <p:attrNameLst>
                                          <p:attrName>style.visibility</p:attrName>
                                        </p:attrNameLst>
                                      </p:cBhvr>
                                      <p:to>
                                        <p:strVal val="visible"/>
                                      </p:to>
                                    </p:set>
                                    <p:animEffect transition="in" filter="fade">
                                      <p:cBhvr>
                                        <p:cTn id="38" dur="500"/>
                                        <p:tgtEl>
                                          <p:spTgt spid="7672">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7672">
                                            <p:txEl>
                                              <p:pRg st="8" end="8"/>
                                            </p:txEl>
                                          </p:spTgt>
                                        </p:tgtEl>
                                        <p:attrNameLst>
                                          <p:attrName>style.visibility</p:attrName>
                                        </p:attrNameLst>
                                      </p:cBhvr>
                                      <p:to>
                                        <p:strVal val="visible"/>
                                      </p:to>
                                    </p:set>
                                    <p:animEffect transition="in" filter="fade">
                                      <p:cBhvr>
                                        <p:cTn id="41" dur="500"/>
                                        <p:tgtEl>
                                          <p:spTgt spid="7672">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7674"/>
                                        </p:tgtEl>
                                        <p:attrNameLst>
                                          <p:attrName>style.visibility</p:attrName>
                                        </p:attrNameLst>
                                      </p:cBhvr>
                                      <p:to>
                                        <p:strVal val="visible"/>
                                      </p:to>
                                    </p:set>
                                    <p:animEffect transition="in" filter="fade">
                                      <p:cBhvr>
                                        <p:cTn id="45" dur="1000"/>
                                        <p:tgtEl>
                                          <p:spTgt spid="7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Front cover: Colour">
  <p:cSld name="Front cover: Colour">
    <p:bg>
      <p:bgPr>
        <a:solidFill>
          <a:schemeClr val="dk2"/>
        </a:solidFill>
        <a:effectLst/>
      </p:bgPr>
    </p:bg>
    <p:spTree>
      <p:nvGrpSpPr>
        <p:cNvPr id="1" name="Shape 7679"/>
        <p:cNvGrpSpPr/>
        <p:nvPr/>
      </p:nvGrpSpPr>
      <p:grpSpPr>
        <a:xfrm>
          <a:off x="0" y="0"/>
          <a:ext cx="0" cy="0"/>
          <a:chOff x="0" y="0"/>
          <a:chExt cx="0" cy="0"/>
        </a:xfrm>
      </p:grpSpPr>
      <p:sp>
        <p:nvSpPr>
          <p:cNvPr id="7680" name="Google Shape;7680;p77"/>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681" name="Google Shape;7681;p77"/>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682" name="Google Shape;7682;p77"/>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7683" name="Google Shape;7683;p77"/>
          <p:cNvGrpSpPr/>
          <p:nvPr/>
        </p:nvGrpSpPr>
        <p:grpSpPr>
          <a:xfrm>
            <a:off x="5221340" y="819609"/>
            <a:ext cx="1862198" cy="747695"/>
            <a:chOff x="1899" y="899"/>
            <a:chExt cx="4163" cy="1671"/>
          </a:xfrm>
        </p:grpSpPr>
        <p:sp>
          <p:nvSpPr>
            <p:cNvPr id="7684" name="Google Shape;7684;p7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85" name="Google Shape;7685;p7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86" name="Google Shape;7686;p7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87" name="Google Shape;7687;p7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88" name="Google Shape;7688;p7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89" name="Google Shape;7689;p7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90" name="Google Shape;7690;p7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91" name="Google Shape;7691;p7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92" name="Google Shape;7692;p7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93" name="Google Shape;7693;p7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94" name="Google Shape;7694;p7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95" name="Google Shape;7695;p77"/>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96" name="Google Shape;7696;p7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97" name="Google Shape;7697;p7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98" name="Google Shape;7698;p7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99" name="Google Shape;7699;p7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00" name="Google Shape;7700;p77"/>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01" name="Google Shape;7701;p7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02" name="Google Shape;7702;p7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03" name="Google Shape;7703;p7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04" name="Google Shape;7704;p7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05" name="Google Shape;7705;p7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06" name="Google Shape;7706;p7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07" name="Google Shape;7707;p7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08" name="Google Shape;7708;p7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09" name="Google Shape;7709;p7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10" name="Google Shape;7710;p7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11" name="Google Shape;7711;p7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12" name="Google Shape;7712;p7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13" name="Google Shape;7713;p7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14" name="Google Shape;7714;p7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15" name="Google Shape;7715;p7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16" name="Google Shape;7716;p7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17" name="Google Shape;7717;p7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18" name="Google Shape;7718;p7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19" name="Google Shape;7719;p7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20" name="Google Shape;7720;p7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21" name="Google Shape;7721;p7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22" name="Google Shape;7722;p7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23" name="Google Shape;7723;p7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24" name="Google Shape;7724;p7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25" name="Google Shape;7725;p7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26" name="Google Shape;7726;p7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27" name="Google Shape;7727;p7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28" name="Google Shape;7728;p7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29" name="Google Shape;7729;p7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30" name="Google Shape;7730;p7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31" name="Google Shape;7731;p7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32" name="Google Shape;7732;p7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33" name="Google Shape;7733;p7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34" name="Google Shape;7734;p7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35" name="Google Shape;7735;p7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36" name="Google Shape;7736;p7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37" name="Google Shape;7737;p7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38" name="Google Shape;7738;p7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39" name="Google Shape;7739;p7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40" name="Google Shape;7740;p7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41" name="Google Shape;7741;p7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42" name="Google Shape;7742;p7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43" name="Google Shape;7743;p7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44" name="Google Shape;7744;p7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45" name="Google Shape;7745;p7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46" name="Google Shape;7746;p7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47" name="Google Shape;7747;p7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48" name="Google Shape;7748;p7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49" name="Google Shape;7749;p7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50" name="Google Shape;7750;p7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51" name="Google Shape;7751;p7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52" name="Google Shape;7752;p7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53" name="Google Shape;7753;p7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54" name="Google Shape;7754;p7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55" name="Google Shape;7755;p7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56" name="Google Shape;7756;p7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57" name="Google Shape;7757;p7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58" name="Google Shape;7758;p7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59" name="Google Shape;7759;p7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60" name="Google Shape;7760;p7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61" name="Google Shape;7761;p7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62" name="Google Shape;7762;p7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63" name="Google Shape;7763;p77"/>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64" name="Google Shape;7764;p7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65" name="Google Shape;7765;p7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66" name="Google Shape;7766;p7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67" name="Google Shape;7767;p7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68" name="Google Shape;7768;p7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69" name="Google Shape;7769;p7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70" name="Google Shape;7770;p7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71" name="Google Shape;7771;p7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72" name="Google Shape;7772;p7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73" name="Google Shape;7773;p7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74" name="Google Shape;7774;p7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75" name="Google Shape;7775;p7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76" name="Google Shape;7776;p7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7777" name="Google Shape;7777;p77"/>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7778" name="Google Shape;7778;p77"/>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3000"/>
              <a:buFont typeface="Calibri"/>
              <a:buNone/>
              <a:defRPr sz="30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779" name="Google Shape;7779;p77"/>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rtl="0">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780" name="Google Shape;7780;p77"/>
          <p:cNvSpPr/>
          <p:nvPr/>
        </p:nvSpPr>
        <p:spPr>
          <a:xfrm>
            <a:off x="-1747975" y="135407"/>
            <a:ext cx="6662274" cy="466553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pic>
        <p:nvPicPr>
          <p:cNvPr id="7781" name="Google Shape;7781;p77"/>
          <p:cNvPicPr preferRelativeResize="0"/>
          <p:nvPr/>
        </p:nvPicPr>
        <p:blipFill rotWithShape="1">
          <a:blip r:embed="rId2">
            <a:alphaModFix/>
          </a:blip>
          <a:srcRect/>
          <a:stretch/>
        </p:blipFill>
        <p:spPr>
          <a:xfrm>
            <a:off x="7630942" y="927426"/>
            <a:ext cx="1215133" cy="615925"/>
          </a:xfrm>
          <a:prstGeom prst="rect">
            <a:avLst/>
          </a:prstGeom>
          <a:noFill/>
          <a:ln>
            <a:noFill/>
          </a:ln>
        </p:spPr>
      </p:pic>
      <p:grpSp>
        <p:nvGrpSpPr>
          <p:cNvPr id="7782" name="Google Shape;7782;p77"/>
          <p:cNvGrpSpPr/>
          <p:nvPr/>
        </p:nvGrpSpPr>
        <p:grpSpPr>
          <a:xfrm>
            <a:off x="-1449668" y="146875"/>
            <a:ext cx="1026225" cy="2044304"/>
            <a:chOff x="-1555624" y="1196393"/>
            <a:chExt cx="1368300" cy="2725739"/>
          </a:xfrm>
        </p:grpSpPr>
        <p:grpSp>
          <p:nvGrpSpPr>
            <p:cNvPr id="7783" name="Google Shape;7783;p77"/>
            <p:cNvGrpSpPr/>
            <p:nvPr/>
          </p:nvGrpSpPr>
          <p:grpSpPr>
            <a:xfrm>
              <a:off x="-1555624" y="1488707"/>
              <a:ext cx="1368300" cy="2433425"/>
              <a:chOff x="-1836712" y="3275837"/>
              <a:chExt cx="1368300" cy="2433425"/>
            </a:xfrm>
          </p:grpSpPr>
          <p:sp>
            <p:nvSpPr>
              <p:cNvPr id="7784" name="Google Shape;7784;p77"/>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background 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&gt;Solid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a:p>
            </p:txBody>
          </p:sp>
          <p:pic>
            <p:nvPicPr>
              <p:cNvPr id="7785" name="Google Shape;7785;p77" descr="icon_information-white.png"/>
              <p:cNvPicPr preferRelativeResize="0"/>
              <p:nvPr/>
            </p:nvPicPr>
            <p:blipFill rotWithShape="1">
              <a:blip r:embed="rId3">
                <a:alphaModFix/>
              </a:blip>
              <a:srcRect/>
              <a:stretch/>
            </p:blipFill>
            <p:spPr>
              <a:xfrm>
                <a:off x="-1728699" y="3275837"/>
                <a:ext cx="121592" cy="320113"/>
              </a:xfrm>
              <a:prstGeom prst="rect">
                <a:avLst/>
              </a:prstGeom>
              <a:noFill/>
              <a:ln>
                <a:noFill/>
              </a:ln>
            </p:spPr>
          </p:pic>
        </p:grpSp>
        <p:pic>
          <p:nvPicPr>
            <p:cNvPr id="7786" name="Google Shape;7786;p77"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7787" name="Google Shape;7787;p77"/>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780"/>
                                        </p:tgtEl>
                                        <p:attrNameLst>
                                          <p:attrName>style.visibility</p:attrName>
                                        </p:attrNameLst>
                                      </p:cBhvr>
                                      <p:to>
                                        <p:strVal val="visible"/>
                                      </p:to>
                                    </p:set>
                                    <p:animEffect transition="in" filter="fade">
                                      <p:cBhvr>
                                        <p:cTn id="7" dur="500"/>
                                        <p:tgtEl>
                                          <p:spTgt spid="778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683"/>
                                        </p:tgtEl>
                                        <p:attrNameLst>
                                          <p:attrName>style.visibility</p:attrName>
                                        </p:attrNameLst>
                                      </p:cBhvr>
                                      <p:to>
                                        <p:strVal val="visible"/>
                                      </p:to>
                                    </p:set>
                                    <p:animEffect transition="in" filter="fade">
                                      <p:cBhvr>
                                        <p:cTn id="11" dur="500"/>
                                        <p:tgtEl>
                                          <p:spTgt spid="7683"/>
                                        </p:tgtEl>
                                      </p:cBhvr>
                                    </p:animEffect>
                                  </p:childTnLst>
                                </p:cTn>
                              </p:par>
                              <p:par>
                                <p:cTn id="12" presetID="10" presetClass="entr" presetSubtype="0" fill="hold" nodeType="withEffect">
                                  <p:stCondLst>
                                    <p:cond delay="0"/>
                                  </p:stCondLst>
                                  <p:childTnLst>
                                    <p:set>
                                      <p:cBhvr>
                                        <p:cTn id="13" dur="1" fill="hold">
                                          <p:stCondLst>
                                            <p:cond delay="0"/>
                                          </p:stCondLst>
                                        </p:cTn>
                                        <p:tgtEl>
                                          <p:spTgt spid="7778"/>
                                        </p:tgtEl>
                                        <p:attrNameLst>
                                          <p:attrName>style.visibility</p:attrName>
                                        </p:attrNameLst>
                                      </p:cBhvr>
                                      <p:to>
                                        <p:strVal val="visible"/>
                                      </p:to>
                                    </p:set>
                                    <p:animEffect transition="in" filter="fade">
                                      <p:cBhvr>
                                        <p:cTn id="14" dur="500"/>
                                        <p:tgtEl>
                                          <p:spTgt spid="7778"/>
                                        </p:tgtEl>
                                      </p:cBhvr>
                                    </p:animEffect>
                                  </p:childTnLst>
                                </p:cTn>
                              </p:par>
                              <p:par>
                                <p:cTn id="15" presetID="10" presetClass="entr" presetSubtype="0" fill="hold" nodeType="withEffect">
                                  <p:stCondLst>
                                    <p:cond delay="0"/>
                                  </p:stCondLst>
                                  <p:childTnLst>
                                    <p:set>
                                      <p:cBhvr>
                                        <p:cTn id="16" dur="1" fill="hold">
                                          <p:stCondLst>
                                            <p:cond delay="0"/>
                                          </p:stCondLst>
                                        </p:cTn>
                                        <p:tgtEl>
                                          <p:spTgt spid="7779">
                                            <p:txEl>
                                              <p:pRg st="0" end="0"/>
                                            </p:txEl>
                                          </p:spTgt>
                                        </p:tgtEl>
                                        <p:attrNameLst>
                                          <p:attrName>style.visibility</p:attrName>
                                        </p:attrNameLst>
                                      </p:cBhvr>
                                      <p:to>
                                        <p:strVal val="visible"/>
                                      </p:to>
                                    </p:set>
                                    <p:animEffect transition="in" filter="fade">
                                      <p:cBhvr>
                                        <p:cTn id="17" dur="500"/>
                                        <p:tgtEl>
                                          <p:spTgt spid="7779">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7779">
                                            <p:txEl>
                                              <p:pRg st="1" end="1"/>
                                            </p:txEl>
                                          </p:spTgt>
                                        </p:tgtEl>
                                        <p:attrNameLst>
                                          <p:attrName>style.visibility</p:attrName>
                                        </p:attrNameLst>
                                      </p:cBhvr>
                                      <p:to>
                                        <p:strVal val="visible"/>
                                      </p:to>
                                    </p:set>
                                    <p:animEffect transition="in" filter="fade">
                                      <p:cBhvr>
                                        <p:cTn id="20" dur="500"/>
                                        <p:tgtEl>
                                          <p:spTgt spid="7779">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7779">
                                            <p:txEl>
                                              <p:pRg st="2" end="2"/>
                                            </p:txEl>
                                          </p:spTgt>
                                        </p:tgtEl>
                                        <p:attrNameLst>
                                          <p:attrName>style.visibility</p:attrName>
                                        </p:attrNameLst>
                                      </p:cBhvr>
                                      <p:to>
                                        <p:strVal val="visible"/>
                                      </p:to>
                                    </p:set>
                                    <p:animEffect transition="in" filter="fade">
                                      <p:cBhvr>
                                        <p:cTn id="23" dur="500"/>
                                        <p:tgtEl>
                                          <p:spTgt spid="7779">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779">
                                            <p:txEl>
                                              <p:pRg st="3" end="3"/>
                                            </p:txEl>
                                          </p:spTgt>
                                        </p:tgtEl>
                                        <p:attrNameLst>
                                          <p:attrName>style.visibility</p:attrName>
                                        </p:attrNameLst>
                                      </p:cBhvr>
                                      <p:to>
                                        <p:strVal val="visible"/>
                                      </p:to>
                                    </p:set>
                                    <p:animEffect transition="in" filter="fade">
                                      <p:cBhvr>
                                        <p:cTn id="26" dur="500"/>
                                        <p:tgtEl>
                                          <p:spTgt spid="7779">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7779">
                                            <p:txEl>
                                              <p:pRg st="4" end="4"/>
                                            </p:txEl>
                                          </p:spTgt>
                                        </p:tgtEl>
                                        <p:attrNameLst>
                                          <p:attrName>style.visibility</p:attrName>
                                        </p:attrNameLst>
                                      </p:cBhvr>
                                      <p:to>
                                        <p:strVal val="visible"/>
                                      </p:to>
                                    </p:set>
                                    <p:animEffect transition="in" filter="fade">
                                      <p:cBhvr>
                                        <p:cTn id="29" dur="500"/>
                                        <p:tgtEl>
                                          <p:spTgt spid="7779">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7779">
                                            <p:txEl>
                                              <p:pRg st="5" end="5"/>
                                            </p:txEl>
                                          </p:spTgt>
                                        </p:tgtEl>
                                        <p:attrNameLst>
                                          <p:attrName>style.visibility</p:attrName>
                                        </p:attrNameLst>
                                      </p:cBhvr>
                                      <p:to>
                                        <p:strVal val="visible"/>
                                      </p:to>
                                    </p:set>
                                    <p:animEffect transition="in" filter="fade">
                                      <p:cBhvr>
                                        <p:cTn id="32" dur="500"/>
                                        <p:tgtEl>
                                          <p:spTgt spid="7779">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7779">
                                            <p:txEl>
                                              <p:pRg st="6" end="6"/>
                                            </p:txEl>
                                          </p:spTgt>
                                        </p:tgtEl>
                                        <p:attrNameLst>
                                          <p:attrName>style.visibility</p:attrName>
                                        </p:attrNameLst>
                                      </p:cBhvr>
                                      <p:to>
                                        <p:strVal val="visible"/>
                                      </p:to>
                                    </p:set>
                                    <p:animEffect transition="in" filter="fade">
                                      <p:cBhvr>
                                        <p:cTn id="35" dur="500"/>
                                        <p:tgtEl>
                                          <p:spTgt spid="7779">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7779">
                                            <p:txEl>
                                              <p:pRg st="7" end="7"/>
                                            </p:txEl>
                                          </p:spTgt>
                                        </p:tgtEl>
                                        <p:attrNameLst>
                                          <p:attrName>style.visibility</p:attrName>
                                        </p:attrNameLst>
                                      </p:cBhvr>
                                      <p:to>
                                        <p:strVal val="visible"/>
                                      </p:to>
                                    </p:set>
                                    <p:animEffect transition="in" filter="fade">
                                      <p:cBhvr>
                                        <p:cTn id="38" dur="500"/>
                                        <p:tgtEl>
                                          <p:spTgt spid="7779">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7779">
                                            <p:txEl>
                                              <p:pRg st="8" end="8"/>
                                            </p:txEl>
                                          </p:spTgt>
                                        </p:tgtEl>
                                        <p:attrNameLst>
                                          <p:attrName>style.visibility</p:attrName>
                                        </p:attrNameLst>
                                      </p:cBhvr>
                                      <p:to>
                                        <p:strVal val="visible"/>
                                      </p:to>
                                    </p:set>
                                    <p:animEffect transition="in" filter="fade">
                                      <p:cBhvr>
                                        <p:cTn id="41" dur="500"/>
                                        <p:tgtEl>
                                          <p:spTgt spid="7779">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7781"/>
                                        </p:tgtEl>
                                        <p:attrNameLst>
                                          <p:attrName>style.visibility</p:attrName>
                                        </p:attrNameLst>
                                      </p:cBhvr>
                                      <p:to>
                                        <p:strVal val="visible"/>
                                      </p:to>
                                    </p:set>
                                    <p:animEffect transition="in" filter="fade">
                                      <p:cBhvr>
                                        <p:cTn id="45" dur="1000"/>
                                        <p:tgtEl>
                                          <p:spTgt spid="7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content and image">
  <p:cSld name="Title, content and image">
    <p:bg>
      <p:bgPr>
        <a:solidFill>
          <a:schemeClr val="dk2"/>
        </a:solidFill>
        <a:effectLst/>
      </p:bgPr>
    </p:bg>
    <p:spTree>
      <p:nvGrpSpPr>
        <p:cNvPr id="1" name="Shape 7788"/>
        <p:cNvGrpSpPr/>
        <p:nvPr/>
      </p:nvGrpSpPr>
      <p:grpSpPr>
        <a:xfrm>
          <a:off x="0" y="0"/>
          <a:ext cx="0" cy="0"/>
          <a:chOff x="0" y="0"/>
          <a:chExt cx="0" cy="0"/>
        </a:xfrm>
      </p:grpSpPr>
      <p:sp>
        <p:nvSpPr>
          <p:cNvPr id="7789" name="Google Shape;7789;p78"/>
          <p:cNvSpPr txBox="1">
            <a:spLocks noGrp="1"/>
          </p:cNvSpPr>
          <p:nvPr>
            <p:ph type="title"/>
          </p:nvPr>
        </p:nvSpPr>
        <p:spPr>
          <a:xfrm>
            <a:off x="4842029"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790" name="Google Shape;7790;p78"/>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791" name="Google Shape;7791;p78"/>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792" name="Google Shape;7792;p78"/>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7793" name="Google Shape;7793;p78"/>
          <p:cNvSpPr>
            <a:spLocks noGrp="1"/>
          </p:cNvSpPr>
          <p:nvPr>
            <p:ph type="pic" idx="2"/>
          </p:nvPr>
        </p:nvSpPr>
        <p:spPr>
          <a:xfrm>
            <a:off x="-7144" y="0"/>
            <a:ext cx="4579200" cy="5143500"/>
          </a:xfrm>
          <a:prstGeom prst="rect">
            <a:avLst/>
          </a:prstGeom>
          <a:noFill/>
          <a:ln>
            <a:noFill/>
          </a:ln>
        </p:spPr>
        <p:txBody>
          <a:bodyPr spcFirstLastPara="1" wrap="square" lIns="0" tIns="0" rIns="0" bIns="0" anchor="ctr" anchorCtr="0"/>
          <a:lstStyle>
            <a:lvl1pPr marR="0" lvl="0" algn="ctr" rtl="0">
              <a:lnSpc>
                <a:spcPct val="90000"/>
              </a:lnSpc>
              <a:spcBef>
                <a:spcPts val="3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1pPr>
            <a:lvl2pPr marR="0" lvl="1"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R="0" lvl="2"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R="0" lvl="3"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R="0" lvl="5"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794" name="Google Shape;7794;p78"/>
          <p:cNvSpPr txBox="1">
            <a:spLocks noGrp="1"/>
          </p:cNvSpPr>
          <p:nvPr>
            <p:ph type="body" idx="1"/>
          </p:nvPr>
        </p:nvSpPr>
        <p:spPr>
          <a:xfrm>
            <a:off x="4841425" y="1697954"/>
            <a:ext cx="3353700" cy="27741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7795" name="Google Shape;7795;p78"/>
          <p:cNvGrpSpPr/>
          <p:nvPr/>
        </p:nvGrpSpPr>
        <p:grpSpPr>
          <a:xfrm>
            <a:off x="-1530678" y="2991542"/>
            <a:ext cx="1404225" cy="2177094"/>
            <a:chOff x="6195941" y="562596"/>
            <a:chExt cx="1872300" cy="2902792"/>
          </a:xfrm>
        </p:grpSpPr>
        <p:grpSp>
          <p:nvGrpSpPr>
            <p:cNvPr id="7796" name="Google Shape;7796;p78"/>
            <p:cNvGrpSpPr/>
            <p:nvPr/>
          </p:nvGrpSpPr>
          <p:grpSpPr>
            <a:xfrm>
              <a:off x="6195941" y="832605"/>
              <a:ext cx="1872300" cy="2632784"/>
              <a:chOff x="-1872716" y="660661"/>
              <a:chExt cx="1872300" cy="1974637"/>
            </a:xfrm>
          </p:grpSpPr>
          <p:sp>
            <p:nvSpPr>
              <p:cNvPr id="7797" name="Google Shape;7797;p78"/>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7798" name="Google Shape;7798;p78"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7799" name="Google Shape;7799;p78"/>
            <p:cNvGrpSpPr/>
            <p:nvPr/>
          </p:nvGrpSpPr>
          <p:grpSpPr>
            <a:xfrm>
              <a:off x="6303954" y="562596"/>
              <a:ext cx="540000" cy="540000"/>
              <a:chOff x="6303954" y="562596"/>
              <a:chExt cx="540000" cy="540000"/>
            </a:xfrm>
          </p:grpSpPr>
          <p:sp>
            <p:nvSpPr>
              <p:cNvPr id="7800" name="Google Shape;7800;p78"/>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7801" name="Google Shape;7801;p78"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grpSp>
        <p:nvGrpSpPr>
          <p:cNvPr id="7802" name="Google Shape;7802;p78"/>
          <p:cNvGrpSpPr/>
          <p:nvPr/>
        </p:nvGrpSpPr>
        <p:grpSpPr>
          <a:xfrm>
            <a:off x="-1449668" y="146875"/>
            <a:ext cx="1026225" cy="2044304"/>
            <a:chOff x="-1555624" y="1196393"/>
            <a:chExt cx="1368300" cy="2725739"/>
          </a:xfrm>
        </p:grpSpPr>
        <p:grpSp>
          <p:nvGrpSpPr>
            <p:cNvPr id="7803" name="Google Shape;7803;p78"/>
            <p:cNvGrpSpPr/>
            <p:nvPr/>
          </p:nvGrpSpPr>
          <p:grpSpPr>
            <a:xfrm>
              <a:off x="-1555624" y="1488707"/>
              <a:ext cx="1368300" cy="2433425"/>
              <a:chOff x="-1836712" y="3275837"/>
              <a:chExt cx="1368300" cy="2433425"/>
            </a:xfrm>
          </p:grpSpPr>
          <p:sp>
            <p:nvSpPr>
              <p:cNvPr id="7804" name="Google Shape;7804;p78"/>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background 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&gt;Solid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a:p>
            </p:txBody>
          </p:sp>
          <p:pic>
            <p:nvPicPr>
              <p:cNvPr id="7805" name="Google Shape;7805;p78"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7806" name="Google Shape;7806;p78"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7807" name="Google Shape;7807;p78"/>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sp>
        <p:nvSpPr>
          <p:cNvPr id="7808" name="Google Shape;7808;p78"/>
          <p:cNvSpPr/>
          <p:nvPr/>
        </p:nvSpPr>
        <p:spPr>
          <a:xfrm>
            <a:off x="4628042" y="1767479"/>
            <a:ext cx="4370412" cy="306055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809" name="Google Shape;7809;p78"/>
          <p:cNvGrpSpPr/>
          <p:nvPr/>
        </p:nvGrpSpPr>
        <p:grpSpPr>
          <a:xfrm>
            <a:off x="7915032" y="222489"/>
            <a:ext cx="895960" cy="359739"/>
            <a:chOff x="1899" y="899"/>
            <a:chExt cx="4163" cy="1671"/>
          </a:xfrm>
        </p:grpSpPr>
        <p:sp>
          <p:nvSpPr>
            <p:cNvPr id="7810" name="Google Shape;7810;p7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11" name="Google Shape;7811;p7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12" name="Google Shape;7812;p7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13" name="Google Shape;7813;p7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14" name="Google Shape;7814;p7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15" name="Google Shape;7815;p7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16" name="Google Shape;7816;p7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17" name="Google Shape;7817;p7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18" name="Google Shape;7818;p7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19" name="Google Shape;7819;p7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20" name="Google Shape;7820;p7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21" name="Google Shape;7821;p78"/>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22" name="Google Shape;7822;p7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23" name="Google Shape;7823;p7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24" name="Google Shape;7824;p7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25" name="Google Shape;7825;p7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26" name="Google Shape;7826;p78"/>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27" name="Google Shape;7827;p7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28" name="Google Shape;7828;p7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29" name="Google Shape;7829;p7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30" name="Google Shape;7830;p7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31" name="Google Shape;7831;p7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32" name="Google Shape;7832;p7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33" name="Google Shape;7833;p7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34" name="Google Shape;7834;p7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35" name="Google Shape;7835;p7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36" name="Google Shape;7836;p7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37" name="Google Shape;7837;p7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38" name="Google Shape;7838;p7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39" name="Google Shape;7839;p7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40" name="Google Shape;7840;p7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41" name="Google Shape;7841;p7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42" name="Google Shape;7842;p7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43" name="Google Shape;7843;p7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44" name="Google Shape;7844;p7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45" name="Google Shape;7845;p7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46" name="Google Shape;7846;p7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47" name="Google Shape;7847;p7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48" name="Google Shape;7848;p7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49" name="Google Shape;7849;p7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50" name="Google Shape;7850;p7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51" name="Google Shape;7851;p7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52" name="Google Shape;7852;p7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53" name="Google Shape;7853;p7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54" name="Google Shape;7854;p7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55" name="Google Shape;7855;p7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56" name="Google Shape;7856;p7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57" name="Google Shape;7857;p7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58" name="Google Shape;7858;p7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59" name="Google Shape;7859;p7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60" name="Google Shape;7860;p7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61" name="Google Shape;7861;p7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62" name="Google Shape;7862;p7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63" name="Google Shape;7863;p7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64" name="Google Shape;7864;p7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65" name="Google Shape;7865;p7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66" name="Google Shape;7866;p7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67" name="Google Shape;7867;p7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68" name="Google Shape;7868;p7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69" name="Google Shape;7869;p7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70" name="Google Shape;7870;p7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71" name="Google Shape;7871;p7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72" name="Google Shape;7872;p7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73" name="Google Shape;7873;p7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74" name="Google Shape;7874;p7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75" name="Google Shape;7875;p7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76" name="Google Shape;7876;p7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77" name="Google Shape;7877;p7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78" name="Google Shape;7878;p7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79" name="Google Shape;7879;p7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80" name="Google Shape;7880;p7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81" name="Google Shape;7881;p7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82" name="Google Shape;7882;p7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83" name="Google Shape;7883;p7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84" name="Google Shape;7884;p7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85" name="Google Shape;7885;p7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86" name="Google Shape;7886;p7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87" name="Google Shape;7887;p7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88" name="Google Shape;7888;p7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89" name="Google Shape;7889;p78"/>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90" name="Google Shape;7890;p7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91" name="Google Shape;7891;p7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92" name="Google Shape;7892;p7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93" name="Google Shape;7893;p7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94" name="Google Shape;7894;p7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95" name="Google Shape;7895;p7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96" name="Google Shape;7896;p7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97" name="Google Shape;7897;p7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98" name="Google Shape;7898;p7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99" name="Google Shape;7899;p7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00" name="Google Shape;7900;p7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01" name="Google Shape;7901;p7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02" name="Google Shape;7902;p7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7903" name="Google Shape;7903;p78"/>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Tree>
  </p:cSld>
  <p:clrMapOvr>
    <a:masterClrMapping/>
  </p:clrMapOvr>
  <p:transition spd="slow">
    <p:fade thruBlk="1"/>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full image and 2 x content">
  <p:cSld name="Title, full image and 2 x content">
    <p:bg>
      <p:bgPr>
        <a:blipFill>
          <a:blip r:embed="rId2">
            <a:alphaModFix/>
          </a:blip>
          <a:stretch>
            <a:fillRect/>
          </a:stretch>
        </a:blipFill>
        <a:effectLst/>
      </p:bgPr>
    </p:bg>
    <p:spTree>
      <p:nvGrpSpPr>
        <p:cNvPr id="1" name="Shape 7904"/>
        <p:cNvGrpSpPr/>
        <p:nvPr/>
      </p:nvGrpSpPr>
      <p:grpSpPr>
        <a:xfrm>
          <a:off x="0" y="0"/>
          <a:ext cx="0" cy="0"/>
          <a:chOff x="0" y="0"/>
          <a:chExt cx="0" cy="0"/>
        </a:xfrm>
      </p:grpSpPr>
      <p:sp>
        <p:nvSpPr>
          <p:cNvPr id="7905" name="Google Shape;7905;p79"/>
          <p:cNvSpPr/>
          <p:nvPr/>
        </p:nvSpPr>
        <p:spPr>
          <a:xfrm>
            <a:off x="0" y="0"/>
            <a:ext cx="9144000" cy="5143500"/>
          </a:xfrm>
          <a:prstGeom prst="rect">
            <a:avLst/>
          </a:prstGeom>
          <a:solidFill>
            <a:srgbClr val="000000">
              <a:alpha val="69800"/>
            </a:srgb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906" name="Google Shape;7906;p79"/>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907" name="Google Shape;7907;p79"/>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908" name="Google Shape;7908;p79"/>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909" name="Google Shape;7909;p79"/>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7910" name="Google Shape;7910;p79"/>
          <p:cNvSpPr txBox="1">
            <a:spLocks noGrp="1"/>
          </p:cNvSpPr>
          <p:nvPr>
            <p:ph type="body" idx="1"/>
          </p:nvPr>
        </p:nvSpPr>
        <p:spPr>
          <a:xfrm>
            <a:off x="386100" y="1697954"/>
            <a:ext cx="33537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7911" name="Google Shape;7911;p79"/>
          <p:cNvGrpSpPr/>
          <p:nvPr/>
        </p:nvGrpSpPr>
        <p:grpSpPr>
          <a:xfrm>
            <a:off x="-1530678" y="2991542"/>
            <a:ext cx="1404225" cy="2177094"/>
            <a:chOff x="6195941" y="562596"/>
            <a:chExt cx="1872300" cy="2902792"/>
          </a:xfrm>
        </p:grpSpPr>
        <p:grpSp>
          <p:nvGrpSpPr>
            <p:cNvPr id="7912" name="Google Shape;7912;p79"/>
            <p:cNvGrpSpPr/>
            <p:nvPr/>
          </p:nvGrpSpPr>
          <p:grpSpPr>
            <a:xfrm>
              <a:off x="6195941" y="832605"/>
              <a:ext cx="1872300" cy="2632784"/>
              <a:chOff x="-1872716" y="660661"/>
              <a:chExt cx="1872300" cy="1974637"/>
            </a:xfrm>
          </p:grpSpPr>
          <p:sp>
            <p:nvSpPr>
              <p:cNvPr id="7913" name="Google Shape;7913;p79"/>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7914" name="Google Shape;7914;p79"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7915" name="Google Shape;7915;p79"/>
            <p:cNvGrpSpPr/>
            <p:nvPr/>
          </p:nvGrpSpPr>
          <p:grpSpPr>
            <a:xfrm>
              <a:off x="6303954" y="562596"/>
              <a:ext cx="540000" cy="540000"/>
              <a:chOff x="6303954" y="562596"/>
              <a:chExt cx="540000" cy="540000"/>
            </a:xfrm>
          </p:grpSpPr>
          <p:sp>
            <p:nvSpPr>
              <p:cNvPr id="7916" name="Google Shape;7916;p79"/>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7917" name="Google Shape;7917;p79"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7918" name="Google Shape;7918;p79"/>
          <p:cNvSpPr/>
          <p:nvPr/>
        </p:nvSpPr>
        <p:spPr>
          <a:xfrm>
            <a:off x="-2760034" y="234346"/>
            <a:ext cx="6559688" cy="45936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dk2">
              <a:alpha val="2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919" name="Google Shape;7919;p79"/>
          <p:cNvGrpSpPr/>
          <p:nvPr/>
        </p:nvGrpSpPr>
        <p:grpSpPr>
          <a:xfrm>
            <a:off x="7915032" y="222489"/>
            <a:ext cx="895960" cy="359739"/>
            <a:chOff x="1899" y="899"/>
            <a:chExt cx="4163" cy="1671"/>
          </a:xfrm>
        </p:grpSpPr>
        <p:sp>
          <p:nvSpPr>
            <p:cNvPr id="7920" name="Google Shape;7920;p7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21" name="Google Shape;7921;p7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22" name="Google Shape;7922;p7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23" name="Google Shape;7923;p7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24" name="Google Shape;7924;p7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25" name="Google Shape;7925;p7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26" name="Google Shape;7926;p7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27" name="Google Shape;7927;p7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28" name="Google Shape;7928;p7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29" name="Google Shape;7929;p7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30" name="Google Shape;7930;p7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31" name="Google Shape;7931;p79"/>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32" name="Google Shape;7932;p7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33" name="Google Shape;7933;p7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34" name="Google Shape;7934;p7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35" name="Google Shape;7935;p7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36" name="Google Shape;7936;p79"/>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37" name="Google Shape;7937;p7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38" name="Google Shape;7938;p7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39" name="Google Shape;7939;p7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40" name="Google Shape;7940;p7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41" name="Google Shape;7941;p7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42" name="Google Shape;7942;p7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43" name="Google Shape;7943;p7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44" name="Google Shape;7944;p7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45" name="Google Shape;7945;p7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46" name="Google Shape;7946;p7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47" name="Google Shape;7947;p7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48" name="Google Shape;7948;p7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49" name="Google Shape;7949;p7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50" name="Google Shape;7950;p7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51" name="Google Shape;7951;p7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52" name="Google Shape;7952;p7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53" name="Google Shape;7953;p7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54" name="Google Shape;7954;p7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55" name="Google Shape;7955;p7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56" name="Google Shape;7956;p7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57" name="Google Shape;7957;p7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58" name="Google Shape;7958;p7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59" name="Google Shape;7959;p7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60" name="Google Shape;7960;p7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61" name="Google Shape;7961;p7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62" name="Google Shape;7962;p7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63" name="Google Shape;7963;p7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64" name="Google Shape;7964;p7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65" name="Google Shape;7965;p7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66" name="Google Shape;7966;p7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67" name="Google Shape;7967;p7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68" name="Google Shape;7968;p7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69" name="Google Shape;7969;p7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70" name="Google Shape;7970;p7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71" name="Google Shape;7971;p7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72" name="Google Shape;7972;p7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73" name="Google Shape;7973;p7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74" name="Google Shape;7974;p7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75" name="Google Shape;7975;p7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76" name="Google Shape;7976;p7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77" name="Google Shape;7977;p7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78" name="Google Shape;7978;p7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79" name="Google Shape;7979;p7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80" name="Google Shape;7980;p7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81" name="Google Shape;7981;p7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82" name="Google Shape;7982;p7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83" name="Google Shape;7983;p7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84" name="Google Shape;7984;p7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85" name="Google Shape;7985;p7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86" name="Google Shape;7986;p7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87" name="Google Shape;7987;p7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88" name="Google Shape;7988;p7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89" name="Google Shape;7989;p7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90" name="Google Shape;7990;p7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91" name="Google Shape;7991;p7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92" name="Google Shape;7992;p7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93" name="Google Shape;7993;p7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94" name="Google Shape;7994;p7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95" name="Google Shape;7995;p7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96" name="Google Shape;7996;p7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97" name="Google Shape;7997;p7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98" name="Google Shape;7998;p7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99" name="Google Shape;7999;p79"/>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00" name="Google Shape;8000;p7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01" name="Google Shape;8001;p7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02" name="Google Shape;8002;p7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03" name="Google Shape;8003;p7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04" name="Google Shape;8004;p7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05" name="Google Shape;8005;p7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06" name="Google Shape;8006;p7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07" name="Google Shape;8007;p7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08" name="Google Shape;8008;p7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09" name="Google Shape;8009;p7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10" name="Google Shape;8010;p7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11" name="Google Shape;8011;p7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12" name="Google Shape;8012;p7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8013" name="Google Shape;8013;p79"/>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8014" name="Google Shape;8014;p79"/>
          <p:cNvSpPr txBox="1">
            <a:spLocks noGrp="1"/>
          </p:cNvSpPr>
          <p:nvPr>
            <p:ph type="body" idx="2"/>
          </p:nvPr>
        </p:nvSpPr>
        <p:spPr>
          <a:xfrm>
            <a:off x="4141651" y="1697954"/>
            <a:ext cx="33537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8015" name="Google Shape;8015;p79"/>
          <p:cNvGrpSpPr/>
          <p:nvPr/>
        </p:nvGrpSpPr>
        <p:grpSpPr>
          <a:xfrm>
            <a:off x="-1530678" y="653649"/>
            <a:ext cx="1026225" cy="1698128"/>
            <a:chOff x="-1836712" y="2937191"/>
            <a:chExt cx="1368300" cy="2264171"/>
          </a:xfrm>
        </p:grpSpPr>
        <p:pic>
          <p:nvPicPr>
            <p:cNvPr id="8016" name="Google Shape;8016;p79"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8017" name="Google Shape;8017;p79"/>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8018" name="Google Shape;8018;p79"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full image and content: Dark Blue">
  <p:cSld name="Title, full image and content: Dark Blue">
    <p:bg>
      <p:bgPr>
        <a:blipFill>
          <a:blip r:embed="rId2">
            <a:alphaModFix/>
          </a:blip>
          <a:stretch>
            <a:fillRect/>
          </a:stretch>
        </a:blipFill>
        <a:effectLst/>
      </p:bgPr>
    </p:bg>
    <p:spTree>
      <p:nvGrpSpPr>
        <p:cNvPr id="1" name="Shape 8019"/>
        <p:cNvGrpSpPr/>
        <p:nvPr/>
      </p:nvGrpSpPr>
      <p:grpSpPr>
        <a:xfrm>
          <a:off x="0" y="0"/>
          <a:ext cx="0" cy="0"/>
          <a:chOff x="0" y="0"/>
          <a:chExt cx="0" cy="0"/>
        </a:xfrm>
      </p:grpSpPr>
      <p:sp>
        <p:nvSpPr>
          <p:cNvPr id="8020" name="Google Shape;8020;p80"/>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021" name="Google Shape;8021;p80"/>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022" name="Google Shape;8022;p80"/>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023" name="Google Shape;8023;p80"/>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8024" name="Google Shape;8024;p80"/>
          <p:cNvGrpSpPr/>
          <p:nvPr/>
        </p:nvGrpSpPr>
        <p:grpSpPr>
          <a:xfrm>
            <a:off x="7915032" y="222489"/>
            <a:ext cx="895960" cy="359739"/>
            <a:chOff x="1899" y="899"/>
            <a:chExt cx="4163" cy="1671"/>
          </a:xfrm>
        </p:grpSpPr>
        <p:sp>
          <p:nvSpPr>
            <p:cNvPr id="8025" name="Google Shape;8025;p8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26" name="Google Shape;8026;p8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27" name="Google Shape;8027;p8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28" name="Google Shape;8028;p8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29" name="Google Shape;8029;p8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30" name="Google Shape;8030;p8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31" name="Google Shape;8031;p8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32" name="Google Shape;8032;p8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33" name="Google Shape;8033;p8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34" name="Google Shape;8034;p8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35" name="Google Shape;8035;p8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36" name="Google Shape;8036;p80"/>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37" name="Google Shape;8037;p8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38" name="Google Shape;8038;p8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39" name="Google Shape;8039;p8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40" name="Google Shape;8040;p8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41" name="Google Shape;8041;p80"/>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42" name="Google Shape;8042;p8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43" name="Google Shape;8043;p8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44" name="Google Shape;8044;p8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45" name="Google Shape;8045;p8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46" name="Google Shape;8046;p8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47" name="Google Shape;8047;p8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48" name="Google Shape;8048;p8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49" name="Google Shape;8049;p8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50" name="Google Shape;8050;p8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51" name="Google Shape;8051;p8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52" name="Google Shape;8052;p8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53" name="Google Shape;8053;p8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54" name="Google Shape;8054;p8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55" name="Google Shape;8055;p8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56" name="Google Shape;8056;p8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57" name="Google Shape;8057;p8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58" name="Google Shape;8058;p8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59" name="Google Shape;8059;p8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60" name="Google Shape;8060;p8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61" name="Google Shape;8061;p8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62" name="Google Shape;8062;p8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63" name="Google Shape;8063;p8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64" name="Google Shape;8064;p8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65" name="Google Shape;8065;p8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66" name="Google Shape;8066;p80"/>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67" name="Google Shape;8067;p80"/>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68" name="Google Shape;8068;p80"/>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69" name="Google Shape;8069;p80"/>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70" name="Google Shape;8070;p80"/>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71" name="Google Shape;8071;p80"/>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72" name="Google Shape;8072;p80"/>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73" name="Google Shape;8073;p8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74" name="Google Shape;8074;p8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75" name="Google Shape;8075;p8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76" name="Google Shape;8076;p8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77" name="Google Shape;8077;p8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78" name="Google Shape;8078;p8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79" name="Google Shape;8079;p8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80" name="Google Shape;8080;p8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81" name="Google Shape;8081;p8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82" name="Google Shape;8082;p8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83" name="Google Shape;8083;p8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84" name="Google Shape;8084;p8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85" name="Google Shape;8085;p8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86" name="Google Shape;8086;p8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87" name="Google Shape;8087;p8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88" name="Google Shape;8088;p8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89" name="Google Shape;8089;p8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90" name="Google Shape;8090;p8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91" name="Google Shape;8091;p8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92" name="Google Shape;8092;p8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93" name="Google Shape;8093;p8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94" name="Google Shape;8094;p8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95" name="Google Shape;8095;p8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96" name="Google Shape;8096;p8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97" name="Google Shape;8097;p8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98" name="Google Shape;8098;p8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99" name="Google Shape;8099;p8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00" name="Google Shape;8100;p8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01" name="Google Shape;8101;p8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02" name="Google Shape;8102;p8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03" name="Google Shape;8103;p8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04" name="Google Shape;8104;p80"/>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05" name="Google Shape;8105;p8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06" name="Google Shape;8106;p8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07" name="Google Shape;8107;p8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08" name="Google Shape;8108;p8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09" name="Google Shape;8109;p8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10" name="Google Shape;8110;p8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11" name="Google Shape;8111;p8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12" name="Google Shape;8112;p8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13" name="Google Shape;8113;p8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14" name="Google Shape;8114;p8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15" name="Google Shape;8115;p8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16" name="Google Shape;8116;p8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17" name="Google Shape;8117;p8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8118" name="Google Shape;8118;p80"/>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8119" name="Google Shape;8119;p80"/>
          <p:cNvGrpSpPr/>
          <p:nvPr/>
        </p:nvGrpSpPr>
        <p:grpSpPr>
          <a:xfrm>
            <a:off x="-1530678" y="2991542"/>
            <a:ext cx="1404225" cy="2177094"/>
            <a:chOff x="6195941" y="562596"/>
            <a:chExt cx="1872300" cy="2902792"/>
          </a:xfrm>
        </p:grpSpPr>
        <p:grpSp>
          <p:nvGrpSpPr>
            <p:cNvPr id="8120" name="Google Shape;8120;p80"/>
            <p:cNvGrpSpPr/>
            <p:nvPr/>
          </p:nvGrpSpPr>
          <p:grpSpPr>
            <a:xfrm>
              <a:off x="6195941" y="832605"/>
              <a:ext cx="1872300" cy="2632784"/>
              <a:chOff x="-1872716" y="660661"/>
              <a:chExt cx="1872300" cy="1974637"/>
            </a:xfrm>
          </p:grpSpPr>
          <p:sp>
            <p:nvSpPr>
              <p:cNvPr id="8121" name="Google Shape;8121;p80"/>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8122" name="Google Shape;8122;p80"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8123" name="Google Shape;8123;p80"/>
            <p:cNvGrpSpPr/>
            <p:nvPr/>
          </p:nvGrpSpPr>
          <p:grpSpPr>
            <a:xfrm>
              <a:off x="6303954" y="562596"/>
              <a:ext cx="540000" cy="540000"/>
              <a:chOff x="6303954" y="562596"/>
              <a:chExt cx="540000" cy="540000"/>
            </a:xfrm>
          </p:grpSpPr>
          <p:sp>
            <p:nvSpPr>
              <p:cNvPr id="8124" name="Google Shape;8124;p80"/>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8125" name="Google Shape;8125;p80"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8126" name="Google Shape;8126;p80"/>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27" name="Google Shape;8127;p80"/>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dk2">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28" name="Google Shape;8128;p80"/>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129" name="Google Shape;8129;p80"/>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130" name="Google Shape;8130;p80"/>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8131" name="Google Shape;8131;p80"/>
          <p:cNvGrpSpPr/>
          <p:nvPr/>
        </p:nvGrpSpPr>
        <p:grpSpPr>
          <a:xfrm>
            <a:off x="-1530678" y="653649"/>
            <a:ext cx="1026225" cy="1698128"/>
            <a:chOff x="-1836712" y="2937191"/>
            <a:chExt cx="1368300" cy="2264171"/>
          </a:xfrm>
        </p:grpSpPr>
        <p:pic>
          <p:nvPicPr>
            <p:cNvPr id="8132" name="Google Shape;8132;p80"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8133" name="Google Shape;8133;p80"/>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8134" name="Google Shape;8134;p80"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full image and content: Dark green">
  <p:cSld name="Title, full image and content: Dark green">
    <p:bg>
      <p:bgPr>
        <a:blipFill>
          <a:blip r:embed="rId2">
            <a:alphaModFix/>
          </a:blip>
          <a:stretch>
            <a:fillRect/>
          </a:stretch>
        </a:blipFill>
        <a:effectLst/>
      </p:bgPr>
    </p:bg>
    <p:spTree>
      <p:nvGrpSpPr>
        <p:cNvPr id="1" name="Shape 8135"/>
        <p:cNvGrpSpPr/>
        <p:nvPr/>
      </p:nvGrpSpPr>
      <p:grpSpPr>
        <a:xfrm>
          <a:off x="0" y="0"/>
          <a:ext cx="0" cy="0"/>
          <a:chOff x="0" y="0"/>
          <a:chExt cx="0" cy="0"/>
        </a:xfrm>
      </p:grpSpPr>
      <p:sp>
        <p:nvSpPr>
          <p:cNvPr id="8136" name="Google Shape;8136;p81"/>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137" name="Google Shape;8137;p81"/>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138" name="Google Shape;8138;p81"/>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139" name="Google Shape;8139;p81"/>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8140" name="Google Shape;8140;p81"/>
          <p:cNvGrpSpPr/>
          <p:nvPr/>
        </p:nvGrpSpPr>
        <p:grpSpPr>
          <a:xfrm>
            <a:off x="7915032" y="222489"/>
            <a:ext cx="895960" cy="359739"/>
            <a:chOff x="1899" y="899"/>
            <a:chExt cx="4163" cy="1671"/>
          </a:xfrm>
        </p:grpSpPr>
        <p:sp>
          <p:nvSpPr>
            <p:cNvPr id="8141" name="Google Shape;8141;p8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42" name="Google Shape;8142;p8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43" name="Google Shape;8143;p8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44" name="Google Shape;8144;p8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45" name="Google Shape;8145;p8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46" name="Google Shape;8146;p8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47" name="Google Shape;8147;p8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48" name="Google Shape;8148;p8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49" name="Google Shape;8149;p8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50" name="Google Shape;8150;p8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51" name="Google Shape;8151;p8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52" name="Google Shape;8152;p81"/>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53" name="Google Shape;8153;p8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54" name="Google Shape;8154;p8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55" name="Google Shape;8155;p8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56" name="Google Shape;8156;p8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57" name="Google Shape;8157;p81"/>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58" name="Google Shape;8158;p8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59" name="Google Shape;8159;p8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60" name="Google Shape;8160;p8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61" name="Google Shape;8161;p8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62" name="Google Shape;8162;p8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63" name="Google Shape;8163;p8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64" name="Google Shape;8164;p8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65" name="Google Shape;8165;p8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66" name="Google Shape;8166;p8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67" name="Google Shape;8167;p8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68" name="Google Shape;8168;p8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69" name="Google Shape;8169;p8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70" name="Google Shape;8170;p8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71" name="Google Shape;8171;p8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72" name="Google Shape;8172;p8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73" name="Google Shape;8173;p8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74" name="Google Shape;8174;p8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75" name="Google Shape;8175;p8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76" name="Google Shape;8176;p8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77" name="Google Shape;8177;p8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78" name="Google Shape;8178;p8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79" name="Google Shape;8179;p8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80" name="Google Shape;8180;p8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81" name="Google Shape;8181;p8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82" name="Google Shape;8182;p81"/>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83" name="Google Shape;8183;p81"/>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84" name="Google Shape;8184;p81"/>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85" name="Google Shape;8185;p81"/>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86" name="Google Shape;8186;p81"/>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87" name="Google Shape;8187;p81"/>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88" name="Google Shape;8188;p81"/>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89" name="Google Shape;8189;p8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90" name="Google Shape;8190;p8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91" name="Google Shape;8191;p8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92" name="Google Shape;8192;p8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93" name="Google Shape;8193;p8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94" name="Google Shape;8194;p8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95" name="Google Shape;8195;p8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96" name="Google Shape;8196;p8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97" name="Google Shape;8197;p8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98" name="Google Shape;8198;p8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99" name="Google Shape;8199;p8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00" name="Google Shape;8200;p8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01" name="Google Shape;8201;p8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02" name="Google Shape;8202;p8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03" name="Google Shape;8203;p8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04" name="Google Shape;8204;p8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05" name="Google Shape;8205;p8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06" name="Google Shape;8206;p8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07" name="Google Shape;8207;p8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08" name="Google Shape;8208;p8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09" name="Google Shape;8209;p8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10" name="Google Shape;8210;p8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11" name="Google Shape;8211;p8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12" name="Google Shape;8212;p8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13" name="Google Shape;8213;p8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14" name="Google Shape;8214;p8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15" name="Google Shape;8215;p8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16" name="Google Shape;8216;p8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17" name="Google Shape;8217;p8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18" name="Google Shape;8218;p8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19" name="Google Shape;8219;p8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20" name="Google Shape;8220;p81"/>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21" name="Google Shape;8221;p8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22" name="Google Shape;8222;p8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23" name="Google Shape;8223;p8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24" name="Google Shape;8224;p8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25" name="Google Shape;8225;p8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26" name="Google Shape;8226;p8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27" name="Google Shape;8227;p8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28" name="Google Shape;8228;p8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29" name="Google Shape;8229;p8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30" name="Google Shape;8230;p8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31" name="Google Shape;8231;p8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32" name="Google Shape;8232;p8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33" name="Google Shape;8233;p8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8234" name="Google Shape;8234;p81"/>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8235" name="Google Shape;8235;p81"/>
          <p:cNvGrpSpPr/>
          <p:nvPr/>
        </p:nvGrpSpPr>
        <p:grpSpPr>
          <a:xfrm>
            <a:off x="-1530678" y="2991542"/>
            <a:ext cx="1404225" cy="2177094"/>
            <a:chOff x="6195941" y="562596"/>
            <a:chExt cx="1872300" cy="2902792"/>
          </a:xfrm>
        </p:grpSpPr>
        <p:grpSp>
          <p:nvGrpSpPr>
            <p:cNvPr id="8236" name="Google Shape;8236;p81"/>
            <p:cNvGrpSpPr/>
            <p:nvPr/>
          </p:nvGrpSpPr>
          <p:grpSpPr>
            <a:xfrm>
              <a:off x="6195941" y="832605"/>
              <a:ext cx="1872300" cy="2632784"/>
              <a:chOff x="-1872716" y="660661"/>
              <a:chExt cx="1872300" cy="1974637"/>
            </a:xfrm>
          </p:grpSpPr>
          <p:sp>
            <p:nvSpPr>
              <p:cNvPr id="8237" name="Google Shape;8237;p81"/>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8238" name="Google Shape;8238;p81"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8239" name="Google Shape;8239;p81"/>
            <p:cNvGrpSpPr/>
            <p:nvPr/>
          </p:nvGrpSpPr>
          <p:grpSpPr>
            <a:xfrm>
              <a:off x="6303954" y="562596"/>
              <a:ext cx="540000" cy="540000"/>
              <a:chOff x="6303954" y="562596"/>
              <a:chExt cx="540000" cy="540000"/>
            </a:xfrm>
          </p:grpSpPr>
          <p:sp>
            <p:nvSpPr>
              <p:cNvPr id="8240" name="Google Shape;8240;p81"/>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8241" name="Google Shape;8241;p81"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8242" name="Google Shape;8242;p81"/>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43" name="Google Shape;8243;p81"/>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44" name="Google Shape;8244;p81"/>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245" name="Google Shape;8245;p81"/>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246" name="Google Shape;8246;p81"/>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8247" name="Google Shape;8247;p81"/>
          <p:cNvGrpSpPr/>
          <p:nvPr/>
        </p:nvGrpSpPr>
        <p:grpSpPr>
          <a:xfrm>
            <a:off x="-1530678" y="653649"/>
            <a:ext cx="1026225" cy="1698128"/>
            <a:chOff x="-1836712" y="2937191"/>
            <a:chExt cx="1368300" cy="2264171"/>
          </a:xfrm>
        </p:grpSpPr>
        <p:pic>
          <p:nvPicPr>
            <p:cNvPr id="8248" name="Google Shape;8248;p81"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8249" name="Google Shape;8249;p81"/>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8250" name="Google Shape;8250;p81"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full image and content: Light blue">
  <p:cSld name="Title, full image and content: Light blue">
    <p:bg>
      <p:bgPr>
        <a:blipFill>
          <a:blip r:embed="rId2">
            <a:alphaModFix/>
          </a:blip>
          <a:stretch>
            <a:fillRect/>
          </a:stretch>
        </a:blipFill>
        <a:effectLst/>
      </p:bgPr>
    </p:bg>
    <p:spTree>
      <p:nvGrpSpPr>
        <p:cNvPr id="1" name="Shape 8251"/>
        <p:cNvGrpSpPr/>
        <p:nvPr/>
      </p:nvGrpSpPr>
      <p:grpSpPr>
        <a:xfrm>
          <a:off x="0" y="0"/>
          <a:ext cx="0" cy="0"/>
          <a:chOff x="0" y="0"/>
          <a:chExt cx="0" cy="0"/>
        </a:xfrm>
      </p:grpSpPr>
      <p:sp>
        <p:nvSpPr>
          <p:cNvPr id="8252" name="Google Shape;8252;p82"/>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253" name="Google Shape;8253;p82"/>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254" name="Google Shape;8254;p82"/>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255" name="Google Shape;8255;p82"/>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8256" name="Google Shape;8256;p82"/>
          <p:cNvGrpSpPr/>
          <p:nvPr/>
        </p:nvGrpSpPr>
        <p:grpSpPr>
          <a:xfrm>
            <a:off x="7915032" y="222489"/>
            <a:ext cx="895960" cy="359739"/>
            <a:chOff x="1899" y="899"/>
            <a:chExt cx="4163" cy="1671"/>
          </a:xfrm>
        </p:grpSpPr>
        <p:sp>
          <p:nvSpPr>
            <p:cNvPr id="8257" name="Google Shape;8257;p8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58" name="Google Shape;8258;p8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59" name="Google Shape;8259;p8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60" name="Google Shape;8260;p8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61" name="Google Shape;8261;p8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62" name="Google Shape;8262;p8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63" name="Google Shape;8263;p8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64" name="Google Shape;8264;p8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65" name="Google Shape;8265;p8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66" name="Google Shape;8266;p8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67" name="Google Shape;8267;p8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68" name="Google Shape;8268;p82"/>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69" name="Google Shape;8269;p8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70" name="Google Shape;8270;p8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71" name="Google Shape;8271;p8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72" name="Google Shape;8272;p8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73" name="Google Shape;8273;p82"/>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74" name="Google Shape;8274;p8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75" name="Google Shape;8275;p8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76" name="Google Shape;8276;p8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77" name="Google Shape;8277;p8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78" name="Google Shape;8278;p8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79" name="Google Shape;8279;p8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80" name="Google Shape;8280;p8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81" name="Google Shape;8281;p8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82" name="Google Shape;8282;p8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83" name="Google Shape;8283;p8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84" name="Google Shape;8284;p8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85" name="Google Shape;8285;p8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86" name="Google Shape;8286;p8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87" name="Google Shape;8287;p8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88" name="Google Shape;8288;p8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89" name="Google Shape;8289;p8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90" name="Google Shape;8290;p8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91" name="Google Shape;8291;p8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92" name="Google Shape;8292;p8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93" name="Google Shape;8293;p8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94" name="Google Shape;8294;p8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95" name="Google Shape;8295;p8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96" name="Google Shape;8296;p8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97" name="Google Shape;8297;p8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98" name="Google Shape;8298;p8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99" name="Google Shape;8299;p8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00" name="Google Shape;8300;p8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01" name="Google Shape;8301;p8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02" name="Google Shape;8302;p8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03" name="Google Shape;8303;p8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04" name="Google Shape;8304;p8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05" name="Google Shape;8305;p8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06" name="Google Shape;8306;p8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07" name="Google Shape;8307;p8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08" name="Google Shape;8308;p8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09" name="Google Shape;8309;p8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10" name="Google Shape;8310;p8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11" name="Google Shape;8311;p8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12" name="Google Shape;8312;p8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13" name="Google Shape;8313;p8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14" name="Google Shape;8314;p8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15" name="Google Shape;8315;p8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16" name="Google Shape;8316;p8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17" name="Google Shape;8317;p8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18" name="Google Shape;8318;p8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19" name="Google Shape;8319;p8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20" name="Google Shape;8320;p8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21" name="Google Shape;8321;p8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22" name="Google Shape;8322;p8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23" name="Google Shape;8323;p8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24" name="Google Shape;8324;p8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25" name="Google Shape;8325;p8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26" name="Google Shape;8326;p8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27" name="Google Shape;8327;p8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28" name="Google Shape;8328;p8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29" name="Google Shape;8329;p8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30" name="Google Shape;8330;p8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31" name="Google Shape;8331;p8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32" name="Google Shape;8332;p8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33" name="Google Shape;8333;p8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34" name="Google Shape;8334;p8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35" name="Google Shape;8335;p8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36" name="Google Shape;8336;p82"/>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37" name="Google Shape;8337;p8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38" name="Google Shape;8338;p8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39" name="Google Shape;8339;p8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40" name="Google Shape;8340;p8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41" name="Google Shape;8341;p8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42" name="Google Shape;8342;p8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43" name="Google Shape;8343;p8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44" name="Google Shape;8344;p8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45" name="Google Shape;8345;p8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46" name="Google Shape;8346;p8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47" name="Google Shape;8347;p8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48" name="Google Shape;8348;p8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49" name="Google Shape;8349;p8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8350" name="Google Shape;8350;p82"/>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8351" name="Google Shape;8351;p82"/>
          <p:cNvGrpSpPr/>
          <p:nvPr/>
        </p:nvGrpSpPr>
        <p:grpSpPr>
          <a:xfrm>
            <a:off x="-1530678" y="2991542"/>
            <a:ext cx="1404225" cy="2177094"/>
            <a:chOff x="6195941" y="562596"/>
            <a:chExt cx="1872300" cy="2902792"/>
          </a:xfrm>
        </p:grpSpPr>
        <p:grpSp>
          <p:nvGrpSpPr>
            <p:cNvPr id="8352" name="Google Shape;8352;p82"/>
            <p:cNvGrpSpPr/>
            <p:nvPr/>
          </p:nvGrpSpPr>
          <p:grpSpPr>
            <a:xfrm>
              <a:off x="6195941" y="832605"/>
              <a:ext cx="1872300" cy="2632784"/>
              <a:chOff x="-1872716" y="660661"/>
              <a:chExt cx="1872300" cy="1974637"/>
            </a:xfrm>
          </p:grpSpPr>
          <p:sp>
            <p:nvSpPr>
              <p:cNvPr id="8353" name="Google Shape;8353;p8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8354" name="Google Shape;8354;p82"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8355" name="Google Shape;8355;p82"/>
            <p:cNvGrpSpPr/>
            <p:nvPr/>
          </p:nvGrpSpPr>
          <p:grpSpPr>
            <a:xfrm>
              <a:off x="6303954" y="562596"/>
              <a:ext cx="540000" cy="540000"/>
              <a:chOff x="6303954" y="562596"/>
              <a:chExt cx="540000" cy="540000"/>
            </a:xfrm>
          </p:grpSpPr>
          <p:sp>
            <p:nvSpPr>
              <p:cNvPr id="8356" name="Google Shape;8356;p82"/>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8357" name="Google Shape;8357;p82"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8358" name="Google Shape;8358;p82"/>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59" name="Google Shape;8359;p82"/>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60" name="Google Shape;8360;p82"/>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361" name="Google Shape;8361;p82"/>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362" name="Google Shape;8362;p82"/>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8363" name="Google Shape;8363;p82"/>
          <p:cNvGrpSpPr/>
          <p:nvPr/>
        </p:nvGrpSpPr>
        <p:grpSpPr>
          <a:xfrm>
            <a:off x="-1530678" y="653649"/>
            <a:ext cx="1026225" cy="1698128"/>
            <a:chOff x="-1836712" y="2937191"/>
            <a:chExt cx="1368300" cy="2264171"/>
          </a:xfrm>
        </p:grpSpPr>
        <p:pic>
          <p:nvPicPr>
            <p:cNvPr id="8364" name="Google Shape;8364;p82"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8365" name="Google Shape;8365;p82"/>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8366" name="Google Shape;8366;p82"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full image and content: Light green">
  <p:cSld name="Title, full image and content: Light green">
    <p:bg>
      <p:bgPr>
        <a:blipFill>
          <a:blip r:embed="rId2">
            <a:alphaModFix/>
          </a:blip>
          <a:stretch>
            <a:fillRect/>
          </a:stretch>
        </a:blipFill>
        <a:effectLst/>
      </p:bgPr>
    </p:bg>
    <p:spTree>
      <p:nvGrpSpPr>
        <p:cNvPr id="1" name="Shape 8367"/>
        <p:cNvGrpSpPr/>
        <p:nvPr/>
      </p:nvGrpSpPr>
      <p:grpSpPr>
        <a:xfrm>
          <a:off x="0" y="0"/>
          <a:ext cx="0" cy="0"/>
          <a:chOff x="0" y="0"/>
          <a:chExt cx="0" cy="0"/>
        </a:xfrm>
      </p:grpSpPr>
      <p:sp>
        <p:nvSpPr>
          <p:cNvPr id="8368" name="Google Shape;8368;p83"/>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369" name="Google Shape;8369;p83"/>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370" name="Google Shape;8370;p83"/>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371" name="Google Shape;8371;p83"/>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8372" name="Google Shape;8372;p83"/>
          <p:cNvGrpSpPr/>
          <p:nvPr/>
        </p:nvGrpSpPr>
        <p:grpSpPr>
          <a:xfrm>
            <a:off x="7915032" y="222489"/>
            <a:ext cx="895960" cy="359739"/>
            <a:chOff x="1899" y="899"/>
            <a:chExt cx="4163" cy="1671"/>
          </a:xfrm>
        </p:grpSpPr>
        <p:sp>
          <p:nvSpPr>
            <p:cNvPr id="8373" name="Google Shape;8373;p8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74" name="Google Shape;8374;p8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75" name="Google Shape;8375;p8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76" name="Google Shape;8376;p8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77" name="Google Shape;8377;p8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78" name="Google Shape;8378;p8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79" name="Google Shape;8379;p8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80" name="Google Shape;8380;p8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81" name="Google Shape;8381;p8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82" name="Google Shape;8382;p8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83" name="Google Shape;8383;p8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84" name="Google Shape;8384;p83"/>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85" name="Google Shape;8385;p8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86" name="Google Shape;8386;p8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87" name="Google Shape;8387;p8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88" name="Google Shape;8388;p8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89" name="Google Shape;8389;p83"/>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90" name="Google Shape;8390;p8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91" name="Google Shape;8391;p8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92" name="Google Shape;8392;p8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93" name="Google Shape;8393;p8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94" name="Google Shape;8394;p8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95" name="Google Shape;8395;p8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96" name="Google Shape;8396;p8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97" name="Google Shape;8397;p8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98" name="Google Shape;8398;p8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99" name="Google Shape;8399;p8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00" name="Google Shape;8400;p8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01" name="Google Shape;8401;p8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02" name="Google Shape;8402;p8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03" name="Google Shape;8403;p8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04" name="Google Shape;8404;p8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05" name="Google Shape;8405;p8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06" name="Google Shape;8406;p8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07" name="Google Shape;8407;p8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08" name="Google Shape;8408;p8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09" name="Google Shape;8409;p8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10" name="Google Shape;8410;p8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11" name="Google Shape;8411;p8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12" name="Google Shape;8412;p8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13" name="Google Shape;8413;p8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14" name="Google Shape;8414;p8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15" name="Google Shape;8415;p8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16" name="Google Shape;8416;p8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17" name="Google Shape;8417;p8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18" name="Google Shape;8418;p8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19" name="Google Shape;8419;p8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20" name="Google Shape;8420;p8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21" name="Google Shape;8421;p8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22" name="Google Shape;8422;p8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23" name="Google Shape;8423;p8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24" name="Google Shape;8424;p8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25" name="Google Shape;8425;p8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26" name="Google Shape;8426;p8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27" name="Google Shape;8427;p8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28" name="Google Shape;8428;p8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29" name="Google Shape;8429;p8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30" name="Google Shape;8430;p8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31" name="Google Shape;8431;p8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32" name="Google Shape;8432;p8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33" name="Google Shape;8433;p8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34" name="Google Shape;8434;p8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35" name="Google Shape;8435;p8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36" name="Google Shape;8436;p8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37" name="Google Shape;8437;p8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38" name="Google Shape;8438;p8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39" name="Google Shape;8439;p8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40" name="Google Shape;8440;p8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41" name="Google Shape;8441;p8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42" name="Google Shape;8442;p8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43" name="Google Shape;8443;p8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44" name="Google Shape;8444;p8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45" name="Google Shape;8445;p8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46" name="Google Shape;8446;p8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47" name="Google Shape;8447;p8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48" name="Google Shape;8448;p8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49" name="Google Shape;8449;p8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50" name="Google Shape;8450;p8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51" name="Google Shape;8451;p8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52" name="Google Shape;8452;p83"/>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53" name="Google Shape;8453;p8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54" name="Google Shape;8454;p8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55" name="Google Shape;8455;p8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56" name="Google Shape;8456;p8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57" name="Google Shape;8457;p8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58" name="Google Shape;8458;p8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59" name="Google Shape;8459;p8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60" name="Google Shape;8460;p8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61" name="Google Shape;8461;p8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62" name="Google Shape;8462;p8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63" name="Google Shape;8463;p8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64" name="Google Shape;8464;p8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65" name="Google Shape;8465;p8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8466" name="Google Shape;8466;p83"/>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8467" name="Google Shape;8467;p83"/>
          <p:cNvGrpSpPr/>
          <p:nvPr/>
        </p:nvGrpSpPr>
        <p:grpSpPr>
          <a:xfrm>
            <a:off x="-1530678" y="2991542"/>
            <a:ext cx="1404225" cy="2177094"/>
            <a:chOff x="6195941" y="562596"/>
            <a:chExt cx="1872300" cy="2902792"/>
          </a:xfrm>
        </p:grpSpPr>
        <p:grpSp>
          <p:nvGrpSpPr>
            <p:cNvPr id="8468" name="Google Shape;8468;p83"/>
            <p:cNvGrpSpPr/>
            <p:nvPr/>
          </p:nvGrpSpPr>
          <p:grpSpPr>
            <a:xfrm>
              <a:off x="6195941" y="832605"/>
              <a:ext cx="1872300" cy="2632784"/>
              <a:chOff x="-1872716" y="660661"/>
              <a:chExt cx="1872300" cy="1974637"/>
            </a:xfrm>
          </p:grpSpPr>
          <p:sp>
            <p:nvSpPr>
              <p:cNvPr id="8469" name="Google Shape;8469;p83"/>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8470" name="Google Shape;8470;p83"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8471" name="Google Shape;8471;p83"/>
            <p:cNvGrpSpPr/>
            <p:nvPr/>
          </p:nvGrpSpPr>
          <p:grpSpPr>
            <a:xfrm>
              <a:off x="6303954" y="562596"/>
              <a:ext cx="540000" cy="540000"/>
              <a:chOff x="6303954" y="562596"/>
              <a:chExt cx="540000" cy="540000"/>
            </a:xfrm>
          </p:grpSpPr>
          <p:sp>
            <p:nvSpPr>
              <p:cNvPr id="8472" name="Google Shape;8472;p83"/>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8473" name="Google Shape;8473;p83"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8474" name="Google Shape;8474;p83"/>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75" name="Google Shape;8475;p83"/>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76" name="Google Shape;8476;p83"/>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477" name="Google Shape;8477;p83"/>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478" name="Google Shape;8478;p83"/>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8479" name="Google Shape;8479;p83"/>
          <p:cNvGrpSpPr/>
          <p:nvPr/>
        </p:nvGrpSpPr>
        <p:grpSpPr>
          <a:xfrm>
            <a:off x="-1530678" y="653649"/>
            <a:ext cx="1026225" cy="1698128"/>
            <a:chOff x="-1836712" y="2937191"/>
            <a:chExt cx="1368300" cy="2264171"/>
          </a:xfrm>
        </p:grpSpPr>
        <p:pic>
          <p:nvPicPr>
            <p:cNvPr id="8480" name="Google Shape;8480;p83"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8481" name="Google Shape;8481;p83"/>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8482" name="Google Shape;8482;p83"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full image and content: Pink">
  <p:cSld name="Title, full image and content: Pink">
    <p:bg>
      <p:bgPr>
        <a:blipFill>
          <a:blip r:embed="rId2">
            <a:alphaModFix/>
          </a:blip>
          <a:stretch>
            <a:fillRect/>
          </a:stretch>
        </a:blipFill>
        <a:effectLst/>
      </p:bgPr>
    </p:bg>
    <p:spTree>
      <p:nvGrpSpPr>
        <p:cNvPr id="1" name="Shape 8483"/>
        <p:cNvGrpSpPr/>
        <p:nvPr/>
      </p:nvGrpSpPr>
      <p:grpSpPr>
        <a:xfrm>
          <a:off x="0" y="0"/>
          <a:ext cx="0" cy="0"/>
          <a:chOff x="0" y="0"/>
          <a:chExt cx="0" cy="0"/>
        </a:xfrm>
      </p:grpSpPr>
      <p:sp>
        <p:nvSpPr>
          <p:cNvPr id="8484" name="Google Shape;8484;p84"/>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485" name="Google Shape;8485;p84"/>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486" name="Google Shape;8486;p84"/>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487" name="Google Shape;8487;p84"/>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8488" name="Google Shape;8488;p84"/>
          <p:cNvGrpSpPr/>
          <p:nvPr/>
        </p:nvGrpSpPr>
        <p:grpSpPr>
          <a:xfrm>
            <a:off x="7915032" y="222489"/>
            <a:ext cx="895960" cy="359739"/>
            <a:chOff x="1899" y="899"/>
            <a:chExt cx="4163" cy="1671"/>
          </a:xfrm>
        </p:grpSpPr>
        <p:sp>
          <p:nvSpPr>
            <p:cNvPr id="8489" name="Google Shape;8489;p8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90" name="Google Shape;8490;p8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91" name="Google Shape;8491;p8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92" name="Google Shape;8492;p8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93" name="Google Shape;8493;p8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94" name="Google Shape;8494;p8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95" name="Google Shape;8495;p8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96" name="Google Shape;8496;p8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97" name="Google Shape;8497;p8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98" name="Google Shape;8498;p8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99" name="Google Shape;8499;p8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00" name="Google Shape;8500;p84"/>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01" name="Google Shape;8501;p8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02" name="Google Shape;8502;p8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03" name="Google Shape;8503;p8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04" name="Google Shape;8504;p8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05" name="Google Shape;8505;p84"/>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06" name="Google Shape;8506;p8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07" name="Google Shape;8507;p8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08" name="Google Shape;8508;p8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09" name="Google Shape;8509;p8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10" name="Google Shape;8510;p8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11" name="Google Shape;8511;p8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12" name="Google Shape;8512;p8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13" name="Google Shape;8513;p8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14" name="Google Shape;8514;p8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15" name="Google Shape;8515;p8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16" name="Google Shape;8516;p8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17" name="Google Shape;8517;p8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18" name="Google Shape;8518;p8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19" name="Google Shape;8519;p8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20" name="Google Shape;8520;p8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21" name="Google Shape;8521;p8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22" name="Google Shape;8522;p8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23" name="Google Shape;8523;p8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24" name="Google Shape;8524;p8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25" name="Google Shape;8525;p8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26" name="Google Shape;8526;p8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27" name="Google Shape;8527;p8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28" name="Google Shape;8528;p8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29" name="Google Shape;8529;p8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30" name="Google Shape;8530;p8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31" name="Google Shape;8531;p8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32" name="Google Shape;8532;p8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33" name="Google Shape;8533;p8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34" name="Google Shape;8534;p8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35" name="Google Shape;8535;p8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36" name="Google Shape;8536;p8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37" name="Google Shape;8537;p8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38" name="Google Shape;8538;p8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39" name="Google Shape;8539;p8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40" name="Google Shape;8540;p8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41" name="Google Shape;8541;p8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42" name="Google Shape;8542;p8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43" name="Google Shape;8543;p8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44" name="Google Shape;8544;p8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45" name="Google Shape;8545;p8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46" name="Google Shape;8546;p8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47" name="Google Shape;8547;p8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48" name="Google Shape;8548;p8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49" name="Google Shape;8549;p8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50" name="Google Shape;8550;p8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51" name="Google Shape;8551;p8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52" name="Google Shape;8552;p8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53" name="Google Shape;8553;p8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54" name="Google Shape;8554;p8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55" name="Google Shape;8555;p8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56" name="Google Shape;8556;p8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57" name="Google Shape;8557;p8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58" name="Google Shape;8558;p8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59" name="Google Shape;8559;p8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60" name="Google Shape;8560;p8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61" name="Google Shape;8561;p8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62" name="Google Shape;8562;p8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63" name="Google Shape;8563;p8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64" name="Google Shape;8564;p8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65" name="Google Shape;8565;p8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66" name="Google Shape;8566;p8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67" name="Google Shape;8567;p8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68" name="Google Shape;8568;p84"/>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69" name="Google Shape;8569;p8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70" name="Google Shape;8570;p8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71" name="Google Shape;8571;p8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72" name="Google Shape;8572;p8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73" name="Google Shape;8573;p8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74" name="Google Shape;8574;p8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75" name="Google Shape;8575;p8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76" name="Google Shape;8576;p8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77" name="Google Shape;8577;p8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78" name="Google Shape;8578;p8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79" name="Google Shape;8579;p8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80" name="Google Shape;8580;p8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81" name="Google Shape;8581;p8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8582" name="Google Shape;8582;p84"/>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8583" name="Google Shape;8583;p84"/>
          <p:cNvGrpSpPr/>
          <p:nvPr/>
        </p:nvGrpSpPr>
        <p:grpSpPr>
          <a:xfrm>
            <a:off x="-1530678" y="2991542"/>
            <a:ext cx="1404225" cy="2177094"/>
            <a:chOff x="6195941" y="562596"/>
            <a:chExt cx="1872300" cy="2902792"/>
          </a:xfrm>
        </p:grpSpPr>
        <p:grpSp>
          <p:nvGrpSpPr>
            <p:cNvPr id="8584" name="Google Shape;8584;p84"/>
            <p:cNvGrpSpPr/>
            <p:nvPr/>
          </p:nvGrpSpPr>
          <p:grpSpPr>
            <a:xfrm>
              <a:off x="6195941" y="832605"/>
              <a:ext cx="1872300" cy="2632784"/>
              <a:chOff x="-1872716" y="660661"/>
              <a:chExt cx="1872300" cy="1974637"/>
            </a:xfrm>
          </p:grpSpPr>
          <p:sp>
            <p:nvSpPr>
              <p:cNvPr id="8585" name="Google Shape;8585;p8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8586" name="Google Shape;8586;p84"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8587" name="Google Shape;8587;p84"/>
            <p:cNvGrpSpPr/>
            <p:nvPr/>
          </p:nvGrpSpPr>
          <p:grpSpPr>
            <a:xfrm>
              <a:off x="6303954" y="562596"/>
              <a:ext cx="540000" cy="540000"/>
              <a:chOff x="6303954" y="562596"/>
              <a:chExt cx="540000" cy="540000"/>
            </a:xfrm>
          </p:grpSpPr>
          <p:sp>
            <p:nvSpPr>
              <p:cNvPr id="8588" name="Google Shape;8588;p84"/>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8589" name="Google Shape;8589;p84"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8590" name="Google Shape;8590;p84"/>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91" name="Google Shape;8591;p84"/>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92" name="Google Shape;8592;p84"/>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593" name="Google Shape;8593;p84"/>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594" name="Google Shape;8594;p84"/>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8595" name="Google Shape;8595;p84"/>
          <p:cNvGrpSpPr/>
          <p:nvPr/>
        </p:nvGrpSpPr>
        <p:grpSpPr>
          <a:xfrm>
            <a:off x="-1530678" y="653649"/>
            <a:ext cx="1026225" cy="1698128"/>
            <a:chOff x="-1836712" y="2937191"/>
            <a:chExt cx="1368300" cy="2264171"/>
          </a:xfrm>
        </p:grpSpPr>
        <p:pic>
          <p:nvPicPr>
            <p:cNvPr id="8596" name="Google Shape;8596;p84"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8597" name="Google Shape;8597;p84"/>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8598" name="Google Shape;8598;p84"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full image and content: Purple">
  <p:cSld name="Title, full image and content: Purple">
    <p:bg>
      <p:bgPr>
        <a:blipFill>
          <a:blip r:embed="rId2">
            <a:alphaModFix/>
          </a:blip>
          <a:stretch>
            <a:fillRect/>
          </a:stretch>
        </a:blipFill>
        <a:effectLst/>
      </p:bgPr>
    </p:bg>
    <p:spTree>
      <p:nvGrpSpPr>
        <p:cNvPr id="1" name="Shape 8599"/>
        <p:cNvGrpSpPr/>
        <p:nvPr/>
      </p:nvGrpSpPr>
      <p:grpSpPr>
        <a:xfrm>
          <a:off x="0" y="0"/>
          <a:ext cx="0" cy="0"/>
          <a:chOff x="0" y="0"/>
          <a:chExt cx="0" cy="0"/>
        </a:xfrm>
      </p:grpSpPr>
      <p:sp>
        <p:nvSpPr>
          <p:cNvPr id="8600" name="Google Shape;8600;p85"/>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601" name="Google Shape;8601;p85"/>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602" name="Google Shape;8602;p85"/>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603" name="Google Shape;8603;p85"/>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8604" name="Google Shape;8604;p85"/>
          <p:cNvGrpSpPr/>
          <p:nvPr/>
        </p:nvGrpSpPr>
        <p:grpSpPr>
          <a:xfrm>
            <a:off x="7915032" y="222489"/>
            <a:ext cx="895960" cy="359739"/>
            <a:chOff x="1899" y="899"/>
            <a:chExt cx="4163" cy="1671"/>
          </a:xfrm>
        </p:grpSpPr>
        <p:sp>
          <p:nvSpPr>
            <p:cNvPr id="8605" name="Google Shape;8605;p8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06" name="Google Shape;8606;p8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07" name="Google Shape;8607;p8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08" name="Google Shape;8608;p8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09" name="Google Shape;8609;p8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10" name="Google Shape;8610;p8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11" name="Google Shape;8611;p8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12" name="Google Shape;8612;p8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13" name="Google Shape;8613;p8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14" name="Google Shape;8614;p8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15" name="Google Shape;8615;p8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16" name="Google Shape;8616;p85"/>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17" name="Google Shape;8617;p8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18" name="Google Shape;8618;p8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19" name="Google Shape;8619;p8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20" name="Google Shape;8620;p8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21" name="Google Shape;8621;p85"/>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22" name="Google Shape;8622;p8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23" name="Google Shape;8623;p8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24" name="Google Shape;8624;p8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25" name="Google Shape;8625;p8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26" name="Google Shape;8626;p8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27" name="Google Shape;8627;p8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28" name="Google Shape;8628;p8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29" name="Google Shape;8629;p8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30" name="Google Shape;8630;p8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31" name="Google Shape;8631;p8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32" name="Google Shape;8632;p8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33" name="Google Shape;8633;p8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34" name="Google Shape;8634;p8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35" name="Google Shape;8635;p8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36" name="Google Shape;8636;p8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37" name="Google Shape;8637;p8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38" name="Google Shape;8638;p8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39" name="Google Shape;8639;p8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40" name="Google Shape;8640;p8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41" name="Google Shape;8641;p8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42" name="Google Shape;8642;p8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43" name="Google Shape;8643;p8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44" name="Google Shape;8644;p8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45" name="Google Shape;8645;p8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46" name="Google Shape;8646;p8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47" name="Google Shape;8647;p8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48" name="Google Shape;8648;p8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49" name="Google Shape;8649;p8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50" name="Google Shape;8650;p8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51" name="Google Shape;8651;p8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52" name="Google Shape;8652;p8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53" name="Google Shape;8653;p8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54" name="Google Shape;8654;p8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55" name="Google Shape;8655;p8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56" name="Google Shape;8656;p8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57" name="Google Shape;8657;p8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58" name="Google Shape;8658;p8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59" name="Google Shape;8659;p8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60" name="Google Shape;8660;p8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61" name="Google Shape;8661;p8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62" name="Google Shape;8662;p8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63" name="Google Shape;8663;p8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64" name="Google Shape;8664;p8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65" name="Google Shape;8665;p8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66" name="Google Shape;8666;p8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67" name="Google Shape;8667;p8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68" name="Google Shape;8668;p8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69" name="Google Shape;8669;p8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70" name="Google Shape;8670;p8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71" name="Google Shape;8671;p8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72" name="Google Shape;8672;p8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73" name="Google Shape;8673;p8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74" name="Google Shape;8674;p8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75" name="Google Shape;8675;p8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76" name="Google Shape;8676;p8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77" name="Google Shape;8677;p8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78" name="Google Shape;8678;p8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79" name="Google Shape;8679;p8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80" name="Google Shape;8680;p8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81" name="Google Shape;8681;p8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82" name="Google Shape;8682;p8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83" name="Google Shape;8683;p8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84" name="Google Shape;8684;p85"/>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85" name="Google Shape;8685;p8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86" name="Google Shape;8686;p8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87" name="Google Shape;8687;p8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88" name="Google Shape;8688;p8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89" name="Google Shape;8689;p8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90" name="Google Shape;8690;p8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91" name="Google Shape;8691;p8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92" name="Google Shape;8692;p8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93" name="Google Shape;8693;p8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94" name="Google Shape;8694;p8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95" name="Google Shape;8695;p8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96" name="Google Shape;8696;p8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97" name="Google Shape;8697;p8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8698" name="Google Shape;8698;p85"/>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8699" name="Google Shape;8699;p85"/>
          <p:cNvGrpSpPr/>
          <p:nvPr/>
        </p:nvGrpSpPr>
        <p:grpSpPr>
          <a:xfrm>
            <a:off x="-1530678" y="2991542"/>
            <a:ext cx="1404225" cy="2177094"/>
            <a:chOff x="6195941" y="562596"/>
            <a:chExt cx="1872300" cy="2902792"/>
          </a:xfrm>
        </p:grpSpPr>
        <p:grpSp>
          <p:nvGrpSpPr>
            <p:cNvPr id="8700" name="Google Shape;8700;p85"/>
            <p:cNvGrpSpPr/>
            <p:nvPr/>
          </p:nvGrpSpPr>
          <p:grpSpPr>
            <a:xfrm>
              <a:off x="6195941" y="832605"/>
              <a:ext cx="1872300" cy="2632784"/>
              <a:chOff x="-1872716" y="660661"/>
              <a:chExt cx="1872300" cy="1974637"/>
            </a:xfrm>
          </p:grpSpPr>
          <p:sp>
            <p:nvSpPr>
              <p:cNvPr id="8701" name="Google Shape;8701;p8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8702" name="Google Shape;8702;p85"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8703" name="Google Shape;8703;p85"/>
            <p:cNvGrpSpPr/>
            <p:nvPr/>
          </p:nvGrpSpPr>
          <p:grpSpPr>
            <a:xfrm>
              <a:off x="6303954" y="562596"/>
              <a:ext cx="540000" cy="540000"/>
              <a:chOff x="6303954" y="562596"/>
              <a:chExt cx="540000" cy="540000"/>
            </a:xfrm>
          </p:grpSpPr>
          <p:sp>
            <p:nvSpPr>
              <p:cNvPr id="8704" name="Google Shape;8704;p85"/>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8705" name="Google Shape;8705;p85"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8706" name="Google Shape;8706;p85"/>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07" name="Google Shape;8707;p85"/>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4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08" name="Google Shape;8708;p85"/>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709" name="Google Shape;8709;p85"/>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710" name="Google Shape;8710;p85"/>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8711" name="Google Shape;8711;p85"/>
          <p:cNvGrpSpPr/>
          <p:nvPr/>
        </p:nvGrpSpPr>
        <p:grpSpPr>
          <a:xfrm>
            <a:off x="-1530678" y="653649"/>
            <a:ext cx="1026225" cy="1698128"/>
            <a:chOff x="-1836712" y="2937191"/>
            <a:chExt cx="1368300" cy="2264171"/>
          </a:xfrm>
        </p:grpSpPr>
        <p:pic>
          <p:nvPicPr>
            <p:cNvPr id="8712" name="Google Shape;8712;p85"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8713" name="Google Shape;8713;p85"/>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8714" name="Google Shape;8714;p85"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Key messages">
  <p:cSld name="Key messages">
    <p:bg>
      <p:bgPr>
        <a:solidFill>
          <a:schemeClr val="dk2"/>
        </a:solidFill>
        <a:effectLst/>
      </p:bgPr>
    </p:bg>
    <p:spTree>
      <p:nvGrpSpPr>
        <p:cNvPr id="1" name="Shape 8715"/>
        <p:cNvGrpSpPr/>
        <p:nvPr/>
      </p:nvGrpSpPr>
      <p:grpSpPr>
        <a:xfrm>
          <a:off x="0" y="0"/>
          <a:ext cx="0" cy="0"/>
          <a:chOff x="0" y="0"/>
          <a:chExt cx="0" cy="0"/>
        </a:xfrm>
      </p:grpSpPr>
      <p:sp>
        <p:nvSpPr>
          <p:cNvPr id="8716" name="Google Shape;8716;p86"/>
          <p:cNvSpPr/>
          <p:nvPr/>
        </p:nvSpPr>
        <p:spPr>
          <a:xfrm>
            <a:off x="-1113164" y="313265"/>
            <a:ext cx="7365203" cy="515778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98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17" name="Google Shape;8717;p86"/>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718" name="Google Shape;8718;p86"/>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719" name="Google Shape;8719;p86"/>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720" name="Google Shape;8720;p86"/>
          <p:cNvSpPr txBox="1">
            <a:spLocks noGrp="1"/>
          </p:cNvSpPr>
          <p:nvPr>
            <p:ph type="body" idx="1"/>
          </p:nvPr>
        </p:nvSpPr>
        <p:spPr>
          <a:xfrm>
            <a:off x="671678" y="2991541"/>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8721" name="Google Shape;8721;p86"/>
          <p:cNvGrpSpPr/>
          <p:nvPr/>
        </p:nvGrpSpPr>
        <p:grpSpPr>
          <a:xfrm>
            <a:off x="7915032" y="222489"/>
            <a:ext cx="895960" cy="359739"/>
            <a:chOff x="1899" y="899"/>
            <a:chExt cx="4163" cy="1671"/>
          </a:xfrm>
        </p:grpSpPr>
        <p:sp>
          <p:nvSpPr>
            <p:cNvPr id="8722" name="Google Shape;8722;p8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23" name="Google Shape;8723;p8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24" name="Google Shape;8724;p8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25" name="Google Shape;8725;p8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26" name="Google Shape;8726;p8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27" name="Google Shape;8727;p8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28" name="Google Shape;8728;p8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29" name="Google Shape;8729;p8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30" name="Google Shape;8730;p8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31" name="Google Shape;8731;p8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32" name="Google Shape;8732;p8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33" name="Google Shape;8733;p86"/>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34" name="Google Shape;8734;p8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35" name="Google Shape;8735;p8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36" name="Google Shape;8736;p8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37" name="Google Shape;8737;p8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38" name="Google Shape;8738;p86"/>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39" name="Google Shape;8739;p8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40" name="Google Shape;8740;p8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41" name="Google Shape;8741;p8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42" name="Google Shape;8742;p8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43" name="Google Shape;8743;p8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44" name="Google Shape;8744;p8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45" name="Google Shape;8745;p8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46" name="Google Shape;8746;p8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47" name="Google Shape;8747;p8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48" name="Google Shape;8748;p8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49" name="Google Shape;8749;p8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50" name="Google Shape;8750;p8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51" name="Google Shape;8751;p8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52" name="Google Shape;8752;p8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53" name="Google Shape;8753;p8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54" name="Google Shape;8754;p8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55" name="Google Shape;8755;p8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56" name="Google Shape;8756;p8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57" name="Google Shape;8757;p8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58" name="Google Shape;8758;p8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59" name="Google Shape;8759;p8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60" name="Google Shape;8760;p8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61" name="Google Shape;8761;p8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62" name="Google Shape;8762;p8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63" name="Google Shape;8763;p8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64" name="Google Shape;8764;p8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65" name="Google Shape;8765;p8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66" name="Google Shape;8766;p8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67" name="Google Shape;8767;p8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68" name="Google Shape;8768;p8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69" name="Google Shape;8769;p8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70" name="Google Shape;8770;p8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71" name="Google Shape;8771;p8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72" name="Google Shape;8772;p8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73" name="Google Shape;8773;p8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74" name="Google Shape;8774;p8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75" name="Google Shape;8775;p8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76" name="Google Shape;8776;p8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77" name="Google Shape;8777;p8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78" name="Google Shape;8778;p8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79" name="Google Shape;8779;p8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80" name="Google Shape;8780;p8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81" name="Google Shape;8781;p8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82" name="Google Shape;8782;p8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83" name="Google Shape;8783;p8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84" name="Google Shape;8784;p8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85" name="Google Shape;8785;p8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86" name="Google Shape;8786;p8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87" name="Google Shape;8787;p8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88" name="Google Shape;8788;p8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89" name="Google Shape;8789;p8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90" name="Google Shape;8790;p8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91" name="Google Shape;8791;p8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92" name="Google Shape;8792;p8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93" name="Google Shape;8793;p8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94" name="Google Shape;8794;p8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95" name="Google Shape;8795;p8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96" name="Google Shape;8796;p8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97" name="Google Shape;8797;p8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98" name="Google Shape;8798;p8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99" name="Google Shape;8799;p8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00" name="Google Shape;8800;p8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01" name="Google Shape;8801;p86"/>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02" name="Google Shape;8802;p8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03" name="Google Shape;8803;p8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04" name="Google Shape;8804;p8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05" name="Google Shape;8805;p8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06" name="Google Shape;8806;p8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07" name="Google Shape;8807;p8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08" name="Google Shape;8808;p8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09" name="Google Shape;8809;p8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10" name="Google Shape;8810;p8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11" name="Google Shape;8811;p8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12" name="Google Shape;8812;p8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13" name="Google Shape;8813;p8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14" name="Google Shape;8814;p8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8815" name="Google Shape;8815;p8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8816" name="Google Shape;8816;p86"/>
          <p:cNvSpPr txBox="1">
            <a:spLocks noGrp="1"/>
          </p:cNvSpPr>
          <p:nvPr>
            <p:ph type="title"/>
          </p:nvPr>
        </p:nvSpPr>
        <p:spPr>
          <a:xfrm>
            <a:off x="671678" y="641288"/>
            <a:ext cx="7244100" cy="942000"/>
          </a:xfrm>
          <a:prstGeom prst="rect">
            <a:avLst/>
          </a:prstGeom>
          <a:noFill/>
          <a:ln>
            <a:noFill/>
          </a:ln>
        </p:spPr>
        <p:txBody>
          <a:bodyPr spcFirstLastPara="1" wrap="square" lIns="0" tIns="0" rIns="0" bIns="0" anchor="b" anchorCtr="0"/>
          <a:lstStyle>
            <a:lvl1pPr marR="0" lvl="0" algn="ctr"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grpSp>
        <p:nvGrpSpPr>
          <p:cNvPr id="8817" name="Google Shape;8817;p86"/>
          <p:cNvGrpSpPr/>
          <p:nvPr/>
        </p:nvGrpSpPr>
        <p:grpSpPr>
          <a:xfrm>
            <a:off x="-1530678" y="2991542"/>
            <a:ext cx="1404225" cy="2177094"/>
            <a:chOff x="6195941" y="562596"/>
            <a:chExt cx="1872300" cy="2902792"/>
          </a:xfrm>
        </p:grpSpPr>
        <p:grpSp>
          <p:nvGrpSpPr>
            <p:cNvPr id="8818" name="Google Shape;8818;p86"/>
            <p:cNvGrpSpPr/>
            <p:nvPr/>
          </p:nvGrpSpPr>
          <p:grpSpPr>
            <a:xfrm>
              <a:off x="6195941" y="832605"/>
              <a:ext cx="1872300" cy="2632784"/>
              <a:chOff x="-1872716" y="660661"/>
              <a:chExt cx="1872300" cy="1974637"/>
            </a:xfrm>
          </p:grpSpPr>
          <p:sp>
            <p:nvSpPr>
              <p:cNvPr id="8819" name="Google Shape;8819;p8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8820" name="Google Shape;8820;p86"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8821" name="Google Shape;8821;p86"/>
            <p:cNvGrpSpPr/>
            <p:nvPr/>
          </p:nvGrpSpPr>
          <p:grpSpPr>
            <a:xfrm>
              <a:off x="6303954" y="562596"/>
              <a:ext cx="540000" cy="540000"/>
              <a:chOff x="6303954" y="562596"/>
              <a:chExt cx="540000" cy="540000"/>
            </a:xfrm>
          </p:grpSpPr>
          <p:sp>
            <p:nvSpPr>
              <p:cNvPr id="8822" name="Google Shape;8822;p86"/>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8823" name="Google Shape;8823;p86"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8824" name="Google Shape;8824;p86"/>
          <p:cNvSpPr txBox="1">
            <a:spLocks noGrp="1"/>
          </p:cNvSpPr>
          <p:nvPr>
            <p:ph type="body" idx="2"/>
          </p:nvPr>
        </p:nvSpPr>
        <p:spPr>
          <a:xfrm>
            <a:off x="2695358" y="2992784"/>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825" name="Google Shape;8825;p86"/>
          <p:cNvSpPr txBox="1">
            <a:spLocks noGrp="1"/>
          </p:cNvSpPr>
          <p:nvPr>
            <p:ph type="body" idx="3"/>
          </p:nvPr>
        </p:nvSpPr>
        <p:spPr>
          <a:xfrm>
            <a:off x="4719037" y="2994027"/>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826" name="Google Shape;8826;p86"/>
          <p:cNvSpPr txBox="1">
            <a:spLocks noGrp="1"/>
          </p:cNvSpPr>
          <p:nvPr>
            <p:ph type="body" idx="4"/>
          </p:nvPr>
        </p:nvSpPr>
        <p:spPr>
          <a:xfrm>
            <a:off x="6742717" y="2995270"/>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8827" name="Google Shape;8827;p86"/>
          <p:cNvGrpSpPr/>
          <p:nvPr/>
        </p:nvGrpSpPr>
        <p:grpSpPr>
          <a:xfrm>
            <a:off x="-1449668" y="146875"/>
            <a:ext cx="1026225" cy="2044304"/>
            <a:chOff x="-1555624" y="1196393"/>
            <a:chExt cx="1368300" cy="2725739"/>
          </a:xfrm>
        </p:grpSpPr>
        <p:grpSp>
          <p:nvGrpSpPr>
            <p:cNvPr id="8828" name="Google Shape;8828;p86"/>
            <p:cNvGrpSpPr/>
            <p:nvPr/>
          </p:nvGrpSpPr>
          <p:grpSpPr>
            <a:xfrm>
              <a:off x="-1555624" y="1488707"/>
              <a:ext cx="1368300" cy="2433425"/>
              <a:chOff x="-1836712" y="3275837"/>
              <a:chExt cx="1368300" cy="2433425"/>
            </a:xfrm>
          </p:grpSpPr>
          <p:sp>
            <p:nvSpPr>
              <p:cNvPr id="8829" name="Google Shape;8829;p86"/>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background 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&gt;Solid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a:p>
            </p:txBody>
          </p:sp>
          <p:pic>
            <p:nvPicPr>
              <p:cNvPr id="8830" name="Google Shape;8830;p86"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8831" name="Google Shape;8831;p86"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8832" name="Google Shape;8832;p86"/>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transition spd="slow">
    <p:fade thruBlk="1"/>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break">
  <p:cSld name="Section break">
    <p:bg>
      <p:bgPr>
        <a:solidFill>
          <a:schemeClr val="dk2"/>
        </a:solidFill>
        <a:effectLst/>
      </p:bgPr>
    </p:bg>
    <p:spTree>
      <p:nvGrpSpPr>
        <p:cNvPr id="1" name="Shape 8833"/>
        <p:cNvGrpSpPr/>
        <p:nvPr/>
      </p:nvGrpSpPr>
      <p:grpSpPr>
        <a:xfrm>
          <a:off x="0" y="0"/>
          <a:ext cx="0" cy="0"/>
          <a:chOff x="0" y="0"/>
          <a:chExt cx="0" cy="0"/>
        </a:xfrm>
      </p:grpSpPr>
      <p:sp>
        <p:nvSpPr>
          <p:cNvPr id="8834" name="Google Shape;8834;p87"/>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835" name="Google Shape;8835;p87"/>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836" name="Google Shape;8836;p87"/>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8837" name="Google Shape;8837;p87"/>
          <p:cNvGrpSpPr/>
          <p:nvPr/>
        </p:nvGrpSpPr>
        <p:grpSpPr>
          <a:xfrm>
            <a:off x="4673500" y="957436"/>
            <a:ext cx="1519071" cy="609926"/>
            <a:chOff x="1899" y="899"/>
            <a:chExt cx="4163" cy="1671"/>
          </a:xfrm>
        </p:grpSpPr>
        <p:sp>
          <p:nvSpPr>
            <p:cNvPr id="8838" name="Google Shape;8838;p8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39" name="Google Shape;8839;p8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40" name="Google Shape;8840;p8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41" name="Google Shape;8841;p8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42" name="Google Shape;8842;p8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43" name="Google Shape;8843;p8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44" name="Google Shape;8844;p8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45" name="Google Shape;8845;p8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46" name="Google Shape;8846;p8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47" name="Google Shape;8847;p8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48" name="Google Shape;8848;p8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49" name="Google Shape;8849;p87"/>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50" name="Google Shape;8850;p8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51" name="Google Shape;8851;p8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52" name="Google Shape;8852;p8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53" name="Google Shape;8853;p8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54" name="Google Shape;8854;p87"/>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55" name="Google Shape;8855;p8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56" name="Google Shape;8856;p8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57" name="Google Shape;8857;p8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58" name="Google Shape;8858;p8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59" name="Google Shape;8859;p8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60" name="Google Shape;8860;p8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61" name="Google Shape;8861;p8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62" name="Google Shape;8862;p8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63" name="Google Shape;8863;p8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64" name="Google Shape;8864;p8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65" name="Google Shape;8865;p8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66" name="Google Shape;8866;p8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67" name="Google Shape;8867;p8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68" name="Google Shape;8868;p8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69" name="Google Shape;8869;p8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70" name="Google Shape;8870;p8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71" name="Google Shape;8871;p8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72" name="Google Shape;8872;p8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73" name="Google Shape;8873;p8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74" name="Google Shape;8874;p8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75" name="Google Shape;8875;p8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76" name="Google Shape;8876;p8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77" name="Google Shape;8877;p8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78" name="Google Shape;8878;p8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79" name="Google Shape;8879;p8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80" name="Google Shape;8880;p8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81" name="Google Shape;8881;p8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82" name="Google Shape;8882;p8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83" name="Google Shape;8883;p8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84" name="Google Shape;8884;p8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85" name="Google Shape;8885;p8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86" name="Google Shape;8886;p8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87" name="Google Shape;8887;p8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88" name="Google Shape;8888;p8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89" name="Google Shape;8889;p8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90" name="Google Shape;8890;p8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91" name="Google Shape;8891;p8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92" name="Google Shape;8892;p8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93" name="Google Shape;8893;p8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94" name="Google Shape;8894;p8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95" name="Google Shape;8895;p8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96" name="Google Shape;8896;p8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97" name="Google Shape;8897;p8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98" name="Google Shape;8898;p8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99" name="Google Shape;8899;p8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00" name="Google Shape;8900;p8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01" name="Google Shape;8901;p8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02" name="Google Shape;8902;p8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03" name="Google Shape;8903;p8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04" name="Google Shape;8904;p8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05" name="Google Shape;8905;p8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06" name="Google Shape;8906;p8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07" name="Google Shape;8907;p8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08" name="Google Shape;8908;p8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09" name="Google Shape;8909;p8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10" name="Google Shape;8910;p8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11" name="Google Shape;8911;p8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12" name="Google Shape;8912;p8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13" name="Google Shape;8913;p8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14" name="Google Shape;8914;p8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15" name="Google Shape;8915;p8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16" name="Google Shape;8916;p8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17" name="Google Shape;8917;p87"/>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18" name="Google Shape;8918;p8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19" name="Google Shape;8919;p8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20" name="Google Shape;8920;p8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21" name="Google Shape;8921;p8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22" name="Google Shape;8922;p8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23" name="Google Shape;8923;p8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24" name="Google Shape;8924;p8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25" name="Google Shape;8925;p8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26" name="Google Shape;8926;p8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27" name="Google Shape;8927;p8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28" name="Google Shape;8928;p8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29" name="Google Shape;8929;p8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30" name="Google Shape;8930;p8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8931" name="Google Shape;8931;p87"/>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sp>
        <p:nvSpPr>
          <p:cNvPr id="8932" name="Google Shape;8932;p87"/>
          <p:cNvSpPr txBox="1">
            <a:spLocks noGrp="1"/>
          </p:cNvSpPr>
          <p:nvPr>
            <p:ph type="title"/>
          </p:nvPr>
        </p:nvSpPr>
        <p:spPr>
          <a:xfrm>
            <a:off x="4673500" y="1842357"/>
            <a:ext cx="3468300" cy="10101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2100"/>
              <a:buFont typeface="Calibri"/>
              <a:buNone/>
              <a:defRPr sz="2100" b="1" i="0" u="none" strike="noStrike" cap="non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933" name="Google Shape;8933;p87"/>
          <p:cNvSpPr txBox="1">
            <a:spLocks noGrp="1"/>
          </p:cNvSpPr>
          <p:nvPr>
            <p:ph type="body" idx="1"/>
          </p:nvPr>
        </p:nvSpPr>
        <p:spPr>
          <a:xfrm>
            <a:off x="4673500" y="3069347"/>
            <a:ext cx="3468300" cy="658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rtl="0">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8934" name="Google Shape;8934;p87"/>
          <p:cNvGrpSpPr/>
          <p:nvPr/>
        </p:nvGrpSpPr>
        <p:grpSpPr>
          <a:xfrm>
            <a:off x="-1449668" y="146875"/>
            <a:ext cx="1026225" cy="2044304"/>
            <a:chOff x="-1555624" y="1196393"/>
            <a:chExt cx="1368300" cy="2725739"/>
          </a:xfrm>
        </p:grpSpPr>
        <p:grpSp>
          <p:nvGrpSpPr>
            <p:cNvPr id="8935" name="Google Shape;8935;p87"/>
            <p:cNvGrpSpPr/>
            <p:nvPr/>
          </p:nvGrpSpPr>
          <p:grpSpPr>
            <a:xfrm>
              <a:off x="-1555624" y="1488707"/>
              <a:ext cx="1368300" cy="2433425"/>
              <a:chOff x="-1836712" y="3275837"/>
              <a:chExt cx="1368300" cy="2433425"/>
            </a:xfrm>
          </p:grpSpPr>
          <p:sp>
            <p:nvSpPr>
              <p:cNvPr id="8936" name="Google Shape;8936;p87"/>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background 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&gt;Solid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&gt;Colour</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&gt;choose a colour from the top line of the colour palette. Avoid setting the background colour the same as your font colour.</a:t>
                </a:r>
                <a:endParaRPr sz="1100"/>
              </a:p>
            </p:txBody>
          </p:sp>
          <p:pic>
            <p:nvPicPr>
              <p:cNvPr id="8937" name="Google Shape;8937;p87"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8938" name="Google Shape;8938;p87" descr="fill.png"/>
            <p:cNvPicPr preferRelativeResize="0"/>
            <p:nvPr/>
          </p:nvPicPr>
          <p:blipFill rotWithShape="1">
            <a:blip r:embed="rId3">
              <a:alphaModFix/>
            </a:blip>
            <a:srcRect/>
            <a:stretch/>
          </p:blipFill>
          <p:spPr>
            <a:xfrm>
              <a:off x="-1368152" y="1304800"/>
              <a:ext cx="324000" cy="324000"/>
            </a:xfrm>
            <a:prstGeom prst="rect">
              <a:avLst/>
            </a:prstGeom>
            <a:noFill/>
            <a:ln>
              <a:noFill/>
            </a:ln>
          </p:spPr>
        </p:pic>
        <p:sp>
          <p:nvSpPr>
            <p:cNvPr id="8939" name="Google Shape;8939;p87"/>
            <p:cNvSpPr/>
            <p:nvPr/>
          </p:nvSpPr>
          <p:spPr>
            <a:xfrm>
              <a:off x="-1473415" y="1196393"/>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sp>
        <p:nvSpPr>
          <p:cNvPr id="8940" name="Google Shape;8940;p87"/>
          <p:cNvSpPr/>
          <p:nvPr/>
        </p:nvSpPr>
        <p:spPr>
          <a:xfrm>
            <a:off x="14740" y="903363"/>
            <a:ext cx="4941552" cy="4240137"/>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Tree>
  </p:cSld>
  <p:clrMapOvr>
    <a:masterClrMapping/>
  </p:clrMapOvr>
  <p:transition spd="slow">
    <p:fade thruBlk="1"/>
  </p:transition>
  <p:extLst mod="1">
    <p:ext uri="{DCECCB84-F9BA-43D5-87BE-67443E8EF086}">
      <p15:sldGuideLst xmlns:p15="http://schemas.microsoft.com/office/powerpoint/2012/main">
        <p15:guide id="1" orient="horz" pos="1620">
          <p15:clr>
            <a:srgbClr val="FBAE40"/>
          </p15:clr>
        </p15:guide>
        <p15:guide id="2" pos="512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Front cover: White">
  <p:cSld name="Front cover: White">
    <p:bg>
      <p:bgPr>
        <a:solidFill>
          <a:schemeClr val="lt1"/>
        </a:solidFill>
        <a:effectLst/>
      </p:bgPr>
    </p:bg>
    <p:spTree>
      <p:nvGrpSpPr>
        <p:cNvPr id="1" name="Shape 8941"/>
        <p:cNvGrpSpPr/>
        <p:nvPr/>
      </p:nvGrpSpPr>
      <p:grpSpPr>
        <a:xfrm>
          <a:off x="0" y="0"/>
          <a:ext cx="0" cy="0"/>
          <a:chOff x="0" y="0"/>
          <a:chExt cx="0" cy="0"/>
        </a:xfrm>
      </p:grpSpPr>
      <p:sp>
        <p:nvSpPr>
          <p:cNvPr id="8942" name="Google Shape;8942;p88"/>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943" name="Google Shape;8943;p88"/>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944" name="Google Shape;8944;p88"/>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945" name="Google Shape;8945;p88"/>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946" name="Google Shape;8946;p88"/>
          <p:cNvSpPr txBox="1">
            <a:spLocks noGrp="1"/>
          </p:cNvSpPr>
          <p:nvPr>
            <p:ph type="title"/>
          </p:nvPr>
        </p:nvSpPr>
        <p:spPr>
          <a:xfrm>
            <a:off x="5221340" y="1842356"/>
            <a:ext cx="3468300" cy="1446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3000"/>
              <a:buFont typeface="Calibri"/>
              <a:buNone/>
              <a:defRPr sz="30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947" name="Google Shape;8947;p88"/>
          <p:cNvSpPr txBox="1">
            <a:spLocks noGrp="1"/>
          </p:cNvSpPr>
          <p:nvPr>
            <p:ph type="body" idx="1"/>
          </p:nvPr>
        </p:nvSpPr>
        <p:spPr>
          <a:xfrm>
            <a:off x="5221340" y="3540592"/>
            <a:ext cx="3468300" cy="5277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rtl="0">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8948" name="Google Shape;8948;p88"/>
          <p:cNvPicPr preferRelativeResize="0"/>
          <p:nvPr/>
        </p:nvPicPr>
        <p:blipFill rotWithShape="1">
          <a:blip r:embed="rId2">
            <a:alphaModFix/>
          </a:blip>
          <a:srcRect/>
          <a:stretch/>
        </p:blipFill>
        <p:spPr>
          <a:xfrm>
            <a:off x="7630942" y="927426"/>
            <a:ext cx="1215133" cy="615925"/>
          </a:xfrm>
          <a:prstGeom prst="rect">
            <a:avLst/>
          </a:prstGeom>
          <a:noFill/>
          <a:ln>
            <a:noFill/>
          </a:ln>
        </p:spPr>
      </p:pic>
      <p:grpSp>
        <p:nvGrpSpPr>
          <p:cNvPr id="8949" name="Google Shape;8949;p88"/>
          <p:cNvGrpSpPr/>
          <p:nvPr/>
        </p:nvGrpSpPr>
        <p:grpSpPr>
          <a:xfrm>
            <a:off x="5221340" y="819718"/>
            <a:ext cx="1861928" cy="747587"/>
            <a:chOff x="1899" y="899"/>
            <a:chExt cx="4163" cy="1671"/>
          </a:xfrm>
        </p:grpSpPr>
        <p:sp>
          <p:nvSpPr>
            <p:cNvPr id="8950" name="Google Shape;8950;p8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51" name="Google Shape;8951;p8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52" name="Google Shape;8952;p8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53" name="Google Shape;8953;p8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54" name="Google Shape;8954;p8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55" name="Google Shape;8955;p8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56" name="Google Shape;8956;p8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57" name="Google Shape;8957;p8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58" name="Google Shape;8958;p8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59" name="Google Shape;8959;p8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60" name="Google Shape;8960;p8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61" name="Google Shape;8961;p88"/>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62" name="Google Shape;8962;p8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63" name="Google Shape;8963;p8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64" name="Google Shape;8964;p8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65" name="Google Shape;8965;p8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66" name="Google Shape;8966;p88"/>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67" name="Google Shape;8967;p8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68" name="Google Shape;8968;p8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69" name="Google Shape;8969;p8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70" name="Google Shape;8970;p8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71" name="Google Shape;8971;p8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72" name="Google Shape;8972;p8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73" name="Google Shape;8973;p8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74" name="Google Shape;8974;p8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75" name="Google Shape;8975;p8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76" name="Google Shape;8976;p8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77" name="Google Shape;8977;p8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78" name="Google Shape;8978;p8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79" name="Google Shape;8979;p8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80" name="Google Shape;8980;p8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81" name="Google Shape;8981;p8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82" name="Google Shape;8982;p8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83" name="Google Shape;8983;p8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84" name="Google Shape;8984;p8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85" name="Google Shape;8985;p8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86" name="Google Shape;8986;p8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87" name="Google Shape;8987;p8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88" name="Google Shape;8988;p8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89" name="Google Shape;8989;p8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90" name="Google Shape;8990;p8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91" name="Google Shape;8991;p8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92" name="Google Shape;8992;p8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93" name="Google Shape;8993;p8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94" name="Google Shape;8994;p8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95" name="Google Shape;8995;p8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96" name="Google Shape;8996;p8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97" name="Google Shape;8997;p8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98" name="Google Shape;8998;p8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99" name="Google Shape;8999;p8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00" name="Google Shape;9000;p8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01" name="Google Shape;9001;p8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02" name="Google Shape;9002;p8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03" name="Google Shape;9003;p8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04" name="Google Shape;9004;p8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05" name="Google Shape;9005;p8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06" name="Google Shape;9006;p8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07" name="Google Shape;9007;p8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08" name="Google Shape;9008;p8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09" name="Google Shape;9009;p8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10" name="Google Shape;9010;p8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11" name="Google Shape;9011;p8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12" name="Google Shape;9012;p8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13" name="Google Shape;9013;p8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14" name="Google Shape;9014;p8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15" name="Google Shape;9015;p8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16" name="Google Shape;9016;p8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17" name="Google Shape;9017;p8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18" name="Google Shape;9018;p8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19" name="Google Shape;9019;p8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20" name="Google Shape;9020;p8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21" name="Google Shape;9021;p8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22" name="Google Shape;9022;p8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23" name="Google Shape;9023;p8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24" name="Google Shape;9024;p8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25" name="Google Shape;9025;p8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26" name="Google Shape;9026;p8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27" name="Google Shape;9027;p8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28" name="Google Shape;9028;p8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29" name="Google Shape;9029;p88"/>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30" name="Google Shape;9030;p8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31" name="Google Shape;9031;p8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32" name="Google Shape;9032;p8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33" name="Google Shape;9033;p8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34" name="Google Shape;9034;p8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35" name="Google Shape;9035;p8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36" name="Google Shape;9036;p8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37" name="Google Shape;9037;p8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38" name="Google Shape;9038;p8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39" name="Google Shape;9039;p8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40" name="Google Shape;9040;p8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41" name="Google Shape;9041;p8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42" name="Google Shape;9042;p8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9043" name="Google Shape;9043;p88"/>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grpSp>
        <p:nvGrpSpPr>
          <p:cNvPr id="9044" name="Google Shape;9044;p88"/>
          <p:cNvGrpSpPr/>
          <p:nvPr/>
        </p:nvGrpSpPr>
        <p:grpSpPr>
          <a:xfrm>
            <a:off x="-1748091" y="135389"/>
            <a:ext cx="6661786" cy="4665596"/>
            <a:chOff x="8589113" y="1245357"/>
            <a:chExt cx="1009132" cy="706748"/>
          </a:xfrm>
        </p:grpSpPr>
        <p:sp>
          <p:nvSpPr>
            <p:cNvPr id="9045" name="Google Shape;9045;p88"/>
            <p:cNvSpPr/>
            <p:nvPr/>
          </p:nvSpPr>
          <p:spPr>
            <a:xfrm>
              <a:off x="8589113" y="1491079"/>
              <a:ext cx="1009132" cy="425839"/>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46" name="Google Shape;9046;p88"/>
            <p:cNvSpPr/>
            <p:nvPr/>
          </p:nvSpPr>
          <p:spPr>
            <a:xfrm>
              <a:off x="9243973" y="1245357"/>
              <a:ext cx="218287" cy="287470"/>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47" name="Google Shape;9047;p88"/>
            <p:cNvSpPr/>
            <p:nvPr/>
          </p:nvSpPr>
          <p:spPr>
            <a:xfrm>
              <a:off x="8881355" y="1764831"/>
              <a:ext cx="688855" cy="18727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044"/>
                                        </p:tgtEl>
                                        <p:attrNameLst>
                                          <p:attrName>style.visibility</p:attrName>
                                        </p:attrNameLst>
                                      </p:cBhvr>
                                      <p:to>
                                        <p:strVal val="visible"/>
                                      </p:to>
                                    </p:set>
                                    <p:animEffect transition="in" filter="fade">
                                      <p:cBhvr>
                                        <p:cTn id="7" dur="500"/>
                                        <p:tgtEl>
                                          <p:spTgt spid="904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949"/>
                                        </p:tgtEl>
                                        <p:attrNameLst>
                                          <p:attrName>style.visibility</p:attrName>
                                        </p:attrNameLst>
                                      </p:cBhvr>
                                      <p:to>
                                        <p:strVal val="visible"/>
                                      </p:to>
                                    </p:set>
                                    <p:animEffect transition="in" filter="fade">
                                      <p:cBhvr>
                                        <p:cTn id="11" dur="500"/>
                                        <p:tgtEl>
                                          <p:spTgt spid="8949"/>
                                        </p:tgtEl>
                                      </p:cBhvr>
                                    </p:animEffect>
                                  </p:childTnLst>
                                </p:cTn>
                              </p:par>
                              <p:par>
                                <p:cTn id="12" presetID="10" presetClass="entr" presetSubtype="0" fill="hold" nodeType="withEffect">
                                  <p:stCondLst>
                                    <p:cond delay="0"/>
                                  </p:stCondLst>
                                  <p:childTnLst>
                                    <p:set>
                                      <p:cBhvr>
                                        <p:cTn id="13" dur="1" fill="hold">
                                          <p:stCondLst>
                                            <p:cond delay="0"/>
                                          </p:stCondLst>
                                        </p:cTn>
                                        <p:tgtEl>
                                          <p:spTgt spid="8946"/>
                                        </p:tgtEl>
                                        <p:attrNameLst>
                                          <p:attrName>style.visibility</p:attrName>
                                        </p:attrNameLst>
                                      </p:cBhvr>
                                      <p:to>
                                        <p:strVal val="visible"/>
                                      </p:to>
                                    </p:set>
                                    <p:animEffect transition="in" filter="fade">
                                      <p:cBhvr>
                                        <p:cTn id="14" dur="500"/>
                                        <p:tgtEl>
                                          <p:spTgt spid="8946"/>
                                        </p:tgtEl>
                                      </p:cBhvr>
                                    </p:animEffect>
                                  </p:childTnLst>
                                </p:cTn>
                              </p:par>
                              <p:par>
                                <p:cTn id="15" presetID="10" presetClass="entr" presetSubtype="0" fill="hold" nodeType="withEffect">
                                  <p:stCondLst>
                                    <p:cond delay="0"/>
                                  </p:stCondLst>
                                  <p:childTnLst>
                                    <p:set>
                                      <p:cBhvr>
                                        <p:cTn id="16" dur="1" fill="hold">
                                          <p:stCondLst>
                                            <p:cond delay="0"/>
                                          </p:stCondLst>
                                        </p:cTn>
                                        <p:tgtEl>
                                          <p:spTgt spid="8947">
                                            <p:txEl>
                                              <p:pRg st="0" end="0"/>
                                            </p:txEl>
                                          </p:spTgt>
                                        </p:tgtEl>
                                        <p:attrNameLst>
                                          <p:attrName>style.visibility</p:attrName>
                                        </p:attrNameLst>
                                      </p:cBhvr>
                                      <p:to>
                                        <p:strVal val="visible"/>
                                      </p:to>
                                    </p:set>
                                    <p:animEffect transition="in" filter="fade">
                                      <p:cBhvr>
                                        <p:cTn id="17" dur="500"/>
                                        <p:tgtEl>
                                          <p:spTgt spid="8947">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8947">
                                            <p:txEl>
                                              <p:pRg st="1" end="1"/>
                                            </p:txEl>
                                          </p:spTgt>
                                        </p:tgtEl>
                                        <p:attrNameLst>
                                          <p:attrName>style.visibility</p:attrName>
                                        </p:attrNameLst>
                                      </p:cBhvr>
                                      <p:to>
                                        <p:strVal val="visible"/>
                                      </p:to>
                                    </p:set>
                                    <p:animEffect transition="in" filter="fade">
                                      <p:cBhvr>
                                        <p:cTn id="20" dur="500"/>
                                        <p:tgtEl>
                                          <p:spTgt spid="8947">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8947">
                                            <p:txEl>
                                              <p:pRg st="2" end="2"/>
                                            </p:txEl>
                                          </p:spTgt>
                                        </p:tgtEl>
                                        <p:attrNameLst>
                                          <p:attrName>style.visibility</p:attrName>
                                        </p:attrNameLst>
                                      </p:cBhvr>
                                      <p:to>
                                        <p:strVal val="visible"/>
                                      </p:to>
                                    </p:set>
                                    <p:animEffect transition="in" filter="fade">
                                      <p:cBhvr>
                                        <p:cTn id="23" dur="500"/>
                                        <p:tgtEl>
                                          <p:spTgt spid="8947">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8947">
                                            <p:txEl>
                                              <p:pRg st="3" end="3"/>
                                            </p:txEl>
                                          </p:spTgt>
                                        </p:tgtEl>
                                        <p:attrNameLst>
                                          <p:attrName>style.visibility</p:attrName>
                                        </p:attrNameLst>
                                      </p:cBhvr>
                                      <p:to>
                                        <p:strVal val="visible"/>
                                      </p:to>
                                    </p:set>
                                    <p:animEffect transition="in" filter="fade">
                                      <p:cBhvr>
                                        <p:cTn id="26" dur="500"/>
                                        <p:tgtEl>
                                          <p:spTgt spid="8947">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8947">
                                            <p:txEl>
                                              <p:pRg st="4" end="4"/>
                                            </p:txEl>
                                          </p:spTgt>
                                        </p:tgtEl>
                                        <p:attrNameLst>
                                          <p:attrName>style.visibility</p:attrName>
                                        </p:attrNameLst>
                                      </p:cBhvr>
                                      <p:to>
                                        <p:strVal val="visible"/>
                                      </p:to>
                                    </p:set>
                                    <p:animEffect transition="in" filter="fade">
                                      <p:cBhvr>
                                        <p:cTn id="29" dur="500"/>
                                        <p:tgtEl>
                                          <p:spTgt spid="8947">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8947">
                                            <p:txEl>
                                              <p:pRg st="5" end="5"/>
                                            </p:txEl>
                                          </p:spTgt>
                                        </p:tgtEl>
                                        <p:attrNameLst>
                                          <p:attrName>style.visibility</p:attrName>
                                        </p:attrNameLst>
                                      </p:cBhvr>
                                      <p:to>
                                        <p:strVal val="visible"/>
                                      </p:to>
                                    </p:set>
                                    <p:animEffect transition="in" filter="fade">
                                      <p:cBhvr>
                                        <p:cTn id="32" dur="500"/>
                                        <p:tgtEl>
                                          <p:spTgt spid="8947">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8947">
                                            <p:txEl>
                                              <p:pRg st="6" end="6"/>
                                            </p:txEl>
                                          </p:spTgt>
                                        </p:tgtEl>
                                        <p:attrNameLst>
                                          <p:attrName>style.visibility</p:attrName>
                                        </p:attrNameLst>
                                      </p:cBhvr>
                                      <p:to>
                                        <p:strVal val="visible"/>
                                      </p:to>
                                    </p:set>
                                    <p:animEffect transition="in" filter="fade">
                                      <p:cBhvr>
                                        <p:cTn id="35" dur="500"/>
                                        <p:tgtEl>
                                          <p:spTgt spid="8947">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8947">
                                            <p:txEl>
                                              <p:pRg st="7" end="7"/>
                                            </p:txEl>
                                          </p:spTgt>
                                        </p:tgtEl>
                                        <p:attrNameLst>
                                          <p:attrName>style.visibility</p:attrName>
                                        </p:attrNameLst>
                                      </p:cBhvr>
                                      <p:to>
                                        <p:strVal val="visible"/>
                                      </p:to>
                                    </p:set>
                                    <p:animEffect transition="in" filter="fade">
                                      <p:cBhvr>
                                        <p:cTn id="38" dur="500"/>
                                        <p:tgtEl>
                                          <p:spTgt spid="8947">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8947">
                                            <p:txEl>
                                              <p:pRg st="8" end="8"/>
                                            </p:txEl>
                                          </p:spTgt>
                                        </p:tgtEl>
                                        <p:attrNameLst>
                                          <p:attrName>style.visibility</p:attrName>
                                        </p:attrNameLst>
                                      </p:cBhvr>
                                      <p:to>
                                        <p:strVal val="visible"/>
                                      </p:to>
                                    </p:set>
                                    <p:animEffect transition="in" filter="fade">
                                      <p:cBhvr>
                                        <p:cTn id="41" dur="500"/>
                                        <p:tgtEl>
                                          <p:spTgt spid="8947">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8948"/>
                                        </p:tgtEl>
                                        <p:attrNameLst>
                                          <p:attrName>style.visibility</p:attrName>
                                        </p:attrNameLst>
                                      </p:cBhvr>
                                      <p:to>
                                        <p:strVal val="visible"/>
                                      </p:to>
                                    </p:set>
                                    <p:animEffect transition="in" filter="fade">
                                      <p:cBhvr>
                                        <p:cTn id="45" dur="1000"/>
                                        <p:tgtEl>
                                          <p:spTgt spid="89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content and image: White">
  <p:cSld name="Title, content and image: White">
    <p:bg>
      <p:bgPr>
        <a:solidFill>
          <a:schemeClr val="lt1"/>
        </a:solidFill>
        <a:effectLst/>
      </p:bgPr>
    </p:bg>
    <p:spTree>
      <p:nvGrpSpPr>
        <p:cNvPr id="1" name="Shape 9048"/>
        <p:cNvGrpSpPr/>
        <p:nvPr/>
      </p:nvGrpSpPr>
      <p:grpSpPr>
        <a:xfrm>
          <a:off x="0" y="0"/>
          <a:ext cx="0" cy="0"/>
          <a:chOff x="0" y="0"/>
          <a:chExt cx="0" cy="0"/>
        </a:xfrm>
      </p:grpSpPr>
      <p:sp>
        <p:nvSpPr>
          <p:cNvPr id="9049" name="Google Shape;9049;p89"/>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050" name="Google Shape;9050;p89"/>
          <p:cNvSpPr txBox="1">
            <a:spLocks noGrp="1"/>
          </p:cNvSpPr>
          <p:nvPr>
            <p:ph type="title"/>
          </p:nvPr>
        </p:nvSpPr>
        <p:spPr>
          <a:xfrm>
            <a:off x="4842029"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9051" name="Google Shape;9051;p89"/>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052" name="Google Shape;9052;p89"/>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053" name="Google Shape;9053;p89"/>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9054" name="Google Shape;9054;p89"/>
          <p:cNvSpPr>
            <a:spLocks noGrp="1"/>
          </p:cNvSpPr>
          <p:nvPr>
            <p:ph type="pic" idx="2"/>
          </p:nvPr>
        </p:nvSpPr>
        <p:spPr>
          <a:xfrm>
            <a:off x="-7144" y="0"/>
            <a:ext cx="4579200" cy="5143500"/>
          </a:xfrm>
          <a:prstGeom prst="rect">
            <a:avLst/>
          </a:prstGeom>
          <a:noFill/>
          <a:ln>
            <a:noFill/>
          </a:ln>
        </p:spPr>
        <p:txBody>
          <a:bodyPr spcFirstLastPara="1" wrap="square" lIns="0" tIns="0" rIns="0" bIns="0" anchor="ctr" anchorCtr="0"/>
          <a:lstStyle>
            <a:lvl1pPr marR="0" lvl="0" algn="ctr" rtl="0">
              <a:lnSpc>
                <a:spcPct val="90000"/>
              </a:lnSpc>
              <a:spcBef>
                <a:spcPts val="3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1pPr>
            <a:lvl2pPr marR="0" lvl="1"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R="0" lvl="2"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R="0" lvl="3"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R="0" lvl="5"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055" name="Google Shape;9055;p89"/>
          <p:cNvSpPr txBox="1">
            <a:spLocks noGrp="1"/>
          </p:cNvSpPr>
          <p:nvPr>
            <p:ph type="body" idx="1"/>
          </p:nvPr>
        </p:nvSpPr>
        <p:spPr>
          <a:xfrm>
            <a:off x="4841425" y="1697954"/>
            <a:ext cx="3353700" cy="27741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9056" name="Google Shape;9056;p89"/>
          <p:cNvGrpSpPr/>
          <p:nvPr/>
        </p:nvGrpSpPr>
        <p:grpSpPr>
          <a:xfrm>
            <a:off x="-1530678" y="2991542"/>
            <a:ext cx="1404225" cy="2177094"/>
            <a:chOff x="6195941" y="562596"/>
            <a:chExt cx="1872300" cy="2902792"/>
          </a:xfrm>
        </p:grpSpPr>
        <p:grpSp>
          <p:nvGrpSpPr>
            <p:cNvPr id="9057" name="Google Shape;9057;p89"/>
            <p:cNvGrpSpPr/>
            <p:nvPr/>
          </p:nvGrpSpPr>
          <p:grpSpPr>
            <a:xfrm>
              <a:off x="6195941" y="832605"/>
              <a:ext cx="1872300" cy="2632784"/>
              <a:chOff x="-1872716" y="660661"/>
              <a:chExt cx="1872300" cy="1974637"/>
            </a:xfrm>
          </p:grpSpPr>
          <p:sp>
            <p:nvSpPr>
              <p:cNvPr id="9058" name="Google Shape;9058;p89"/>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9059" name="Google Shape;9059;p89"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9060" name="Google Shape;9060;p89"/>
            <p:cNvGrpSpPr/>
            <p:nvPr/>
          </p:nvGrpSpPr>
          <p:grpSpPr>
            <a:xfrm>
              <a:off x="6303954" y="562596"/>
              <a:ext cx="540000" cy="540000"/>
              <a:chOff x="6303954" y="562596"/>
              <a:chExt cx="540000" cy="540000"/>
            </a:xfrm>
          </p:grpSpPr>
          <p:sp>
            <p:nvSpPr>
              <p:cNvPr id="9061" name="Google Shape;9061;p89"/>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9062" name="Google Shape;9062;p89"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9063" name="Google Shape;9063;p89"/>
          <p:cNvSpPr/>
          <p:nvPr/>
        </p:nvSpPr>
        <p:spPr>
          <a:xfrm>
            <a:off x="4628042" y="1767479"/>
            <a:ext cx="4370412" cy="306055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9064" name="Google Shape;9064;p89"/>
          <p:cNvGrpSpPr/>
          <p:nvPr/>
        </p:nvGrpSpPr>
        <p:grpSpPr>
          <a:xfrm>
            <a:off x="7916400" y="221400"/>
            <a:ext cx="893994" cy="358950"/>
            <a:chOff x="1899" y="899"/>
            <a:chExt cx="4163" cy="1671"/>
          </a:xfrm>
        </p:grpSpPr>
        <p:sp>
          <p:nvSpPr>
            <p:cNvPr id="9065" name="Google Shape;9065;p8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66" name="Google Shape;9066;p8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67" name="Google Shape;9067;p8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68" name="Google Shape;9068;p8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69" name="Google Shape;9069;p8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70" name="Google Shape;9070;p8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71" name="Google Shape;9071;p8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72" name="Google Shape;9072;p8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73" name="Google Shape;9073;p8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74" name="Google Shape;9074;p8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75" name="Google Shape;9075;p8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76" name="Google Shape;9076;p89"/>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77" name="Google Shape;9077;p8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78" name="Google Shape;9078;p8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79" name="Google Shape;9079;p8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80" name="Google Shape;9080;p8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81" name="Google Shape;9081;p89"/>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82" name="Google Shape;9082;p8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83" name="Google Shape;9083;p8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84" name="Google Shape;9084;p8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85" name="Google Shape;9085;p8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86" name="Google Shape;9086;p8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87" name="Google Shape;9087;p8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88" name="Google Shape;9088;p8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89" name="Google Shape;9089;p8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90" name="Google Shape;9090;p8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91" name="Google Shape;9091;p8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92" name="Google Shape;9092;p8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93" name="Google Shape;9093;p8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94" name="Google Shape;9094;p8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95" name="Google Shape;9095;p8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96" name="Google Shape;9096;p8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97" name="Google Shape;9097;p8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98" name="Google Shape;9098;p8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99" name="Google Shape;9099;p8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00" name="Google Shape;9100;p8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01" name="Google Shape;9101;p8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02" name="Google Shape;9102;p8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03" name="Google Shape;9103;p8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04" name="Google Shape;9104;p8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05" name="Google Shape;9105;p8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06" name="Google Shape;9106;p8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07" name="Google Shape;9107;p8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08" name="Google Shape;9108;p8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09" name="Google Shape;9109;p8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10" name="Google Shape;9110;p8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11" name="Google Shape;9111;p8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12" name="Google Shape;9112;p8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13" name="Google Shape;9113;p8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14" name="Google Shape;9114;p8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15" name="Google Shape;9115;p8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16" name="Google Shape;9116;p8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17" name="Google Shape;9117;p8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18" name="Google Shape;9118;p8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19" name="Google Shape;9119;p8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20" name="Google Shape;9120;p8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21" name="Google Shape;9121;p8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22" name="Google Shape;9122;p8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23" name="Google Shape;9123;p8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24" name="Google Shape;9124;p8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25" name="Google Shape;9125;p8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26" name="Google Shape;9126;p8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27" name="Google Shape;9127;p8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28" name="Google Shape;9128;p8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29" name="Google Shape;9129;p8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30" name="Google Shape;9130;p8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31" name="Google Shape;9131;p8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32" name="Google Shape;9132;p8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33" name="Google Shape;9133;p8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34" name="Google Shape;9134;p8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35" name="Google Shape;9135;p8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36" name="Google Shape;9136;p8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37" name="Google Shape;9137;p8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38" name="Google Shape;9138;p8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39" name="Google Shape;9139;p8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40" name="Google Shape;9140;p8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41" name="Google Shape;9141;p8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42" name="Google Shape;9142;p8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43" name="Google Shape;9143;p8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44" name="Google Shape;9144;p89"/>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45" name="Google Shape;9145;p8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46" name="Google Shape;9146;p8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47" name="Google Shape;9147;p8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48" name="Google Shape;9148;p8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49" name="Google Shape;9149;p8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50" name="Google Shape;9150;p8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51" name="Google Shape;9151;p8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52" name="Google Shape;9152;p8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53" name="Google Shape;9153;p8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54" name="Google Shape;9154;p8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55" name="Google Shape;9155;p8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56" name="Google Shape;9156;p8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57" name="Google Shape;9157;p8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9158" name="Google Shape;9158;p89"/>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transition spd="slow">
    <p:fade thruBlk="1"/>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full image and content: White">
  <p:cSld name="Title, full image and content: White">
    <p:bg>
      <p:bgPr>
        <a:blipFill>
          <a:blip r:embed="rId2">
            <a:alphaModFix/>
          </a:blip>
          <a:stretch>
            <a:fillRect/>
          </a:stretch>
        </a:blipFill>
        <a:effectLst/>
      </p:bgPr>
    </p:bg>
    <p:spTree>
      <p:nvGrpSpPr>
        <p:cNvPr id="1" name="Shape 9159"/>
        <p:cNvGrpSpPr/>
        <p:nvPr/>
      </p:nvGrpSpPr>
      <p:grpSpPr>
        <a:xfrm>
          <a:off x="0" y="0"/>
          <a:ext cx="0" cy="0"/>
          <a:chOff x="0" y="0"/>
          <a:chExt cx="0" cy="0"/>
        </a:xfrm>
      </p:grpSpPr>
      <p:sp>
        <p:nvSpPr>
          <p:cNvPr id="9160" name="Google Shape;9160;p90"/>
          <p:cNvSpPr/>
          <p:nvPr/>
        </p:nvSpPr>
        <p:spPr>
          <a:xfrm rot="5400000" flipH="1">
            <a:off x="524429" y="-524251"/>
            <a:ext cx="5143500" cy="61920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161" name="Google Shape;9161;p90"/>
          <p:cNvSpPr/>
          <p:nvPr/>
        </p:nvSpPr>
        <p:spPr>
          <a:xfrm rot="10800000" flipH="1">
            <a:off x="0" y="17"/>
            <a:ext cx="9144000" cy="1529700"/>
          </a:xfrm>
          <a:prstGeom prst="rect">
            <a:avLst/>
          </a:prstGeom>
          <a:gradFill>
            <a:gsLst>
              <a:gs pos="0">
                <a:srgbClr val="000000"/>
              </a:gs>
              <a:gs pos="100000">
                <a:srgbClr val="000000">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162" name="Google Shape;9162;p90"/>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163" name="Google Shape;9163;p90"/>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9164" name="Google Shape;9164;p90"/>
          <p:cNvGrpSpPr/>
          <p:nvPr/>
        </p:nvGrpSpPr>
        <p:grpSpPr>
          <a:xfrm>
            <a:off x="7915032" y="222489"/>
            <a:ext cx="895960" cy="359739"/>
            <a:chOff x="1899" y="899"/>
            <a:chExt cx="4163" cy="1671"/>
          </a:xfrm>
        </p:grpSpPr>
        <p:sp>
          <p:nvSpPr>
            <p:cNvPr id="9165" name="Google Shape;9165;p90"/>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66" name="Google Shape;9166;p90"/>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67" name="Google Shape;9167;p90"/>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68" name="Google Shape;9168;p90"/>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69" name="Google Shape;9169;p90"/>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70" name="Google Shape;9170;p90"/>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71" name="Google Shape;9171;p90"/>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72" name="Google Shape;9172;p90"/>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73" name="Google Shape;9173;p90"/>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74" name="Google Shape;9174;p90"/>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75" name="Google Shape;9175;p90"/>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76" name="Google Shape;9176;p90"/>
            <p:cNvSpPr/>
            <p:nvPr/>
          </p:nvSpPr>
          <p:spPr>
            <a:xfrm>
              <a:off x="2762"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77" name="Google Shape;9177;p90"/>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78" name="Google Shape;9178;p90"/>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79" name="Google Shape;9179;p90"/>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80" name="Google Shape;9180;p90"/>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81" name="Google Shape;9181;p90"/>
            <p:cNvSpPr/>
            <p:nvPr/>
          </p:nvSpPr>
          <p:spPr>
            <a:xfrm>
              <a:off x="3203" y="2203"/>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82" name="Google Shape;9182;p90"/>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83" name="Google Shape;9183;p90"/>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84" name="Google Shape;9184;p90"/>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85" name="Google Shape;9185;p90"/>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86" name="Google Shape;9186;p90"/>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87" name="Google Shape;9187;p90"/>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88" name="Google Shape;9188;p90"/>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89" name="Google Shape;9189;p90"/>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90" name="Google Shape;9190;p90"/>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91" name="Google Shape;9191;p90"/>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92" name="Google Shape;9192;p90"/>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93" name="Google Shape;9193;p90"/>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94" name="Google Shape;9194;p90"/>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95" name="Google Shape;9195;p90"/>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96" name="Google Shape;9196;p90"/>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97" name="Google Shape;9197;p90"/>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98" name="Google Shape;9198;p90"/>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99" name="Google Shape;9199;p90"/>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00" name="Google Shape;9200;p90"/>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01" name="Google Shape;9201;p90"/>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02" name="Google Shape;9202;p90"/>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03" name="Google Shape;9203;p90"/>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04" name="Google Shape;9204;p90"/>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05" name="Google Shape;9205;p90"/>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06" name="Google Shape;9206;p90"/>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07" name="Google Shape;9207;p90"/>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08" name="Google Shape;9208;p90"/>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09" name="Google Shape;9209;p90"/>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10" name="Google Shape;9210;p90"/>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11" name="Google Shape;9211;p90"/>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12" name="Google Shape;9212;p90"/>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13" name="Google Shape;9213;p90"/>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14" name="Google Shape;9214;p90"/>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15" name="Google Shape;9215;p90"/>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16" name="Google Shape;9216;p90"/>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17" name="Google Shape;9217;p90"/>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18" name="Google Shape;9218;p90"/>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19" name="Google Shape;9219;p90"/>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20" name="Google Shape;9220;p90"/>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21" name="Google Shape;9221;p90"/>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22" name="Google Shape;9222;p90"/>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23" name="Google Shape;9223;p90"/>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24" name="Google Shape;9224;p90"/>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25" name="Google Shape;9225;p90"/>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26" name="Google Shape;9226;p90"/>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27" name="Google Shape;9227;p90"/>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28" name="Google Shape;9228;p90"/>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29" name="Google Shape;9229;p90"/>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30" name="Google Shape;9230;p90"/>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31" name="Google Shape;9231;p90"/>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32" name="Google Shape;9232;p90"/>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33" name="Google Shape;9233;p90"/>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34" name="Google Shape;9234;p90"/>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35" name="Google Shape;9235;p90"/>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36" name="Google Shape;9236;p90"/>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37" name="Google Shape;9237;p90"/>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38" name="Google Shape;9238;p90"/>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39" name="Google Shape;9239;p90"/>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40" name="Google Shape;9240;p90"/>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41" name="Google Shape;9241;p90"/>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42" name="Google Shape;9242;p90"/>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43" name="Google Shape;9243;p90"/>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44" name="Google Shape;9244;p90"/>
            <p:cNvSpPr/>
            <p:nvPr/>
          </p:nvSpPr>
          <p:spPr>
            <a:xfrm>
              <a:off x="4838" y="2425"/>
              <a:ext cx="0" cy="0"/>
            </a:xfrm>
            <a:prstGeom prst="rect">
              <a:avLst/>
            </a:pr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45" name="Google Shape;9245;p90"/>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46" name="Google Shape;9246;p90"/>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47" name="Google Shape;9247;p90"/>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48" name="Google Shape;9248;p90"/>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49" name="Google Shape;9249;p90"/>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50" name="Google Shape;9250;p90"/>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51" name="Google Shape;9251;p90"/>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52" name="Google Shape;9252;p90"/>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53" name="Google Shape;9253;p90"/>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54" name="Google Shape;9254;p90"/>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55" name="Google Shape;9255;p90"/>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56" name="Google Shape;9256;p90"/>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57" name="Google Shape;9257;p90"/>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9258" name="Google Shape;9258;p90"/>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med" len="med"/>
              <a:tailEnd type="none" w="med" len="med"/>
            </a:ln>
          </p:spPr>
        </p:cxnSp>
      </p:grpSp>
      <p:grpSp>
        <p:nvGrpSpPr>
          <p:cNvPr id="9259" name="Google Shape;9259;p90"/>
          <p:cNvGrpSpPr/>
          <p:nvPr/>
        </p:nvGrpSpPr>
        <p:grpSpPr>
          <a:xfrm>
            <a:off x="-1530678" y="2991542"/>
            <a:ext cx="1404225" cy="2177094"/>
            <a:chOff x="6195941" y="562596"/>
            <a:chExt cx="1872300" cy="2902792"/>
          </a:xfrm>
        </p:grpSpPr>
        <p:grpSp>
          <p:nvGrpSpPr>
            <p:cNvPr id="9260" name="Google Shape;9260;p90"/>
            <p:cNvGrpSpPr/>
            <p:nvPr/>
          </p:nvGrpSpPr>
          <p:grpSpPr>
            <a:xfrm>
              <a:off x="6195941" y="832605"/>
              <a:ext cx="1872300" cy="2632784"/>
              <a:chOff x="-1872716" y="660661"/>
              <a:chExt cx="1872300" cy="1974637"/>
            </a:xfrm>
          </p:grpSpPr>
          <p:sp>
            <p:nvSpPr>
              <p:cNvPr id="9261" name="Google Shape;9261;p90"/>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9262" name="Google Shape;9262;p90"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9263" name="Google Shape;9263;p90"/>
            <p:cNvGrpSpPr/>
            <p:nvPr/>
          </p:nvGrpSpPr>
          <p:grpSpPr>
            <a:xfrm>
              <a:off x="6303954" y="562596"/>
              <a:ext cx="540000" cy="540000"/>
              <a:chOff x="6303954" y="562596"/>
              <a:chExt cx="540000" cy="540000"/>
            </a:xfrm>
          </p:grpSpPr>
          <p:sp>
            <p:nvSpPr>
              <p:cNvPr id="9264" name="Google Shape;9264;p90"/>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9265" name="Google Shape;9265;p90"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9266" name="Google Shape;9266;p90"/>
          <p:cNvSpPr/>
          <p:nvPr/>
        </p:nvSpPr>
        <p:spPr>
          <a:xfrm>
            <a:off x="5760132" y="2517744"/>
            <a:ext cx="3299050" cy="231029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67" name="Google Shape;9267;p90"/>
          <p:cNvSpPr/>
          <p:nvPr/>
        </p:nvSpPr>
        <p:spPr>
          <a:xfrm>
            <a:off x="0" y="1190"/>
            <a:ext cx="6813254" cy="1904618"/>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68" name="Google Shape;9268;p90"/>
          <p:cNvSpPr txBox="1">
            <a:spLocks noGrp="1"/>
          </p:cNvSpPr>
          <p:nvPr>
            <p:ph type="title"/>
          </p:nvPr>
        </p:nvSpPr>
        <p:spPr>
          <a:xfrm>
            <a:off x="386100" y="326237"/>
            <a:ext cx="3564600" cy="94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9269" name="Google Shape;9269;p90"/>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270" name="Google Shape;9270;p90"/>
          <p:cNvSpPr txBox="1">
            <a:spLocks noGrp="1"/>
          </p:cNvSpPr>
          <p:nvPr>
            <p:ph type="body" idx="1"/>
          </p:nvPr>
        </p:nvSpPr>
        <p:spPr>
          <a:xfrm>
            <a:off x="386100" y="2328723"/>
            <a:ext cx="3564600" cy="2143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lt1"/>
              </a:buClr>
              <a:buSzPts val="1400"/>
              <a:buFont typeface="Arial"/>
              <a:buChar char="•"/>
              <a:defRPr sz="1400" b="1" i="0" u="none" strike="noStrike" cap="none">
                <a:solidFill>
                  <a:schemeClr val="lt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9271" name="Google Shape;9271;p90"/>
          <p:cNvGrpSpPr/>
          <p:nvPr/>
        </p:nvGrpSpPr>
        <p:grpSpPr>
          <a:xfrm>
            <a:off x="-1530678" y="653649"/>
            <a:ext cx="1026225" cy="1698128"/>
            <a:chOff x="-1836712" y="2937191"/>
            <a:chExt cx="1368300" cy="2264171"/>
          </a:xfrm>
        </p:grpSpPr>
        <p:pic>
          <p:nvPicPr>
            <p:cNvPr id="9272" name="Google Shape;9272;p90"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9273" name="Google Shape;9273;p90"/>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change the photographic image to the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&gt;Right Click over slide</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&gt;format background</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&gt;picture or texture fill</a:t>
              </a:r>
              <a:endParaRPr sz="1100"/>
            </a:p>
            <a:p>
              <a:pPr marL="0" marR="0" lvl="0" indent="0" algn="l" rtl="0">
                <a:spcBef>
                  <a:spcPts val="0"/>
                </a:spcBef>
                <a:spcAft>
                  <a:spcPts val="0"/>
                </a:spcAft>
                <a:buNone/>
              </a:pPr>
              <a:r>
                <a:rPr lang="en-GB" sz="800">
                  <a:solidFill>
                    <a:srgbClr val="000000"/>
                  </a:solidFill>
                  <a:latin typeface="Calibri"/>
                  <a:ea typeface="Calibri"/>
                  <a:cs typeface="Calibri"/>
                  <a:sym typeface="Calibri"/>
                </a:rPr>
                <a:t>&gt;select image from  </a:t>
              </a:r>
              <a:br>
                <a:rPr lang="en-GB" sz="800">
                  <a:solidFill>
                    <a:srgbClr val="000000"/>
                  </a:solidFill>
                  <a:latin typeface="Calibri"/>
                  <a:ea typeface="Calibri"/>
                  <a:cs typeface="Calibri"/>
                  <a:sym typeface="Calibri"/>
                </a:rPr>
              </a:br>
              <a:r>
                <a:rPr lang="en-GB" sz="800">
                  <a:solidFill>
                    <a:srgbClr val="000000"/>
                  </a:solidFill>
                  <a:latin typeface="Calibri"/>
                  <a:ea typeface="Calibri"/>
                  <a:cs typeface="Calibri"/>
                  <a:sym typeface="Calibri"/>
                </a:rPr>
                <a:t>  your file</a:t>
              </a:r>
              <a:endParaRPr sz="800">
                <a:solidFill>
                  <a:srgbClr val="000000"/>
                </a:solidFill>
                <a:latin typeface="Calibri"/>
                <a:ea typeface="Calibri"/>
                <a:cs typeface="Calibri"/>
                <a:sym typeface="Calibri"/>
              </a:endParaRPr>
            </a:p>
          </p:txBody>
        </p:sp>
        <p:pic>
          <p:nvPicPr>
            <p:cNvPr id="9274" name="Google Shape;9274;p90"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Key messages: White">
  <p:cSld name="Key messages: White">
    <p:bg>
      <p:bgPr>
        <a:solidFill>
          <a:schemeClr val="dk2"/>
        </a:solidFill>
        <a:effectLst/>
      </p:bgPr>
    </p:bg>
    <p:spTree>
      <p:nvGrpSpPr>
        <p:cNvPr id="1" name="Shape 9275"/>
        <p:cNvGrpSpPr/>
        <p:nvPr/>
      </p:nvGrpSpPr>
      <p:grpSpPr>
        <a:xfrm>
          <a:off x="0" y="0"/>
          <a:ext cx="0" cy="0"/>
          <a:chOff x="0" y="0"/>
          <a:chExt cx="0" cy="0"/>
        </a:xfrm>
      </p:grpSpPr>
      <p:sp>
        <p:nvSpPr>
          <p:cNvPr id="9276" name="Google Shape;9276;p91"/>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9277" name="Google Shape;9277;p91"/>
          <p:cNvGrpSpPr/>
          <p:nvPr/>
        </p:nvGrpSpPr>
        <p:grpSpPr>
          <a:xfrm>
            <a:off x="7916400" y="221400"/>
            <a:ext cx="893994" cy="358950"/>
            <a:chOff x="1899" y="899"/>
            <a:chExt cx="4163" cy="1671"/>
          </a:xfrm>
        </p:grpSpPr>
        <p:sp>
          <p:nvSpPr>
            <p:cNvPr id="9278" name="Google Shape;9278;p9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79" name="Google Shape;9279;p9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80" name="Google Shape;9280;p9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81" name="Google Shape;9281;p9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82" name="Google Shape;9282;p9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83" name="Google Shape;9283;p9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84" name="Google Shape;9284;p9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85" name="Google Shape;9285;p9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86" name="Google Shape;9286;p9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87" name="Google Shape;9287;p9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88" name="Google Shape;9288;p9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89" name="Google Shape;9289;p91"/>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90" name="Google Shape;9290;p9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91" name="Google Shape;9291;p9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92" name="Google Shape;9292;p9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93" name="Google Shape;9293;p9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94" name="Google Shape;9294;p91"/>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95" name="Google Shape;9295;p9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96" name="Google Shape;9296;p9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97" name="Google Shape;9297;p9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98" name="Google Shape;9298;p9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99" name="Google Shape;9299;p9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00" name="Google Shape;9300;p9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01" name="Google Shape;9301;p9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02" name="Google Shape;9302;p9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03" name="Google Shape;9303;p9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04" name="Google Shape;9304;p9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05" name="Google Shape;9305;p9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06" name="Google Shape;9306;p9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07" name="Google Shape;9307;p9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08" name="Google Shape;9308;p9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09" name="Google Shape;9309;p9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10" name="Google Shape;9310;p9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11" name="Google Shape;9311;p9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12" name="Google Shape;9312;p9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13" name="Google Shape;9313;p9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14" name="Google Shape;9314;p9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15" name="Google Shape;9315;p9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16" name="Google Shape;9316;p9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17" name="Google Shape;9317;p9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18" name="Google Shape;9318;p9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19" name="Google Shape;9319;p91"/>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20" name="Google Shape;9320;p91"/>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21" name="Google Shape;9321;p91"/>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22" name="Google Shape;9322;p91"/>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23" name="Google Shape;9323;p91"/>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24" name="Google Shape;9324;p91"/>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25" name="Google Shape;9325;p91"/>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26" name="Google Shape;9326;p9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27" name="Google Shape;9327;p9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28" name="Google Shape;9328;p9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29" name="Google Shape;9329;p9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30" name="Google Shape;9330;p9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31" name="Google Shape;9331;p9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32" name="Google Shape;9332;p9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33" name="Google Shape;9333;p9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34" name="Google Shape;9334;p9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35" name="Google Shape;9335;p9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36" name="Google Shape;9336;p9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37" name="Google Shape;9337;p9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38" name="Google Shape;9338;p9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39" name="Google Shape;9339;p9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40" name="Google Shape;9340;p9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41" name="Google Shape;9341;p9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42" name="Google Shape;9342;p9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43" name="Google Shape;9343;p9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44" name="Google Shape;9344;p9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45" name="Google Shape;9345;p9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46" name="Google Shape;9346;p9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47" name="Google Shape;9347;p9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48" name="Google Shape;9348;p9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49" name="Google Shape;9349;p9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50" name="Google Shape;9350;p9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51" name="Google Shape;9351;p9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52" name="Google Shape;9352;p9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53" name="Google Shape;9353;p9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54" name="Google Shape;9354;p9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55" name="Google Shape;9355;p9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56" name="Google Shape;9356;p9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57" name="Google Shape;9357;p91"/>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58" name="Google Shape;9358;p9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59" name="Google Shape;9359;p9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60" name="Google Shape;9360;p9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61" name="Google Shape;9361;p9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62" name="Google Shape;9362;p9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63" name="Google Shape;9363;p9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64" name="Google Shape;9364;p9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65" name="Google Shape;9365;p9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66" name="Google Shape;9366;p9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67" name="Google Shape;9367;p9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68" name="Google Shape;9368;p9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69" name="Google Shape;9369;p9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70" name="Google Shape;9370;p9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9371" name="Google Shape;9371;p91"/>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
        <p:nvSpPr>
          <p:cNvPr id="9372" name="Google Shape;9372;p91"/>
          <p:cNvSpPr/>
          <p:nvPr/>
        </p:nvSpPr>
        <p:spPr>
          <a:xfrm>
            <a:off x="-1113164" y="313265"/>
            <a:ext cx="7365203" cy="515778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73" name="Google Shape;9373;p91"/>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374" name="Google Shape;9374;p91"/>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375" name="Google Shape;9375;p91"/>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9376" name="Google Shape;9376;p91"/>
          <p:cNvSpPr txBox="1">
            <a:spLocks noGrp="1"/>
          </p:cNvSpPr>
          <p:nvPr>
            <p:ph type="body" idx="1"/>
          </p:nvPr>
        </p:nvSpPr>
        <p:spPr>
          <a:xfrm>
            <a:off x="671678" y="2991541"/>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377" name="Google Shape;9377;p91"/>
          <p:cNvSpPr txBox="1">
            <a:spLocks noGrp="1"/>
          </p:cNvSpPr>
          <p:nvPr>
            <p:ph type="title"/>
          </p:nvPr>
        </p:nvSpPr>
        <p:spPr>
          <a:xfrm>
            <a:off x="671678" y="641288"/>
            <a:ext cx="7244100" cy="942000"/>
          </a:xfrm>
          <a:prstGeom prst="rect">
            <a:avLst/>
          </a:prstGeom>
          <a:noFill/>
          <a:ln>
            <a:noFill/>
          </a:ln>
        </p:spPr>
        <p:txBody>
          <a:bodyPr spcFirstLastPara="1" wrap="square" lIns="0" tIns="0" rIns="0" bIns="0" anchor="b" anchorCtr="0"/>
          <a:lstStyle>
            <a:lvl1pPr marR="0" lvl="0" algn="ctr"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grpSp>
        <p:nvGrpSpPr>
          <p:cNvPr id="9378" name="Google Shape;9378;p91"/>
          <p:cNvGrpSpPr/>
          <p:nvPr/>
        </p:nvGrpSpPr>
        <p:grpSpPr>
          <a:xfrm>
            <a:off x="-1530678" y="2991542"/>
            <a:ext cx="1404225" cy="2177094"/>
            <a:chOff x="6195941" y="562596"/>
            <a:chExt cx="1872300" cy="2902792"/>
          </a:xfrm>
        </p:grpSpPr>
        <p:grpSp>
          <p:nvGrpSpPr>
            <p:cNvPr id="9379" name="Google Shape;9379;p91"/>
            <p:cNvGrpSpPr/>
            <p:nvPr/>
          </p:nvGrpSpPr>
          <p:grpSpPr>
            <a:xfrm>
              <a:off x="6195941" y="832605"/>
              <a:ext cx="1872300" cy="2632784"/>
              <a:chOff x="-1872716" y="660661"/>
              <a:chExt cx="1872300" cy="1974637"/>
            </a:xfrm>
          </p:grpSpPr>
          <p:sp>
            <p:nvSpPr>
              <p:cNvPr id="9380" name="Google Shape;9380;p91"/>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9381" name="Google Shape;9381;p91"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9382" name="Google Shape;9382;p91"/>
            <p:cNvGrpSpPr/>
            <p:nvPr/>
          </p:nvGrpSpPr>
          <p:grpSpPr>
            <a:xfrm>
              <a:off x="6303954" y="562596"/>
              <a:ext cx="540000" cy="540000"/>
              <a:chOff x="6303954" y="562596"/>
              <a:chExt cx="540000" cy="540000"/>
            </a:xfrm>
          </p:grpSpPr>
          <p:sp>
            <p:nvSpPr>
              <p:cNvPr id="9383" name="Google Shape;9383;p91"/>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9384" name="Google Shape;9384;p91"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9385" name="Google Shape;9385;p91"/>
          <p:cNvSpPr txBox="1">
            <a:spLocks noGrp="1"/>
          </p:cNvSpPr>
          <p:nvPr>
            <p:ph type="body" idx="2"/>
          </p:nvPr>
        </p:nvSpPr>
        <p:spPr>
          <a:xfrm>
            <a:off x="2695358" y="2992784"/>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386" name="Google Shape;9386;p91"/>
          <p:cNvSpPr txBox="1">
            <a:spLocks noGrp="1"/>
          </p:cNvSpPr>
          <p:nvPr>
            <p:ph type="body" idx="3"/>
          </p:nvPr>
        </p:nvSpPr>
        <p:spPr>
          <a:xfrm>
            <a:off x="4719037" y="2994027"/>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387" name="Google Shape;9387;p91"/>
          <p:cNvSpPr txBox="1">
            <a:spLocks noGrp="1"/>
          </p:cNvSpPr>
          <p:nvPr>
            <p:ph type="body" idx="4"/>
          </p:nvPr>
        </p:nvSpPr>
        <p:spPr>
          <a:xfrm>
            <a:off x="6742717" y="2995270"/>
            <a:ext cx="1712700" cy="1195800"/>
          </a:xfrm>
          <a:prstGeom prst="rect">
            <a:avLst/>
          </a:prstGeom>
          <a:noFill/>
          <a:ln>
            <a:noFill/>
          </a:ln>
        </p:spPr>
        <p:txBody>
          <a:bodyPr spcFirstLastPara="1" wrap="square" lIns="0" tIns="0" rIns="0" bIns="0" anchor="t" anchorCtr="0"/>
          <a:lstStyle>
            <a:lvl1pPr marL="457200" marR="0" lvl="0" indent="-228600" algn="ctr" rtl="0">
              <a:lnSpc>
                <a:spcPct val="90000"/>
              </a:lnSpc>
              <a:spcBef>
                <a:spcPts val="3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1pPr>
            <a:lvl2pPr marL="914400" marR="0" lvl="1" indent="-228600" algn="ctr"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ctr" rtl="0">
              <a:lnSpc>
                <a:spcPct val="90000"/>
              </a:lnSpc>
              <a:spcBef>
                <a:spcPts val="300"/>
              </a:spcBef>
              <a:spcAft>
                <a:spcPts val="0"/>
              </a:spcAft>
              <a:buClr>
                <a:schemeClr val="lt1"/>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ctr" rtl="0">
              <a:lnSpc>
                <a:spcPct val="90000"/>
              </a:lnSpc>
              <a:spcBef>
                <a:spcPts val="300"/>
              </a:spcBef>
              <a:spcAft>
                <a:spcPts val="0"/>
              </a:spcAft>
              <a:buClr>
                <a:schemeClr val="lt1"/>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transition spd="slow">
    <p:fade thruBlk="1"/>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break: White">
  <p:cSld name="Section break: White">
    <p:bg>
      <p:bgPr>
        <a:solidFill>
          <a:schemeClr val="dk2"/>
        </a:solidFill>
        <a:effectLst/>
      </p:bgPr>
    </p:bg>
    <p:spTree>
      <p:nvGrpSpPr>
        <p:cNvPr id="1" name="Shape 9388"/>
        <p:cNvGrpSpPr/>
        <p:nvPr/>
      </p:nvGrpSpPr>
      <p:grpSpPr>
        <a:xfrm>
          <a:off x="0" y="0"/>
          <a:ext cx="0" cy="0"/>
          <a:chOff x="0" y="0"/>
          <a:chExt cx="0" cy="0"/>
        </a:xfrm>
      </p:grpSpPr>
      <p:sp>
        <p:nvSpPr>
          <p:cNvPr id="9389" name="Google Shape;9389;p92"/>
          <p:cNvSpPr/>
          <p:nvPr/>
        </p:nvSpPr>
        <p:spPr>
          <a:xfrm>
            <a:off x="-2700" y="0"/>
            <a:ext cx="9153300" cy="5148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390" name="Google Shape;9390;p92"/>
          <p:cNvSpPr/>
          <p:nvPr/>
        </p:nvSpPr>
        <p:spPr>
          <a:xfrm>
            <a:off x="14740" y="903363"/>
            <a:ext cx="4941552" cy="4240137"/>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91" name="Google Shape;9391;p92"/>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392" name="Google Shape;9392;p92"/>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393" name="Google Shape;9393;p92"/>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dk1"/>
                </a:solidFill>
                <a:latin typeface="Calibri"/>
                <a:ea typeface="Calibri"/>
                <a:cs typeface="Calibri"/>
                <a:sym typeface="Calibri"/>
              </a:defRPr>
            </a:lvl1pPr>
            <a:lvl2pPr marL="0" marR="0" lvl="1" indent="0" algn="r" rtl="0">
              <a:spcBef>
                <a:spcPts val="0"/>
              </a:spcBef>
              <a:buNone/>
              <a:defRPr sz="1200" b="1">
                <a:solidFill>
                  <a:schemeClr val="dk1"/>
                </a:solidFill>
                <a:latin typeface="Calibri"/>
                <a:ea typeface="Calibri"/>
                <a:cs typeface="Calibri"/>
                <a:sym typeface="Calibri"/>
              </a:defRPr>
            </a:lvl2pPr>
            <a:lvl3pPr marL="0" marR="0" lvl="2" indent="0" algn="r" rtl="0">
              <a:spcBef>
                <a:spcPts val="0"/>
              </a:spcBef>
              <a:buNone/>
              <a:defRPr sz="1200" b="1">
                <a:solidFill>
                  <a:schemeClr val="dk1"/>
                </a:solidFill>
                <a:latin typeface="Calibri"/>
                <a:ea typeface="Calibri"/>
                <a:cs typeface="Calibri"/>
                <a:sym typeface="Calibri"/>
              </a:defRPr>
            </a:lvl3pPr>
            <a:lvl4pPr marL="0" marR="0" lvl="3" indent="0" algn="r" rtl="0">
              <a:spcBef>
                <a:spcPts val="0"/>
              </a:spcBef>
              <a:buNone/>
              <a:defRPr sz="1200" b="1">
                <a:solidFill>
                  <a:schemeClr val="dk1"/>
                </a:solidFill>
                <a:latin typeface="Calibri"/>
                <a:ea typeface="Calibri"/>
                <a:cs typeface="Calibri"/>
                <a:sym typeface="Calibri"/>
              </a:defRPr>
            </a:lvl4pPr>
            <a:lvl5pPr marL="0" marR="0" lvl="4" indent="0" algn="r" rtl="0">
              <a:spcBef>
                <a:spcPts val="0"/>
              </a:spcBef>
              <a:buNone/>
              <a:defRPr sz="1200" b="1">
                <a:solidFill>
                  <a:schemeClr val="dk1"/>
                </a:solidFill>
                <a:latin typeface="Calibri"/>
                <a:ea typeface="Calibri"/>
                <a:cs typeface="Calibri"/>
                <a:sym typeface="Calibri"/>
              </a:defRPr>
            </a:lvl5pPr>
            <a:lvl6pPr marL="0" marR="0" lvl="5" indent="0" algn="r" rtl="0">
              <a:spcBef>
                <a:spcPts val="0"/>
              </a:spcBef>
              <a:buNone/>
              <a:defRPr sz="1200" b="1">
                <a:solidFill>
                  <a:schemeClr val="dk1"/>
                </a:solidFill>
                <a:latin typeface="Calibri"/>
                <a:ea typeface="Calibri"/>
                <a:cs typeface="Calibri"/>
                <a:sym typeface="Calibri"/>
              </a:defRPr>
            </a:lvl6pPr>
            <a:lvl7pPr marL="0" marR="0" lvl="6" indent="0" algn="r" rtl="0">
              <a:spcBef>
                <a:spcPts val="0"/>
              </a:spcBef>
              <a:buNone/>
              <a:defRPr sz="1200" b="1">
                <a:solidFill>
                  <a:schemeClr val="dk1"/>
                </a:solidFill>
                <a:latin typeface="Calibri"/>
                <a:ea typeface="Calibri"/>
                <a:cs typeface="Calibri"/>
                <a:sym typeface="Calibri"/>
              </a:defRPr>
            </a:lvl7pPr>
            <a:lvl8pPr marL="0" marR="0" lvl="7" indent="0" algn="r" rtl="0">
              <a:spcBef>
                <a:spcPts val="0"/>
              </a:spcBef>
              <a:buNone/>
              <a:defRPr sz="1200" b="1">
                <a:solidFill>
                  <a:schemeClr val="dk1"/>
                </a:solidFill>
                <a:latin typeface="Calibri"/>
                <a:ea typeface="Calibri"/>
                <a:cs typeface="Calibri"/>
                <a:sym typeface="Calibri"/>
              </a:defRPr>
            </a:lvl8pPr>
            <a:lvl9pPr marL="0" marR="0" lvl="8" indent="0" algn="r" rtl="0">
              <a:spcBef>
                <a:spcPts val="0"/>
              </a:spcBef>
              <a:buNone/>
              <a:defRPr sz="1200" b="1">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9394" name="Google Shape;9394;p92"/>
          <p:cNvSpPr txBox="1">
            <a:spLocks noGrp="1"/>
          </p:cNvSpPr>
          <p:nvPr>
            <p:ph type="title"/>
          </p:nvPr>
        </p:nvSpPr>
        <p:spPr>
          <a:xfrm>
            <a:off x="4673500" y="1842357"/>
            <a:ext cx="3468300" cy="10101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9395" name="Google Shape;9395;p92"/>
          <p:cNvSpPr txBox="1">
            <a:spLocks noGrp="1"/>
          </p:cNvSpPr>
          <p:nvPr>
            <p:ph type="body" idx="1"/>
          </p:nvPr>
        </p:nvSpPr>
        <p:spPr>
          <a:xfrm>
            <a:off x="4673500" y="3069347"/>
            <a:ext cx="3468300" cy="6585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rgbClr val="FF0000"/>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rgbClr val="FF0000"/>
                </a:solidFill>
                <a:latin typeface="Calibri"/>
                <a:ea typeface="Calibri"/>
                <a:cs typeface="Calibri"/>
                <a:sym typeface="Calibri"/>
              </a:defRPr>
            </a:lvl4pPr>
            <a:lvl5pPr marL="2286000" marR="0" lvl="4" indent="-228600" algn="l" rtl="0">
              <a:lnSpc>
                <a:spcPct val="90000"/>
              </a:lnSpc>
              <a:spcBef>
                <a:spcPts val="600"/>
              </a:spcBef>
              <a:spcAft>
                <a:spcPts val="0"/>
              </a:spcAft>
              <a:buClr>
                <a:srgbClr val="FF0000"/>
              </a:buClr>
              <a:buSzPts val="1500"/>
              <a:buFont typeface="Arial"/>
              <a:buNone/>
              <a:defRPr sz="1500" b="1" i="0" u="none" strike="noStrike" cap="none">
                <a:solidFill>
                  <a:srgbClr val="FF0000"/>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9396" name="Google Shape;9396;p92"/>
          <p:cNvGrpSpPr/>
          <p:nvPr/>
        </p:nvGrpSpPr>
        <p:grpSpPr>
          <a:xfrm>
            <a:off x="4673500" y="957418"/>
            <a:ext cx="1519119" cy="609945"/>
            <a:chOff x="1899" y="899"/>
            <a:chExt cx="4163" cy="1671"/>
          </a:xfrm>
        </p:grpSpPr>
        <p:sp>
          <p:nvSpPr>
            <p:cNvPr id="9397" name="Google Shape;9397;p9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98" name="Google Shape;9398;p9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99" name="Google Shape;9399;p9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00" name="Google Shape;9400;p9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01" name="Google Shape;9401;p9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02" name="Google Shape;9402;p9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03" name="Google Shape;9403;p9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04" name="Google Shape;9404;p9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05" name="Google Shape;9405;p9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06" name="Google Shape;9406;p9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07" name="Google Shape;9407;p9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08" name="Google Shape;9408;p92"/>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09" name="Google Shape;9409;p9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10" name="Google Shape;9410;p9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11" name="Google Shape;9411;p9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12" name="Google Shape;9412;p9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13" name="Google Shape;9413;p92"/>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14" name="Google Shape;9414;p9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15" name="Google Shape;9415;p9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16" name="Google Shape;9416;p9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17" name="Google Shape;9417;p9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18" name="Google Shape;9418;p9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19" name="Google Shape;9419;p9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20" name="Google Shape;9420;p9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21" name="Google Shape;9421;p9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22" name="Google Shape;9422;p9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23" name="Google Shape;9423;p9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24" name="Google Shape;9424;p9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25" name="Google Shape;9425;p9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26" name="Google Shape;9426;p9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27" name="Google Shape;9427;p9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28" name="Google Shape;9428;p9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29" name="Google Shape;9429;p9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30" name="Google Shape;9430;p9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31" name="Google Shape;9431;p9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32" name="Google Shape;9432;p9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33" name="Google Shape;9433;p9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34" name="Google Shape;9434;p9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35" name="Google Shape;9435;p9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36" name="Google Shape;9436;p9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37" name="Google Shape;9437;p9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38" name="Google Shape;9438;p9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39" name="Google Shape;9439;p9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40" name="Google Shape;9440;p9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41" name="Google Shape;9441;p9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42" name="Google Shape;9442;p9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43" name="Google Shape;9443;p9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44" name="Google Shape;9444;p9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45" name="Google Shape;9445;p9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46" name="Google Shape;9446;p9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47" name="Google Shape;9447;p9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48" name="Google Shape;9448;p9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49" name="Google Shape;9449;p9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50" name="Google Shape;9450;p9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51" name="Google Shape;9451;p9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52" name="Google Shape;9452;p9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53" name="Google Shape;9453;p9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54" name="Google Shape;9454;p9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55" name="Google Shape;9455;p9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56" name="Google Shape;9456;p9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57" name="Google Shape;9457;p9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58" name="Google Shape;9458;p9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59" name="Google Shape;9459;p9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60" name="Google Shape;9460;p9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61" name="Google Shape;9461;p9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62" name="Google Shape;9462;p9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63" name="Google Shape;9463;p9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64" name="Google Shape;9464;p9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65" name="Google Shape;9465;p9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66" name="Google Shape;9466;p9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67" name="Google Shape;9467;p9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68" name="Google Shape;9468;p9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69" name="Google Shape;9469;p9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70" name="Google Shape;9470;p9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71" name="Google Shape;9471;p9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72" name="Google Shape;9472;p9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73" name="Google Shape;9473;p9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74" name="Google Shape;9474;p9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75" name="Google Shape;9475;p9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76" name="Google Shape;9476;p92"/>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77" name="Google Shape;9477;p9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78" name="Google Shape;9478;p9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79" name="Google Shape;9479;p9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80" name="Google Shape;9480;p9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81" name="Google Shape;9481;p9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82" name="Google Shape;9482;p9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83" name="Google Shape;9483;p9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84" name="Google Shape;9484;p9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85" name="Google Shape;9485;p9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86" name="Google Shape;9486;p9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87" name="Google Shape;9487;p9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88" name="Google Shape;9488;p9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89" name="Google Shape;9489;p9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9490" name="Google Shape;9490;p9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transition spd="slow">
    <p:fade thruBlk="1"/>
  </p:transition>
  <p:extLst mod="1">
    <p:ext uri="{DCECCB84-F9BA-43D5-87BE-67443E8EF086}">
      <p15:sldGuideLst xmlns:p15="http://schemas.microsoft.com/office/powerpoint/2012/main">
        <p15:guide id="1" orient="horz" pos="1620">
          <p15:clr>
            <a:srgbClr val="FBAE40"/>
          </p15:clr>
        </p15:guide>
        <p15:guide id="2" pos="5125">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larger text">
  <p:cSld name="Title and content larger text">
    <p:bg>
      <p:bgPr>
        <a:solidFill>
          <a:schemeClr val="lt1"/>
        </a:solidFill>
        <a:effectLst/>
      </p:bgPr>
    </p:bg>
    <p:spTree>
      <p:nvGrpSpPr>
        <p:cNvPr id="1" name="Shape 9601"/>
        <p:cNvGrpSpPr/>
        <p:nvPr/>
      </p:nvGrpSpPr>
      <p:grpSpPr>
        <a:xfrm>
          <a:off x="0" y="0"/>
          <a:ext cx="0" cy="0"/>
          <a:chOff x="0" y="0"/>
          <a:chExt cx="0" cy="0"/>
        </a:xfrm>
      </p:grpSpPr>
      <p:sp>
        <p:nvSpPr>
          <p:cNvPr id="9602" name="Google Shape;9602;p94"/>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603" name="Google Shape;9603;p94"/>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9604" name="Google Shape;9604;p94"/>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605" name="Google Shape;9605;p94"/>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606" name="Google Shape;9606;p94"/>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9607" name="Google Shape;9607;p94"/>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2100"/>
              <a:buFont typeface="Arial"/>
              <a:buNone/>
              <a:defRPr sz="21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2100"/>
              <a:buFont typeface="Arial"/>
              <a:buNone/>
              <a:defRPr sz="21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9608" name="Google Shape;9608;p94"/>
          <p:cNvGrpSpPr/>
          <p:nvPr/>
        </p:nvGrpSpPr>
        <p:grpSpPr>
          <a:xfrm>
            <a:off x="-1530678" y="2991542"/>
            <a:ext cx="1404225" cy="2177094"/>
            <a:chOff x="6195941" y="562596"/>
            <a:chExt cx="1872300" cy="2902792"/>
          </a:xfrm>
        </p:grpSpPr>
        <p:grpSp>
          <p:nvGrpSpPr>
            <p:cNvPr id="9609" name="Google Shape;9609;p94"/>
            <p:cNvGrpSpPr/>
            <p:nvPr/>
          </p:nvGrpSpPr>
          <p:grpSpPr>
            <a:xfrm>
              <a:off x="6195941" y="832605"/>
              <a:ext cx="1872300" cy="2632784"/>
              <a:chOff x="-1872716" y="660661"/>
              <a:chExt cx="1872300" cy="1974637"/>
            </a:xfrm>
          </p:grpSpPr>
          <p:sp>
            <p:nvSpPr>
              <p:cNvPr id="9610" name="Google Shape;9610;p9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9611" name="Google Shape;9611;p94"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9612" name="Google Shape;9612;p94"/>
            <p:cNvGrpSpPr/>
            <p:nvPr/>
          </p:nvGrpSpPr>
          <p:grpSpPr>
            <a:xfrm>
              <a:off x="6303954" y="562596"/>
              <a:ext cx="540000" cy="540000"/>
              <a:chOff x="6303954" y="562596"/>
              <a:chExt cx="540000" cy="540000"/>
            </a:xfrm>
          </p:grpSpPr>
          <p:sp>
            <p:nvSpPr>
              <p:cNvPr id="9613" name="Google Shape;9613;p94"/>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9614" name="Google Shape;9614;p94"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9615" name="Google Shape;9615;p94"/>
          <p:cNvSpPr/>
          <p:nvPr/>
        </p:nvSpPr>
        <p:spPr>
          <a:xfrm>
            <a:off x="1752560" y="-1211567"/>
            <a:ext cx="12848286" cy="899754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9616" name="Google Shape;9616;p94"/>
          <p:cNvGrpSpPr/>
          <p:nvPr/>
        </p:nvGrpSpPr>
        <p:grpSpPr>
          <a:xfrm>
            <a:off x="7916400" y="221400"/>
            <a:ext cx="893994" cy="358950"/>
            <a:chOff x="1899" y="899"/>
            <a:chExt cx="4163" cy="1671"/>
          </a:xfrm>
        </p:grpSpPr>
        <p:sp>
          <p:nvSpPr>
            <p:cNvPr id="9617" name="Google Shape;9617;p9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18" name="Google Shape;9618;p9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19" name="Google Shape;9619;p9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20" name="Google Shape;9620;p9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21" name="Google Shape;9621;p9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22" name="Google Shape;9622;p9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23" name="Google Shape;9623;p9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24" name="Google Shape;9624;p9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25" name="Google Shape;9625;p9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26" name="Google Shape;9626;p9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27" name="Google Shape;9627;p9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28" name="Google Shape;9628;p94"/>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29" name="Google Shape;9629;p9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30" name="Google Shape;9630;p9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31" name="Google Shape;9631;p9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32" name="Google Shape;9632;p9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33" name="Google Shape;9633;p94"/>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34" name="Google Shape;9634;p9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35" name="Google Shape;9635;p9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36" name="Google Shape;9636;p9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37" name="Google Shape;9637;p9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38" name="Google Shape;9638;p9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39" name="Google Shape;9639;p9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40" name="Google Shape;9640;p9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41" name="Google Shape;9641;p9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42" name="Google Shape;9642;p9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43" name="Google Shape;9643;p9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44" name="Google Shape;9644;p9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45" name="Google Shape;9645;p9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46" name="Google Shape;9646;p9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47" name="Google Shape;9647;p9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48" name="Google Shape;9648;p9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49" name="Google Shape;9649;p9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50" name="Google Shape;9650;p9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51" name="Google Shape;9651;p9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52" name="Google Shape;9652;p9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53" name="Google Shape;9653;p9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54" name="Google Shape;9654;p9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55" name="Google Shape;9655;p9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56" name="Google Shape;9656;p9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57" name="Google Shape;9657;p9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58" name="Google Shape;9658;p9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59" name="Google Shape;9659;p9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60" name="Google Shape;9660;p9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61" name="Google Shape;9661;p9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62" name="Google Shape;9662;p9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63" name="Google Shape;9663;p9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64" name="Google Shape;9664;p9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65" name="Google Shape;9665;p9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66" name="Google Shape;9666;p9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67" name="Google Shape;9667;p9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68" name="Google Shape;9668;p9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69" name="Google Shape;9669;p9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70" name="Google Shape;9670;p9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71" name="Google Shape;9671;p9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72" name="Google Shape;9672;p9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73" name="Google Shape;9673;p9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74" name="Google Shape;9674;p9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75" name="Google Shape;9675;p9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76" name="Google Shape;9676;p9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77" name="Google Shape;9677;p9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78" name="Google Shape;9678;p9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79" name="Google Shape;9679;p9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80" name="Google Shape;9680;p9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81" name="Google Shape;9681;p9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82" name="Google Shape;9682;p9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83" name="Google Shape;9683;p9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84" name="Google Shape;9684;p9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85" name="Google Shape;9685;p9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86" name="Google Shape;9686;p9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87" name="Google Shape;9687;p9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88" name="Google Shape;9688;p9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89" name="Google Shape;9689;p9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90" name="Google Shape;9690;p9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91" name="Google Shape;9691;p9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92" name="Google Shape;9692;p9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93" name="Google Shape;9693;p9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94" name="Google Shape;9694;p9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95" name="Google Shape;9695;p9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96" name="Google Shape;9696;p94"/>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97" name="Google Shape;9697;p9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98" name="Google Shape;9698;p9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99" name="Google Shape;9699;p9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00" name="Google Shape;9700;p9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01" name="Google Shape;9701;p9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02" name="Google Shape;9702;p9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03" name="Google Shape;9703;p9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04" name="Google Shape;9704;p9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05" name="Google Shape;9705;p9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06" name="Google Shape;9706;p9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07" name="Google Shape;9707;p9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08" name="Google Shape;9708;p9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09" name="Google Shape;9709;p9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9710" name="Google Shape;9710;p94"/>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cSld>
  <p:clrMapOvr>
    <a:masterClrMapping/>
  </p:clrMapOvr>
  <p:transition spd="slow">
    <p:fade thruBlk="1"/>
  </p:transition>
  <p:extLst mod="1">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2 x content">
  <p:cSld name="Title and 2 x content">
    <p:bg>
      <p:bgPr>
        <a:solidFill>
          <a:schemeClr val="lt1"/>
        </a:solidFill>
        <a:effectLst/>
      </p:bgPr>
    </p:bg>
    <p:spTree>
      <p:nvGrpSpPr>
        <p:cNvPr id="1" name="Shape 9711"/>
        <p:cNvGrpSpPr/>
        <p:nvPr/>
      </p:nvGrpSpPr>
      <p:grpSpPr>
        <a:xfrm>
          <a:off x="0" y="0"/>
          <a:ext cx="0" cy="0"/>
          <a:chOff x="0" y="0"/>
          <a:chExt cx="0" cy="0"/>
        </a:xfrm>
      </p:grpSpPr>
      <p:sp>
        <p:nvSpPr>
          <p:cNvPr id="9712" name="Google Shape;9712;p95"/>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713" name="Google Shape;9713;p95"/>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9714" name="Google Shape;9714;p95"/>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715" name="Google Shape;9715;p95"/>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716" name="Google Shape;9716;p95"/>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9717" name="Google Shape;9717;p95"/>
          <p:cNvSpPr txBox="1">
            <a:spLocks noGrp="1"/>
          </p:cNvSpPr>
          <p:nvPr>
            <p:ph type="body" idx="1"/>
          </p:nvPr>
        </p:nvSpPr>
        <p:spPr>
          <a:xfrm>
            <a:off x="386099" y="1697954"/>
            <a:ext cx="35916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9718" name="Google Shape;9718;p95"/>
          <p:cNvGrpSpPr/>
          <p:nvPr/>
        </p:nvGrpSpPr>
        <p:grpSpPr>
          <a:xfrm>
            <a:off x="-1530678" y="2991542"/>
            <a:ext cx="1404225" cy="2177094"/>
            <a:chOff x="6195941" y="562596"/>
            <a:chExt cx="1872300" cy="2902792"/>
          </a:xfrm>
        </p:grpSpPr>
        <p:grpSp>
          <p:nvGrpSpPr>
            <p:cNvPr id="9719" name="Google Shape;9719;p95"/>
            <p:cNvGrpSpPr/>
            <p:nvPr/>
          </p:nvGrpSpPr>
          <p:grpSpPr>
            <a:xfrm>
              <a:off x="6195941" y="832605"/>
              <a:ext cx="1872300" cy="2632784"/>
              <a:chOff x="-1872716" y="660661"/>
              <a:chExt cx="1872300" cy="1974637"/>
            </a:xfrm>
          </p:grpSpPr>
          <p:sp>
            <p:nvSpPr>
              <p:cNvPr id="9720" name="Google Shape;9720;p9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9721" name="Google Shape;9721;p95"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9722" name="Google Shape;9722;p95"/>
            <p:cNvGrpSpPr/>
            <p:nvPr/>
          </p:nvGrpSpPr>
          <p:grpSpPr>
            <a:xfrm>
              <a:off x="6303954" y="562596"/>
              <a:ext cx="540000" cy="540000"/>
              <a:chOff x="6303954" y="562596"/>
              <a:chExt cx="540000" cy="540000"/>
            </a:xfrm>
          </p:grpSpPr>
          <p:sp>
            <p:nvSpPr>
              <p:cNvPr id="9723" name="Google Shape;9723;p95"/>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9724" name="Google Shape;9724;p95"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9725" name="Google Shape;9725;p95"/>
          <p:cNvSpPr/>
          <p:nvPr/>
        </p:nvSpPr>
        <p:spPr>
          <a:xfrm>
            <a:off x="2264304" y="1329714"/>
            <a:ext cx="9336381" cy="6538184"/>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9726" name="Google Shape;9726;p95"/>
          <p:cNvGrpSpPr/>
          <p:nvPr/>
        </p:nvGrpSpPr>
        <p:grpSpPr>
          <a:xfrm>
            <a:off x="7916400" y="221400"/>
            <a:ext cx="893994" cy="358950"/>
            <a:chOff x="1899" y="899"/>
            <a:chExt cx="4163" cy="1671"/>
          </a:xfrm>
        </p:grpSpPr>
        <p:sp>
          <p:nvSpPr>
            <p:cNvPr id="9727" name="Google Shape;9727;p9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28" name="Google Shape;9728;p9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29" name="Google Shape;9729;p9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30" name="Google Shape;9730;p9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31" name="Google Shape;9731;p9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32" name="Google Shape;9732;p9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33" name="Google Shape;9733;p9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34" name="Google Shape;9734;p9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35" name="Google Shape;9735;p9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36" name="Google Shape;9736;p9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37" name="Google Shape;9737;p9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38" name="Google Shape;9738;p95"/>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39" name="Google Shape;9739;p9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40" name="Google Shape;9740;p9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41" name="Google Shape;9741;p9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42" name="Google Shape;9742;p9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43" name="Google Shape;9743;p95"/>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44" name="Google Shape;9744;p9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45" name="Google Shape;9745;p9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46" name="Google Shape;9746;p9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47" name="Google Shape;9747;p9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48" name="Google Shape;9748;p9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49" name="Google Shape;9749;p9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50" name="Google Shape;9750;p9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51" name="Google Shape;9751;p9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52" name="Google Shape;9752;p9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53" name="Google Shape;9753;p9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54" name="Google Shape;9754;p9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55" name="Google Shape;9755;p9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56" name="Google Shape;9756;p9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57" name="Google Shape;9757;p9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58" name="Google Shape;9758;p9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59" name="Google Shape;9759;p9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60" name="Google Shape;9760;p9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61" name="Google Shape;9761;p9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62" name="Google Shape;9762;p9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63" name="Google Shape;9763;p9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64" name="Google Shape;9764;p9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65" name="Google Shape;9765;p9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66" name="Google Shape;9766;p9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67" name="Google Shape;9767;p9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68" name="Google Shape;9768;p9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69" name="Google Shape;9769;p9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70" name="Google Shape;9770;p9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71" name="Google Shape;9771;p9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72" name="Google Shape;9772;p9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73" name="Google Shape;9773;p9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74" name="Google Shape;9774;p9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75" name="Google Shape;9775;p9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76" name="Google Shape;9776;p9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77" name="Google Shape;9777;p9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78" name="Google Shape;9778;p9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79" name="Google Shape;9779;p9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80" name="Google Shape;9780;p9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81" name="Google Shape;9781;p9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82" name="Google Shape;9782;p9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83" name="Google Shape;9783;p9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84" name="Google Shape;9784;p9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85" name="Google Shape;9785;p9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86" name="Google Shape;9786;p9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87" name="Google Shape;9787;p9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88" name="Google Shape;9788;p9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89" name="Google Shape;9789;p9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90" name="Google Shape;9790;p9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91" name="Google Shape;9791;p9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92" name="Google Shape;9792;p9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93" name="Google Shape;9793;p9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94" name="Google Shape;9794;p9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95" name="Google Shape;9795;p9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96" name="Google Shape;9796;p9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97" name="Google Shape;9797;p9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98" name="Google Shape;9798;p9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99" name="Google Shape;9799;p9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00" name="Google Shape;9800;p9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01" name="Google Shape;9801;p9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02" name="Google Shape;9802;p9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03" name="Google Shape;9803;p9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04" name="Google Shape;9804;p9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05" name="Google Shape;9805;p9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06" name="Google Shape;9806;p95"/>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07" name="Google Shape;9807;p9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08" name="Google Shape;9808;p9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09" name="Google Shape;9809;p9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10" name="Google Shape;9810;p9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11" name="Google Shape;9811;p9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12" name="Google Shape;9812;p9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13" name="Google Shape;9813;p9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14" name="Google Shape;9814;p9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15" name="Google Shape;9815;p9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16" name="Google Shape;9816;p9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17" name="Google Shape;9817;p9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18" name="Google Shape;9818;p9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19" name="Google Shape;9819;p9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9820" name="Google Shape;9820;p95"/>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
        <p:nvSpPr>
          <p:cNvPr id="9821" name="Google Shape;9821;p95"/>
          <p:cNvSpPr txBox="1">
            <a:spLocks noGrp="1"/>
          </p:cNvSpPr>
          <p:nvPr>
            <p:ph type="body" idx="2"/>
          </p:nvPr>
        </p:nvSpPr>
        <p:spPr>
          <a:xfrm>
            <a:off x="4290608" y="1697954"/>
            <a:ext cx="35916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transition spd="slow">
    <p:fade thruBlk="1"/>
  </p:transition>
  <p:extLst mod="1">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9822"/>
        <p:cNvGrpSpPr/>
        <p:nvPr/>
      </p:nvGrpSpPr>
      <p:grpSpPr>
        <a:xfrm>
          <a:off x="0" y="0"/>
          <a:ext cx="0" cy="0"/>
          <a:chOff x="0" y="0"/>
          <a:chExt cx="0" cy="0"/>
        </a:xfrm>
      </p:grpSpPr>
      <p:sp>
        <p:nvSpPr>
          <p:cNvPr id="9823" name="Google Shape;9823;p96"/>
          <p:cNvSpPr/>
          <p:nvPr/>
        </p:nvSpPr>
        <p:spPr>
          <a:xfrm>
            <a:off x="0" y="0"/>
            <a:ext cx="91533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824" name="Google Shape;9824;p96"/>
          <p:cNvSpPr txBox="1">
            <a:spLocks noGrp="1"/>
          </p:cNvSpPr>
          <p:nvPr>
            <p:ph type="title"/>
          </p:nvPr>
        </p:nvSpPr>
        <p:spPr>
          <a:xfrm>
            <a:off x="386100" y="673212"/>
            <a:ext cx="3942300" cy="5949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100"/>
              <a:buFont typeface="Calibri"/>
              <a:buNone/>
              <a:defRPr sz="2100" b="1"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9825" name="Google Shape;9825;p96"/>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826" name="Google Shape;9826;p96"/>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827" name="Google Shape;9827;p96"/>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9828" name="Google Shape;9828;p96"/>
          <p:cNvSpPr txBox="1">
            <a:spLocks noGrp="1"/>
          </p:cNvSpPr>
          <p:nvPr>
            <p:ph type="body" idx="1"/>
          </p:nvPr>
        </p:nvSpPr>
        <p:spPr>
          <a:xfrm>
            <a:off x="386099" y="1697954"/>
            <a:ext cx="7507800" cy="27723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2pPr>
            <a:lvl3pPr marL="1371600" marR="0" lvl="2" indent="-285750" algn="l" rtl="0">
              <a:lnSpc>
                <a:spcPct val="90000"/>
              </a:lnSpc>
              <a:spcBef>
                <a:spcPts val="300"/>
              </a:spcBef>
              <a:spcAft>
                <a:spcPts val="0"/>
              </a:spcAft>
              <a:buClr>
                <a:schemeClr val="accent2"/>
              </a:buClr>
              <a:buSzPts val="900"/>
              <a:buFont typeface="Arial"/>
              <a:buChar char="•"/>
              <a:defRPr sz="900" b="0" i="0" u="none" strike="noStrike" cap="none">
                <a:solidFill>
                  <a:schemeClr val="dk1"/>
                </a:solidFill>
                <a:latin typeface="Calibri"/>
                <a:ea typeface="Calibri"/>
                <a:cs typeface="Calibri"/>
                <a:sym typeface="Calibri"/>
              </a:defRPr>
            </a:lvl3pPr>
            <a:lvl4pPr marL="1828800" marR="0" lvl="3" indent="-279400" algn="l" rtl="0">
              <a:lnSpc>
                <a:spcPct val="90000"/>
              </a:lnSpc>
              <a:spcBef>
                <a:spcPts val="300"/>
              </a:spcBef>
              <a:spcAft>
                <a:spcPts val="0"/>
              </a:spcAft>
              <a:buClr>
                <a:schemeClr val="accent2"/>
              </a:buClr>
              <a:buSzPts val="800"/>
              <a:buFont typeface="Arial"/>
              <a:buChar char="•"/>
              <a:defRPr sz="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1"/>
              </a:buClr>
              <a:buSzPts val="1100"/>
              <a:buFont typeface="Arial"/>
              <a:buNone/>
              <a:defRPr sz="1100" b="1"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grpSp>
        <p:nvGrpSpPr>
          <p:cNvPr id="9829" name="Google Shape;9829;p96"/>
          <p:cNvGrpSpPr/>
          <p:nvPr/>
        </p:nvGrpSpPr>
        <p:grpSpPr>
          <a:xfrm>
            <a:off x="-1530678" y="2991542"/>
            <a:ext cx="1404225" cy="2177094"/>
            <a:chOff x="6195941" y="562596"/>
            <a:chExt cx="1872300" cy="2902792"/>
          </a:xfrm>
        </p:grpSpPr>
        <p:grpSp>
          <p:nvGrpSpPr>
            <p:cNvPr id="9830" name="Google Shape;9830;p96"/>
            <p:cNvGrpSpPr/>
            <p:nvPr/>
          </p:nvGrpSpPr>
          <p:grpSpPr>
            <a:xfrm>
              <a:off x="6195941" y="832605"/>
              <a:ext cx="1872300" cy="2632784"/>
              <a:chOff x="-1872716" y="660661"/>
              <a:chExt cx="1872300" cy="1974637"/>
            </a:xfrm>
          </p:grpSpPr>
          <p:sp>
            <p:nvSpPr>
              <p:cNvPr id="9831" name="Google Shape;9831;p9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80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100"/>
              </a:p>
              <a:p>
                <a:pPr marL="0" marR="0" lvl="0" indent="0" algn="l" rtl="0">
                  <a:spcBef>
                    <a:spcPts val="0"/>
                  </a:spcBef>
                  <a:spcAft>
                    <a:spcPts val="0"/>
                  </a:spcAft>
                  <a:buNone/>
                </a:pPr>
                <a:endParaRPr sz="800">
                  <a:solidFill>
                    <a:srgbClr val="000000"/>
                  </a:solidFill>
                  <a:latin typeface="Calibri"/>
                  <a:ea typeface="Calibri"/>
                  <a:cs typeface="Calibri"/>
                  <a:sym typeface="Calibri"/>
                </a:endParaRPr>
              </a:p>
              <a:p>
                <a:pPr marL="0" marR="0" lvl="0" indent="0" algn="l" rtl="0">
                  <a:spcBef>
                    <a:spcPts val="0"/>
                  </a:spcBef>
                  <a:spcAft>
                    <a:spcPts val="0"/>
                  </a:spcAft>
                  <a:buNone/>
                </a:pPr>
                <a:r>
                  <a:rPr lang="en-GB" sz="800">
                    <a:solidFill>
                      <a:srgbClr val="000000"/>
                    </a:solidFill>
                    <a:latin typeface="Calibri"/>
                    <a:ea typeface="Calibri"/>
                    <a:cs typeface="Calibri"/>
                    <a:sym typeface="Calibri"/>
                  </a:rPr>
                  <a:t>Do not use the bullet point button to format your text.</a:t>
                </a:r>
                <a:endParaRPr sz="800">
                  <a:solidFill>
                    <a:srgbClr val="000000"/>
                  </a:solidFill>
                  <a:latin typeface="Calibri"/>
                  <a:ea typeface="Calibri"/>
                  <a:cs typeface="Calibri"/>
                  <a:sym typeface="Calibri"/>
                </a:endParaRPr>
              </a:p>
            </p:txBody>
          </p:sp>
          <p:pic>
            <p:nvPicPr>
              <p:cNvPr id="9832" name="Google Shape;9832;p96"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9833" name="Google Shape;9833;p96"/>
            <p:cNvGrpSpPr/>
            <p:nvPr/>
          </p:nvGrpSpPr>
          <p:grpSpPr>
            <a:xfrm>
              <a:off x="6303954" y="562596"/>
              <a:ext cx="540000" cy="540000"/>
              <a:chOff x="6303954" y="562596"/>
              <a:chExt cx="540000" cy="540000"/>
            </a:xfrm>
          </p:grpSpPr>
          <p:sp>
            <p:nvSpPr>
              <p:cNvPr id="9834" name="Google Shape;9834;p96"/>
              <p:cNvSpPr/>
              <p:nvPr/>
            </p:nvSpPr>
            <p:spPr>
              <a:xfrm>
                <a:off x="6303954" y="562596"/>
                <a:ext cx="540000" cy="540000"/>
              </a:xfrm>
              <a:prstGeom prst="donut">
                <a:avLst>
                  <a:gd name="adj" fmla="val 7083"/>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9835" name="Google Shape;9835;p96"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9836" name="Google Shape;9836;p96"/>
          <p:cNvSpPr/>
          <p:nvPr/>
        </p:nvSpPr>
        <p:spPr>
          <a:xfrm>
            <a:off x="2035920" y="1040790"/>
            <a:ext cx="9530902" cy="667441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9837" name="Google Shape;9837;p96"/>
          <p:cNvGrpSpPr/>
          <p:nvPr/>
        </p:nvGrpSpPr>
        <p:grpSpPr>
          <a:xfrm>
            <a:off x="7916400" y="221400"/>
            <a:ext cx="893994" cy="358950"/>
            <a:chOff x="1899" y="899"/>
            <a:chExt cx="4163" cy="1671"/>
          </a:xfrm>
        </p:grpSpPr>
        <p:sp>
          <p:nvSpPr>
            <p:cNvPr id="9838" name="Google Shape;9838;p9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39" name="Google Shape;9839;p9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40" name="Google Shape;9840;p9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41" name="Google Shape;9841;p9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42" name="Google Shape;9842;p9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43" name="Google Shape;9843;p9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44" name="Google Shape;9844;p9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45" name="Google Shape;9845;p9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46" name="Google Shape;9846;p9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47" name="Google Shape;9847;p9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48" name="Google Shape;9848;p9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49" name="Google Shape;9849;p96"/>
            <p:cNvSpPr/>
            <p:nvPr/>
          </p:nvSpPr>
          <p:spPr>
            <a:xfrm>
              <a:off x="2762"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50" name="Google Shape;9850;p9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51" name="Google Shape;9851;p9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52" name="Google Shape;9852;p9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53" name="Google Shape;9853;p9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54" name="Google Shape;9854;p96"/>
            <p:cNvSpPr/>
            <p:nvPr/>
          </p:nvSpPr>
          <p:spPr>
            <a:xfrm>
              <a:off x="3203" y="2203"/>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55" name="Google Shape;9855;p9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56" name="Google Shape;9856;p9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57" name="Google Shape;9857;p9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58" name="Google Shape;9858;p9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59" name="Google Shape;9859;p9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60" name="Google Shape;9860;p9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61" name="Google Shape;9861;p9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62" name="Google Shape;9862;p9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63" name="Google Shape;9863;p9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64" name="Google Shape;9864;p9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65" name="Google Shape;9865;p9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66" name="Google Shape;9866;p9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67" name="Google Shape;9867;p9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68" name="Google Shape;9868;p9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69" name="Google Shape;9869;p9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70" name="Google Shape;9870;p9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71" name="Google Shape;9871;p9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72" name="Google Shape;9872;p9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73" name="Google Shape;9873;p9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74" name="Google Shape;9874;p9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75" name="Google Shape;9875;p9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76" name="Google Shape;9876;p9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77" name="Google Shape;9877;p9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78" name="Google Shape;9878;p9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79" name="Google Shape;9879;p9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80" name="Google Shape;9880;p9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81" name="Google Shape;9881;p9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82" name="Google Shape;9882;p9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83" name="Google Shape;9883;p9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84" name="Google Shape;9884;p9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85" name="Google Shape;9885;p9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86" name="Google Shape;9886;p9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87" name="Google Shape;9887;p9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88" name="Google Shape;9888;p9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89" name="Google Shape;9889;p9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90" name="Google Shape;9890;p9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91" name="Google Shape;9891;p9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92" name="Google Shape;9892;p9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93" name="Google Shape;9893;p9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94" name="Google Shape;9894;p9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95" name="Google Shape;9895;p9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96" name="Google Shape;9896;p9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97" name="Google Shape;9897;p9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98" name="Google Shape;9898;p9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99" name="Google Shape;9899;p9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00" name="Google Shape;9900;p9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01" name="Google Shape;9901;p9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02" name="Google Shape;9902;p9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03" name="Google Shape;9903;p9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04" name="Google Shape;9904;p9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05" name="Google Shape;9905;p9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06" name="Google Shape;9906;p9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07" name="Google Shape;9907;p9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08" name="Google Shape;9908;p9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09" name="Google Shape;9909;p9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10" name="Google Shape;9910;p9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11" name="Google Shape;9911;p9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12" name="Google Shape;9912;p9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13" name="Google Shape;9913;p9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14" name="Google Shape;9914;p9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15" name="Google Shape;9915;p9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16" name="Google Shape;9916;p9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17" name="Google Shape;9917;p96"/>
            <p:cNvSpPr/>
            <p:nvPr/>
          </p:nvSpPr>
          <p:spPr>
            <a:xfrm>
              <a:off x="4838" y="2425"/>
              <a:ext cx="0" cy="0"/>
            </a:xfrm>
            <a:prstGeom prst="rect">
              <a:avLst/>
            </a:pr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18" name="Google Shape;9918;p9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19" name="Google Shape;9919;p9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20" name="Google Shape;9920;p9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21" name="Google Shape;9921;p9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22" name="Google Shape;9922;p9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23" name="Google Shape;9923;p9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24" name="Google Shape;9924;p9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25" name="Google Shape;9925;p9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26" name="Google Shape;9926;p9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27" name="Google Shape;9927;p9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28" name="Google Shape;9928;p9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29" name="Google Shape;9929;p9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30" name="Google Shape;9930;p9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cxnSp>
          <p:nvCxnSpPr>
            <p:cNvPr id="9931" name="Google Shape;9931;p96"/>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pic>
        <p:nvPicPr>
          <p:cNvPr id="9932" name="Google Shape;9932;p96"/>
          <p:cNvPicPr preferRelativeResize="0"/>
          <p:nvPr/>
        </p:nvPicPr>
        <p:blipFill>
          <a:blip r:embed="rId4">
            <a:alphaModFix/>
          </a:blip>
          <a:stretch>
            <a:fillRect/>
          </a:stretch>
        </p:blipFill>
        <p:spPr>
          <a:xfrm>
            <a:off x="8737875" y="4712981"/>
            <a:ext cx="415650" cy="415650"/>
          </a:xfrm>
          <a:prstGeom prst="rect">
            <a:avLst/>
          </a:prstGeom>
          <a:noFill/>
          <a:ln>
            <a:noFill/>
          </a:ln>
        </p:spPr>
      </p:pic>
    </p:spTree>
  </p:cSld>
  <p:clrMapOvr>
    <a:masterClrMapping/>
  </p:clrMapOvr>
  <p:transition spd="slow">
    <p:fade thruBlk="1"/>
  </p:transition>
  <p:extLst mod="1">
    <p:ext uri="{DCECCB84-F9BA-43D5-87BE-67443E8EF086}">
      <p15:sldGuideLst xmlns:p15="http://schemas.microsoft.com/office/powerpoint/2012/main">
        <p15:guide id="1" orient="horz" pos="1620">
          <p15:clr>
            <a:srgbClr val="FBAE40"/>
          </p15:clr>
        </p15:guide>
        <p15:guide id="2" pos="4973">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33"/>
        <p:cNvGrpSpPr/>
        <p:nvPr/>
      </p:nvGrpSpPr>
      <p:grpSpPr>
        <a:xfrm>
          <a:off x="0" y="0"/>
          <a:ext cx="0" cy="0"/>
          <a:chOff x="0" y="0"/>
          <a:chExt cx="0" cy="0"/>
        </a:xfrm>
      </p:grpSpPr>
      <p:sp>
        <p:nvSpPr>
          <p:cNvPr id="9934" name="Google Shape;9934;p97"/>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935" name="Google Shape;9935;p97"/>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936" name="Google Shape;9936;p97"/>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a:solidFill>
                  <a:schemeClr val="accent2"/>
                </a:solidFill>
                <a:latin typeface="Calibri"/>
                <a:ea typeface="Calibri"/>
                <a:cs typeface="Calibri"/>
                <a:sym typeface="Calibri"/>
              </a:defRPr>
            </a:lvl1pPr>
            <a:lvl2pPr marL="0" marR="0" lvl="1" indent="0" algn="r" rtl="0">
              <a:spcBef>
                <a:spcPts val="0"/>
              </a:spcBef>
              <a:buNone/>
              <a:defRPr sz="1200" b="1">
                <a:solidFill>
                  <a:schemeClr val="accent2"/>
                </a:solidFill>
                <a:latin typeface="Calibri"/>
                <a:ea typeface="Calibri"/>
                <a:cs typeface="Calibri"/>
                <a:sym typeface="Calibri"/>
              </a:defRPr>
            </a:lvl2pPr>
            <a:lvl3pPr marL="0" marR="0" lvl="2" indent="0" algn="r" rtl="0">
              <a:spcBef>
                <a:spcPts val="0"/>
              </a:spcBef>
              <a:buNone/>
              <a:defRPr sz="1200" b="1">
                <a:solidFill>
                  <a:schemeClr val="accent2"/>
                </a:solidFill>
                <a:latin typeface="Calibri"/>
                <a:ea typeface="Calibri"/>
                <a:cs typeface="Calibri"/>
                <a:sym typeface="Calibri"/>
              </a:defRPr>
            </a:lvl3pPr>
            <a:lvl4pPr marL="0" marR="0" lvl="3" indent="0" algn="r" rtl="0">
              <a:spcBef>
                <a:spcPts val="0"/>
              </a:spcBef>
              <a:buNone/>
              <a:defRPr sz="1200" b="1">
                <a:solidFill>
                  <a:schemeClr val="accent2"/>
                </a:solidFill>
                <a:latin typeface="Calibri"/>
                <a:ea typeface="Calibri"/>
                <a:cs typeface="Calibri"/>
                <a:sym typeface="Calibri"/>
              </a:defRPr>
            </a:lvl4pPr>
            <a:lvl5pPr marL="0" marR="0" lvl="4" indent="0" algn="r" rtl="0">
              <a:spcBef>
                <a:spcPts val="0"/>
              </a:spcBef>
              <a:buNone/>
              <a:defRPr sz="1200" b="1">
                <a:solidFill>
                  <a:schemeClr val="accent2"/>
                </a:solidFill>
                <a:latin typeface="Calibri"/>
                <a:ea typeface="Calibri"/>
                <a:cs typeface="Calibri"/>
                <a:sym typeface="Calibri"/>
              </a:defRPr>
            </a:lvl5pPr>
            <a:lvl6pPr marL="0" marR="0" lvl="5" indent="0" algn="r" rtl="0">
              <a:spcBef>
                <a:spcPts val="0"/>
              </a:spcBef>
              <a:buNone/>
              <a:defRPr sz="1200" b="1">
                <a:solidFill>
                  <a:schemeClr val="accent2"/>
                </a:solidFill>
                <a:latin typeface="Calibri"/>
                <a:ea typeface="Calibri"/>
                <a:cs typeface="Calibri"/>
                <a:sym typeface="Calibri"/>
              </a:defRPr>
            </a:lvl6pPr>
            <a:lvl7pPr marL="0" marR="0" lvl="6" indent="0" algn="r" rtl="0">
              <a:spcBef>
                <a:spcPts val="0"/>
              </a:spcBef>
              <a:buNone/>
              <a:defRPr sz="1200" b="1">
                <a:solidFill>
                  <a:schemeClr val="accent2"/>
                </a:solidFill>
                <a:latin typeface="Calibri"/>
                <a:ea typeface="Calibri"/>
                <a:cs typeface="Calibri"/>
                <a:sym typeface="Calibri"/>
              </a:defRPr>
            </a:lvl7pPr>
            <a:lvl8pPr marL="0" marR="0" lvl="7" indent="0" algn="r" rtl="0">
              <a:spcBef>
                <a:spcPts val="0"/>
              </a:spcBef>
              <a:buNone/>
              <a:defRPr sz="1200" b="1">
                <a:solidFill>
                  <a:schemeClr val="accent2"/>
                </a:solidFill>
                <a:latin typeface="Calibri"/>
                <a:ea typeface="Calibri"/>
                <a:cs typeface="Calibri"/>
                <a:sym typeface="Calibri"/>
              </a:defRPr>
            </a:lvl8pPr>
            <a:lvl9pPr marL="0" marR="0" lvl="8" indent="0" algn="r" rtl="0">
              <a:spcBef>
                <a:spcPts val="0"/>
              </a:spcBef>
              <a:buNone/>
              <a:defRPr sz="1200" b="1">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lstStyle>
            <a:lvl1pPr marR="0" lvl="0" algn="l" rtl="0">
              <a:lnSpc>
                <a:spcPct val="90000"/>
              </a:lnSpc>
              <a:spcBef>
                <a:spcPts val="0"/>
              </a:spcBef>
              <a:spcAft>
                <a:spcPts val="0"/>
              </a:spcAft>
              <a:buClr>
                <a:schemeClr val="dk1"/>
              </a:buClr>
              <a:buSzPts val="2100"/>
              <a:buFont typeface="Calibri"/>
              <a:buNone/>
              <a:defRPr sz="2100" b="1"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Google Shape;7;p1"/>
          <p:cNvSpPr txBox="1">
            <a:spLocks noGrp="1"/>
          </p:cNvSpPr>
          <p:nvPr>
            <p:ph type="body" idx="1"/>
          </p:nvPr>
        </p:nvSpPr>
        <p:spPr>
          <a:xfrm>
            <a:off x="628650" y="1369219"/>
            <a:ext cx="7886700" cy="32634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i="0" u="none" strike="noStrike" cap="none">
                <a:solidFill>
                  <a:schemeClr val="accent2"/>
                </a:solidFill>
                <a:latin typeface="Calibri"/>
                <a:ea typeface="Calibri"/>
                <a:cs typeface="Calibri"/>
                <a:sym typeface="Calibri"/>
              </a:defRPr>
            </a:lvl1pPr>
            <a:lvl2pPr marL="0" marR="0" lvl="1" indent="0" algn="r" rtl="0">
              <a:spcBef>
                <a:spcPts val="0"/>
              </a:spcBef>
              <a:buNone/>
              <a:defRPr sz="1200" b="1" i="0" u="none" strike="noStrike" cap="none">
                <a:solidFill>
                  <a:schemeClr val="accent2"/>
                </a:solidFill>
                <a:latin typeface="Calibri"/>
                <a:ea typeface="Calibri"/>
                <a:cs typeface="Calibri"/>
                <a:sym typeface="Calibri"/>
              </a:defRPr>
            </a:lvl2pPr>
            <a:lvl3pPr marL="0" marR="0" lvl="2" indent="0" algn="r" rtl="0">
              <a:spcBef>
                <a:spcPts val="0"/>
              </a:spcBef>
              <a:buNone/>
              <a:defRPr sz="1200" b="1" i="0" u="none" strike="noStrike" cap="none">
                <a:solidFill>
                  <a:schemeClr val="accent2"/>
                </a:solidFill>
                <a:latin typeface="Calibri"/>
                <a:ea typeface="Calibri"/>
                <a:cs typeface="Calibri"/>
                <a:sym typeface="Calibri"/>
              </a:defRPr>
            </a:lvl3pPr>
            <a:lvl4pPr marL="0" marR="0" lvl="3" indent="0" algn="r" rtl="0">
              <a:spcBef>
                <a:spcPts val="0"/>
              </a:spcBef>
              <a:buNone/>
              <a:defRPr sz="1200" b="1" i="0" u="none" strike="noStrike" cap="none">
                <a:solidFill>
                  <a:schemeClr val="accent2"/>
                </a:solidFill>
                <a:latin typeface="Calibri"/>
                <a:ea typeface="Calibri"/>
                <a:cs typeface="Calibri"/>
                <a:sym typeface="Calibri"/>
              </a:defRPr>
            </a:lvl4pPr>
            <a:lvl5pPr marL="0" marR="0" lvl="4" indent="0" algn="r" rtl="0">
              <a:spcBef>
                <a:spcPts val="0"/>
              </a:spcBef>
              <a:buNone/>
              <a:defRPr sz="1200" b="1" i="0" u="none" strike="noStrike" cap="none">
                <a:solidFill>
                  <a:schemeClr val="accent2"/>
                </a:solidFill>
                <a:latin typeface="Calibri"/>
                <a:ea typeface="Calibri"/>
                <a:cs typeface="Calibri"/>
                <a:sym typeface="Calibri"/>
              </a:defRPr>
            </a:lvl5pPr>
            <a:lvl6pPr marL="0" marR="0" lvl="5" indent="0" algn="r" rtl="0">
              <a:spcBef>
                <a:spcPts val="0"/>
              </a:spcBef>
              <a:buNone/>
              <a:defRPr sz="1200" b="1" i="0" u="none" strike="noStrike" cap="none">
                <a:solidFill>
                  <a:schemeClr val="accent2"/>
                </a:solidFill>
                <a:latin typeface="Calibri"/>
                <a:ea typeface="Calibri"/>
                <a:cs typeface="Calibri"/>
                <a:sym typeface="Calibri"/>
              </a:defRPr>
            </a:lvl6pPr>
            <a:lvl7pPr marL="0" marR="0" lvl="6" indent="0" algn="r" rtl="0">
              <a:spcBef>
                <a:spcPts val="0"/>
              </a:spcBef>
              <a:buNone/>
              <a:defRPr sz="1200" b="1" i="0" u="none" strike="noStrike" cap="none">
                <a:solidFill>
                  <a:schemeClr val="accent2"/>
                </a:solidFill>
                <a:latin typeface="Calibri"/>
                <a:ea typeface="Calibri"/>
                <a:cs typeface="Calibri"/>
                <a:sym typeface="Calibri"/>
              </a:defRPr>
            </a:lvl7pPr>
            <a:lvl8pPr marL="0" marR="0" lvl="7" indent="0" algn="r" rtl="0">
              <a:spcBef>
                <a:spcPts val="0"/>
              </a:spcBef>
              <a:buNone/>
              <a:defRPr sz="1200" b="1" i="0" u="none" strike="noStrike" cap="none">
                <a:solidFill>
                  <a:schemeClr val="accent2"/>
                </a:solidFill>
                <a:latin typeface="Calibri"/>
                <a:ea typeface="Calibri"/>
                <a:cs typeface="Calibri"/>
                <a:sym typeface="Calibri"/>
              </a:defRPr>
            </a:lvl8pPr>
            <a:lvl9pPr marL="0" marR="0" lvl="8" indent="0" algn="r" rtl="0">
              <a:spcBef>
                <a:spcPts val="0"/>
              </a:spcBef>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 id="2147483662" r:id="rId14"/>
    <p:sldLayoutId id="2147483663" r:id="rId15"/>
    <p:sldLayoutId id="2147483664" r:id="rId16"/>
    <p:sldLayoutId id="2147483665" r:id="rId17"/>
    <p:sldLayoutId id="2147483667" r:id="rId18"/>
    <p:sldLayoutId id="2147483668" r:id="rId19"/>
    <p:sldLayoutId id="2147483669" r:id="rId20"/>
    <p:sldLayoutId id="2147483670" r:id="rId21"/>
    <p:sldLayoutId id="2147483671" r:id="rId22"/>
  </p:sldLayoutIdLst>
  <p:transition spd="slow">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55"/>
        <p:cNvGrpSpPr/>
        <p:nvPr/>
      </p:nvGrpSpPr>
      <p:grpSpPr>
        <a:xfrm>
          <a:off x="0" y="0"/>
          <a:ext cx="0" cy="0"/>
          <a:chOff x="0" y="0"/>
          <a:chExt cx="0" cy="0"/>
        </a:xfrm>
      </p:grpSpPr>
      <p:sp>
        <p:nvSpPr>
          <p:cNvPr id="7456" name="Google Shape;7456;p74"/>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lstStyle>
            <a:lvl1pPr marR="0" lvl="0" algn="l" rtl="0">
              <a:lnSpc>
                <a:spcPct val="90000"/>
              </a:lnSpc>
              <a:spcBef>
                <a:spcPts val="0"/>
              </a:spcBef>
              <a:spcAft>
                <a:spcPts val="0"/>
              </a:spcAft>
              <a:buClr>
                <a:schemeClr val="dk1"/>
              </a:buClr>
              <a:buSzPts val="2100"/>
              <a:buFont typeface="Calibri"/>
              <a:buNone/>
              <a:defRPr sz="2100" b="1"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457" name="Google Shape;7457;p74"/>
          <p:cNvSpPr txBox="1">
            <a:spLocks noGrp="1"/>
          </p:cNvSpPr>
          <p:nvPr>
            <p:ph type="body" idx="1"/>
          </p:nvPr>
        </p:nvSpPr>
        <p:spPr>
          <a:xfrm>
            <a:off x="628650" y="1369219"/>
            <a:ext cx="7886700" cy="3263400"/>
          </a:xfrm>
          <a:prstGeom prst="rect">
            <a:avLst/>
          </a:prstGeom>
          <a:noFill/>
          <a:ln>
            <a:noFill/>
          </a:ln>
        </p:spPr>
        <p:txBody>
          <a:bodyPr spcFirstLastPara="1" wrap="square" lIns="0" tIns="0" rIns="0" bIns="0" anchor="t" anchorCtr="0"/>
          <a:lstStyle>
            <a:lvl1pPr marL="457200" marR="0" lvl="0" indent="-228600" algn="l" rtl="0">
              <a:lnSpc>
                <a:spcPct val="90000"/>
              </a:lnSpc>
              <a:spcBef>
                <a:spcPts val="3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dk2"/>
              </a:buClr>
              <a:buSzPts val="1400"/>
              <a:buFont typeface="Arial"/>
              <a:buChar char="•"/>
              <a:defRPr sz="1400" b="1" i="0" u="none" strike="noStrike" cap="none">
                <a:solidFill>
                  <a:schemeClr val="dk1"/>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accent1"/>
              </a:buClr>
              <a:buSzPts val="1500"/>
              <a:buFont typeface="Arial"/>
              <a:buNone/>
              <a:defRPr sz="1500" b="1" i="0" u="none" strike="noStrike" cap="none">
                <a:solidFill>
                  <a:schemeClr val="accent1"/>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458" name="Google Shape;7458;p74"/>
          <p:cNvSpPr txBox="1">
            <a:spLocks noGrp="1"/>
          </p:cNvSpPr>
          <p:nvPr>
            <p:ph type="dt" idx="10"/>
          </p:nvPr>
        </p:nvSpPr>
        <p:spPr>
          <a:xfrm>
            <a:off x="521550" y="4872453"/>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459" name="Google Shape;7459;p74"/>
          <p:cNvSpPr txBox="1">
            <a:spLocks noGrp="1"/>
          </p:cNvSpPr>
          <p:nvPr>
            <p:ph type="ftr" idx="11"/>
          </p:nvPr>
        </p:nvSpPr>
        <p:spPr>
          <a:xfrm>
            <a:off x="521550" y="4812406"/>
            <a:ext cx="4185600" cy="120300"/>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500" b="0" i="0" u="none" strike="noStrike" cap="none">
                <a:solidFill>
                  <a:schemeClr val="accent2"/>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460" name="Google Shape;7460;p74"/>
          <p:cNvSpPr txBox="1">
            <a:spLocks noGrp="1"/>
          </p:cNvSpPr>
          <p:nvPr>
            <p:ph type="sldNum" idx="12"/>
          </p:nvPr>
        </p:nvSpPr>
        <p:spPr>
          <a:xfrm>
            <a:off x="-9527" y="4767263"/>
            <a:ext cx="5949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1" i="0" u="none" strike="noStrike" cap="none">
                <a:solidFill>
                  <a:schemeClr val="accent2"/>
                </a:solidFill>
                <a:latin typeface="Calibri"/>
                <a:ea typeface="Calibri"/>
                <a:cs typeface="Calibri"/>
                <a:sym typeface="Calibri"/>
              </a:defRPr>
            </a:lvl1pPr>
            <a:lvl2pPr marL="0" marR="0" lvl="1" indent="0" algn="r" rtl="0">
              <a:spcBef>
                <a:spcPts val="0"/>
              </a:spcBef>
              <a:buNone/>
              <a:defRPr sz="1200" b="1" i="0" u="none" strike="noStrike" cap="none">
                <a:solidFill>
                  <a:schemeClr val="accent2"/>
                </a:solidFill>
                <a:latin typeface="Calibri"/>
                <a:ea typeface="Calibri"/>
                <a:cs typeface="Calibri"/>
                <a:sym typeface="Calibri"/>
              </a:defRPr>
            </a:lvl2pPr>
            <a:lvl3pPr marL="0" marR="0" lvl="2" indent="0" algn="r" rtl="0">
              <a:spcBef>
                <a:spcPts val="0"/>
              </a:spcBef>
              <a:buNone/>
              <a:defRPr sz="1200" b="1" i="0" u="none" strike="noStrike" cap="none">
                <a:solidFill>
                  <a:schemeClr val="accent2"/>
                </a:solidFill>
                <a:latin typeface="Calibri"/>
                <a:ea typeface="Calibri"/>
                <a:cs typeface="Calibri"/>
                <a:sym typeface="Calibri"/>
              </a:defRPr>
            </a:lvl3pPr>
            <a:lvl4pPr marL="0" marR="0" lvl="3" indent="0" algn="r" rtl="0">
              <a:spcBef>
                <a:spcPts val="0"/>
              </a:spcBef>
              <a:buNone/>
              <a:defRPr sz="1200" b="1" i="0" u="none" strike="noStrike" cap="none">
                <a:solidFill>
                  <a:schemeClr val="accent2"/>
                </a:solidFill>
                <a:latin typeface="Calibri"/>
                <a:ea typeface="Calibri"/>
                <a:cs typeface="Calibri"/>
                <a:sym typeface="Calibri"/>
              </a:defRPr>
            </a:lvl4pPr>
            <a:lvl5pPr marL="0" marR="0" lvl="4" indent="0" algn="r" rtl="0">
              <a:spcBef>
                <a:spcPts val="0"/>
              </a:spcBef>
              <a:buNone/>
              <a:defRPr sz="1200" b="1" i="0" u="none" strike="noStrike" cap="none">
                <a:solidFill>
                  <a:schemeClr val="accent2"/>
                </a:solidFill>
                <a:latin typeface="Calibri"/>
                <a:ea typeface="Calibri"/>
                <a:cs typeface="Calibri"/>
                <a:sym typeface="Calibri"/>
              </a:defRPr>
            </a:lvl5pPr>
            <a:lvl6pPr marL="0" marR="0" lvl="5" indent="0" algn="r" rtl="0">
              <a:spcBef>
                <a:spcPts val="0"/>
              </a:spcBef>
              <a:buNone/>
              <a:defRPr sz="1200" b="1" i="0" u="none" strike="noStrike" cap="none">
                <a:solidFill>
                  <a:schemeClr val="accent2"/>
                </a:solidFill>
                <a:latin typeface="Calibri"/>
                <a:ea typeface="Calibri"/>
                <a:cs typeface="Calibri"/>
                <a:sym typeface="Calibri"/>
              </a:defRPr>
            </a:lvl6pPr>
            <a:lvl7pPr marL="0" marR="0" lvl="6" indent="0" algn="r" rtl="0">
              <a:spcBef>
                <a:spcPts val="0"/>
              </a:spcBef>
              <a:buNone/>
              <a:defRPr sz="1200" b="1" i="0" u="none" strike="noStrike" cap="none">
                <a:solidFill>
                  <a:schemeClr val="accent2"/>
                </a:solidFill>
                <a:latin typeface="Calibri"/>
                <a:ea typeface="Calibri"/>
                <a:cs typeface="Calibri"/>
                <a:sym typeface="Calibri"/>
              </a:defRPr>
            </a:lvl7pPr>
            <a:lvl8pPr marL="0" marR="0" lvl="7" indent="0" algn="r" rtl="0">
              <a:spcBef>
                <a:spcPts val="0"/>
              </a:spcBef>
              <a:buNone/>
              <a:defRPr sz="1200" b="1" i="0" u="none" strike="noStrike" cap="none">
                <a:solidFill>
                  <a:schemeClr val="accent2"/>
                </a:solidFill>
                <a:latin typeface="Calibri"/>
                <a:ea typeface="Calibri"/>
                <a:cs typeface="Calibri"/>
                <a:sym typeface="Calibri"/>
              </a:defRPr>
            </a:lvl8pPr>
            <a:lvl9pPr marL="0" marR="0" lvl="8" indent="0" algn="r" rtl="0">
              <a:spcBef>
                <a:spcPts val="0"/>
              </a:spcBef>
              <a:buNone/>
              <a:defRPr sz="12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7" r:id="rId19"/>
    <p:sldLayoutId id="2147483738" r:id="rId20"/>
    <p:sldLayoutId id="2147483739" r:id="rId21"/>
    <p:sldLayoutId id="2147483740" r:id="rId22"/>
  </p:sldLayoutIdLst>
  <p:transition spd="slow">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2.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19.png"/><Relationship Id="rId5" Type="http://schemas.openxmlformats.org/officeDocument/2006/relationships/image" Target="../media/image13.png"/><Relationship Id="rId4" Type="http://schemas.openxmlformats.org/officeDocument/2006/relationships/hyperlink" Target="https://www.geogebra.org/classic/jr2steag"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geogebra.org/classic/ukufacyx" TargetMode="External"/><Relationship Id="rId2" Type="http://schemas.openxmlformats.org/officeDocument/2006/relationships/notesSlide" Target="../notesSlides/notesSlide6.xml"/><Relationship Id="rId1" Type="http://schemas.openxmlformats.org/officeDocument/2006/relationships/slideLayout" Target="../slideLayouts/slideLayout23.xml"/><Relationship Id="rId5" Type="http://schemas.openxmlformats.org/officeDocument/2006/relationships/image" Target="../media/image20.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4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1.png"/><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45"/>
        <p:cNvGrpSpPr/>
        <p:nvPr/>
      </p:nvGrpSpPr>
      <p:grpSpPr>
        <a:xfrm>
          <a:off x="0" y="0"/>
          <a:ext cx="0" cy="0"/>
          <a:chOff x="0" y="0"/>
          <a:chExt cx="0" cy="0"/>
        </a:xfrm>
      </p:grpSpPr>
      <p:sp>
        <p:nvSpPr>
          <p:cNvPr id="9946" name="Google Shape;9946;p99"/>
          <p:cNvSpPr txBox="1">
            <a:spLocks noGrp="1"/>
          </p:cNvSpPr>
          <p:nvPr>
            <p:ph type="title"/>
          </p:nvPr>
        </p:nvSpPr>
        <p:spPr>
          <a:xfrm>
            <a:off x="5221340" y="1842356"/>
            <a:ext cx="3468300" cy="948345"/>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IE" dirty="0" smtClean="0">
                <a:solidFill>
                  <a:srgbClr val="408763"/>
                </a:solidFill>
              </a:rPr>
              <a:t>The Circle</a:t>
            </a:r>
            <a:endParaRPr dirty="0">
              <a:solidFill>
                <a:srgbClr val="408763"/>
              </a:solidFill>
            </a:endParaRPr>
          </a:p>
        </p:txBody>
      </p:sp>
      <p:sp>
        <p:nvSpPr>
          <p:cNvPr id="2" name="Text Placeholder 1"/>
          <p:cNvSpPr>
            <a:spLocks noGrp="1"/>
          </p:cNvSpPr>
          <p:nvPr>
            <p:ph type="body" idx="1"/>
          </p:nvPr>
        </p:nvSpPr>
        <p:spPr/>
        <p:txBody>
          <a:bodyPr/>
          <a:lstStyle/>
          <a:p>
            <a:endParaRPr lang="en-IE"/>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70"/>
        <p:cNvGrpSpPr/>
        <p:nvPr/>
      </p:nvGrpSpPr>
      <p:grpSpPr>
        <a:xfrm>
          <a:off x="0" y="0"/>
          <a:ext cx="0" cy="0"/>
          <a:chOff x="0" y="0"/>
          <a:chExt cx="0" cy="0"/>
        </a:xfrm>
      </p:grpSpPr>
      <p:sp>
        <p:nvSpPr>
          <p:cNvPr id="5271" name="Google Shape;5271;p87"/>
          <p:cNvSpPr txBox="1">
            <a:spLocks noGrp="1"/>
          </p:cNvSpPr>
          <p:nvPr>
            <p:ph type="body" idx="1"/>
          </p:nvPr>
        </p:nvSpPr>
        <p:spPr>
          <a:xfrm>
            <a:off x="386100" y="1697946"/>
            <a:ext cx="7507800" cy="2056500"/>
          </a:xfrm>
          <a:prstGeom prst="rect">
            <a:avLst/>
          </a:prstGeom>
        </p:spPr>
        <p:txBody>
          <a:bodyPr spcFirstLastPara="1" wrap="square" lIns="0" tIns="0" rIns="0" bIns="0" anchor="t" anchorCtr="0">
            <a:noAutofit/>
          </a:bodyPr>
          <a:lstStyle/>
          <a:p>
            <a:pPr marL="457200" lvl="0" indent="-361950" algn="just" rtl="0">
              <a:lnSpc>
                <a:spcPct val="150000"/>
              </a:lnSpc>
              <a:spcBef>
                <a:spcPts val="0"/>
              </a:spcBef>
              <a:spcAft>
                <a:spcPts val="0"/>
              </a:spcAft>
              <a:buSzPts val="2100"/>
              <a:buFont typeface="Calibri"/>
              <a:buChar char="●"/>
            </a:pPr>
            <a:r>
              <a:rPr lang="en-GB" sz="2100"/>
              <a:t>Recognise the importance of Pythagoras’ Theorem in making sense of the equation of a circle.</a:t>
            </a:r>
            <a:endParaRPr sz="2100"/>
          </a:p>
          <a:p>
            <a:pPr marL="457200" lvl="0" indent="-361950" algn="just" rtl="0">
              <a:lnSpc>
                <a:spcPct val="150000"/>
              </a:lnSpc>
              <a:spcBef>
                <a:spcPts val="0"/>
              </a:spcBef>
              <a:spcAft>
                <a:spcPts val="0"/>
              </a:spcAft>
              <a:buSzPts val="2100"/>
              <a:buFont typeface="Calibri"/>
              <a:buChar char="●"/>
            </a:pPr>
            <a:r>
              <a:rPr lang="en-GB" sz="2100"/>
              <a:t>Understand that often new mathematical knowledge may be developed using knowledge students already have.</a:t>
            </a:r>
            <a:endParaRPr sz="2100"/>
          </a:p>
          <a:p>
            <a:pPr marL="0" lvl="0" indent="0" algn="l" rtl="0">
              <a:spcBef>
                <a:spcPts val="300"/>
              </a:spcBef>
              <a:spcAft>
                <a:spcPts val="300"/>
              </a:spcAft>
              <a:buNone/>
            </a:pPr>
            <a:endParaRPr sz="2100"/>
          </a:p>
        </p:txBody>
      </p:sp>
      <p:sp>
        <p:nvSpPr>
          <p:cNvPr id="5272" name="Google Shape;5272;p87"/>
          <p:cNvSpPr txBox="1">
            <a:spLocks noGrp="1"/>
          </p:cNvSpPr>
          <p:nvPr>
            <p:ph type="title"/>
          </p:nvPr>
        </p:nvSpPr>
        <p:spPr>
          <a:xfrm>
            <a:off x="386100" y="673200"/>
            <a:ext cx="6959580" cy="594900"/>
          </a:xfrm>
          <a:prstGeom prst="rect">
            <a:avLst/>
          </a:prstGeom>
        </p:spPr>
        <p:txBody>
          <a:bodyPr spcFirstLastPara="1" wrap="square" lIns="0" tIns="0" rIns="0" bIns="0" anchor="b" anchorCtr="0">
            <a:noAutofit/>
          </a:bodyPr>
          <a:lstStyle/>
          <a:p>
            <a:pPr marL="0" lvl="0" indent="457200" algn="l" rtl="0">
              <a:spcBef>
                <a:spcPts val="0"/>
              </a:spcBef>
              <a:spcAft>
                <a:spcPts val="0"/>
              </a:spcAft>
              <a:buNone/>
            </a:pPr>
            <a:r>
              <a:rPr lang="en-GB" sz="2400" dirty="0" smtClean="0"/>
              <a:t/>
            </a:r>
            <a:br>
              <a:rPr lang="en-GB" sz="2400" dirty="0" smtClean="0"/>
            </a:br>
            <a:r>
              <a:rPr lang="en-GB" sz="2400" dirty="0" smtClean="0"/>
              <a:t>The Circle</a:t>
            </a:r>
            <a:br>
              <a:rPr lang="en-GB" sz="2400" dirty="0" smtClean="0"/>
            </a:br>
            <a:r>
              <a:rPr lang="en-GB" sz="2400" dirty="0" smtClean="0"/>
              <a:t>Learning </a:t>
            </a:r>
            <a:r>
              <a:rPr lang="en-GB" sz="2400" dirty="0"/>
              <a:t>Outcomes</a:t>
            </a:r>
            <a:endParaRPr sz="2400" dirty="0"/>
          </a:p>
        </p:txBody>
      </p:sp>
      <p:sp>
        <p:nvSpPr>
          <p:cNvPr id="5273" name="Google Shape;5273;p87"/>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2</a:t>
            </a:fld>
            <a:endParaRPr/>
          </a:p>
        </p:txBody>
      </p:sp>
    </p:spTree>
    <p:extLst>
      <p:ext uri="{BB962C8B-B14F-4D97-AF65-F5344CB8AC3E}">
        <p14:creationId xmlns:p14="http://schemas.microsoft.com/office/powerpoint/2010/main" val="1758672931"/>
      </p:ext>
    </p:extLst>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33"/>
        <p:cNvGrpSpPr/>
        <p:nvPr/>
      </p:nvGrpSpPr>
      <p:grpSpPr>
        <a:xfrm>
          <a:off x="0" y="0"/>
          <a:ext cx="0" cy="0"/>
          <a:chOff x="0" y="0"/>
          <a:chExt cx="0" cy="0"/>
        </a:xfrm>
      </p:grpSpPr>
      <p:sp>
        <p:nvSpPr>
          <p:cNvPr id="8" name="Google Shape;10220;p125"/>
          <p:cNvSpPr txBox="1">
            <a:spLocks noGrp="1"/>
          </p:cNvSpPr>
          <p:nvPr>
            <p:ph type="title"/>
          </p:nvPr>
        </p:nvSpPr>
        <p:spPr>
          <a:xfrm>
            <a:off x="386100" y="673200"/>
            <a:ext cx="6501900" cy="594900"/>
          </a:xfrm>
          <a:prstGeom prst="rect">
            <a:avLst/>
          </a:prstGeom>
        </p:spPr>
        <p:txBody>
          <a:bodyPr spcFirstLastPara="1" wrap="square" lIns="0" tIns="0" rIns="0" bIns="0" anchor="b" anchorCtr="0">
            <a:noAutofit/>
          </a:bodyPr>
          <a:lstStyle/>
          <a:p>
            <a:pPr marL="457200" lvl="0" indent="0" algn="l" rtl="0">
              <a:spcBef>
                <a:spcPts val="0"/>
              </a:spcBef>
              <a:spcAft>
                <a:spcPts val="0"/>
              </a:spcAft>
              <a:buNone/>
            </a:pPr>
            <a:r>
              <a:rPr lang="en-GB" sz="2400" dirty="0" smtClean="0"/>
              <a:t/>
            </a:r>
            <a:br>
              <a:rPr lang="en-GB" sz="2400" dirty="0" smtClean="0"/>
            </a:br>
            <a:r>
              <a:rPr lang="en-GB" sz="2400" dirty="0"/>
              <a:t/>
            </a:r>
            <a:br>
              <a:rPr lang="en-GB" sz="2400" dirty="0"/>
            </a:br>
            <a:r>
              <a:rPr lang="en-GB" sz="2400" dirty="0" smtClean="0"/>
              <a:t>Link to Syllabus</a:t>
            </a:r>
            <a:endParaRPr sz="2400" dirty="0"/>
          </a:p>
        </p:txBody>
      </p:sp>
      <p:pic>
        <p:nvPicPr>
          <p:cNvPr id="6" name="Picture 5"/>
          <p:cNvPicPr>
            <a:picLocks noChangeAspect="1"/>
          </p:cNvPicPr>
          <p:nvPr/>
        </p:nvPicPr>
        <p:blipFill>
          <a:blip r:embed="rId3">
            <a:duotone>
              <a:schemeClr val="accent2">
                <a:shade val="45000"/>
                <a:satMod val="135000"/>
              </a:schemeClr>
              <a:prstClr val="white"/>
            </a:duotone>
          </a:blip>
          <a:stretch>
            <a:fillRect/>
          </a:stretch>
        </p:blipFill>
        <p:spPr>
          <a:xfrm>
            <a:off x="308543" y="1268100"/>
            <a:ext cx="8570662" cy="3769026"/>
          </a:xfrm>
          <a:prstGeom prst="rect">
            <a:avLst/>
          </a:prstGeom>
        </p:spPr>
      </p:pic>
      <p:pic>
        <p:nvPicPr>
          <p:cNvPr id="4" name="Picture 3"/>
          <p:cNvPicPr>
            <a:picLocks noChangeAspect="1"/>
          </p:cNvPicPr>
          <p:nvPr/>
        </p:nvPicPr>
        <p:blipFill>
          <a:blip r:embed="rId4"/>
          <a:stretch>
            <a:fillRect/>
          </a:stretch>
        </p:blipFill>
        <p:spPr>
          <a:xfrm>
            <a:off x="1122450" y="2680173"/>
            <a:ext cx="3962400" cy="1838325"/>
          </a:xfrm>
          <a:prstGeom prst="rect">
            <a:avLst/>
          </a:prstGeom>
          <a:ln>
            <a:solidFill>
              <a:schemeClr val="accent1"/>
            </a:solidFill>
          </a:ln>
        </p:spPr>
      </p:pic>
      <p:pic>
        <p:nvPicPr>
          <p:cNvPr id="5" name="Picture 4"/>
          <p:cNvPicPr>
            <a:picLocks noChangeAspect="1"/>
          </p:cNvPicPr>
          <p:nvPr/>
        </p:nvPicPr>
        <p:blipFill>
          <a:blip r:embed="rId5"/>
          <a:stretch>
            <a:fillRect/>
          </a:stretch>
        </p:blipFill>
        <p:spPr>
          <a:xfrm>
            <a:off x="5084850" y="2808276"/>
            <a:ext cx="3943350" cy="2228850"/>
          </a:xfrm>
          <a:prstGeom prst="rect">
            <a:avLst/>
          </a:prstGeom>
          <a:ln>
            <a:solidFill>
              <a:schemeClr val="accent1"/>
            </a:solidFill>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42"/>
        <p:cNvGrpSpPr/>
        <p:nvPr/>
      </p:nvGrpSpPr>
      <p:grpSpPr>
        <a:xfrm>
          <a:off x="0" y="0"/>
          <a:ext cx="0" cy="0"/>
          <a:chOff x="0" y="0"/>
          <a:chExt cx="0" cy="0"/>
        </a:xfrm>
      </p:grpSpPr>
      <p:sp>
        <p:nvSpPr>
          <p:cNvPr id="6" name="Google Shape;10220;p125"/>
          <p:cNvSpPr txBox="1">
            <a:spLocks noGrp="1"/>
          </p:cNvSpPr>
          <p:nvPr>
            <p:ph type="title"/>
          </p:nvPr>
        </p:nvSpPr>
        <p:spPr>
          <a:xfrm>
            <a:off x="386100" y="673200"/>
            <a:ext cx="6501900" cy="594900"/>
          </a:xfrm>
          <a:prstGeom prst="rect">
            <a:avLst/>
          </a:prstGeom>
        </p:spPr>
        <p:txBody>
          <a:bodyPr spcFirstLastPara="1" wrap="square" lIns="0" tIns="0" rIns="0" bIns="0" anchor="b" anchorCtr="0">
            <a:noAutofit/>
          </a:bodyPr>
          <a:lstStyle/>
          <a:p>
            <a:pPr marL="457200" lvl="0" indent="0" algn="l" rtl="0">
              <a:spcBef>
                <a:spcPts val="0"/>
              </a:spcBef>
              <a:spcAft>
                <a:spcPts val="0"/>
              </a:spcAft>
              <a:buNone/>
            </a:pPr>
            <a:r>
              <a:rPr lang="en-GB" sz="2400" dirty="0" smtClean="0"/>
              <a:t/>
            </a:r>
            <a:br>
              <a:rPr lang="en-GB" sz="2400" dirty="0" smtClean="0"/>
            </a:br>
            <a:r>
              <a:rPr lang="en-GB" sz="2400" dirty="0"/>
              <a:t/>
            </a:r>
            <a:br>
              <a:rPr lang="en-GB" sz="2400" dirty="0"/>
            </a:br>
            <a:r>
              <a:rPr lang="en-GB" sz="2400" dirty="0" smtClean="0"/>
              <a:t/>
            </a:r>
            <a:br>
              <a:rPr lang="en-GB" sz="2400" dirty="0" smtClean="0"/>
            </a:br>
            <a:r>
              <a:rPr lang="en-GB" sz="2400" dirty="0"/>
              <a:t/>
            </a:r>
            <a:br>
              <a:rPr lang="en-GB" sz="2400" dirty="0"/>
            </a:br>
            <a:r>
              <a:rPr lang="en-GB" sz="2400" dirty="0" smtClean="0"/>
              <a:t/>
            </a:r>
            <a:br>
              <a:rPr lang="en-GB" sz="2400" dirty="0" smtClean="0"/>
            </a:br>
            <a:r>
              <a:rPr lang="en-GB" sz="2400" dirty="0"/>
              <a:t/>
            </a:r>
            <a:br>
              <a:rPr lang="en-GB" sz="2400" dirty="0"/>
            </a:br>
            <a:r>
              <a:rPr lang="en-GB" sz="2400" dirty="0" smtClean="0"/>
              <a:t/>
            </a:r>
            <a:br>
              <a:rPr lang="en-GB" sz="2400" dirty="0" smtClean="0"/>
            </a:br>
            <a:r>
              <a:rPr lang="en-GB" sz="2400" dirty="0"/>
              <a:t/>
            </a:r>
            <a:br>
              <a:rPr lang="en-GB" sz="2400" dirty="0"/>
            </a:br>
            <a:r>
              <a:rPr lang="en-GB" sz="2400" dirty="0" smtClean="0"/>
              <a:t/>
            </a:r>
            <a:br>
              <a:rPr lang="en-GB" sz="2400" dirty="0" smtClean="0"/>
            </a:br>
            <a:r>
              <a:rPr lang="en-GB" sz="2400" dirty="0"/>
              <a:t/>
            </a:r>
            <a:br>
              <a:rPr lang="en-GB" sz="2400" dirty="0"/>
            </a:br>
            <a:r>
              <a:rPr lang="en-GB" sz="2400" dirty="0" smtClean="0"/>
              <a:t/>
            </a:r>
            <a:br>
              <a:rPr lang="en-GB" sz="2400" dirty="0" smtClean="0"/>
            </a:br>
            <a:r>
              <a:rPr lang="en-GB" sz="2400" dirty="0"/>
              <a:t/>
            </a:r>
            <a:br>
              <a:rPr lang="en-GB" sz="2400" dirty="0"/>
            </a:br>
            <a:r>
              <a:rPr lang="en-GB" sz="2400" dirty="0" smtClean="0"/>
              <a:t>Prior Knowledge</a:t>
            </a:r>
            <a:endParaRPr sz="2400" dirty="0"/>
          </a:p>
        </p:txBody>
      </p:sp>
      <p:sp>
        <p:nvSpPr>
          <p:cNvPr id="2" name="Text Placeholder 1"/>
          <p:cNvSpPr>
            <a:spLocks noGrp="1"/>
          </p:cNvSpPr>
          <p:nvPr>
            <p:ph type="body" idx="1"/>
          </p:nvPr>
        </p:nvSpPr>
        <p:spPr>
          <a:xfrm>
            <a:off x="386098" y="1697954"/>
            <a:ext cx="7752061" cy="2772300"/>
          </a:xfrm>
        </p:spPr>
        <p:txBody>
          <a:bodyPr/>
          <a:lstStyle/>
          <a:p>
            <a:pPr marL="514350" indent="-285750">
              <a:lnSpc>
                <a:spcPct val="150000"/>
              </a:lnSpc>
              <a:buFont typeface="Arial" panose="020B0604020202020204" pitchFamily="34" charset="0"/>
              <a:buChar char="•"/>
            </a:pPr>
            <a:r>
              <a:rPr lang="en-IE" sz="1800" dirty="0" smtClean="0"/>
              <a:t>Coordinate Geometry</a:t>
            </a:r>
          </a:p>
          <a:p>
            <a:pPr marL="514350" indent="-285750">
              <a:lnSpc>
                <a:spcPct val="150000"/>
              </a:lnSpc>
              <a:buFont typeface="Arial" panose="020B0604020202020204" pitchFamily="34" charset="0"/>
              <a:buChar char="•"/>
            </a:pPr>
            <a:r>
              <a:rPr lang="en-IE" sz="1800" dirty="0" smtClean="0"/>
              <a:t>Pythagoras’ Theorem</a:t>
            </a:r>
          </a:p>
          <a:p>
            <a:pPr marL="514350" indent="-285750">
              <a:lnSpc>
                <a:spcPct val="150000"/>
              </a:lnSpc>
              <a:buFont typeface="Arial" panose="020B0604020202020204" pitchFamily="34" charset="0"/>
              <a:buChar char="•"/>
            </a:pPr>
            <a:r>
              <a:rPr lang="en-IE" sz="1800" dirty="0" smtClean="0"/>
              <a:t>Application of Pythagoras’ Theorem</a:t>
            </a:r>
          </a:p>
          <a:p>
            <a:pPr marL="514350" indent="-285750">
              <a:lnSpc>
                <a:spcPct val="150000"/>
              </a:lnSpc>
              <a:buFont typeface="Arial" panose="020B0604020202020204" pitchFamily="34" charset="0"/>
              <a:buChar char="•"/>
            </a:pPr>
            <a:r>
              <a:rPr lang="en-IE" sz="1800" dirty="0" smtClean="0"/>
              <a:t>Geometry (Theorems)</a:t>
            </a:r>
            <a:endParaRPr lang="en-IE" sz="1800" dirty="0"/>
          </a:p>
        </p:txBody>
      </p:sp>
      <p:pic>
        <p:nvPicPr>
          <p:cNvPr id="1026" name="Picture 2" descr="File:Proof-Pythagorean-Theorem.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637" y="1697954"/>
            <a:ext cx="3470600" cy="21052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77"/>
        <p:cNvGrpSpPr/>
        <p:nvPr/>
      </p:nvGrpSpPr>
      <p:grpSpPr>
        <a:xfrm>
          <a:off x="0" y="0"/>
          <a:ext cx="0" cy="0"/>
          <a:chOff x="0" y="0"/>
          <a:chExt cx="0" cy="0"/>
        </a:xfrm>
      </p:grpSpPr>
      <p:sp>
        <p:nvSpPr>
          <p:cNvPr id="5278" name="Google Shape;5278;p88"/>
          <p:cNvSpPr txBox="1">
            <a:spLocks noGrp="1"/>
          </p:cNvSpPr>
          <p:nvPr>
            <p:ph type="body" idx="1"/>
          </p:nvPr>
        </p:nvSpPr>
        <p:spPr>
          <a:xfrm>
            <a:off x="386100" y="1697953"/>
            <a:ext cx="7507800" cy="873900"/>
          </a:xfrm>
          <a:prstGeom prst="rect">
            <a:avLst/>
          </a:prstGeom>
        </p:spPr>
        <p:txBody>
          <a:bodyPr spcFirstLastPara="1" wrap="square" lIns="0" tIns="0" rIns="0" bIns="0" anchor="t" anchorCtr="0">
            <a:noAutofit/>
          </a:bodyPr>
          <a:lstStyle/>
          <a:p>
            <a:pPr marL="95250" lvl="0" indent="0" algn="l" rtl="0">
              <a:spcBef>
                <a:spcPts val="300"/>
              </a:spcBef>
              <a:spcAft>
                <a:spcPts val="0"/>
              </a:spcAft>
              <a:buSzPts val="2100"/>
            </a:pPr>
            <a:r>
              <a:rPr lang="en-GB" sz="2100" dirty="0"/>
              <a:t>Write down the coordinates of as many points as possible that are equidistant from the origin?</a:t>
            </a:r>
            <a:endParaRPr sz="2100" dirty="0"/>
          </a:p>
          <a:p>
            <a:pPr marL="0" lvl="0" indent="0" algn="l" rtl="0">
              <a:spcBef>
                <a:spcPts val="300"/>
              </a:spcBef>
              <a:spcAft>
                <a:spcPts val="300"/>
              </a:spcAft>
              <a:buNone/>
            </a:pPr>
            <a:endParaRPr sz="2100" dirty="0"/>
          </a:p>
        </p:txBody>
      </p:sp>
      <p:sp>
        <p:nvSpPr>
          <p:cNvPr id="5279" name="Google Shape;5279;p88"/>
          <p:cNvSpPr txBox="1">
            <a:spLocks noGrp="1"/>
          </p:cNvSpPr>
          <p:nvPr>
            <p:ph type="title"/>
          </p:nvPr>
        </p:nvSpPr>
        <p:spPr>
          <a:xfrm>
            <a:off x="386100" y="673200"/>
            <a:ext cx="5912400" cy="594900"/>
          </a:xfrm>
          <a:prstGeom prst="rect">
            <a:avLst/>
          </a:prstGeom>
        </p:spPr>
        <p:txBody>
          <a:bodyPr spcFirstLastPara="1" wrap="square" lIns="0" tIns="0" rIns="0" bIns="0" anchor="b" anchorCtr="0">
            <a:noAutofit/>
          </a:bodyPr>
          <a:lstStyle/>
          <a:p>
            <a:pPr marL="0" lvl="0" indent="457200" algn="l" rtl="0">
              <a:spcBef>
                <a:spcPts val="0"/>
              </a:spcBef>
              <a:spcAft>
                <a:spcPts val="0"/>
              </a:spcAft>
              <a:buNone/>
            </a:pPr>
            <a:r>
              <a:rPr lang="en-GB" sz="2400" dirty="0" smtClean="0"/>
              <a:t/>
            </a:r>
            <a:br>
              <a:rPr lang="en-GB" sz="2400" dirty="0" smtClean="0"/>
            </a:br>
            <a:r>
              <a:rPr lang="en-GB" sz="2400" dirty="0" smtClean="0"/>
              <a:t>Going </a:t>
            </a:r>
            <a:r>
              <a:rPr lang="en-GB" sz="2400" dirty="0"/>
              <a:t>in circles with Pythagoras</a:t>
            </a:r>
            <a:endParaRPr sz="2400" dirty="0"/>
          </a:p>
        </p:txBody>
      </p:sp>
      <p:pic>
        <p:nvPicPr>
          <p:cNvPr id="5280" name="Google Shape;5280;p88"/>
          <p:cNvPicPr preferRelativeResize="0"/>
          <p:nvPr/>
        </p:nvPicPr>
        <p:blipFill>
          <a:blip r:embed="rId3">
            <a:alphaModFix/>
          </a:blip>
          <a:stretch>
            <a:fillRect/>
          </a:stretch>
        </p:blipFill>
        <p:spPr>
          <a:xfrm>
            <a:off x="3581406" y="2500417"/>
            <a:ext cx="2254767" cy="2266846"/>
          </a:xfrm>
          <a:prstGeom prst="rect">
            <a:avLst/>
          </a:prstGeom>
          <a:noFill/>
          <a:ln>
            <a:noFill/>
          </a:ln>
        </p:spPr>
      </p:pic>
      <p:pic>
        <p:nvPicPr>
          <p:cNvPr id="5281" name="Google Shape;5281;p88">
            <a:hlinkClick r:id="rId4"/>
          </p:cNvPr>
          <p:cNvPicPr preferRelativeResize="0"/>
          <p:nvPr/>
        </p:nvPicPr>
        <p:blipFill>
          <a:blip r:embed="rId5">
            <a:alphaModFix/>
          </a:blip>
          <a:stretch>
            <a:fillRect/>
          </a:stretch>
        </p:blipFill>
        <p:spPr>
          <a:xfrm>
            <a:off x="7893850" y="741325"/>
            <a:ext cx="956625" cy="956625"/>
          </a:xfrm>
          <a:prstGeom prst="rect">
            <a:avLst/>
          </a:prstGeom>
          <a:noFill/>
          <a:ln>
            <a:noFill/>
          </a:ln>
        </p:spPr>
      </p:pic>
      <p:pic>
        <p:nvPicPr>
          <p:cNvPr id="5282" name="Google Shape;5282;p88"/>
          <p:cNvPicPr preferRelativeResize="0"/>
          <p:nvPr/>
        </p:nvPicPr>
        <p:blipFill>
          <a:blip r:embed="rId6">
            <a:alphaModFix/>
          </a:blip>
          <a:stretch>
            <a:fillRect/>
          </a:stretch>
        </p:blipFill>
        <p:spPr>
          <a:xfrm>
            <a:off x="789603" y="2571852"/>
            <a:ext cx="734076" cy="873900"/>
          </a:xfrm>
          <a:prstGeom prst="rect">
            <a:avLst/>
          </a:prstGeom>
          <a:noFill/>
          <a:ln>
            <a:noFill/>
          </a:ln>
        </p:spPr>
      </p:pic>
      <p:sp>
        <p:nvSpPr>
          <p:cNvPr id="5283" name="Google Shape;5283;p88"/>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5</a:t>
            </a:fld>
            <a:endParaRPr/>
          </a:p>
        </p:txBody>
      </p:sp>
    </p:spTree>
    <p:extLst>
      <p:ext uri="{BB962C8B-B14F-4D97-AF65-F5344CB8AC3E}">
        <p14:creationId xmlns:p14="http://schemas.microsoft.com/office/powerpoint/2010/main" val="4014102356"/>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43200000">
                                      <p:cBhvr>
                                        <p:cTn id="6" dur="2000" fill="hold"/>
                                        <p:tgtEl>
                                          <p:spTgt spid="528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87"/>
        <p:cNvGrpSpPr/>
        <p:nvPr/>
      </p:nvGrpSpPr>
      <p:grpSpPr>
        <a:xfrm>
          <a:off x="0" y="0"/>
          <a:ext cx="0" cy="0"/>
          <a:chOff x="0" y="0"/>
          <a:chExt cx="0" cy="0"/>
        </a:xfrm>
      </p:grpSpPr>
      <p:sp>
        <p:nvSpPr>
          <p:cNvPr id="5288" name="Google Shape;5288;p89"/>
          <p:cNvSpPr txBox="1">
            <a:spLocks noGrp="1"/>
          </p:cNvSpPr>
          <p:nvPr>
            <p:ph type="title"/>
          </p:nvPr>
        </p:nvSpPr>
        <p:spPr>
          <a:xfrm>
            <a:off x="386100" y="673200"/>
            <a:ext cx="5912400" cy="594900"/>
          </a:xfrm>
          <a:prstGeom prst="rect">
            <a:avLst/>
          </a:prstGeom>
        </p:spPr>
        <p:txBody>
          <a:bodyPr spcFirstLastPara="1" wrap="square" lIns="0" tIns="0" rIns="0" bIns="0" anchor="b" anchorCtr="0">
            <a:noAutofit/>
          </a:bodyPr>
          <a:lstStyle/>
          <a:p>
            <a:pPr marL="0" lvl="0" indent="457200" algn="l" rtl="0">
              <a:spcBef>
                <a:spcPts val="0"/>
              </a:spcBef>
              <a:spcAft>
                <a:spcPts val="0"/>
              </a:spcAft>
              <a:buNone/>
            </a:pPr>
            <a:r>
              <a:rPr lang="en-GB" sz="2400" dirty="0" smtClean="0"/>
              <a:t/>
            </a:r>
            <a:br>
              <a:rPr lang="en-GB" sz="2400" dirty="0" smtClean="0"/>
            </a:br>
            <a:r>
              <a:rPr lang="en-GB" sz="2400" dirty="0" smtClean="0"/>
              <a:t>Going </a:t>
            </a:r>
            <a:r>
              <a:rPr lang="en-GB" sz="2400" dirty="0"/>
              <a:t>in circles with Pythagoras</a:t>
            </a:r>
            <a:endParaRPr sz="2400" dirty="0"/>
          </a:p>
        </p:txBody>
      </p:sp>
      <p:sp>
        <p:nvSpPr>
          <p:cNvPr id="5289" name="Google Shape;5289;p89"/>
          <p:cNvSpPr txBox="1">
            <a:spLocks noGrp="1"/>
          </p:cNvSpPr>
          <p:nvPr>
            <p:ph type="body" idx="1"/>
          </p:nvPr>
        </p:nvSpPr>
        <p:spPr>
          <a:xfrm>
            <a:off x="386100" y="1697953"/>
            <a:ext cx="7507800" cy="873900"/>
          </a:xfrm>
          <a:prstGeom prst="rect">
            <a:avLst/>
          </a:prstGeom>
        </p:spPr>
        <p:txBody>
          <a:bodyPr spcFirstLastPara="1" wrap="square" lIns="0" tIns="0" rIns="0" bIns="0" anchor="t" anchorCtr="0">
            <a:noAutofit/>
          </a:bodyPr>
          <a:lstStyle/>
          <a:p>
            <a:pPr marL="0" lvl="0" indent="0">
              <a:spcAft>
                <a:spcPts val="300"/>
              </a:spcAft>
            </a:pPr>
            <a:r>
              <a:rPr lang="en-US" sz="2100" dirty="0" smtClean="0"/>
              <a:t>How </a:t>
            </a:r>
            <a:r>
              <a:rPr lang="en-US" sz="2100" dirty="0"/>
              <a:t>would you use this diagram to guide students to the discovery of the equation of a circle when the </a:t>
            </a:r>
            <a:r>
              <a:rPr lang="en-US" sz="2100" dirty="0" err="1"/>
              <a:t>centre</a:t>
            </a:r>
            <a:r>
              <a:rPr lang="en-US" sz="2100" dirty="0"/>
              <a:t> is not at (0, 0)?</a:t>
            </a:r>
            <a:endParaRPr sz="2100" dirty="0"/>
          </a:p>
        </p:txBody>
      </p:sp>
      <p:pic>
        <p:nvPicPr>
          <p:cNvPr id="5290" name="Google Shape;5290;p89">
            <a:hlinkClick r:id="rId3"/>
          </p:cNvPr>
          <p:cNvPicPr preferRelativeResize="0"/>
          <p:nvPr/>
        </p:nvPicPr>
        <p:blipFill>
          <a:blip r:embed="rId4">
            <a:alphaModFix/>
          </a:blip>
          <a:stretch>
            <a:fillRect/>
          </a:stretch>
        </p:blipFill>
        <p:spPr>
          <a:xfrm>
            <a:off x="7893850" y="741325"/>
            <a:ext cx="956625" cy="956625"/>
          </a:xfrm>
          <a:prstGeom prst="rect">
            <a:avLst/>
          </a:prstGeom>
          <a:noFill/>
          <a:ln>
            <a:noFill/>
          </a:ln>
        </p:spPr>
      </p:pic>
      <p:sp>
        <p:nvSpPr>
          <p:cNvPr id="5291" name="Google Shape;5291;p89"/>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6</a:t>
            </a:fld>
            <a:endParaRPr/>
          </a:p>
        </p:txBody>
      </p:sp>
      <p:pic>
        <p:nvPicPr>
          <p:cNvPr id="5292" name="Google Shape;5292;p89"/>
          <p:cNvPicPr preferRelativeResize="0"/>
          <p:nvPr/>
        </p:nvPicPr>
        <p:blipFill>
          <a:blip r:embed="rId5">
            <a:alphaModFix/>
          </a:blip>
          <a:stretch>
            <a:fillRect/>
          </a:stretch>
        </p:blipFill>
        <p:spPr>
          <a:xfrm>
            <a:off x="2380457" y="2536134"/>
            <a:ext cx="2271199" cy="2266848"/>
          </a:xfrm>
          <a:prstGeom prst="rect">
            <a:avLst/>
          </a:prstGeom>
          <a:noFill/>
          <a:ln>
            <a:noFill/>
          </a:ln>
        </p:spPr>
      </p:pic>
      <p:sp>
        <p:nvSpPr>
          <p:cNvPr id="7" name="Google Shape;5289;p89"/>
          <p:cNvSpPr txBox="1">
            <a:spLocks/>
          </p:cNvSpPr>
          <p:nvPr/>
        </p:nvSpPr>
        <p:spPr>
          <a:xfrm>
            <a:off x="6065520" y="2732640"/>
            <a:ext cx="2468460" cy="263946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300"/>
              </a:spcBef>
              <a:spcAft>
                <a:spcPts val="0"/>
              </a:spcAft>
              <a:buClr>
                <a:schemeClr val="dk2"/>
              </a:buClr>
              <a:buSzPts val="1500"/>
              <a:buFont typeface="Arial"/>
              <a:buNone/>
              <a:defRPr sz="15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300"/>
              </a:spcBef>
              <a:spcAft>
                <a:spcPts val="0"/>
              </a:spcAft>
              <a:buClr>
                <a:schemeClr val="dk2"/>
              </a:buClr>
              <a:buSzPts val="1400"/>
              <a:buFont typeface="Arial"/>
              <a:buNone/>
              <a:defRPr sz="1400" b="0" i="0" u="none" strike="noStrike" cap="none">
                <a:solidFill>
                  <a:schemeClr val="dk2"/>
                </a:solidFill>
                <a:latin typeface="Calibri"/>
                <a:ea typeface="Calibri"/>
                <a:cs typeface="Calibri"/>
                <a:sym typeface="Calibri"/>
              </a:defRPr>
            </a:lvl2pPr>
            <a:lvl3pPr marL="1371600" marR="0" lvl="2" indent="-317500" algn="l" rtl="0">
              <a:lnSpc>
                <a:spcPct val="90000"/>
              </a:lnSpc>
              <a:spcBef>
                <a:spcPts val="300"/>
              </a:spcBef>
              <a:spcAft>
                <a:spcPts val="0"/>
              </a:spcAft>
              <a:buClr>
                <a:schemeClr val="accent2"/>
              </a:buClr>
              <a:buSzPts val="1400"/>
              <a:buFont typeface="Arial"/>
              <a:buChar char="•"/>
              <a:defRPr sz="1400" b="1" i="0" u="none" strike="noStrike" cap="none">
                <a:solidFill>
                  <a:schemeClr val="dk2"/>
                </a:solidFill>
                <a:latin typeface="Calibri"/>
                <a:ea typeface="Calibri"/>
                <a:cs typeface="Calibri"/>
                <a:sym typeface="Calibri"/>
              </a:defRPr>
            </a:lvl3pPr>
            <a:lvl4pPr marL="1828800" marR="0" lvl="3" indent="-304800" algn="l" rtl="0">
              <a:lnSpc>
                <a:spcPct val="90000"/>
              </a:lnSpc>
              <a:spcBef>
                <a:spcPts val="300"/>
              </a:spcBef>
              <a:spcAft>
                <a:spcPts val="0"/>
              </a:spcAft>
              <a:buClr>
                <a:schemeClr val="accent2"/>
              </a:buClr>
              <a:buSzPts val="1200"/>
              <a:buFont typeface="Arial"/>
              <a:buChar char="•"/>
              <a:defRPr sz="12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2"/>
              </a:buClr>
              <a:buSzPts val="1500"/>
              <a:buFont typeface="Arial"/>
              <a:buNone/>
              <a:defRPr sz="1500" b="1" i="0" u="none" strike="noStrike" cap="none">
                <a:solidFill>
                  <a:schemeClr val="dk2"/>
                </a:solidFill>
                <a:latin typeface="Calibri"/>
                <a:ea typeface="Calibri"/>
                <a:cs typeface="Calibri"/>
                <a:sym typeface="Calibri"/>
              </a:defRPr>
            </a:lvl5pPr>
            <a:lvl6pPr marL="2743200" marR="0" lvl="5" indent="-317500" algn="l" rtl="0">
              <a:lnSpc>
                <a:spcPct val="90000"/>
              </a:lnSpc>
              <a:spcBef>
                <a:spcPts val="400"/>
              </a:spcBef>
              <a:spcAft>
                <a:spcPts val="0"/>
              </a:spcAft>
              <a:buClr>
                <a:srgbClr val="FF0000"/>
              </a:buClr>
              <a:buSzPts val="1400"/>
              <a:buFont typeface="Arial"/>
              <a:buChar char="•"/>
              <a:defRPr sz="1400" b="0" i="0" u="none" strike="noStrike" cap="none">
                <a:solidFill>
                  <a:srgbClr val="FF0000"/>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pPr marL="95250" indent="0">
              <a:buSzPts val="2100"/>
            </a:pPr>
            <a:r>
              <a:rPr lang="en-US" sz="2100" dirty="0" smtClean="0"/>
              <a:t>Write down the coordinates of as many points as possible that are equidistant from the point (3, 2)?</a:t>
            </a:r>
          </a:p>
          <a:p>
            <a:pPr marL="0" indent="0">
              <a:spcAft>
                <a:spcPts val="300"/>
              </a:spcAft>
            </a:pPr>
            <a:endParaRPr lang="en-US" sz="2100" dirty="0"/>
          </a:p>
        </p:txBody>
      </p:sp>
    </p:spTree>
    <p:extLst>
      <p:ext uri="{BB962C8B-B14F-4D97-AF65-F5344CB8AC3E}">
        <p14:creationId xmlns:p14="http://schemas.microsoft.com/office/powerpoint/2010/main" val="3106487279"/>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296"/>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297" name="Google Shape;5297;p90"/>
              <p:cNvSpPr txBox="1">
                <a:spLocks noGrp="1"/>
              </p:cNvSpPr>
              <p:nvPr>
                <p:ph type="title"/>
              </p:nvPr>
            </p:nvSpPr>
            <p:spPr>
              <a:xfrm>
                <a:off x="129093" y="673200"/>
                <a:ext cx="4279220" cy="594900"/>
              </a:xfrm>
              <a:prstGeom prst="rect">
                <a:avLst/>
              </a:prstGeom>
            </p:spPr>
            <p:txBody>
              <a:bodyPr spcFirstLastPara="1" wrap="square" lIns="0" tIns="0" rIns="0" bIns="0" anchor="b" anchorCtr="0">
                <a:noAutofit/>
              </a:bodyPr>
              <a:lstStyle/>
              <a:p>
                <a:pPr marL="0" lvl="0" indent="457200" algn="l" rtl="0">
                  <a:spcBef>
                    <a:spcPts val="0"/>
                  </a:spcBef>
                  <a:spcAft>
                    <a:spcPts val="0"/>
                  </a:spcAft>
                  <a:buNone/>
                </a:pPr>
                <a14:m>
                  <m:oMathPara xmlns:m="http://schemas.openxmlformats.org/officeDocument/2006/math">
                    <m:oMathParaPr>
                      <m:jc m:val="centerGroup"/>
                    </m:oMathParaPr>
                    <m:oMath xmlns:m="http://schemas.openxmlformats.org/officeDocument/2006/math">
                      <m:sSup>
                        <m:sSupPr>
                          <m:ctrlPr>
                            <a:rPr lang="en-IE" sz="2400" b="1" i="1" smtClean="0">
                              <a:latin typeface="Cambria Math" panose="02040503050406030204" pitchFamily="18" charset="0"/>
                            </a:rPr>
                          </m:ctrlPr>
                        </m:sSupPr>
                        <m:e>
                          <m:d>
                            <m:dPr>
                              <m:ctrlPr>
                                <a:rPr lang="en-IE" sz="2400" b="1" i="1" smtClean="0">
                                  <a:latin typeface="Cambria Math" panose="02040503050406030204" pitchFamily="18" charset="0"/>
                                </a:rPr>
                              </m:ctrlPr>
                            </m:dPr>
                            <m:e>
                              <m:r>
                                <a:rPr lang="en-IE" sz="2400" b="1" i="1" smtClean="0">
                                  <a:latin typeface="Cambria Math" panose="02040503050406030204" pitchFamily="18" charset="0"/>
                                </a:rPr>
                                <m:t>𝒙</m:t>
                              </m:r>
                              <m:r>
                                <a:rPr lang="en-IE" sz="2400" b="1" i="1" smtClean="0">
                                  <a:latin typeface="Cambria Math" panose="02040503050406030204" pitchFamily="18" charset="0"/>
                                </a:rPr>
                                <m:t>−</m:t>
                              </m:r>
                              <m:r>
                                <a:rPr lang="en-IE" sz="2400" b="1" i="1" smtClean="0">
                                  <a:latin typeface="Cambria Math" panose="02040503050406030204" pitchFamily="18" charset="0"/>
                                </a:rPr>
                                <m:t>𝟑</m:t>
                              </m:r>
                            </m:e>
                          </m:d>
                        </m:e>
                        <m:sup>
                          <m:r>
                            <a:rPr lang="en-IE" sz="2400" b="1" i="1" smtClean="0">
                              <a:latin typeface="Cambria Math" panose="02040503050406030204" pitchFamily="18" charset="0"/>
                            </a:rPr>
                            <m:t>𝟐</m:t>
                          </m:r>
                        </m:sup>
                      </m:sSup>
                      <m:r>
                        <a:rPr lang="en-IE" sz="2400" b="1" i="1" smtClean="0">
                          <a:latin typeface="Cambria Math" panose="02040503050406030204" pitchFamily="18" charset="0"/>
                        </a:rPr>
                        <m:t>+</m:t>
                      </m:r>
                      <m:sSup>
                        <m:sSupPr>
                          <m:ctrlPr>
                            <a:rPr lang="en-IE" sz="2400" b="1" i="1" smtClean="0">
                              <a:latin typeface="Cambria Math" panose="02040503050406030204" pitchFamily="18" charset="0"/>
                            </a:rPr>
                          </m:ctrlPr>
                        </m:sSupPr>
                        <m:e>
                          <m:d>
                            <m:dPr>
                              <m:ctrlPr>
                                <a:rPr lang="en-IE" sz="2400" b="1" i="1" smtClean="0">
                                  <a:latin typeface="Cambria Math" panose="02040503050406030204" pitchFamily="18" charset="0"/>
                                </a:rPr>
                              </m:ctrlPr>
                            </m:dPr>
                            <m:e>
                              <m:r>
                                <a:rPr lang="en-IE" sz="2400" b="1" i="1" smtClean="0">
                                  <a:latin typeface="Cambria Math" panose="02040503050406030204" pitchFamily="18" charset="0"/>
                                </a:rPr>
                                <m:t>𝒚</m:t>
                              </m:r>
                              <m:r>
                                <a:rPr lang="en-IE" sz="2400" b="1" i="1" smtClean="0">
                                  <a:latin typeface="Cambria Math" panose="02040503050406030204" pitchFamily="18" charset="0"/>
                                </a:rPr>
                                <m:t>−</m:t>
                              </m:r>
                              <m:r>
                                <a:rPr lang="en-IE" sz="2400" b="1" i="1" smtClean="0">
                                  <a:latin typeface="Cambria Math" panose="02040503050406030204" pitchFamily="18" charset="0"/>
                                </a:rPr>
                                <m:t>𝟐</m:t>
                              </m:r>
                            </m:e>
                          </m:d>
                        </m:e>
                        <m:sup>
                          <m:r>
                            <a:rPr lang="en-IE" sz="2400" b="1" i="1" smtClean="0">
                              <a:latin typeface="Cambria Math" panose="02040503050406030204" pitchFamily="18" charset="0"/>
                            </a:rPr>
                            <m:t>𝟐</m:t>
                          </m:r>
                        </m:sup>
                      </m:sSup>
                      <m:r>
                        <a:rPr lang="en-IE" sz="2400" b="1" i="1" smtClean="0">
                          <a:latin typeface="Cambria Math" panose="02040503050406030204" pitchFamily="18" charset="0"/>
                        </a:rPr>
                        <m:t>=</m:t>
                      </m:r>
                      <m:sSup>
                        <m:sSupPr>
                          <m:ctrlPr>
                            <a:rPr lang="en-IE" sz="2400" b="1" i="1" smtClean="0">
                              <a:latin typeface="Cambria Math" panose="02040503050406030204" pitchFamily="18" charset="0"/>
                            </a:rPr>
                          </m:ctrlPr>
                        </m:sSupPr>
                        <m:e>
                          <m:r>
                            <a:rPr lang="en-IE" sz="2400" b="1" i="1" smtClean="0">
                              <a:latin typeface="Cambria Math" panose="02040503050406030204" pitchFamily="18" charset="0"/>
                            </a:rPr>
                            <m:t>𝟐</m:t>
                          </m:r>
                        </m:e>
                        <m:sup>
                          <m:r>
                            <a:rPr lang="en-IE" sz="2400" b="1" i="1" smtClean="0">
                              <a:latin typeface="Cambria Math" panose="02040503050406030204" pitchFamily="18" charset="0"/>
                            </a:rPr>
                            <m:t>𝟐</m:t>
                          </m:r>
                        </m:sup>
                      </m:sSup>
                    </m:oMath>
                  </m:oMathPara>
                </a14:m>
                <a:endParaRPr sz="2400" dirty="0"/>
              </a:p>
            </p:txBody>
          </p:sp>
        </mc:Choice>
        <mc:Fallback xmlns="">
          <p:sp>
            <p:nvSpPr>
              <p:cNvPr id="5297" name="Google Shape;5297;p90"/>
              <p:cNvSpPr txBox="1">
                <a:spLocks noGrp="1" noRot="1" noChangeAspect="1" noMove="1" noResize="1" noEditPoints="1" noAdjustHandles="1" noChangeArrowheads="1" noChangeShapeType="1" noTextEdit="1"/>
              </p:cNvSpPr>
              <p:nvPr>
                <p:ph type="title"/>
              </p:nvPr>
            </p:nvSpPr>
            <p:spPr>
              <a:xfrm>
                <a:off x="129093" y="673200"/>
                <a:ext cx="4279220" cy="594900"/>
              </a:xfrm>
              <a:prstGeom prst="rect">
                <a:avLst/>
              </a:prstGeom>
              <a:blipFill>
                <a:blip r:embed="rId3"/>
                <a:stretch>
                  <a:fillRect b="-16327"/>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5298" name="Google Shape;5298;p90"/>
              <p:cNvSpPr txBox="1">
                <a:spLocks noGrp="1"/>
              </p:cNvSpPr>
              <p:nvPr>
                <p:ph type="title"/>
              </p:nvPr>
            </p:nvSpPr>
            <p:spPr>
              <a:xfrm>
                <a:off x="4408312" y="673200"/>
                <a:ext cx="4380686" cy="594900"/>
              </a:xfrm>
              <a:prstGeom prst="rect">
                <a:avLst/>
              </a:prstGeom>
            </p:spPr>
            <p:txBody>
              <a:bodyPr spcFirstLastPara="1" wrap="square" lIns="0" tIns="0" rIns="0" bIns="0" anchor="b" anchorCtr="0">
                <a:noAutofit/>
              </a:bodyPr>
              <a:lstStyle/>
              <a:p>
                <a:pPr lvl="0" indent="457200"/>
                <a14:m>
                  <m:oMathPara xmlns:m="http://schemas.openxmlformats.org/officeDocument/2006/math">
                    <m:oMathParaPr>
                      <m:jc m:val="centerGroup"/>
                    </m:oMathParaPr>
                    <m:oMath xmlns:m="http://schemas.openxmlformats.org/officeDocument/2006/math">
                      <m:sSup>
                        <m:sSupPr>
                          <m:ctrlPr>
                            <a:rPr lang="en-IE" sz="2400" i="1" smtClean="0">
                              <a:latin typeface="Cambria Math" panose="02040503050406030204" pitchFamily="18" charset="0"/>
                            </a:rPr>
                          </m:ctrlPr>
                        </m:sSupPr>
                        <m:e>
                          <m:d>
                            <m:dPr>
                              <m:ctrlPr>
                                <a:rPr lang="en-IE" sz="2400" i="1">
                                  <a:latin typeface="Cambria Math" panose="02040503050406030204" pitchFamily="18" charset="0"/>
                                </a:rPr>
                              </m:ctrlPr>
                            </m:dPr>
                            <m:e>
                              <m:r>
                                <a:rPr lang="en-IE" sz="2400" i="1">
                                  <a:latin typeface="Cambria Math" panose="02040503050406030204" pitchFamily="18" charset="0"/>
                                </a:rPr>
                                <m:t>𝒙</m:t>
                              </m:r>
                              <m:r>
                                <a:rPr lang="en-IE" sz="2400" i="1">
                                  <a:latin typeface="Cambria Math" panose="02040503050406030204" pitchFamily="18" charset="0"/>
                                </a:rPr>
                                <m:t>−</m:t>
                              </m:r>
                              <m:r>
                                <a:rPr lang="en-IE" sz="2400" b="1" i="1" smtClean="0">
                                  <a:latin typeface="Cambria Math" panose="02040503050406030204" pitchFamily="18" charset="0"/>
                                </a:rPr>
                                <m:t>𝒉</m:t>
                              </m:r>
                            </m:e>
                          </m:d>
                        </m:e>
                        <m:sup>
                          <m:r>
                            <a:rPr lang="en-IE" sz="2400" i="1">
                              <a:latin typeface="Cambria Math" panose="02040503050406030204" pitchFamily="18" charset="0"/>
                            </a:rPr>
                            <m:t>𝟐</m:t>
                          </m:r>
                        </m:sup>
                      </m:sSup>
                      <m:r>
                        <a:rPr lang="en-IE" sz="2400" i="1">
                          <a:latin typeface="Cambria Math" panose="02040503050406030204" pitchFamily="18" charset="0"/>
                        </a:rPr>
                        <m:t>+</m:t>
                      </m:r>
                      <m:sSup>
                        <m:sSupPr>
                          <m:ctrlPr>
                            <a:rPr lang="en-IE" sz="2400" i="1">
                              <a:latin typeface="Cambria Math" panose="02040503050406030204" pitchFamily="18" charset="0"/>
                            </a:rPr>
                          </m:ctrlPr>
                        </m:sSupPr>
                        <m:e>
                          <m:d>
                            <m:dPr>
                              <m:ctrlPr>
                                <a:rPr lang="en-IE" sz="2400" i="1">
                                  <a:latin typeface="Cambria Math" panose="02040503050406030204" pitchFamily="18" charset="0"/>
                                </a:rPr>
                              </m:ctrlPr>
                            </m:dPr>
                            <m:e>
                              <m:r>
                                <a:rPr lang="en-IE" sz="2400" i="1">
                                  <a:latin typeface="Cambria Math" panose="02040503050406030204" pitchFamily="18" charset="0"/>
                                </a:rPr>
                                <m:t>𝒚</m:t>
                              </m:r>
                              <m:r>
                                <a:rPr lang="en-IE" sz="2400" i="1">
                                  <a:latin typeface="Cambria Math" panose="02040503050406030204" pitchFamily="18" charset="0"/>
                                </a:rPr>
                                <m:t>−</m:t>
                              </m:r>
                              <m:r>
                                <a:rPr lang="en-IE" sz="2400" b="1" i="1" smtClean="0">
                                  <a:latin typeface="Cambria Math" panose="02040503050406030204" pitchFamily="18" charset="0"/>
                                </a:rPr>
                                <m:t>𝒌</m:t>
                              </m:r>
                            </m:e>
                          </m:d>
                        </m:e>
                        <m:sup>
                          <m:r>
                            <a:rPr lang="en-IE" sz="2400" i="1">
                              <a:latin typeface="Cambria Math" panose="02040503050406030204" pitchFamily="18" charset="0"/>
                            </a:rPr>
                            <m:t>𝟐</m:t>
                          </m:r>
                        </m:sup>
                      </m:sSup>
                      <m:r>
                        <a:rPr lang="en-IE" sz="2400" i="1">
                          <a:latin typeface="Cambria Math" panose="02040503050406030204" pitchFamily="18" charset="0"/>
                        </a:rPr>
                        <m:t>=</m:t>
                      </m:r>
                      <m:sSup>
                        <m:sSupPr>
                          <m:ctrlPr>
                            <a:rPr lang="en-IE" sz="2400" i="1">
                              <a:latin typeface="Cambria Math" panose="02040503050406030204" pitchFamily="18" charset="0"/>
                            </a:rPr>
                          </m:ctrlPr>
                        </m:sSupPr>
                        <m:e>
                          <m:r>
                            <a:rPr lang="en-IE" sz="2400" b="1" i="1" smtClean="0">
                              <a:latin typeface="Cambria Math" panose="02040503050406030204" pitchFamily="18" charset="0"/>
                            </a:rPr>
                            <m:t>𝒓</m:t>
                          </m:r>
                        </m:e>
                        <m:sup>
                          <m:r>
                            <a:rPr lang="en-IE" sz="2400" i="1">
                              <a:latin typeface="Cambria Math" panose="02040503050406030204" pitchFamily="18" charset="0"/>
                            </a:rPr>
                            <m:t>𝟐</m:t>
                          </m:r>
                        </m:sup>
                      </m:sSup>
                    </m:oMath>
                  </m:oMathPara>
                </a14:m>
                <a:endParaRPr sz="2400" dirty="0"/>
              </a:p>
            </p:txBody>
          </p:sp>
        </mc:Choice>
        <mc:Fallback xmlns="">
          <p:sp>
            <p:nvSpPr>
              <p:cNvPr id="5298" name="Google Shape;5298;p90"/>
              <p:cNvSpPr txBox="1">
                <a:spLocks noGrp="1" noRot="1" noChangeAspect="1" noMove="1" noResize="1" noEditPoints="1" noAdjustHandles="1" noChangeArrowheads="1" noChangeShapeType="1" noTextEdit="1"/>
              </p:cNvSpPr>
              <p:nvPr>
                <p:ph type="title"/>
              </p:nvPr>
            </p:nvSpPr>
            <p:spPr>
              <a:xfrm>
                <a:off x="4408312" y="673200"/>
                <a:ext cx="4380686" cy="594900"/>
              </a:xfrm>
              <a:prstGeom prst="rect">
                <a:avLst/>
              </a:prstGeom>
              <a:blipFill>
                <a:blip r:embed="rId4"/>
                <a:stretch>
                  <a:fillRect b="-16327"/>
                </a:stretch>
              </a:blipFill>
            </p:spPr>
            <p:txBody>
              <a:bodyPr/>
              <a:lstStyle/>
              <a:p>
                <a:r>
                  <a:rPr lang="en-IE">
                    <a:noFill/>
                  </a:rPr>
                  <a:t> </a:t>
                </a:r>
              </a:p>
            </p:txBody>
          </p:sp>
        </mc:Fallback>
      </mc:AlternateContent>
      <p:pic>
        <p:nvPicPr>
          <p:cNvPr id="5299" name="Google Shape;5299;p90"/>
          <p:cNvPicPr preferRelativeResize="0"/>
          <p:nvPr/>
        </p:nvPicPr>
        <p:blipFill>
          <a:blip r:embed="rId5">
            <a:alphaModFix/>
          </a:blip>
          <a:stretch>
            <a:fillRect/>
          </a:stretch>
        </p:blipFill>
        <p:spPr>
          <a:xfrm>
            <a:off x="4748025" y="1438275"/>
            <a:ext cx="3835784" cy="3705225"/>
          </a:xfrm>
          <a:prstGeom prst="rect">
            <a:avLst/>
          </a:prstGeom>
          <a:noFill/>
          <a:ln>
            <a:noFill/>
          </a:ln>
        </p:spPr>
      </p:pic>
      <p:pic>
        <p:nvPicPr>
          <p:cNvPr id="5300" name="Google Shape;5300;p90"/>
          <p:cNvPicPr preferRelativeResize="0"/>
          <p:nvPr/>
        </p:nvPicPr>
        <p:blipFill>
          <a:blip r:embed="rId6">
            <a:alphaModFix/>
          </a:blip>
          <a:stretch>
            <a:fillRect/>
          </a:stretch>
        </p:blipFill>
        <p:spPr>
          <a:xfrm>
            <a:off x="379238" y="1438263"/>
            <a:ext cx="4029075" cy="3705225"/>
          </a:xfrm>
          <a:prstGeom prst="rect">
            <a:avLst/>
          </a:prstGeom>
          <a:noFill/>
          <a:ln>
            <a:noFill/>
          </a:ln>
        </p:spPr>
      </p:pic>
      <p:sp>
        <p:nvSpPr>
          <p:cNvPr id="5301" name="Google Shape;5301;p90"/>
          <p:cNvSpPr txBox="1"/>
          <p:nvPr/>
        </p:nvSpPr>
        <p:spPr>
          <a:xfrm>
            <a:off x="2398425" y="3233775"/>
            <a:ext cx="827400" cy="44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dirty="0">
                <a:solidFill>
                  <a:srgbClr val="FF0000"/>
                </a:solidFill>
                <a:latin typeface="Cambria Math" panose="02040503050406030204" pitchFamily="18" charset="0"/>
                <a:ea typeface="Cambria Math" panose="02040503050406030204" pitchFamily="18" charset="0"/>
              </a:rPr>
              <a:t>x - 3</a:t>
            </a:r>
            <a:endParaRPr sz="1800" b="1" dirty="0">
              <a:solidFill>
                <a:srgbClr val="FF0000"/>
              </a:solidFill>
              <a:latin typeface="Cambria Math" panose="02040503050406030204" pitchFamily="18" charset="0"/>
              <a:ea typeface="Cambria Math" panose="02040503050406030204" pitchFamily="18" charset="0"/>
            </a:endParaRPr>
          </a:p>
        </p:txBody>
      </p:sp>
      <p:sp>
        <p:nvSpPr>
          <p:cNvPr id="5302" name="Google Shape;5302;p90"/>
          <p:cNvSpPr txBox="1"/>
          <p:nvPr/>
        </p:nvSpPr>
        <p:spPr>
          <a:xfrm>
            <a:off x="3297450" y="2571750"/>
            <a:ext cx="827400" cy="44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dirty="0">
                <a:solidFill>
                  <a:srgbClr val="FF0000"/>
                </a:solidFill>
                <a:latin typeface="Cambria Math" panose="02040503050406030204" pitchFamily="18" charset="0"/>
                <a:ea typeface="Cambria Math" panose="02040503050406030204" pitchFamily="18" charset="0"/>
              </a:rPr>
              <a:t>y - 2</a:t>
            </a:r>
            <a:endParaRPr sz="1800" b="1" dirty="0">
              <a:solidFill>
                <a:srgbClr val="FF0000"/>
              </a:solidFill>
              <a:latin typeface="Cambria Math" panose="02040503050406030204" pitchFamily="18" charset="0"/>
              <a:ea typeface="Cambria Math" panose="02040503050406030204" pitchFamily="18" charset="0"/>
            </a:endParaRPr>
          </a:p>
        </p:txBody>
      </p:sp>
      <p:sp>
        <p:nvSpPr>
          <p:cNvPr id="5303" name="Google Shape;5303;p90"/>
          <p:cNvSpPr txBox="1"/>
          <p:nvPr/>
        </p:nvSpPr>
        <p:spPr>
          <a:xfrm>
            <a:off x="6989350" y="3233775"/>
            <a:ext cx="827400" cy="44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rgbClr val="FF0000"/>
                </a:solidFill>
                <a:latin typeface="Cambria Math" panose="02040503050406030204" pitchFamily="18" charset="0"/>
                <a:ea typeface="Cambria Math" panose="02040503050406030204" pitchFamily="18" charset="0"/>
              </a:rPr>
              <a:t>x - h</a:t>
            </a:r>
            <a:endParaRPr sz="1800" b="1">
              <a:solidFill>
                <a:srgbClr val="FF0000"/>
              </a:solidFill>
              <a:latin typeface="Cambria Math" panose="02040503050406030204" pitchFamily="18" charset="0"/>
              <a:ea typeface="Cambria Math" panose="02040503050406030204" pitchFamily="18" charset="0"/>
            </a:endParaRPr>
          </a:p>
        </p:txBody>
      </p:sp>
      <p:sp>
        <p:nvSpPr>
          <p:cNvPr id="5304" name="Google Shape;5304;p90"/>
          <p:cNvSpPr txBox="1"/>
          <p:nvPr/>
        </p:nvSpPr>
        <p:spPr>
          <a:xfrm>
            <a:off x="7803850" y="2501800"/>
            <a:ext cx="827400" cy="44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dirty="0">
                <a:solidFill>
                  <a:srgbClr val="FF0000"/>
                </a:solidFill>
                <a:latin typeface="Cambria Math" panose="02040503050406030204" pitchFamily="18" charset="0"/>
                <a:ea typeface="Cambria Math" panose="02040503050406030204" pitchFamily="18" charset="0"/>
              </a:rPr>
              <a:t>y</a:t>
            </a:r>
            <a:r>
              <a:rPr lang="en-GB" sz="1800" b="1" dirty="0" smtClean="0">
                <a:solidFill>
                  <a:srgbClr val="FF0000"/>
                </a:solidFill>
                <a:latin typeface="Cambria Math" panose="02040503050406030204" pitchFamily="18" charset="0"/>
                <a:ea typeface="Cambria Math" panose="02040503050406030204" pitchFamily="18" charset="0"/>
              </a:rPr>
              <a:t> </a:t>
            </a:r>
            <a:r>
              <a:rPr lang="en-GB" sz="1800" b="1" dirty="0">
                <a:solidFill>
                  <a:srgbClr val="FF0000"/>
                </a:solidFill>
                <a:latin typeface="Cambria Math" panose="02040503050406030204" pitchFamily="18" charset="0"/>
                <a:ea typeface="Cambria Math" panose="02040503050406030204" pitchFamily="18" charset="0"/>
              </a:rPr>
              <a:t>- k</a:t>
            </a:r>
            <a:endParaRPr sz="1800" b="1" dirty="0">
              <a:solidFill>
                <a:srgbClr val="FF0000"/>
              </a:solidFill>
              <a:latin typeface="Cambria Math" panose="02040503050406030204" pitchFamily="18" charset="0"/>
              <a:ea typeface="Cambria Math" panose="02040503050406030204" pitchFamily="18" charset="0"/>
            </a:endParaRPr>
          </a:p>
        </p:txBody>
      </p:sp>
      <p:sp>
        <p:nvSpPr>
          <p:cNvPr id="5305" name="Google Shape;5305;p90"/>
          <p:cNvSpPr txBox="1"/>
          <p:nvPr/>
        </p:nvSpPr>
        <p:spPr>
          <a:xfrm>
            <a:off x="6924375" y="2349000"/>
            <a:ext cx="345300" cy="44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dirty="0">
                <a:solidFill>
                  <a:srgbClr val="FF0000"/>
                </a:solidFill>
                <a:latin typeface="Cambria Math" panose="02040503050406030204" pitchFamily="18" charset="0"/>
                <a:ea typeface="Cambria Math" panose="02040503050406030204" pitchFamily="18" charset="0"/>
              </a:rPr>
              <a:t>r</a:t>
            </a:r>
            <a:endParaRPr sz="1800" b="1" dirty="0">
              <a:solidFill>
                <a:srgbClr val="FF0000"/>
              </a:solidFill>
              <a:latin typeface="Cambria Math" panose="02040503050406030204" pitchFamily="18" charset="0"/>
              <a:ea typeface="Cambria Math" panose="02040503050406030204" pitchFamily="18" charset="0"/>
            </a:endParaRPr>
          </a:p>
        </p:txBody>
      </p:sp>
      <p:sp>
        <p:nvSpPr>
          <p:cNvPr id="5306" name="Google Shape;5306;p90"/>
          <p:cNvSpPr txBox="1"/>
          <p:nvPr/>
        </p:nvSpPr>
        <p:spPr>
          <a:xfrm>
            <a:off x="2531650" y="2297700"/>
            <a:ext cx="345300" cy="44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dirty="0">
                <a:solidFill>
                  <a:srgbClr val="FF0000"/>
                </a:solidFill>
                <a:latin typeface="Cambria Math" panose="02040503050406030204" pitchFamily="18" charset="0"/>
                <a:ea typeface="Cambria Math" panose="02040503050406030204" pitchFamily="18" charset="0"/>
              </a:rPr>
              <a:t>2</a:t>
            </a:r>
            <a:endParaRPr sz="1800" b="1" dirty="0">
              <a:solidFill>
                <a:srgbClr val="FF0000"/>
              </a:solidFill>
              <a:latin typeface="Cambria Math" panose="02040503050406030204" pitchFamily="18" charset="0"/>
              <a:ea typeface="Cambria Math" panose="02040503050406030204" pitchFamily="18" charset="0"/>
            </a:endParaRPr>
          </a:p>
        </p:txBody>
      </p:sp>
      <p:sp>
        <p:nvSpPr>
          <p:cNvPr id="5307" name="Google Shape;5307;p90"/>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7</a:t>
            </a:fld>
            <a:endParaRPr/>
          </a:p>
        </p:txBody>
      </p:sp>
      <p:sp>
        <p:nvSpPr>
          <p:cNvPr id="5308" name="Google Shape;5308;p90"/>
          <p:cNvSpPr/>
          <p:nvPr/>
        </p:nvSpPr>
        <p:spPr>
          <a:xfrm flipH="1">
            <a:off x="2345850" y="2164275"/>
            <a:ext cx="951600" cy="1069500"/>
          </a:xfrm>
          <a:prstGeom prst="rtTriangle">
            <a:avLst/>
          </a:prstGeom>
          <a:noFill/>
          <a:ln w="38100" cap="flat" cmpd="sng">
            <a:solidFill>
              <a:srgbClr val="FF00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9" name="Google Shape;5309;p90"/>
          <p:cNvSpPr/>
          <p:nvPr/>
        </p:nvSpPr>
        <p:spPr>
          <a:xfrm flipH="1">
            <a:off x="6705250" y="2164275"/>
            <a:ext cx="1111500" cy="1069500"/>
          </a:xfrm>
          <a:prstGeom prst="rtTriangle">
            <a:avLst/>
          </a:prstGeom>
          <a:noFill/>
          <a:ln w="38100" cap="flat" cmpd="sng">
            <a:solidFill>
              <a:srgbClr val="FF00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297;p90"/>
          <p:cNvSpPr txBox="1">
            <a:spLocks/>
          </p:cNvSpPr>
          <p:nvPr/>
        </p:nvSpPr>
        <p:spPr>
          <a:xfrm>
            <a:off x="576349" y="205587"/>
            <a:ext cx="7330521" cy="5949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2"/>
              </a:buClr>
              <a:buSzPts val="2100"/>
              <a:buFont typeface="Calibri"/>
              <a:buNone/>
              <a:defRPr sz="2100" b="1"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indent="457200"/>
            <a:endParaRPr lang="en-IE" sz="2400" dirty="0" smtClean="0"/>
          </a:p>
          <a:p>
            <a:pPr indent="457200"/>
            <a:endParaRPr lang="en-IE" sz="2400" dirty="0" smtClean="0"/>
          </a:p>
          <a:p>
            <a:pPr indent="457200"/>
            <a:endParaRPr lang="en-IE" sz="2400" dirty="0"/>
          </a:p>
          <a:p>
            <a:pPr indent="457200"/>
            <a:endParaRPr lang="en-IE" sz="2400" dirty="0" smtClean="0"/>
          </a:p>
          <a:p>
            <a:pPr indent="457200"/>
            <a:endParaRPr lang="en-IE" sz="2400" dirty="0"/>
          </a:p>
          <a:p>
            <a:pPr indent="457200"/>
            <a:endParaRPr lang="en-IE" sz="2400" dirty="0" smtClean="0"/>
          </a:p>
          <a:p>
            <a:pPr indent="457200"/>
            <a:endParaRPr lang="en-IE" sz="2400" dirty="0"/>
          </a:p>
          <a:p>
            <a:pPr indent="457200" algn="ctr"/>
            <a:r>
              <a:rPr lang="en-IE" sz="2400" dirty="0" smtClean="0"/>
              <a:t>Co-ordinate Geometry – Equation of a Circle</a:t>
            </a:r>
            <a:endParaRPr lang="en-IE" sz="2400" dirty="0"/>
          </a:p>
        </p:txBody>
      </p:sp>
    </p:spTree>
    <p:extLst>
      <p:ext uri="{BB962C8B-B14F-4D97-AF65-F5344CB8AC3E}">
        <p14:creationId xmlns:p14="http://schemas.microsoft.com/office/powerpoint/2010/main" val="1872444128"/>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301"/>
                                        </p:tgtEl>
                                        <p:attrNameLst>
                                          <p:attrName>style.visibility</p:attrName>
                                        </p:attrNameLst>
                                      </p:cBhvr>
                                      <p:to>
                                        <p:strVal val="visible"/>
                                      </p:to>
                                    </p:set>
                                    <p:animEffect transition="in" filter="circle(in)">
                                      <p:cBhvr>
                                        <p:cTn id="7" dur="2000"/>
                                        <p:tgtEl>
                                          <p:spTgt spid="5301"/>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5302"/>
                                        </p:tgtEl>
                                        <p:attrNameLst>
                                          <p:attrName>style.visibility</p:attrName>
                                        </p:attrNameLst>
                                      </p:cBhvr>
                                      <p:to>
                                        <p:strVal val="visible"/>
                                      </p:to>
                                    </p:set>
                                    <p:animEffect transition="in" filter="circle(in)">
                                      <p:cBhvr>
                                        <p:cTn id="10" dur="2000"/>
                                        <p:tgtEl>
                                          <p:spTgt spid="5302"/>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5306"/>
                                        </p:tgtEl>
                                        <p:attrNameLst>
                                          <p:attrName>style.visibility</p:attrName>
                                        </p:attrNameLst>
                                      </p:cBhvr>
                                      <p:to>
                                        <p:strVal val="visible"/>
                                      </p:to>
                                    </p:set>
                                    <p:animEffect transition="in" filter="circle(in)">
                                      <p:cBhvr>
                                        <p:cTn id="13" dur="2000"/>
                                        <p:tgtEl>
                                          <p:spTgt spid="5306"/>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5308"/>
                                        </p:tgtEl>
                                        <p:attrNameLst>
                                          <p:attrName>style.visibility</p:attrName>
                                        </p:attrNameLst>
                                      </p:cBhvr>
                                      <p:to>
                                        <p:strVal val="visible"/>
                                      </p:to>
                                    </p:set>
                                    <p:animEffect transition="in" filter="circle(in)">
                                      <p:cBhvr>
                                        <p:cTn id="16" dur="2000"/>
                                        <p:tgtEl>
                                          <p:spTgt spid="5308"/>
                                        </p:tgtEl>
                                      </p:cBhvr>
                                    </p:animEffect>
                                  </p:childTnLst>
                                </p:cTn>
                              </p:par>
                              <p:par>
                                <p:cTn id="17" presetID="6" presetClass="entr" presetSubtype="16" fill="hold" nodeType="withEffect">
                                  <p:stCondLst>
                                    <p:cond delay="0"/>
                                  </p:stCondLst>
                                  <p:childTnLst>
                                    <p:set>
                                      <p:cBhvr>
                                        <p:cTn id="18" dur="1" fill="hold">
                                          <p:stCondLst>
                                            <p:cond delay="0"/>
                                          </p:stCondLst>
                                        </p:cTn>
                                        <p:tgtEl>
                                          <p:spTgt spid="5300"/>
                                        </p:tgtEl>
                                        <p:attrNameLst>
                                          <p:attrName>style.visibility</p:attrName>
                                        </p:attrNameLst>
                                      </p:cBhvr>
                                      <p:to>
                                        <p:strVal val="visible"/>
                                      </p:to>
                                    </p:set>
                                    <p:animEffect transition="in" filter="circle(in)">
                                      <p:cBhvr>
                                        <p:cTn id="19" dur="2000"/>
                                        <p:tgtEl>
                                          <p:spTgt spid="5300"/>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5297"/>
                                        </p:tgtEl>
                                        <p:attrNameLst>
                                          <p:attrName>style.visibility</p:attrName>
                                        </p:attrNameLst>
                                      </p:cBhvr>
                                      <p:to>
                                        <p:strVal val="visible"/>
                                      </p:to>
                                    </p:set>
                                    <p:animEffect transition="in" filter="circle(in)">
                                      <p:cBhvr>
                                        <p:cTn id="22" dur="2000"/>
                                        <p:tgtEl>
                                          <p:spTgt spid="529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299"/>
                                        </p:tgtEl>
                                        <p:attrNameLst>
                                          <p:attrName>style.visibility</p:attrName>
                                        </p:attrNameLst>
                                      </p:cBhvr>
                                      <p:to>
                                        <p:strVal val="visible"/>
                                      </p:to>
                                    </p:set>
                                    <p:animEffect transition="in" filter="circle(in)">
                                      <p:cBhvr>
                                        <p:cTn id="27" dur="2000"/>
                                        <p:tgtEl>
                                          <p:spTgt spid="5299"/>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5303"/>
                                        </p:tgtEl>
                                        <p:attrNameLst>
                                          <p:attrName>style.visibility</p:attrName>
                                        </p:attrNameLst>
                                      </p:cBhvr>
                                      <p:to>
                                        <p:strVal val="visible"/>
                                      </p:to>
                                    </p:set>
                                    <p:animEffect transition="in" filter="circle(in)">
                                      <p:cBhvr>
                                        <p:cTn id="30" dur="2000"/>
                                        <p:tgtEl>
                                          <p:spTgt spid="5303"/>
                                        </p:tgtEl>
                                      </p:cBhvr>
                                    </p:animEffect>
                                  </p:childTnLst>
                                </p:cTn>
                              </p:par>
                              <p:par>
                                <p:cTn id="31" presetID="6" presetClass="entr" presetSubtype="16" fill="hold" grpId="0" nodeType="withEffect">
                                  <p:stCondLst>
                                    <p:cond delay="0"/>
                                  </p:stCondLst>
                                  <p:childTnLst>
                                    <p:set>
                                      <p:cBhvr>
                                        <p:cTn id="32" dur="1" fill="hold">
                                          <p:stCondLst>
                                            <p:cond delay="0"/>
                                          </p:stCondLst>
                                        </p:cTn>
                                        <p:tgtEl>
                                          <p:spTgt spid="5304"/>
                                        </p:tgtEl>
                                        <p:attrNameLst>
                                          <p:attrName>style.visibility</p:attrName>
                                        </p:attrNameLst>
                                      </p:cBhvr>
                                      <p:to>
                                        <p:strVal val="visible"/>
                                      </p:to>
                                    </p:set>
                                    <p:animEffect transition="in" filter="circle(in)">
                                      <p:cBhvr>
                                        <p:cTn id="33" dur="2000"/>
                                        <p:tgtEl>
                                          <p:spTgt spid="5304"/>
                                        </p:tgtEl>
                                      </p:cBhvr>
                                    </p:animEffect>
                                  </p:childTnLst>
                                </p:cTn>
                              </p:par>
                              <p:par>
                                <p:cTn id="34" presetID="6" presetClass="entr" presetSubtype="16" fill="hold" grpId="0" nodeType="withEffect">
                                  <p:stCondLst>
                                    <p:cond delay="0"/>
                                  </p:stCondLst>
                                  <p:childTnLst>
                                    <p:set>
                                      <p:cBhvr>
                                        <p:cTn id="35" dur="1" fill="hold">
                                          <p:stCondLst>
                                            <p:cond delay="0"/>
                                          </p:stCondLst>
                                        </p:cTn>
                                        <p:tgtEl>
                                          <p:spTgt spid="5305"/>
                                        </p:tgtEl>
                                        <p:attrNameLst>
                                          <p:attrName>style.visibility</p:attrName>
                                        </p:attrNameLst>
                                      </p:cBhvr>
                                      <p:to>
                                        <p:strVal val="visible"/>
                                      </p:to>
                                    </p:set>
                                    <p:animEffect transition="in" filter="circle(in)">
                                      <p:cBhvr>
                                        <p:cTn id="36" dur="2000"/>
                                        <p:tgtEl>
                                          <p:spTgt spid="5305"/>
                                        </p:tgtEl>
                                      </p:cBhvr>
                                    </p:animEffect>
                                  </p:childTnLst>
                                </p:cTn>
                              </p:par>
                              <p:par>
                                <p:cTn id="37" presetID="6" presetClass="entr" presetSubtype="16" fill="hold" grpId="0" nodeType="withEffect">
                                  <p:stCondLst>
                                    <p:cond delay="0"/>
                                  </p:stCondLst>
                                  <p:childTnLst>
                                    <p:set>
                                      <p:cBhvr>
                                        <p:cTn id="38" dur="1" fill="hold">
                                          <p:stCondLst>
                                            <p:cond delay="0"/>
                                          </p:stCondLst>
                                        </p:cTn>
                                        <p:tgtEl>
                                          <p:spTgt spid="5309"/>
                                        </p:tgtEl>
                                        <p:attrNameLst>
                                          <p:attrName>style.visibility</p:attrName>
                                        </p:attrNameLst>
                                      </p:cBhvr>
                                      <p:to>
                                        <p:strVal val="visible"/>
                                      </p:to>
                                    </p:set>
                                    <p:animEffect transition="in" filter="circle(in)">
                                      <p:cBhvr>
                                        <p:cTn id="39" dur="2000"/>
                                        <p:tgtEl>
                                          <p:spTgt spid="5309"/>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5298"/>
                                        </p:tgtEl>
                                        <p:attrNameLst>
                                          <p:attrName>style.visibility</p:attrName>
                                        </p:attrNameLst>
                                      </p:cBhvr>
                                      <p:to>
                                        <p:strVal val="visible"/>
                                      </p:to>
                                    </p:set>
                                    <p:animEffect transition="in" filter="circle(in)">
                                      <p:cBhvr>
                                        <p:cTn id="42" dur="2000"/>
                                        <p:tgtEl>
                                          <p:spTgt spid="5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97" grpId="0"/>
      <p:bldP spid="5298" grpId="0"/>
      <p:bldP spid="5301" grpId="0"/>
      <p:bldP spid="5302" grpId="0"/>
      <p:bldP spid="5303" grpId="0"/>
      <p:bldP spid="5304" grpId="0"/>
      <p:bldP spid="5305" grpId="0"/>
      <p:bldP spid="5306" grpId="0"/>
      <p:bldP spid="5308" grpId="0" animBg="1"/>
      <p:bldP spid="530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13"/>
        <p:cNvGrpSpPr/>
        <p:nvPr/>
      </p:nvGrpSpPr>
      <p:grpSpPr>
        <a:xfrm>
          <a:off x="0" y="0"/>
          <a:ext cx="0" cy="0"/>
          <a:chOff x="0" y="0"/>
          <a:chExt cx="0" cy="0"/>
        </a:xfrm>
      </p:grpSpPr>
      <p:pic>
        <p:nvPicPr>
          <p:cNvPr id="5316" name="Google Shape;5316;p91"/>
          <p:cNvPicPr preferRelativeResize="0"/>
          <p:nvPr/>
        </p:nvPicPr>
        <p:blipFill>
          <a:blip r:embed="rId3">
            <a:alphaModFix/>
          </a:blip>
          <a:stretch>
            <a:fillRect/>
          </a:stretch>
        </p:blipFill>
        <p:spPr>
          <a:xfrm>
            <a:off x="415156" y="1349075"/>
            <a:ext cx="3691962" cy="3570600"/>
          </a:xfrm>
          <a:prstGeom prst="rect">
            <a:avLst/>
          </a:prstGeom>
          <a:noFill/>
          <a:ln>
            <a:noFill/>
          </a:ln>
        </p:spPr>
      </p:pic>
      <p:grpSp>
        <p:nvGrpSpPr>
          <p:cNvPr id="5317" name="Google Shape;5317;p91"/>
          <p:cNvGrpSpPr/>
          <p:nvPr/>
        </p:nvGrpSpPr>
        <p:grpSpPr>
          <a:xfrm>
            <a:off x="2260908" y="1928875"/>
            <a:ext cx="1083600" cy="1285750"/>
            <a:chOff x="2250150" y="1940725"/>
            <a:chExt cx="1083600" cy="1285750"/>
          </a:xfrm>
        </p:grpSpPr>
        <p:sp>
          <p:nvSpPr>
            <p:cNvPr id="5318" name="Google Shape;5318;p91"/>
            <p:cNvSpPr/>
            <p:nvPr/>
          </p:nvSpPr>
          <p:spPr>
            <a:xfrm flipH="1">
              <a:off x="2250150" y="1940725"/>
              <a:ext cx="1083600" cy="1178700"/>
            </a:xfrm>
            <a:prstGeom prst="rtTriangl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9" name="Google Shape;5319;p91"/>
            <p:cNvSpPr txBox="1"/>
            <p:nvPr/>
          </p:nvSpPr>
          <p:spPr>
            <a:xfrm>
              <a:off x="2345550" y="2786075"/>
              <a:ext cx="345300" cy="44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𝜭</a:t>
              </a:r>
              <a:endParaRPr/>
            </a:p>
          </p:txBody>
        </p:sp>
      </p:grpSp>
      <p:sp>
        <p:nvSpPr>
          <p:cNvPr id="5321" name="Google Shape;5321;p91"/>
          <p:cNvSpPr txBox="1"/>
          <p:nvPr/>
        </p:nvSpPr>
        <p:spPr>
          <a:xfrm>
            <a:off x="2701558" y="3036100"/>
            <a:ext cx="333300" cy="36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i="1">
                <a:latin typeface="Cambria Math" panose="02040503050406030204" pitchFamily="18" charset="0"/>
                <a:ea typeface="Cambria Math" panose="02040503050406030204" pitchFamily="18" charset="0"/>
              </a:rPr>
              <a:t>a</a:t>
            </a:r>
            <a:endParaRPr b="1" i="1">
              <a:latin typeface="Cambria Math" panose="02040503050406030204" pitchFamily="18" charset="0"/>
              <a:ea typeface="Cambria Math" panose="02040503050406030204" pitchFamily="18" charset="0"/>
            </a:endParaRPr>
          </a:p>
        </p:txBody>
      </p:sp>
      <p:sp>
        <p:nvSpPr>
          <p:cNvPr id="5322" name="Google Shape;5322;p91"/>
          <p:cNvSpPr txBox="1"/>
          <p:nvPr/>
        </p:nvSpPr>
        <p:spPr>
          <a:xfrm>
            <a:off x="3282583" y="2486050"/>
            <a:ext cx="333300" cy="36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i="1">
                <a:latin typeface="Cambria Math" panose="02040503050406030204" pitchFamily="18" charset="0"/>
                <a:ea typeface="Cambria Math" panose="02040503050406030204" pitchFamily="18" charset="0"/>
              </a:rPr>
              <a:t>o</a:t>
            </a:r>
            <a:endParaRPr b="1" i="1">
              <a:latin typeface="Cambria Math" panose="02040503050406030204" pitchFamily="18" charset="0"/>
              <a:ea typeface="Cambria Math" panose="02040503050406030204" pitchFamily="18" charset="0"/>
            </a:endParaRPr>
          </a:p>
        </p:txBody>
      </p:sp>
      <p:sp>
        <p:nvSpPr>
          <p:cNvPr id="5323" name="Google Shape;5323;p91"/>
          <p:cNvSpPr txBox="1"/>
          <p:nvPr/>
        </p:nvSpPr>
        <p:spPr>
          <a:xfrm>
            <a:off x="2518208" y="2269350"/>
            <a:ext cx="333300" cy="36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i="1" dirty="0">
                <a:latin typeface="Cambria Math" panose="02040503050406030204" pitchFamily="18" charset="0"/>
                <a:ea typeface="Cambria Math" panose="02040503050406030204" pitchFamily="18" charset="0"/>
              </a:rPr>
              <a:t>h</a:t>
            </a:r>
            <a:endParaRPr b="1" i="1" dirty="0">
              <a:latin typeface="Cambria Math" panose="02040503050406030204" pitchFamily="18" charset="0"/>
              <a:ea typeface="Cambria Math" panose="02040503050406030204" pitchFamily="18" charset="0"/>
            </a:endParaRPr>
          </a:p>
        </p:txBody>
      </p:sp>
      <p:sp>
        <p:nvSpPr>
          <p:cNvPr id="5327" name="Google Shape;5327;p91"/>
          <p:cNvSpPr txBox="1"/>
          <p:nvPr/>
        </p:nvSpPr>
        <p:spPr>
          <a:xfrm>
            <a:off x="2518208" y="3214625"/>
            <a:ext cx="821400" cy="36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GB" b="1" dirty="0" smtClean="0">
                <a:latin typeface="Cambria Math" panose="02040503050406030204" pitchFamily="18" charset="0"/>
                <a:ea typeface="Cambria Math" panose="02040503050406030204" pitchFamily="18" charset="0"/>
              </a:rPr>
              <a:t>Cos 𝜭</a:t>
            </a:r>
            <a:endParaRPr dirty="0">
              <a:latin typeface="Cambria Math" panose="02040503050406030204" pitchFamily="18" charset="0"/>
              <a:ea typeface="Cambria Math" panose="02040503050406030204" pitchFamily="18" charset="0"/>
            </a:endParaRPr>
          </a:p>
        </p:txBody>
      </p:sp>
      <p:sp>
        <p:nvSpPr>
          <p:cNvPr id="5328" name="Google Shape;5328;p91"/>
          <p:cNvSpPr txBox="1"/>
          <p:nvPr/>
        </p:nvSpPr>
        <p:spPr>
          <a:xfrm>
            <a:off x="3282583" y="2649175"/>
            <a:ext cx="821400" cy="36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dirty="0" smtClean="0">
                <a:latin typeface="Cambria Math" panose="02040503050406030204" pitchFamily="18" charset="0"/>
                <a:ea typeface="Cambria Math" panose="02040503050406030204" pitchFamily="18" charset="0"/>
              </a:rPr>
              <a:t>Sin 𝜭</a:t>
            </a:r>
            <a:endParaRPr dirty="0">
              <a:latin typeface="Cambria Math" panose="02040503050406030204" pitchFamily="18" charset="0"/>
              <a:ea typeface="Cambria Math" panose="02040503050406030204" pitchFamily="18" charset="0"/>
            </a:endParaRPr>
          </a:p>
        </p:txBody>
      </p:sp>
      <p:sp>
        <p:nvSpPr>
          <p:cNvPr id="5314" name="Google Shape;5314;p91"/>
          <p:cNvSpPr txBox="1">
            <a:spLocks noGrp="1"/>
          </p:cNvSpPr>
          <p:nvPr>
            <p:ph type="title"/>
          </p:nvPr>
        </p:nvSpPr>
        <p:spPr>
          <a:xfrm>
            <a:off x="576350" y="404825"/>
            <a:ext cx="8055000" cy="863400"/>
          </a:xfrm>
          <a:prstGeom prst="rect">
            <a:avLst/>
          </a:prstGeom>
        </p:spPr>
        <p:txBody>
          <a:bodyPr spcFirstLastPara="1" wrap="square" lIns="0" tIns="0" rIns="0" bIns="0" anchor="b" anchorCtr="0">
            <a:noAutofit/>
          </a:bodyPr>
          <a:lstStyle/>
          <a:p>
            <a:pPr marL="457200" lvl="0" indent="0" algn="l" rtl="0">
              <a:spcBef>
                <a:spcPts val="0"/>
              </a:spcBef>
              <a:spcAft>
                <a:spcPts val="0"/>
              </a:spcAft>
              <a:buNone/>
            </a:pPr>
            <a:r>
              <a:rPr lang="en-GB" sz="2400" dirty="0" smtClean="0"/>
              <a:t/>
            </a:r>
            <a:br>
              <a:rPr lang="en-GB" sz="2400" dirty="0" smtClean="0"/>
            </a:br>
            <a:r>
              <a:rPr lang="en-GB" sz="2400" dirty="0"/>
              <a:t/>
            </a:r>
            <a:br>
              <a:rPr lang="en-GB" sz="2400" dirty="0"/>
            </a:br>
            <a:r>
              <a:rPr lang="en-GB" sz="2400" dirty="0" smtClean="0"/>
              <a:t/>
            </a:r>
            <a:br>
              <a:rPr lang="en-GB" sz="2400" dirty="0" smtClean="0"/>
            </a:br>
            <a:r>
              <a:rPr lang="en-GB" sz="2400" dirty="0"/>
              <a:t/>
            </a:r>
            <a:br>
              <a:rPr lang="en-GB" sz="2400" dirty="0"/>
            </a:br>
            <a:r>
              <a:rPr lang="en-GB" sz="2400" dirty="0" smtClean="0"/>
              <a:t/>
            </a:r>
            <a:br>
              <a:rPr lang="en-GB" sz="2400" dirty="0" smtClean="0"/>
            </a:br>
            <a:r>
              <a:rPr lang="en-GB" sz="2400" dirty="0"/>
              <a:t/>
            </a:r>
            <a:br>
              <a:rPr lang="en-GB" sz="2400" dirty="0"/>
            </a:br>
            <a:r>
              <a:rPr lang="en-GB" sz="2400" dirty="0" smtClean="0"/>
              <a:t/>
            </a:r>
            <a:br>
              <a:rPr lang="en-GB" sz="2400" dirty="0" smtClean="0"/>
            </a:br>
            <a:r>
              <a:rPr lang="en-GB" sz="2400" dirty="0"/>
              <a:t/>
            </a:r>
            <a:br>
              <a:rPr lang="en-GB" sz="2400" dirty="0"/>
            </a:br>
            <a:r>
              <a:rPr lang="en-GB" sz="2400" dirty="0" smtClean="0"/>
              <a:t/>
            </a:r>
            <a:br>
              <a:rPr lang="en-GB" sz="2400" dirty="0" smtClean="0"/>
            </a:br>
            <a:r>
              <a:rPr lang="en-GB" sz="2400" dirty="0" smtClean="0"/>
              <a:t/>
            </a:r>
            <a:br>
              <a:rPr lang="en-GB" sz="2400" dirty="0" smtClean="0"/>
            </a:br>
            <a:r>
              <a:rPr lang="en-GB" sz="2400" dirty="0"/>
              <a:t/>
            </a:r>
            <a:br>
              <a:rPr lang="en-GB" sz="2400" dirty="0"/>
            </a:br>
            <a:r>
              <a:rPr lang="en-GB" sz="2400" dirty="0" smtClean="0"/>
              <a:t/>
            </a:r>
            <a:br>
              <a:rPr lang="en-GB" sz="2400" dirty="0" smtClean="0"/>
            </a:br>
            <a:r>
              <a:rPr lang="en-GB" sz="2400" dirty="0" smtClean="0"/>
              <a:t>Trigonometry – </a:t>
            </a:r>
            <a:br>
              <a:rPr lang="en-GB" sz="2400" dirty="0" smtClean="0"/>
            </a:br>
            <a:r>
              <a:rPr lang="en-GB" sz="2400" dirty="0" smtClean="0"/>
              <a:t>Pythagoras</a:t>
            </a:r>
            <a:r>
              <a:rPr lang="en-GB" sz="2400" dirty="0"/>
              <a:t>, The Unit Circle  and Trigonometric Identities</a:t>
            </a:r>
            <a:endParaRPr sz="2400" dirty="0"/>
          </a:p>
        </p:txBody>
      </p:sp>
      <p:sp>
        <p:nvSpPr>
          <p:cNvPr id="5315" name="Google Shape;5315;p91"/>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8</a:t>
            </a:fld>
            <a:endParaRPr/>
          </a:p>
        </p:txBody>
      </p:sp>
      <mc:AlternateContent xmlns:mc="http://schemas.openxmlformats.org/markup-compatibility/2006" xmlns:a14="http://schemas.microsoft.com/office/drawing/2010/main">
        <mc:Choice Requires="a14">
          <p:sp>
            <p:nvSpPr>
              <p:cNvPr id="5320" name="Google Shape;5320;p91"/>
              <p:cNvSpPr txBox="1"/>
              <p:nvPr/>
            </p:nvSpPr>
            <p:spPr>
              <a:xfrm>
                <a:off x="4464850" y="1369225"/>
                <a:ext cx="4083900" cy="10239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chemeClr val="accent1"/>
                  </a:buClr>
                  <a:buSzPts val="1800"/>
                  <a:buChar char="●"/>
                </a:pPr>
                <a14:m>
                  <m:oMath xmlns:m="http://schemas.openxmlformats.org/officeDocument/2006/math">
                    <m:r>
                      <a:rPr lang="pt-BR" sz="1800" b="0" i="1" smtClean="0">
                        <a:solidFill>
                          <a:schemeClr val="accent1"/>
                        </a:solidFill>
                        <a:latin typeface="Cambria Math" panose="02040503050406030204" pitchFamily="18" charset="0"/>
                      </a:rPr>
                      <m:t>𝐶</m:t>
                    </m:r>
                    <m:r>
                      <a:rPr lang="en-IE" sz="1800" b="0" i="1" smtClean="0">
                        <a:solidFill>
                          <a:schemeClr val="accent1"/>
                        </a:solidFill>
                        <a:latin typeface="Cambria Math" panose="02040503050406030204" pitchFamily="18" charset="0"/>
                      </a:rPr>
                      <m:t>𝑜𝑠</m:t>
                    </m:r>
                    <m:r>
                      <a:rPr lang="en-IE" sz="1800" b="0" i="1" smtClean="0">
                        <a:solidFill>
                          <a:schemeClr val="accent1"/>
                        </a:solidFill>
                        <a:latin typeface="Cambria Math" panose="02040503050406030204" pitchFamily="18" charset="0"/>
                      </a:rPr>
                      <m:t> </m:t>
                    </m:r>
                    <m:r>
                      <a:rPr lang="en-IE" sz="1800" b="0" i="1" smtClean="0">
                        <a:solidFill>
                          <a:schemeClr val="accent1"/>
                        </a:solidFill>
                        <a:latin typeface="Cambria Math" panose="02040503050406030204" pitchFamily="18" charset="0"/>
                        <a:ea typeface="Cambria Math" panose="02040503050406030204" pitchFamily="18" charset="0"/>
                      </a:rPr>
                      <m:t>𝜃</m:t>
                    </m:r>
                    <m:r>
                      <a:rPr lang="en-IE" sz="1800" b="0" i="1" smtClean="0">
                        <a:solidFill>
                          <a:schemeClr val="accent1"/>
                        </a:solidFill>
                        <a:latin typeface="Cambria Math" panose="02040503050406030204" pitchFamily="18" charset="0"/>
                        <a:ea typeface="Cambria Math" panose="02040503050406030204" pitchFamily="18" charset="0"/>
                      </a:rPr>
                      <m:t>=</m:t>
                    </m:r>
                    <m:f>
                      <m:fPr>
                        <m:ctrlPr>
                          <a:rPr lang="en-IE" sz="1800" b="0" i="1" smtClean="0">
                            <a:solidFill>
                              <a:schemeClr val="accent1"/>
                            </a:solidFill>
                            <a:latin typeface="Cambria Math" panose="02040503050406030204" pitchFamily="18" charset="0"/>
                            <a:ea typeface="Cambria Math" panose="02040503050406030204" pitchFamily="18" charset="0"/>
                          </a:rPr>
                        </m:ctrlPr>
                      </m:fPr>
                      <m:num>
                        <m:r>
                          <a:rPr lang="en-IE" sz="1800" b="0" i="1" smtClean="0">
                            <a:solidFill>
                              <a:schemeClr val="accent1"/>
                            </a:solidFill>
                            <a:latin typeface="Cambria Math" panose="02040503050406030204" pitchFamily="18" charset="0"/>
                            <a:ea typeface="Cambria Math" panose="02040503050406030204" pitchFamily="18" charset="0"/>
                          </a:rPr>
                          <m:t>𝑎</m:t>
                        </m:r>
                      </m:num>
                      <m:den>
                        <m:r>
                          <a:rPr lang="en-IE" sz="1800" b="0" i="1" smtClean="0">
                            <a:solidFill>
                              <a:schemeClr val="accent1"/>
                            </a:solidFill>
                            <a:latin typeface="Cambria Math" panose="02040503050406030204" pitchFamily="18" charset="0"/>
                            <a:ea typeface="Cambria Math" panose="02040503050406030204" pitchFamily="18" charset="0"/>
                          </a:rPr>
                          <m:t>h</m:t>
                        </m:r>
                      </m:den>
                    </m:f>
                    <m:r>
                      <a:rPr lang="en-IE" sz="1800" b="0" i="1" smtClean="0">
                        <a:solidFill>
                          <a:schemeClr val="accent1"/>
                        </a:solidFill>
                        <a:latin typeface="Cambria Math" panose="02040503050406030204" pitchFamily="18" charset="0"/>
                        <a:ea typeface="Cambria Math" panose="02040503050406030204" pitchFamily="18" charset="0"/>
                      </a:rPr>
                      <m:t>, </m:t>
                    </m:r>
                    <m:r>
                      <a:rPr lang="en-IE" sz="1800" b="0" i="1" smtClean="0">
                        <a:solidFill>
                          <a:schemeClr val="accent1"/>
                        </a:solidFill>
                        <a:latin typeface="Cambria Math" panose="02040503050406030204" pitchFamily="18" charset="0"/>
                        <a:ea typeface="Cambria Math" panose="02040503050406030204" pitchFamily="18" charset="0"/>
                      </a:rPr>
                      <m:t>𝑤h𝑒𝑟𝑒</m:t>
                    </m:r>
                    <m:r>
                      <a:rPr lang="en-IE" sz="1800" b="0" i="1" smtClean="0">
                        <a:solidFill>
                          <a:schemeClr val="accent1"/>
                        </a:solidFill>
                        <a:latin typeface="Cambria Math" panose="02040503050406030204" pitchFamily="18" charset="0"/>
                        <a:ea typeface="Cambria Math" panose="02040503050406030204" pitchFamily="18" charset="0"/>
                      </a:rPr>
                      <m:t> </m:t>
                    </m:r>
                    <m:r>
                      <a:rPr lang="en-IE" sz="1800" b="0" i="1" smtClean="0">
                        <a:solidFill>
                          <a:schemeClr val="accent1"/>
                        </a:solidFill>
                        <a:latin typeface="Cambria Math" panose="02040503050406030204" pitchFamily="18" charset="0"/>
                        <a:ea typeface="Cambria Math" panose="02040503050406030204" pitchFamily="18" charset="0"/>
                      </a:rPr>
                      <m:t>h</m:t>
                    </m:r>
                    <m:r>
                      <a:rPr lang="en-IE" sz="1800" b="0" i="1" smtClean="0">
                        <a:solidFill>
                          <a:schemeClr val="accent1"/>
                        </a:solidFill>
                        <a:latin typeface="Cambria Math" panose="02040503050406030204" pitchFamily="18" charset="0"/>
                        <a:ea typeface="Cambria Math" panose="02040503050406030204" pitchFamily="18" charset="0"/>
                      </a:rPr>
                      <m:t>=1</m:t>
                    </m:r>
                  </m:oMath>
                </a14:m>
                <a:endParaRPr lang="pt-BR" sz="1800" dirty="0" smtClean="0">
                  <a:solidFill>
                    <a:schemeClr val="accent1"/>
                  </a:solidFill>
                </a:endParaRPr>
              </a:p>
              <a:p>
                <a:pPr marL="914400" lvl="1" indent="-342900">
                  <a:buClr>
                    <a:schemeClr val="accent1"/>
                  </a:buClr>
                  <a:buSzPts val="1800"/>
                  <a:buFont typeface="Arial"/>
                  <a:buChar char="○"/>
                </a:pPr>
                <a14:m>
                  <m:oMath xmlns:m="http://schemas.openxmlformats.org/officeDocument/2006/math">
                    <m:r>
                      <a:rPr lang="en-IE" sz="1800" i="1">
                        <a:solidFill>
                          <a:schemeClr val="dk2"/>
                        </a:solidFill>
                        <a:latin typeface="Cambria Math" panose="02040503050406030204" pitchFamily="18" charset="0"/>
                      </a:rPr>
                      <m:t>𝑎</m:t>
                    </m:r>
                    <m:r>
                      <a:rPr lang="en-IE" sz="1800" i="1">
                        <a:solidFill>
                          <a:schemeClr val="dk2"/>
                        </a:solidFill>
                        <a:latin typeface="Cambria Math" panose="02040503050406030204" pitchFamily="18" charset="0"/>
                      </a:rPr>
                      <m:t>=1∗</m:t>
                    </m:r>
                    <m:r>
                      <a:rPr lang="en-IE" sz="1800" i="1">
                        <a:solidFill>
                          <a:schemeClr val="dk2"/>
                        </a:solidFill>
                        <a:latin typeface="Cambria Math" panose="02040503050406030204" pitchFamily="18" charset="0"/>
                      </a:rPr>
                      <m:t>𝐶𝑜𝑠</m:t>
                    </m:r>
                    <m:r>
                      <a:rPr lang="en-IE" sz="1800" b="0" i="1" smtClean="0">
                        <a:solidFill>
                          <a:schemeClr val="dk2"/>
                        </a:solidFill>
                        <a:latin typeface="Cambria Math" panose="02040503050406030204" pitchFamily="18" charset="0"/>
                      </a:rPr>
                      <m:t> </m:t>
                    </m:r>
                    <m:r>
                      <a:rPr lang="en-IE" sz="1800" i="1">
                        <a:solidFill>
                          <a:schemeClr val="dk2"/>
                        </a:solidFill>
                        <a:latin typeface="Cambria Math" panose="02040503050406030204" pitchFamily="18" charset="0"/>
                        <a:ea typeface="Cambria Math" panose="02040503050406030204" pitchFamily="18" charset="0"/>
                      </a:rPr>
                      <m:t>𝜃</m:t>
                    </m:r>
                  </m:oMath>
                </a14:m>
                <a:endParaRPr lang="en-IE" sz="1800" dirty="0">
                  <a:solidFill>
                    <a:schemeClr val="dk2"/>
                  </a:solidFill>
                </a:endParaRPr>
              </a:p>
              <a:p>
                <a:pPr marL="914400" lvl="1" indent="-342900" algn="l" rtl="0">
                  <a:spcBef>
                    <a:spcPts val="0"/>
                  </a:spcBef>
                  <a:spcAft>
                    <a:spcPts val="0"/>
                  </a:spcAft>
                  <a:buClr>
                    <a:schemeClr val="accent1"/>
                  </a:buClr>
                  <a:buSzPts val="1800"/>
                  <a:buChar char="○"/>
                </a:pPr>
                <a14:m>
                  <m:oMath xmlns:m="http://schemas.openxmlformats.org/officeDocument/2006/math">
                    <m:r>
                      <a:rPr lang="en-IE" sz="1800" b="0" i="1" smtClean="0">
                        <a:solidFill>
                          <a:schemeClr val="accent1"/>
                        </a:solidFill>
                        <a:latin typeface="Cambria Math" panose="02040503050406030204" pitchFamily="18" charset="0"/>
                      </a:rPr>
                      <m:t>𝑎</m:t>
                    </m:r>
                    <m:r>
                      <a:rPr lang="en-IE" sz="1800" b="0" i="1" smtClean="0">
                        <a:solidFill>
                          <a:schemeClr val="accent1"/>
                        </a:solidFill>
                        <a:latin typeface="Cambria Math" panose="02040503050406030204" pitchFamily="18" charset="0"/>
                      </a:rPr>
                      <m:t>=</m:t>
                    </m:r>
                    <m:r>
                      <a:rPr lang="en-IE" sz="1800" b="0" i="1" smtClean="0">
                        <a:solidFill>
                          <a:schemeClr val="accent1"/>
                        </a:solidFill>
                        <a:latin typeface="Cambria Math" panose="02040503050406030204" pitchFamily="18" charset="0"/>
                      </a:rPr>
                      <m:t>𝐶𝑜𝑠</m:t>
                    </m:r>
                    <m:r>
                      <a:rPr lang="en-IE" sz="1800" b="0" i="1" smtClean="0">
                        <a:solidFill>
                          <a:schemeClr val="accent1"/>
                        </a:solidFill>
                        <a:latin typeface="Cambria Math" panose="02040503050406030204" pitchFamily="18" charset="0"/>
                      </a:rPr>
                      <m:t> </m:t>
                    </m:r>
                    <m:r>
                      <a:rPr lang="en-IE" sz="1800" b="0" i="1" smtClean="0">
                        <a:solidFill>
                          <a:schemeClr val="accent1"/>
                        </a:solidFill>
                        <a:latin typeface="Cambria Math" panose="02040503050406030204" pitchFamily="18" charset="0"/>
                        <a:ea typeface="Cambria Math" panose="02040503050406030204" pitchFamily="18" charset="0"/>
                      </a:rPr>
                      <m:t>𝜃</m:t>
                    </m:r>
                  </m:oMath>
                </a14:m>
                <a:endParaRPr lang="en-IE" sz="1800" dirty="0" smtClean="0">
                  <a:solidFill>
                    <a:schemeClr val="dk2"/>
                  </a:solidFill>
                </a:endParaRPr>
              </a:p>
            </p:txBody>
          </p:sp>
        </mc:Choice>
        <mc:Fallback xmlns="">
          <p:sp>
            <p:nvSpPr>
              <p:cNvPr id="5320" name="Google Shape;5320;p91"/>
              <p:cNvSpPr txBox="1">
                <a:spLocks noRot="1" noChangeAspect="1" noMove="1" noResize="1" noEditPoints="1" noAdjustHandles="1" noChangeArrowheads="1" noChangeShapeType="1" noTextEdit="1"/>
              </p:cNvSpPr>
              <p:nvPr/>
            </p:nvSpPr>
            <p:spPr>
              <a:xfrm>
                <a:off x="4464850" y="1369225"/>
                <a:ext cx="4083900" cy="1023900"/>
              </a:xfrm>
              <a:prstGeom prst="rect">
                <a:avLst/>
              </a:prstGeom>
              <a:blipFill>
                <a:blip r:embed="rId4"/>
                <a:stretch>
                  <a:fillRect b="-10714"/>
                </a:stretch>
              </a:blipFill>
              <a:ln>
                <a:no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5324" name="Google Shape;5324;p91"/>
              <p:cNvSpPr txBox="1"/>
              <p:nvPr/>
            </p:nvSpPr>
            <p:spPr>
              <a:xfrm>
                <a:off x="4464850" y="2321725"/>
                <a:ext cx="3822000" cy="10239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Char char="●"/>
                </a:pPr>
                <a14:m>
                  <m:oMath xmlns:m="http://schemas.openxmlformats.org/officeDocument/2006/math">
                    <m:r>
                      <a:rPr lang="pt-BR" sz="1800" b="0" i="1" smtClean="0">
                        <a:solidFill>
                          <a:schemeClr val="dk2"/>
                        </a:solidFill>
                        <a:latin typeface="Cambria Math" panose="02040503050406030204" pitchFamily="18" charset="0"/>
                      </a:rPr>
                      <m:t>𝑆</m:t>
                    </m:r>
                    <m:r>
                      <a:rPr lang="en-IE" sz="1800" b="0" i="1" smtClean="0">
                        <a:solidFill>
                          <a:schemeClr val="dk2"/>
                        </a:solidFill>
                        <a:latin typeface="Cambria Math" panose="02040503050406030204" pitchFamily="18" charset="0"/>
                      </a:rPr>
                      <m:t>𝑖𝑛</m:t>
                    </m:r>
                    <m:r>
                      <a:rPr lang="en-IE" sz="1800" b="0" i="1" smtClean="0">
                        <a:solidFill>
                          <a:schemeClr val="dk2"/>
                        </a:solidFill>
                        <a:latin typeface="Cambria Math" panose="02040503050406030204" pitchFamily="18" charset="0"/>
                      </a:rPr>
                      <m:t> </m:t>
                    </m:r>
                    <m:r>
                      <a:rPr lang="en-IE" sz="1800" b="0" i="1" smtClean="0">
                        <a:solidFill>
                          <a:schemeClr val="dk2"/>
                        </a:solidFill>
                        <a:latin typeface="Cambria Math" panose="02040503050406030204" pitchFamily="18" charset="0"/>
                        <a:ea typeface="Cambria Math" panose="02040503050406030204" pitchFamily="18" charset="0"/>
                      </a:rPr>
                      <m:t>𝜃</m:t>
                    </m:r>
                    <m:r>
                      <a:rPr lang="en-IE" sz="1800" b="0" i="1" smtClean="0">
                        <a:solidFill>
                          <a:schemeClr val="dk2"/>
                        </a:solidFill>
                        <a:latin typeface="Cambria Math" panose="02040503050406030204" pitchFamily="18" charset="0"/>
                        <a:ea typeface="Cambria Math" panose="02040503050406030204" pitchFamily="18" charset="0"/>
                      </a:rPr>
                      <m:t>=</m:t>
                    </m:r>
                    <m:f>
                      <m:fPr>
                        <m:ctrlPr>
                          <a:rPr lang="en-IE" sz="1800" b="0" i="1" smtClean="0">
                            <a:solidFill>
                              <a:schemeClr val="dk2"/>
                            </a:solidFill>
                            <a:latin typeface="Cambria Math" panose="02040503050406030204" pitchFamily="18" charset="0"/>
                            <a:ea typeface="Cambria Math" panose="02040503050406030204" pitchFamily="18" charset="0"/>
                          </a:rPr>
                        </m:ctrlPr>
                      </m:fPr>
                      <m:num>
                        <m:r>
                          <a:rPr lang="en-IE" sz="1800" b="0" i="1" smtClean="0">
                            <a:solidFill>
                              <a:schemeClr val="dk2"/>
                            </a:solidFill>
                            <a:latin typeface="Cambria Math" panose="02040503050406030204" pitchFamily="18" charset="0"/>
                            <a:ea typeface="Cambria Math" panose="02040503050406030204" pitchFamily="18" charset="0"/>
                          </a:rPr>
                          <m:t>𝑜</m:t>
                        </m:r>
                      </m:num>
                      <m:den>
                        <m:r>
                          <a:rPr lang="en-IE" sz="1800" b="0" i="1" smtClean="0">
                            <a:solidFill>
                              <a:schemeClr val="dk2"/>
                            </a:solidFill>
                            <a:latin typeface="Cambria Math" panose="02040503050406030204" pitchFamily="18" charset="0"/>
                            <a:ea typeface="Cambria Math" panose="02040503050406030204" pitchFamily="18" charset="0"/>
                          </a:rPr>
                          <m:t>h</m:t>
                        </m:r>
                      </m:den>
                    </m:f>
                    <m:r>
                      <a:rPr lang="en-IE" sz="1800" b="0" i="1" smtClean="0">
                        <a:solidFill>
                          <a:schemeClr val="dk2"/>
                        </a:solidFill>
                        <a:latin typeface="Cambria Math" panose="02040503050406030204" pitchFamily="18" charset="0"/>
                        <a:ea typeface="Cambria Math" panose="02040503050406030204" pitchFamily="18" charset="0"/>
                      </a:rPr>
                      <m:t>, </m:t>
                    </m:r>
                    <m:r>
                      <a:rPr lang="en-IE" sz="1800" b="0" i="1" smtClean="0">
                        <a:solidFill>
                          <a:schemeClr val="dk2"/>
                        </a:solidFill>
                        <a:latin typeface="Cambria Math" panose="02040503050406030204" pitchFamily="18" charset="0"/>
                        <a:ea typeface="Cambria Math" panose="02040503050406030204" pitchFamily="18" charset="0"/>
                      </a:rPr>
                      <m:t>𝑤h𝑒𝑟𝑒</m:t>
                    </m:r>
                    <m:r>
                      <a:rPr lang="en-IE" sz="1800" b="0" i="1" smtClean="0">
                        <a:solidFill>
                          <a:schemeClr val="dk2"/>
                        </a:solidFill>
                        <a:latin typeface="Cambria Math" panose="02040503050406030204" pitchFamily="18" charset="0"/>
                        <a:ea typeface="Cambria Math" panose="02040503050406030204" pitchFamily="18" charset="0"/>
                      </a:rPr>
                      <m:t> </m:t>
                    </m:r>
                    <m:r>
                      <a:rPr lang="en-IE" sz="1800" b="0" i="1" smtClean="0">
                        <a:solidFill>
                          <a:schemeClr val="dk2"/>
                        </a:solidFill>
                        <a:latin typeface="Cambria Math" panose="02040503050406030204" pitchFamily="18" charset="0"/>
                        <a:ea typeface="Cambria Math" panose="02040503050406030204" pitchFamily="18" charset="0"/>
                      </a:rPr>
                      <m:t>h</m:t>
                    </m:r>
                    <m:r>
                      <a:rPr lang="en-IE" sz="1800" b="0" i="1" smtClean="0">
                        <a:solidFill>
                          <a:schemeClr val="dk2"/>
                        </a:solidFill>
                        <a:latin typeface="Cambria Math" panose="02040503050406030204" pitchFamily="18" charset="0"/>
                        <a:ea typeface="Cambria Math" panose="02040503050406030204" pitchFamily="18" charset="0"/>
                      </a:rPr>
                      <m:t>=1</m:t>
                    </m:r>
                  </m:oMath>
                </a14:m>
                <a:endParaRPr lang="pt-BR" sz="1800" dirty="0">
                  <a:solidFill>
                    <a:schemeClr val="dk2"/>
                  </a:solidFill>
                </a:endParaRPr>
              </a:p>
              <a:p>
                <a:pPr marL="914400" lvl="1" indent="-342900" algn="l" rtl="0">
                  <a:spcBef>
                    <a:spcPts val="0"/>
                  </a:spcBef>
                  <a:spcAft>
                    <a:spcPts val="0"/>
                  </a:spcAft>
                  <a:buClr>
                    <a:schemeClr val="dk2"/>
                  </a:buClr>
                  <a:buSzPts val="1800"/>
                  <a:buChar char="○"/>
                </a:pPr>
                <a14:m>
                  <m:oMath xmlns:m="http://schemas.openxmlformats.org/officeDocument/2006/math">
                    <m:r>
                      <a:rPr lang="en-IE" sz="1800" b="0" i="1" smtClean="0">
                        <a:solidFill>
                          <a:schemeClr val="dk2"/>
                        </a:solidFill>
                        <a:latin typeface="Cambria Math" panose="02040503050406030204" pitchFamily="18" charset="0"/>
                      </a:rPr>
                      <m:t>𝑜</m:t>
                    </m:r>
                    <m:r>
                      <a:rPr lang="en-IE" sz="1800" b="0" i="1" smtClean="0">
                        <a:solidFill>
                          <a:schemeClr val="dk2"/>
                        </a:solidFill>
                        <a:latin typeface="Cambria Math" panose="02040503050406030204" pitchFamily="18" charset="0"/>
                      </a:rPr>
                      <m:t>=1∗</m:t>
                    </m:r>
                    <m:r>
                      <a:rPr lang="en-IE" sz="1800" b="0" i="1" smtClean="0">
                        <a:solidFill>
                          <a:schemeClr val="dk2"/>
                        </a:solidFill>
                        <a:latin typeface="Cambria Math" panose="02040503050406030204" pitchFamily="18" charset="0"/>
                      </a:rPr>
                      <m:t>𝑆𝑖𝑛</m:t>
                    </m:r>
                    <m:r>
                      <a:rPr lang="en-IE" sz="1800" b="0" i="1" smtClean="0">
                        <a:solidFill>
                          <a:schemeClr val="dk2"/>
                        </a:solidFill>
                        <a:latin typeface="Cambria Math" panose="02040503050406030204" pitchFamily="18" charset="0"/>
                      </a:rPr>
                      <m:t> </m:t>
                    </m:r>
                    <m:r>
                      <a:rPr lang="en-IE" sz="1800" b="0" i="1" smtClean="0">
                        <a:solidFill>
                          <a:schemeClr val="dk2"/>
                        </a:solidFill>
                        <a:latin typeface="Cambria Math" panose="02040503050406030204" pitchFamily="18" charset="0"/>
                        <a:ea typeface="Cambria Math" panose="02040503050406030204" pitchFamily="18" charset="0"/>
                      </a:rPr>
                      <m:t>𝜃</m:t>
                    </m:r>
                  </m:oMath>
                </a14:m>
                <a:endParaRPr lang="pt-BR" sz="1800" dirty="0">
                  <a:solidFill>
                    <a:schemeClr val="dk2"/>
                  </a:solidFill>
                </a:endParaRPr>
              </a:p>
              <a:p>
                <a:pPr marL="914400" lvl="1" indent="-342900" algn="l" rtl="0">
                  <a:spcBef>
                    <a:spcPts val="0"/>
                  </a:spcBef>
                  <a:spcAft>
                    <a:spcPts val="0"/>
                  </a:spcAft>
                  <a:buClr>
                    <a:schemeClr val="dk2"/>
                  </a:buClr>
                  <a:buSzPts val="1800"/>
                  <a:buChar char="○"/>
                </a:pPr>
                <a14:m>
                  <m:oMath xmlns:m="http://schemas.openxmlformats.org/officeDocument/2006/math">
                    <m:r>
                      <a:rPr lang="en-IE" sz="1800" b="0" i="1" smtClean="0">
                        <a:solidFill>
                          <a:schemeClr val="dk2"/>
                        </a:solidFill>
                        <a:latin typeface="Cambria Math" panose="02040503050406030204" pitchFamily="18" charset="0"/>
                      </a:rPr>
                      <m:t>𝑜</m:t>
                    </m:r>
                    <m:r>
                      <a:rPr lang="en-IE" sz="1800" b="0" i="1" smtClean="0">
                        <a:solidFill>
                          <a:schemeClr val="dk2"/>
                        </a:solidFill>
                        <a:latin typeface="Cambria Math" panose="02040503050406030204" pitchFamily="18" charset="0"/>
                      </a:rPr>
                      <m:t>=</m:t>
                    </m:r>
                    <m:r>
                      <a:rPr lang="en-IE" sz="1800" b="0" i="1" smtClean="0">
                        <a:solidFill>
                          <a:schemeClr val="dk2"/>
                        </a:solidFill>
                        <a:latin typeface="Cambria Math" panose="02040503050406030204" pitchFamily="18" charset="0"/>
                      </a:rPr>
                      <m:t>𝑆𝑖𝑛</m:t>
                    </m:r>
                    <m:r>
                      <a:rPr lang="en-IE" sz="1800" b="0" i="1" smtClean="0">
                        <a:solidFill>
                          <a:schemeClr val="dk2"/>
                        </a:solidFill>
                        <a:latin typeface="Cambria Math" panose="02040503050406030204" pitchFamily="18" charset="0"/>
                      </a:rPr>
                      <m:t> </m:t>
                    </m:r>
                    <m:r>
                      <a:rPr lang="en-IE" sz="1800" b="0" i="1" smtClean="0">
                        <a:solidFill>
                          <a:schemeClr val="dk2"/>
                        </a:solidFill>
                        <a:latin typeface="Cambria Math" panose="02040503050406030204" pitchFamily="18" charset="0"/>
                        <a:ea typeface="Cambria Math" panose="02040503050406030204" pitchFamily="18" charset="0"/>
                      </a:rPr>
                      <m:t>𝜃</m:t>
                    </m:r>
                  </m:oMath>
                </a14:m>
                <a:endParaRPr lang="pt-BR" sz="1800" dirty="0">
                  <a:solidFill>
                    <a:schemeClr val="dk2"/>
                  </a:solidFill>
                </a:endParaRPr>
              </a:p>
              <a:p>
                <a:pPr marL="0" lvl="0" indent="0" algn="l" rtl="0">
                  <a:spcBef>
                    <a:spcPts val="0"/>
                  </a:spcBef>
                  <a:spcAft>
                    <a:spcPts val="0"/>
                  </a:spcAft>
                  <a:buNone/>
                </a:pPr>
                <a:endParaRPr dirty="0"/>
              </a:p>
            </p:txBody>
          </p:sp>
        </mc:Choice>
        <mc:Fallback xmlns="">
          <p:sp>
            <p:nvSpPr>
              <p:cNvPr id="5324" name="Google Shape;5324;p91"/>
              <p:cNvSpPr txBox="1">
                <a:spLocks noRot="1" noChangeAspect="1" noMove="1" noResize="1" noEditPoints="1" noAdjustHandles="1" noChangeArrowheads="1" noChangeShapeType="1" noTextEdit="1"/>
              </p:cNvSpPr>
              <p:nvPr/>
            </p:nvSpPr>
            <p:spPr>
              <a:xfrm>
                <a:off x="4464850" y="2321725"/>
                <a:ext cx="3822000" cy="1023900"/>
              </a:xfrm>
              <a:prstGeom prst="rect">
                <a:avLst/>
              </a:prstGeom>
              <a:blipFill>
                <a:blip r:embed="rId5"/>
                <a:stretch>
                  <a:fillRect b="-10714"/>
                </a:stretch>
              </a:blipFill>
              <a:ln>
                <a:noFill/>
              </a:ln>
            </p:spPr>
            <p:txBody>
              <a:bodyPr/>
              <a:lstStyle/>
              <a:p>
                <a:r>
                  <a:rPr lang="en-IE">
                    <a:noFill/>
                  </a:rPr>
                  <a:t> </a:t>
                </a:r>
              </a:p>
            </p:txBody>
          </p:sp>
        </mc:Fallback>
      </mc:AlternateContent>
      <p:sp>
        <p:nvSpPr>
          <p:cNvPr id="5325" name="Google Shape;5325;p91"/>
          <p:cNvSpPr txBox="1"/>
          <p:nvPr/>
        </p:nvSpPr>
        <p:spPr>
          <a:xfrm>
            <a:off x="3143250" y="1559875"/>
            <a:ext cx="1488300" cy="36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dirty="0">
                <a:latin typeface="Cambria Math" panose="02040503050406030204" pitchFamily="18" charset="0"/>
                <a:ea typeface="Cambria Math" panose="02040503050406030204" pitchFamily="18" charset="0"/>
              </a:rPr>
              <a:t>(</a:t>
            </a:r>
            <a:r>
              <a:rPr lang="en-GB" b="1" dirty="0" smtClean="0">
                <a:latin typeface="Cambria Math" panose="02040503050406030204" pitchFamily="18" charset="0"/>
                <a:ea typeface="Cambria Math" panose="02040503050406030204" pitchFamily="18" charset="0"/>
              </a:rPr>
              <a:t>Cos 𝜭</a:t>
            </a:r>
            <a:r>
              <a:rPr lang="en-GB" b="1" dirty="0">
                <a:latin typeface="Cambria Math" panose="02040503050406030204" pitchFamily="18" charset="0"/>
                <a:ea typeface="Cambria Math" panose="02040503050406030204" pitchFamily="18" charset="0"/>
              </a:rPr>
              <a:t>, </a:t>
            </a:r>
            <a:r>
              <a:rPr lang="en-GB" b="1" dirty="0" smtClean="0">
                <a:latin typeface="Cambria Math" panose="02040503050406030204" pitchFamily="18" charset="0"/>
                <a:ea typeface="Cambria Math" panose="02040503050406030204" pitchFamily="18" charset="0"/>
              </a:rPr>
              <a:t>Sin 𝜭</a:t>
            </a:r>
            <a:r>
              <a:rPr lang="en-GB" b="1" dirty="0">
                <a:latin typeface="Cambria Math" panose="02040503050406030204" pitchFamily="18" charset="0"/>
                <a:ea typeface="Cambria Math" panose="02040503050406030204" pitchFamily="18" charset="0"/>
              </a:rPr>
              <a:t>)</a:t>
            </a:r>
            <a:r>
              <a:rPr lang="en-GB" sz="1800" dirty="0">
                <a:solidFill>
                  <a:schemeClr val="dk2"/>
                </a:solidFill>
                <a:latin typeface="Cambria Math" panose="02040503050406030204" pitchFamily="18" charset="0"/>
                <a:ea typeface="Cambria Math" panose="02040503050406030204" pitchFamily="18" charset="0"/>
              </a:rPr>
              <a:t> </a:t>
            </a:r>
            <a:endParaRPr b="1" dirty="0">
              <a:latin typeface="Cambria Math" panose="02040503050406030204" pitchFamily="18" charset="0"/>
              <a:ea typeface="Cambria Math" panose="02040503050406030204" pitchFamily="18" charset="0"/>
            </a:endParaRPr>
          </a:p>
        </p:txBody>
      </p:sp>
      <mc:AlternateContent xmlns:mc="http://schemas.openxmlformats.org/markup-compatibility/2006" xmlns:a14="http://schemas.microsoft.com/office/drawing/2010/main">
        <mc:Choice Requires="a14">
          <p:sp>
            <p:nvSpPr>
              <p:cNvPr id="5326" name="Google Shape;5326;p91"/>
              <p:cNvSpPr txBox="1"/>
              <p:nvPr/>
            </p:nvSpPr>
            <p:spPr>
              <a:xfrm>
                <a:off x="4464850" y="3214625"/>
                <a:ext cx="3822000" cy="5238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00000"/>
                  </a:lnSpc>
                  <a:spcBef>
                    <a:spcPts val="0"/>
                  </a:spcBef>
                  <a:spcAft>
                    <a:spcPts val="0"/>
                  </a:spcAft>
                  <a:buClr>
                    <a:schemeClr val="dk2"/>
                  </a:buClr>
                  <a:buSzPts val="1800"/>
                  <a:buFont typeface="Arial"/>
                  <a:buChar char="●"/>
                </a:pPr>
                <a14:m>
                  <m:oMath xmlns:m="http://schemas.openxmlformats.org/officeDocument/2006/math">
                    <m:r>
                      <a:rPr lang="en-IE" sz="1800" b="0" i="1" smtClean="0">
                        <a:solidFill>
                          <a:schemeClr val="dk2"/>
                        </a:solidFill>
                        <a:latin typeface="Cambria Math" panose="02040503050406030204" pitchFamily="18" charset="0"/>
                      </a:rPr>
                      <m:t>𝐶𝑜</m:t>
                    </m:r>
                    <m:sSup>
                      <m:sSupPr>
                        <m:ctrlPr>
                          <a:rPr lang="en-IE" sz="1800" b="0" i="1" smtClean="0">
                            <a:solidFill>
                              <a:schemeClr val="dk2"/>
                            </a:solidFill>
                            <a:latin typeface="Cambria Math" panose="02040503050406030204" pitchFamily="18" charset="0"/>
                          </a:rPr>
                        </m:ctrlPr>
                      </m:sSupPr>
                      <m:e>
                        <m:r>
                          <a:rPr lang="en-IE" sz="1800" b="0" i="1" smtClean="0">
                            <a:solidFill>
                              <a:schemeClr val="dk2"/>
                            </a:solidFill>
                            <a:latin typeface="Cambria Math" panose="02040503050406030204" pitchFamily="18" charset="0"/>
                          </a:rPr>
                          <m:t>𝑠</m:t>
                        </m:r>
                      </m:e>
                      <m:sup>
                        <m:r>
                          <a:rPr lang="en-IE" sz="1800" b="0" i="1" smtClean="0">
                            <a:solidFill>
                              <a:schemeClr val="dk2"/>
                            </a:solidFill>
                            <a:latin typeface="Cambria Math" panose="02040503050406030204" pitchFamily="18" charset="0"/>
                          </a:rPr>
                          <m:t>2</m:t>
                        </m:r>
                      </m:sup>
                    </m:sSup>
                    <m:r>
                      <a:rPr lang="en-IE" sz="1800" b="0" i="1" smtClean="0">
                        <a:solidFill>
                          <a:schemeClr val="dk2"/>
                        </a:solidFill>
                        <a:latin typeface="Cambria Math" panose="02040503050406030204" pitchFamily="18" charset="0"/>
                        <a:ea typeface="Cambria Math" panose="02040503050406030204" pitchFamily="18" charset="0"/>
                      </a:rPr>
                      <m:t>𝜃</m:t>
                    </m:r>
                    <m:r>
                      <a:rPr lang="en-IE" sz="1800" b="0" i="1" smtClean="0">
                        <a:solidFill>
                          <a:schemeClr val="dk2"/>
                        </a:solidFill>
                        <a:latin typeface="Cambria Math" panose="02040503050406030204" pitchFamily="18" charset="0"/>
                        <a:ea typeface="Cambria Math" panose="02040503050406030204" pitchFamily="18" charset="0"/>
                      </a:rPr>
                      <m:t>+</m:t>
                    </m:r>
                    <m:r>
                      <a:rPr lang="en-IE" sz="1800" b="0" i="1" smtClean="0">
                        <a:solidFill>
                          <a:schemeClr val="dk2"/>
                        </a:solidFill>
                        <a:latin typeface="Cambria Math" panose="02040503050406030204" pitchFamily="18" charset="0"/>
                        <a:ea typeface="Cambria Math" panose="02040503050406030204" pitchFamily="18" charset="0"/>
                      </a:rPr>
                      <m:t>𝑆𝑖</m:t>
                    </m:r>
                    <m:sSup>
                      <m:sSupPr>
                        <m:ctrlPr>
                          <a:rPr lang="en-IE" sz="1800" b="0" i="1" smtClean="0">
                            <a:solidFill>
                              <a:schemeClr val="dk2"/>
                            </a:solidFill>
                            <a:latin typeface="Cambria Math" panose="02040503050406030204" pitchFamily="18" charset="0"/>
                            <a:ea typeface="Cambria Math" panose="02040503050406030204" pitchFamily="18" charset="0"/>
                          </a:rPr>
                        </m:ctrlPr>
                      </m:sSupPr>
                      <m:e>
                        <m:r>
                          <a:rPr lang="en-IE" sz="1800" b="0" i="1" smtClean="0">
                            <a:solidFill>
                              <a:schemeClr val="dk2"/>
                            </a:solidFill>
                            <a:latin typeface="Cambria Math" panose="02040503050406030204" pitchFamily="18" charset="0"/>
                            <a:ea typeface="Cambria Math" panose="02040503050406030204" pitchFamily="18" charset="0"/>
                          </a:rPr>
                          <m:t>𝑛</m:t>
                        </m:r>
                      </m:e>
                      <m:sup>
                        <m:r>
                          <a:rPr lang="en-IE" sz="1800" b="0" i="1" smtClean="0">
                            <a:solidFill>
                              <a:schemeClr val="dk2"/>
                            </a:solidFill>
                            <a:latin typeface="Cambria Math" panose="02040503050406030204" pitchFamily="18" charset="0"/>
                            <a:ea typeface="Cambria Math" panose="02040503050406030204" pitchFamily="18" charset="0"/>
                          </a:rPr>
                          <m:t>2</m:t>
                        </m:r>
                      </m:sup>
                    </m:sSup>
                    <m:r>
                      <a:rPr lang="en-IE" sz="1800" b="0" i="1" smtClean="0">
                        <a:solidFill>
                          <a:schemeClr val="dk2"/>
                        </a:solidFill>
                        <a:latin typeface="Cambria Math" panose="02040503050406030204" pitchFamily="18" charset="0"/>
                        <a:ea typeface="Cambria Math" panose="02040503050406030204" pitchFamily="18" charset="0"/>
                      </a:rPr>
                      <m:t>𝜃</m:t>
                    </m:r>
                    <m:r>
                      <a:rPr lang="en-IE" sz="1800" b="0" i="1" smtClean="0">
                        <a:solidFill>
                          <a:schemeClr val="dk2"/>
                        </a:solidFill>
                        <a:latin typeface="Cambria Math" panose="02040503050406030204" pitchFamily="18" charset="0"/>
                        <a:ea typeface="Cambria Math" panose="02040503050406030204" pitchFamily="18" charset="0"/>
                      </a:rPr>
                      <m:t>=1</m:t>
                    </m:r>
                  </m:oMath>
                </a14:m>
                <a:endParaRPr lang="en-IE" sz="1800" dirty="0">
                  <a:solidFill>
                    <a:schemeClr val="accent1"/>
                  </a:solidFill>
                </a:endParaRPr>
              </a:p>
              <a:p>
                <a:pPr marL="0" lvl="0" indent="0" algn="l" rtl="0">
                  <a:spcBef>
                    <a:spcPts val="0"/>
                  </a:spcBef>
                  <a:spcAft>
                    <a:spcPts val="0"/>
                  </a:spcAft>
                  <a:buNone/>
                </a:pPr>
                <a:endParaRPr dirty="0"/>
              </a:p>
            </p:txBody>
          </p:sp>
        </mc:Choice>
        <mc:Fallback xmlns="">
          <p:sp>
            <p:nvSpPr>
              <p:cNvPr id="5326" name="Google Shape;5326;p91"/>
              <p:cNvSpPr txBox="1">
                <a:spLocks noRot="1" noChangeAspect="1" noMove="1" noResize="1" noEditPoints="1" noAdjustHandles="1" noChangeArrowheads="1" noChangeShapeType="1" noTextEdit="1"/>
              </p:cNvSpPr>
              <p:nvPr/>
            </p:nvSpPr>
            <p:spPr>
              <a:xfrm>
                <a:off x="4464850" y="3214625"/>
                <a:ext cx="3822000" cy="523800"/>
              </a:xfrm>
              <a:prstGeom prst="rect">
                <a:avLst/>
              </a:prstGeom>
              <a:blipFill>
                <a:blip r:embed="rId6"/>
                <a:stretch>
                  <a:fillRect/>
                </a:stretch>
              </a:blipFill>
              <a:ln>
                <a:noFill/>
              </a:ln>
            </p:spPr>
            <p:txBody>
              <a:bodyPr/>
              <a:lstStyle/>
              <a:p>
                <a:r>
                  <a:rPr lang="en-IE">
                    <a:noFill/>
                  </a:rPr>
                  <a:t> </a:t>
                </a:r>
              </a:p>
            </p:txBody>
          </p:sp>
        </mc:Fallback>
      </mc:AlternateContent>
    </p:spTree>
    <p:extLst>
      <p:ext uri="{BB962C8B-B14F-4D97-AF65-F5344CB8AC3E}">
        <p14:creationId xmlns:p14="http://schemas.microsoft.com/office/powerpoint/2010/main" val="2607041170"/>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20"/>
                                        </p:tgtEl>
                                        <p:attrNameLst>
                                          <p:attrName>style.visibility</p:attrName>
                                        </p:attrNameLst>
                                      </p:cBhvr>
                                      <p:to>
                                        <p:strVal val="visible"/>
                                      </p:to>
                                    </p:set>
                                    <p:animEffect transition="in" filter="fade">
                                      <p:cBhvr>
                                        <p:cTn id="7" dur="1000"/>
                                        <p:tgtEl>
                                          <p:spTgt spid="53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327"/>
                                        </p:tgtEl>
                                        <p:attrNameLst>
                                          <p:attrName>style.visibility</p:attrName>
                                        </p:attrNameLst>
                                      </p:cBhvr>
                                      <p:to>
                                        <p:strVal val="visible"/>
                                      </p:to>
                                    </p:set>
                                    <p:animEffect transition="in" filter="fade">
                                      <p:cBhvr>
                                        <p:cTn id="10" dur="500"/>
                                        <p:tgtEl>
                                          <p:spTgt spid="532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324"/>
                                        </p:tgtEl>
                                        <p:attrNameLst>
                                          <p:attrName>style.visibility</p:attrName>
                                        </p:attrNameLst>
                                      </p:cBhvr>
                                      <p:to>
                                        <p:strVal val="visible"/>
                                      </p:to>
                                    </p:set>
                                    <p:animEffect transition="in" filter="fade">
                                      <p:cBhvr>
                                        <p:cTn id="15" dur="1000"/>
                                        <p:tgtEl>
                                          <p:spTgt spid="53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328"/>
                                        </p:tgtEl>
                                        <p:attrNameLst>
                                          <p:attrName>style.visibility</p:attrName>
                                        </p:attrNameLst>
                                      </p:cBhvr>
                                      <p:to>
                                        <p:strVal val="visible"/>
                                      </p:to>
                                    </p:set>
                                    <p:animEffect transition="in" filter="fade">
                                      <p:cBhvr>
                                        <p:cTn id="18" dur="500"/>
                                        <p:tgtEl>
                                          <p:spTgt spid="532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325"/>
                                        </p:tgtEl>
                                        <p:attrNameLst>
                                          <p:attrName>style.visibility</p:attrName>
                                        </p:attrNameLst>
                                      </p:cBhvr>
                                      <p:to>
                                        <p:strVal val="visible"/>
                                      </p:to>
                                    </p:set>
                                    <p:animEffect transition="in" filter="fade">
                                      <p:cBhvr>
                                        <p:cTn id="23" dur="1000"/>
                                        <p:tgtEl>
                                          <p:spTgt spid="532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326"/>
                                        </p:tgtEl>
                                        <p:attrNameLst>
                                          <p:attrName>style.visibility</p:attrName>
                                        </p:attrNameLst>
                                      </p:cBhvr>
                                      <p:to>
                                        <p:strVal val="visible"/>
                                      </p:to>
                                    </p:set>
                                    <p:animEffect transition="in" filter="fade">
                                      <p:cBhvr>
                                        <p:cTn id="28" dur="1000"/>
                                        <p:tgtEl>
                                          <p:spTgt spid="53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7" grpId="0"/>
      <p:bldP spid="53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E" sz="2400" dirty="0" smtClean="0"/>
              <a:t>Complete Square Form</a:t>
            </a:r>
            <a:endParaRPr lang="en-IE" sz="2400" dirty="0"/>
          </a:p>
        </p:txBody>
      </p:sp>
      <mc:AlternateContent xmlns:mc="http://schemas.openxmlformats.org/markup-compatibility/2006" xmlns:a14="http://schemas.microsoft.com/office/drawing/2010/main">
        <mc:Choice Requires="a14">
          <p:sp>
            <p:nvSpPr>
              <p:cNvPr id="5" name="Text Placeholder 4"/>
              <p:cNvSpPr>
                <a:spLocks noGrp="1"/>
              </p:cNvSpPr>
              <p:nvPr>
                <p:ph type="body" idx="1"/>
              </p:nvPr>
            </p:nvSpPr>
            <p:spPr>
              <a:xfrm>
                <a:off x="386098" y="1697954"/>
                <a:ext cx="7843501" cy="2772300"/>
              </a:xfrm>
            </p:spPr>
            <p:txBody>
              <a:bodyPr/>
              <a:lstStyle/>
              <a:p>
                <a:pPr marL="514350" indent="-285750">
                  <a:lnSpc>
                    <a:spcPct val="150000"/>
                  </a:lnSpc>
                  <a:buFont typeface="Arial" panose="020B0604020202020204" pitchFamily="34" charset="0"/>
                  <a:buChar char="•"/>
                </a:pPr>
                <a:r>
                  <a:rPr lang="en-IE" sz="1800" dirty="0" smtClean="0"/>
                  <a:t>The first place the complete square form is mentioned in the syllabus is LCHL</a:t>
                </a:r>
              </a:p>
              <a:p>
                <a:pPr marL="514350" indent="-285750">
                  <a:lnSpc>
                    <a:spcPct val="150000"/>
                  </a:lnSpc>
                  <a:buFont typeface="Arial" panose="020B0604020202020204" pitchFamily="34" charset="0"/>
                  <a:buChar char="•"/>
                </a:pPr>
                <a:r>
                  <a:rPr lang="en-IE" sz="1800" dirty="0" smtClean="0"/>
                  <a:t>However, this question was asked in JCHL 2015</a:t>
                </a:r>
              </a:p>
              <a:p>
                <a:pPr marL="514350" indent="-285750">
                  <a:lnSpc>
                    <a:spcPct val="150000"/>
                  </a:lnSpc>
                  <a:buFont typeface="Arial" panose="020B0604020202020204" pitchFamily="34" charset="0"/>
                  <a:buChar char="•"/>
                </a:pPr>
                <a:r>
                  <a:rPr lang="en-IE" sz="1800" dirty="0" smtClean="0"/>
                  <a:t>Students are expected to have this knowledge for JC transformations</a:t>
                </a:r>
              </a:p>
              <a:p>
                <a:pPr marL="514350" indent="-285750">
                  <a:lnSpc>
                    <a:spcPct val="150000"/>
                  </a:lnSpc>
                  <a:buFont typeface="Arial" panose="020B0604020202020204" pitchFamily="34" charset="0"/>
                  <a:buChar char="•"/>
                </a:pPr>
                <a:r>
                  <a:rPr lang="en-IE" sz="1800" dirty="0" smtClean="0"/>
                  <a:t>Therefore, when do we teach the complete square form?</a:t>
                </a:r>
              </a:p>
              <a:p>
                <a:pPr marL="514350" indent="-285750">
                  <a:lnSpc>
                    <a:spcPct val="150000"/>
                  </a:lnSpc>
                  <a:buFont typeface="Arial" panose="020B0604020202020204" pitchFamily="34" charset="0"/>
                  <a:buChar char="•"/>
                </a:pPr>
                <a:r>
                  <a:rPr lang="en-IE" sz="1800" dirty="0" smtClean="0"/>
                  <a:t>This knowledge would help students to understand the algebra for the equation of a circle</a:t>
                </a:r>
              </a:p>
              <a:p>
                <a:pPr marL="971550" lvl="1" indent="-285750">
                  <a:lnSpc>
                    <a:spcPct val="150000"/>
                  </a:lnSpc>
                  <a:buFont typeface="Arial" panose="020B0604020202020204" pitchFamily="34" charset="0"/>
                  <a:buChar char="•"/>
                </a:pPr>
                <a14:m>
                  <m:oMath xmlns:m="http://schemas.openxmlformats.org/officeDocument/2006/math">
                    <m:sSup>
                      <m:sSupPr>
                        <m:ctrlPr>
                          <a:rPr lang="en-IE" sz="1700" b="0" i="1" smtClean="0">
                            <a:latin typeface="Cambria Math" panose="02040503050406030204" pitchFamily="18" charset="0"/>
                          </a:rPr>
                        </m:ctrlPr>
                      </m:sSupPr>
                      <m:e>
                        <m:r>
                          <a:rPr lang="en-IE" sz="1700" b="0" i="1" smtClean="0">
                            <a:latin typeface="Cambria Math" panose="02040503050406030204" pitchFamily="18" charset="0"/>
                          </a:rPr>
                          <m:t>𝑥</m:t>
                        </m:r>
                      </m:e>
                      <m:sup>
                        <m:r>
                          <a:rPr lang="en-IE" sz="1700" b="0" i="1" smtClean="0">
                            <a:latin typeface="Cambria Math" panose="02040503050406030204" pitchFamily="18" charset="0"/>
                          </a:rPr>
                          <m:t>2</m:t>
                        </m:r>
                      </m:sup>
                    </m:sSup>
                    <m:r>
                      <a:rPr lang="en-IE" sz="1700" b="0" i="1" smtClean="0">
                        <a:latin typeface="Cambria Math" panose="02040503050406030204" pitchFamily="18" charset="0"/>
                      </a:rPr>
                      <m:t>+</m:t>
                    </m:r>
                    <m:sSup>
                      <m:sSupPr>
                        <m:ctrlPr>
                          <a:rPr lang="en-IE" sz="1700" b="0" i="1" smtClean="0">
                            <a:latin typeface="Cambria Math" panose="02040503050406030204" pitchFamily="18" charset="0"/>
                          </a:rPr>
                        </m:ctrlPr>
                      </m:sSupPr>
                      <m:e>
                        <m:r>
                          <a:rPr lang="en-IE" sz="1700" b="0" i="1" smtClean="0">
                            <a:latin typeface="Cambria Math" panose="02040503050406030204" pitchFamily="18" charset="0"/>
                          </a:rPr>
                          <m:t>𝑦</m:t>
                        </m:r>
                      </m:e>
                      <m:sup>
                        <m:r>
                          <a:rPr lang="en-IE" sz="1700" b="0" i="1" smtClean="0">
                            <a:latin typeface="Cambria Math" panose="02040503050406030204" pitchFamily="18" charset="0"/>
                          </a:rPr>
                          <m:t>2</m:t>
                        </m:r>
                      </m:sup>
                    </m:sSup>
                    <m:r>
                      <a:rPr lang="en-IE" sz="1700" b="0" i="1" smtClean="0">
                        <a:latin typeface="Cambria Math" panose="02040503050406030204" pitchFamily="18" charset="0"/>
                      </a:rPr>
                      <m:t>+2</m:t>
                    </m:r>
                    <m:r>
                      <a:rPr lang="en-IE" sz="1700" b="0" i="1" smtClean="0">
                        <a:latin typeface="Cambria Math" panose="02040503050406030204" pitchFamily="18" charset="0"/>
                      </a:rPr>
                      <m:t>𝑔𝑥</m:t>
                    </m:r>
                    <m:r>
                      <a:rPr lang="en-IE" sz="1700" b="0" i="1" smtClean="0">
                        <a:latin typeface="Cambria Math" panose="02040503050406030204" pitchFamily="18" charset="0"/>
                      </a:rPr>
                      <m:t>+2</m:t>
                    </m:r>
                    <m:r>
                      <a:rPr lang="en-IE" sz="1700" b="0" i="1" smtClean="0">
                        <a:latin typeface="Cambria Math" panose="02040503050406030204" pitchFamily="18" charset="0"/>
                      </a:rPr>
                      <m:t>𝑓𝑦</m:t>
                    </m:r>
                    <m:r>
                      <a:rPr lang="en-IE" sz="1700" b="0" i="1" smtClean="0">
                        <a:latin typeface="Cambria Math" panose="02040503050406030204" pitchFamily="18" charset="0"/>
                      </a:rPr>
                      <m:t>+</m:t>
                    </m:r>
                    <m:r>
                      <a:rPr lang="en-IE" sz="1700" b="0" i="1" smtClean="0">
                        <a:latin typeface="Cambria Math" panose="02040503050406030204" pitchFamily="18" charset="0"/>
                      </a:rPr>
                      <m:t>𝑐</m:t>
                    </m:r>
                    <m:r>
                      <a:rPr lang="en-IE" sz="1700" b="0" i="1" smtClean="0">
                        <a:latin typeface="Cambria Math" panose="02040503050406030204" pitchFamily="18" charset="0"/>
                      </a:rPr>
                      <m:t>=0</m:t>
                    </m:r>
                  </m:oMath>
                </a14:m>
                <a:endParaRPr lang="en-IE" sz="1700" dirty="0"/>
              </a:p>
            </p:txBody>
          </p:sp>
        </mc:Choice>
        <mc:Fallback xmlns="">
          <p:sp>
            <p:nvSpPr>
              <p:cNvPr id="5" name="Text Placeholder 4"/>
              <p:cNvSpPr>
                <a:spLocks noGrp="1" noRot="1" noChangeAspect="1" noMove="1" noResize="1" noEditPoints="1" noAdjustHandles="1" noChangeArrowheads="1" noChangeShapeType="1" noTextEdit="1"/>
              </p:cNvSpPr>
              <p:nvPr>
                <p:ph type="body" idx="1"/>
              </p:nvPr>
            </p:nvSpPr>
            <p:spPr>
              <a:xfrm>
                <a:off x="386098" y="1697954"/>
                <a:ext cx="7843501" cy="2772300"/>
              </a:xfrm>
              <a:blipFill>
                <a:blip r:embed="rId3"/>
                <a:stretch>
                  <a:fillRect b="-12996"/>
                </a:stretch>
              </a:blipFill>
            </p:spPr>
            <p:txBody>
              <a:bodyPr/>
              <a:lstStyle/>
              <a:p>
                <a:r>
                  <a:rPr lang="en-IE">
                    <a:noFill/>
                  </a:rPr>
                  <a:t> </a:t>
                </a:r>
              </a:p>
            </p:txBody>
          </p:sp>
        </mc:Fallback>
      </mc:AlternateContent>
      <p:pic>
        <p:nvPicPr>
          <p:cNvPr id="6" name="Picture 5"/>
          <p:cNvPicPr>
            <a:picLocks noChangeAspect="1"/>
          </p:cNvPicPr>
          <p:nvPr/>
        </p:nvPicPr>
        <p:blipFill>
          <a:blip r:embed="rId4"/>
          <a:stretch>
            <a:fillRect/>
          </a:stretch>
        </p:blipFill>
        <p:spPr>
          <a:xfrm>
            <a:off x="2432242" y="2405909"/>
            <a:ext cx="4324350" cy="1181100"/>
          </a:xfrm>
          <a:prstGeom prst="rect">
            <a:avLst/>
          </a:prstGeom>
          <a:ln w="12700">
            <a:solidFill>
              <a:srgbClr val="408763"/>
            </a:solidFill>
          </a:ln>
        </p:spPr>
      </p:pic>
      <p:pic>
        <p:nvPicPr>
          <p:cNvPr id="7" name="Picture 6"/>
          <p:cNvPicPr>
            <a:picLocks noChangeAspect="1"/>
          </p:cNvPicPr>
          <p:nvPr/>
        </p:nvPicPr>
        <p:blipFill>
          <a:blip r:embed="rId5"/>
          <a:stretch>
            <a:fillRect/>
          </a:stretch>
        </p:blipFill>
        <p:spPr>
          <a:xfrm>
            <a:off x="3708077" y="2798110"/>
            <a:ext cx="1772681" cy="838781"/>
          </a:xfrm>
          <a:prstGeom prst="rect">
            <a:avLst/>
          </a:prstGeom>
        </p:spPr>
      </p:pic>
      <p:pic>
        <p:nvPicPr>
          <p:cNvPr id="8" name="Picture 7"/>
          <p:cNvPicPr>
            <a:picLocks noChangeAspect="1"/>
          </p:cNvPicPr>
          <p:nvPr/>
        </p:nvPicPr>
        <p:blipFill>
          <a:blip r:embed="rId6"/>
          <a:stretch>
            <a:fillRect/>
          </a:stretch>
        </p:blipFill>
        <p:spPr>
          <a:xfrm>
            <a:off x="386098" y="3707343"/>
            <a:ext cx="5245021" cy="1129697"/>
          </a:xfrm>
          <a:prstGeom prst="rect">
            <a:avLst/>
          </a:prstGeom>
        </p:spPr>
      </p:pic>
      <p:pic>
        <p:nvPicPr>
          <p:cNvPr id="9" name="Picture 8"/>
          <p:cNvPicPr>
            <a:picLocks noChangeAspect="1"/>
          </p:cNvPicPr>
          <p:nvPr/>
        </p:nvPicPr>
        <p:blipFill>
          <a:blip r:embed="rId7"/>
          <a:stretch>
            <a:fillRect/>
          </a:stretch>
        </p:blipFill>
        <p:spPr>
          <a:xfrm>
            <a:off x="5631119" y="2106680"/>
            <a:ext cx="3459704" cy="2730361"/>
          </a:xfrm>
          <a:prstGeom prst="rect">
            <a:avLst/>
          </a:prstGeom>
        </p:spPr>
      </p:pic>
    </p:spTree>
    <p:extLst>
      <p:ext uri="{BB962C8B-B14F-4D97-AF65-F5344CB8AC3E}">
        <p14:creationId xmlns:p14="http://schemas.microsoft.com/office/powerpoint/2010/main" val="250789615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6"/>
                                        </p:tgtEl>
                                        <p:attrNameLst>
                                          <p:attrName>style.visibility</p:attrName>
                                        </p:attrNameLst>
                                      </p:cBhvr>
                                      <p:to>
                                        <p:strVal val="hidden"/>
                                      </p:to>
                                    </p:set>
                                  </p:childTnLst>
                                </p:cTn>
                              </p:par>
                              <p:par>
                                <p:cTn id="17" presetID="2" presetClass="entr" presetSubtype="4" fill="hold" nodeType="with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7"/>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8"/>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9"/>
                                        </p:tgtEl>
                                        <p:attrNameLst>
                                          <p:attrName>style.visibility</p:attrName>
                                        </p:attrNameLst>
                                      </p:cBhvr>
                                      <p:to>
                                        <p:strVal val="hidden"/>
                                      </p:to>
                                    </p:set>
                                  </p:childTnLst>
                                </p:cTn>
                              </p:par>
                              <p:par>
                                <p:cTn id="37" presetID="2" presetClass="entr" presetSubtype="4" fill="hold" nodeType="with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anim calcmode="lin" valueType="num">
                                      <p:cBhvr additive="base">
                                        <p:cTn id="3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5">
                                            <p:txEl>
                                              <p:pRg st="3" end="3"/>
                                            </p:txEl>
                                          </p:spTgt>
                                        </p:tgtEl>
                                        <p:attrNameLst>
                                          <p:attrName>style.visibility</p:attrName>
                                        </p:attrNameLst>
                                      </p:cBhvr>
                                      <p:to>
                                        <p:strVal val="visible"/>
                                      </p:to>
                                    </p:set>
                                    <p:anim calcmode="lin" valueType="num">
                                      <p:cBhvr additive="base">
                                        <p:cTn id="4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5">
                                            <p:txEl>
                                              <p:pRg st="4" end="4"/>
                                            </p:txEl>
                                          </p:spTgt>
                                        </p:tgtEl>
                                        <p:attrNameLst>
                                          <p:attrName>style.visibility</p:attrName>
                                        </p:attrNameLst>
                                      </p:cBhvr>
                                      <p:to>
                                        <p:strVal val="visible"/>
                                      </p:to>
                                    </p:set>
                                    <p:anim calcmode="lin" valueType="num">
                                      <p:cBhvr additive="base">
                                        <p:cTn id="5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4" end="4"/>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5">
                                            <p:txEl>
                                              <p:pRg st="5" end="5"/>
                                            </p:txEl>
                                          </p:spTgt>
                                        </p:tgtEl>
                                        <p:attrNameLst>
                                          <p:attrName>style.visibility</p:attrName>
                                        </p:attrNameLst>
                                      </p:cBhvr>
                                      <p:to>
                                        <p:strVal val="visible"/>
                                      </p:to>
                                    </p:set>
                                    <p:anim calcmode="lin" valueType="num">
                                      <p:cBhvr additive="base">
                                        <p:cTn id="5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386099" y="673212"/>
                <a:ext cx="5681213" cy="594900"/>
              </a:xfrm>
            </p:spPr>
            <p:txBody>
              <a:bodyPr/>
              <a:lstStyle/>
              <a:p>
                <a:r>
                  <a:rPr lang="en-IE" sz="2400" b="1" dirty="0" smtClean="0"/>
                  <a:t>Explore:	</a:t>
                </a:r>
                <a14:m>
                  <m:oMath xmlns:m="http://schemas.openxmlformats.org/officeDocument/2006/math">
                    <m:sSup>
                      <m:sSupPr>
                        <m:ctrlPr>
                          <a:rPr lang="en-IE" sz="2400" b="1" i="1" smtClean="0">
                            <a:latin typeface="Cambria Math" panose="02040503050406030204" pitchFamily="18" charset="0"/>
                          </a:rPr>
                        </m:ctrlPr>
                      </m:sSupPr>
                      <m:e>
                        <m:d>
                          <m:dPr>
                            <m:ctrlPr>
                              <a:rPr lang="en-IE" sz="2400" b="1" i="1" smtClean="0">
                                <a:latin typeface="Cambria Math" panose="02040503050406030204" pitchFamily="18" charset="0"/>
                              </a:rPr>
                            </m:ctrlPr>
                          </m:dPr>
                          <m:e>
                            <m:r>
                              <a:rPr lang="en-IE" sz="2400" b="1" i="1" smtClean="0">
                                <a:latin typeface="Cambria Math" panose="02040503050406030204" pitchFamily="18" charset="0"/>
                              </a:rPr>
                              <m:t>𝒙</m:t>
                            </m:r>
                            <m:r>
                              <a:rPr lang="en-IE" sz="2400" b="1" i="1" smtClean="0">
                                <a:latin typeface="Cambria Math" panose="02040503050406030204" pitchFamily="18" charset="0"/>
                              </a:rPr>
                              <m:t>−</m:t>
                            </m:r>
                            <m:r>
                              <a:rPr lang="en-IE" sz="2400" b="1" i="1" smtClean="0">
                                <a:latin typeface="Cambria Math" panose="02040503050406030204" pitchFamily="18" charset="0"/>
                              </a:rPr>
                              <m:t>𝟑</m:t>
                            </m:r>
                          </m:e>
                        </m:d>
                      </m:e>
                      <m:sup>
                        <m:r>
                          <a:rPr lang="en-IE" sz="2400" b="1" i="1" smtClean="0">
                            <a:latin typeface="Cambria Math" panose="02040503050406030204" pitchFamily="18" charset="0"/>
                          </a:rPr>
                          <m:t>𝟐</m:t>
                        </m:r>
                      </m:sup>
                    </m:sSup>
                    <m:r>
                      <a:rPr lang="en-IE" sz="2400" b="1" i="1" smtClean="0">
                        <a:latin typeface="Cambria Math" panose="02040503050406030204" pitchFamily="18" charset="0"/>
                      </a:rPr>
                      <m:t>+</m:t>
                    </m:r>
                    <m:sSup>
                      <m:sSupPr>
                        <m:ctrlPr>
                          <a:rPr lang="en-IE" sz="2400" b="1" i="1" smtClean="0">
                            <a:latin typeface="Cambria Math" panose="02040503050406030204" pitchFamily="18" charset="0"/>
                          </a:rPr>
                        </m:ctrlPr>
                      </m:sSupPr>
                      <m:e>
                        <m:d>
                          <m:dPr>
                            <m:ctrlPr>
                              <a:rPr lang="en-IE" sz="2400" b="1" i="1" smtClean="0">
                                <a:latin typeface="Cambria Math" panose="02040503050406030204" pitchFamily="18" charset="0"/>
                              </a:rPr>
                            </m:ctrlPr>
                          </m:dPr>
                          <m:e>
                            <m:r>
                              <a:rPr lang="en-IE" sz="2400" b="1" i="1" smtClean="0">
                                <a:latin typeface="Cambria Math" panose="02040503050406030204" pitchFamily="18" charset="0"/>
                              </a:rPr>
                              <m:t>𝒚</m:t>
                            </m:r>
                            <m:r>
                              <a:rPr lang="en-IE" sz="2400" b="1" i="1" smtClean="0">
                                <a:latin typeface="Cambria Math" panose="02040503050406030204" pitchFamily="18" charset="0"/>
                              </a:rPr>
                              <m:t>−</m:t>
                            </m:r>
                            <m:r>
                              <a:rPr lang="en-IE" sz="2400" b="1" i="1" smtClean="0">
                                <a:latin typeface="Cambria Math" panose="02040503050406030204" pitchFamily="18" charset="0"/>
                              </a:rPr>
                              <m:t>𝟐</m:t>
                            </m:r>
                          </m:e>
                        </m:d>
                      </m:e>
                      <m:sup>
                        <m:r>
                          <a:rPr lang="en-IE" sz="2400" b="1" i="1" smtClean="0">
                            <a:latin typeface="Cambria Math" panose="02040503050406030204" pitchFamily="18" charset="0"/>
                          </a:rPr>
                          <m:t>𝟐</m:t>
                        </m:r>
                      </m:sup>
                    </m:sSup>
                    <m:r>
                      <a:rPr lang="en-IE" sz="2400" b="1" i="1" smtClean="0">
                        <a:latin typeface="Cambria Math" panose="02040503050406030204" pitchFamily="18" charset="0"/>
                      </a:rPr>
                      <m:t>=</m:t>
                    </m:r>
                    <m:sSup>
                      <m:sSupPr>
                        <m:ctrlPr>
                          <a:rPr lang="en-IE" sz="2400" b="1" i="1" smtClean="0">
                            <a:latin typeface="Cambria Math" panose="02040503050406030204" pitchFamily="18" charset="0"/>
                          </a:rPr>
                        </m:ctrlPr>
                      </m:sSupPr>
                      <m:e>
                        <m:r>
                          <a:rPr lang="en-IE" sz="2400" b="1" i="1" smtClean="0">
                            <a:latin typeface="Cambria Math" panose="02040503050406030204" pitchFamily="18" charset="0"/>
                          </a:rPr>
                          <m:t>𝟓</m:t>
                        </m:r>
                      </m:e>
                      <m:sup>
                        <m:r>
                          <a:rPr lang="en-IE" sz="2400" b="1" i="1" smtClean="0">
                            <a:latin typeface="Cambria Math" panose="02040503050406030204" pitchFamily="18" charset="0"/>
                          </a:rPr>
                          <m:t>𝟐</m:t>
                        </m:r>
                      </m:sup>
                    </m:sSup>
                  </m:oMath>
                </a14:m>
                <a:endParaRPr lang="en-IE" sz="2400"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386099" y="673212"/>
                <a:ext cx="5681213" cy="594900"/>
              </a:xfrm>
              <a:blipFill>
                <a:blip r:embed="rId2"/>
                <a:stretch>
                  <a:fillRect l="-3219" b="-30612"/>
                </a:stretch>
              </a:blipFill>
            </p:spPr>
            <p:txBody>
              <a:bodyPr/>
              <a:lstStyle/>
              <a:p>
                <a:r>
                  <a:rPr lang="en-IE">
                    <a:noFill/>
                  </a:rPr>
                  <a:t> </a:t>
                </a:r>
              </a:p>
            </p:txBody>
          </p:sp>
        </mc:Fallback>
      </mc:AlternateContent>
      <p:pic>
        <p:nvPicPr>
          <p:cNvPr id="5" name="Picture 4"/>
          <p:cNvPicPr>
            <a:picLocks noChangeAspect="1"/>
          </p:cNvPicPr>
          <p:nvPr/>
        </p:nvPicPr>
        <p:blipFill>
          <a:blip r:embed="rId3"/>
          <a:stretch>
            <a:fillRect/>
          </a:stretch>
        </p:blipFill>
        <p:spPr>
          <a:xfrm>
            <a:off x="2235364" y="1708711"/>
            <a:ext cx="4704195" cy="2658893"/>
          </a:xfrm>
          <a:prstGeom prst="rect">
            <a:avLst/>
          </a:prstGeom>
          <a:ln>
            <a:solidFill>
              <a:schemeClr val="accent1"/>
            </a:solidFill>
          </a:ln>
        </p:spPr>
      </p:pic>
    </p:spTree>
    <p:extLst>
      <p:ext uri="{BB962C8B-B14F-4D97-AF65-F5344CB8AC3E}">
        <p14:creationId xmlns:p14="http://schemas.microsoft.com/office/powerpoint/2010/main" val="2402595852"/>
      </p:ext>
    </p:extLst>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32"/>
        <p:cNvGrpSpPr/>
        <p:nvPr/>
      </p:nvGrpSpPr>
      <p:grpSpPr>
        <a:xfrm>
          <a:off x="0" y="0"/>
          <a:ext cx="0" cy="0"/>
          <a:chOff x="0" y="0"/>
          <a:chExt cx="0" cy="0"/>
        </a:xfrm>
      </p:grpSpPr>
      <p:sp>
        <p:nvSpPr>
          <p:cNvPr id="5333" name="Google Shape;5333;p92"/>
          <p:cNvSpPr txBox="1">
            <a:spLocks noGrp="1"/>
          </p:cNvSpPr>
          <p:nvPr>
            <p:ph type="body" idx="1"/>
          </p:nvPr>
        </p:nvSpPr>
        <p:spPr>
          <a:xfrm>
            <a:off x="386100" y="1697946"/>
            <a:ext cx="7507800" cy="2056500"/>
          </a:xfrm>
          <a:prstGeom prst="rect">
            <a:avLst/>
          </a:prstGeom>
        </p:spPr>
        <p:txBody>
          <a:bodyPr spcFirstLastPara="1" wrap="square" lIns="0" tIns="0" rIns="0" bIns="0" anchor="t" anchorCtr="0">
            <a:noAutofit/>
          </a:bodyPr>
          <a:lstStyle/>
          <a:p>
            <a:pPr marL="457200" lvl="0" indent="-361950" algn="just" rtl="0">
              <a:lnSpc>
                <a:spcPct val="150000"/>
              </a:lnSpc>
              <a:spcBef>
                <a:spcPts val="0"/>
              </a:spcBef>
              <a:spcAft>
                <a:spcPts val="0"/>
              </a:spcAft>
              <a:buSzPts val="2100"/>
              <a:buFont typeface="Calibri"/>
              <a:buChar char="●"/>
            </a:pPr>
            <a:r>
              <a:rPr lang="en-GB" sz="2100"/>
              <a:t>Recognise the importance of Pythagoras’ Theorem in making sense of the equation of a circle.</a:t>
            </a:r>
            <a:endParaRPr sz="2100"/>
          </a:p>
          <a:p>
            <a:pPr marL="457200" lvl="0" indent="-361950" algn="just" rtl="0">
              <a:lnSpc>
                <a:spcPct val="150000"/>
              </a:lnSpc>
              <a:spcBef>
                <a:spcPts val="0"/>
              </a:spcBef>
              <a:spcAft>
                <a:spcPts val="0"/>
              </a:spcAft>
              <a:buSzPts val="2100"/>
              <a:buFont typeface="Calibri"/>
              <a:buChar char="●"/>
            </a:pPr>
            <a:r>
              <a:rPr lang="en-GB" sz="2100"/>
              <a:t>Understand that often new mathematical knowledge may be developed using knowledge students already have.</a:t>
            </a:r>
            <a:endParaRPr sz="2100"/>
          </a:p>
          <a:p>
            <a:pPr marL="0" lvl="0" indent="0" algn="just" rtl="0">
              <a:lnSpc>
                <a:spcPct val="150000"/>
              </a:lnSpc>
              <a:spcBef>
                <a:spcPts val="0"/>
              </a:spcBef>
              <a:spcAft>
                <a:spcPts val="0"/>
              </a:spcAft>
              <a:buNone/>
            </a:pPr>
            <a:endParaRPr sz="2100"/>
          </a:p>
          <a:p>
            <a:pPr marL="0" lvl="0" indent="0" algn="l" rtl="0">
              <a:spcBef>
                <a:spcPts val="300"/>
              </a:spcBef>
              <a:spcAft>
                <a:spcPts val="300"/>
              </a:spcAft>
              <a:buNone/>
            </a:pPr>
            <a:endParaRPr sz="2100"/>
          </a:p>
        </p:txBody>
      </p:sp>
      <p:sp>
        <p:nvSpPr>
          <p:cNvPr id="5334" name="Google Shape;5334;p92"/>
          <p:cNvSpPr txBox="1">
            <a:spLocks noGrp="1"/>
          </p:cNvSpPr>
          <p:nvPr>
            <p:ph type="title"/>
          </p:nvPr>
        </p:nvSpPr>
        <p:spPr>
          <a:xfrm>
            <a:off x="386100" y="673200"/>
            <a:ext cx="5912400" cy="594900"/>
          </a:xfrm>
          <a:prstGeom prst="rect">
            <a:avLst/>
          </a:prstGeom>
        </p:spPr>
        <p:txBody>
          <a:bodyPr spcFirstLastPara="1" wrap="square" lIns="0" tIns="0" rIns="0" bIns="0" anchor="b" anchorCtr="0">
            <a:noAutofit/>
          </a:bodyPr>
          <a:lstStyle/>
          <a:p>
            <a:pPr marL="0" lvl="0" indent="457200" algn="l" rtl="0">
              <a:spcBef>
                <a:spcPts val="0"/>
              </a:spcBef>
              <a:spcAft>
                <a:spcPts val="0"/>
              </a:spcAft>
              <a:buNone/>
            </a:pPr>
            <a:r>
              <a:rPr lang="en-GB" sz="2400" dirty="0" smtClean="0"/>
              <a:t/>
            </a:r>
            <a:br>
              <a:rPr lang="en-GB" sz="2400" dirty="0" smtClean="0"/>
            </a:br>
            <a:r>
              <a:rPr lang="en-GB" sz="2400" dirty="0" smtClean="0"/>
              <a:t>The Circle</a:t>
            </a:r>
            <a:br>
              <a:rPr lang="en-GB" sz="2400" dirty="0" smtClean="0"/>
            </a:br>
            <a:r>
              <a:rPr lang="en-GB" sz="2400" dirty="0" smtClean="0"/>
              <a:t>Learning </a:t>
            </a:r>
            <a:r>
              <a:rPr lang="en-GB" sz="2400" dirty="0"/>
              <a:t>Outcomes</a:t>
            </a:r>
            <a:endParaRPr sz="2400" dirty="0"/>
          </a:p>
        </p:txBody>
      </p:sp>
      <p:sp>
        <p:nvSpPr>
          <p:cNvPr id="5335" name="Google Shape;5335;p92"/>
          <p:cNvSpPr txBox="1">
            <a:spLocks noGrp="1"/>
          </p:cNvSpPr>
          <p:nvPr>
            <p:ph type="sldNum" idx="12"/>
          </p:nvPr>
        </p:nvSpPr>
        <p:spPr>
          <a:xfrm>
            <a:off x="-9527" y="4767263"/>
            <a:ext cx="5949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GB"/>
              <a:t>11</a:t>
            </a:fld>
            <a:endParaRPr/>
          </a:p>
        </p:txBody>
      </p:sp>
    </p:spTree>
    <p:extLst>
      <p:ext uri="{BB962C8B-B14F-4D97-AF65-F5344CB8AC3E}">
        <p14:creationId xmlns:p14="http://schemas.microsoft.com/office/powerpoint/2010/main" val="2267150529"/>
      </p:ext>
    </p:extLst>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PDST">
  <a:themeElements>
    <a:clrScheme name="PDST">
      <a:dk1>
        <a:srgbClr val="595959"/>
      </a:dk1>
      <a:lt1>
        <a:srgbClr val="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DST">
  <a:themeElements>
    <a:clrScheme name="PDST">
      <a:dk1>
        <a:srgbClr val="595959"/>
      </a:dk1>
      <a:lt1>
        <a:srgbClr val="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2159</TotalTime>
  <Words>266</Words>
  <Application>Microsoft Office PowerPoint</Application>
  <PresentationFormat>On-screen Show (16:9)</PresentationFormat>
  <Paragraphs>63</Paragraphs>
  <Slides>11</Slides>
  <Notes>10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11</vt:i4>
      </vt:variant>
    </vt:vector>
  </HeadingPairs>
  <TitlesOfParts>
    <vt:vector size="16" baseType="lpstr">
      <vt:lpstr>Arial</vt:lpstr>
      <vt:lpstr>Calibri</vt:lpstr>
      <vt:lpstr>Cambria Math</vt:lpstr>
      <vt:lpstr>PDST</vt:lpstr>
      <vt:lpstr>PDST</vt:lpstr>
      <vt:lpstr>The Circle</vt:lpstr>
      <vt:lpstr> The Circle Learning Outcomes</vt:lpstr>
      <vt:lpstr>  Link to Syllabus</vt:lpstr>
      <vt:lpstr>            Prior Knowledge</vt:lpstr>
      <vt:lpstr> Going in circles with Pythagoras</vt:lpstr>
      <vt:lpstr> Going in circles with Pythagoras</vt:lpstr>
      <vt:lpstr>(x-3)^2+(y-2)^2=2^2</vt:lpstr>
      <vt:lpstr>            Trigonometry –  Pythagoras, The Unit Circle  and Trigonometric Identities</vt:lpstr>
      <vt:lpstr>Complete Square Form</vt:lpstr>
      <vt:lpstr>Explore: (x-3)^2+(y-2)^2=5^2</vt:lpstr>
      <vt:lpstr> The Circle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Workshop 4  Number</dc:title>
  <dc:creator>Angela Dwane</dc:creator>
  <cp:lastModifiedBy>arlene murphy</cp:lastModifiedBy>
  <cp:revision>71</cp:revision>
  <dcterms:modified xsi:type="dcterms:W3CDTF">2020-03-20T09:59:43Z</dcterms:modified>
</cp:coreProperties>
</file>