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71" r:id="rId2"/>
    <p:sldId id="272" r:id="rId3"/>
    <p:sldId id="273" r:id="rId4"/>
    <p:sldId id="274" r:id="rId5"/>
    <p:sldId id="267" r:id="rId6"/>
    <p:sldId id="277" r:id="rId7"/>
    <p:sldId id="264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7" autoAdjust="0"/>
    <p:restoredTop sz="94660"/>
  </p:normalViewPr>
  <p:slideViewPr>
    <p:cSldViewPr snapToGrid="0" showGuides="1">
      <p:cViewPr varScale="1">
        <p:scale>
          <a:sx n="109" d="100"/>
          <a:sy n="109" d="100"/>
        </p:scale>
        <p:origin x="672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ADC532-6EFA-46C3-884A-AC43B08993B1}" type="datetimeFigureOut">
              <a:rPr lang="en-IE" smtClean="0"/>
              <a:t>27/01/2020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FED731-66F7-4CCB-8FD2-CD32C9F95F23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4596052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F6AE-EFB6-4D74-A4A2-43BCB437370E}" type="datetimeFigureOut">
              <a:rPr lang="en-IE" smtClean="0"/>
              <a:t>27/01/2020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BC96F-BFB2-41AE-ADB3-684D0F50451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002497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F6AE-EFB6-4D74-A4A2-43BCB437370E}" type="datetimeFigureOut">
              <a:rPr lang="en-IE" smtClean="0"/>
              <a:t>27/01/2020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BC96F-BFB2-41AE-ADB3-684D0F50451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0258321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F6AE-EFB6-4D74-A4A2-43BCB437370E}" type="datetimeFigureOut">
              <a:rPr lang="en-IE" smtClean="0"/>
              <a:t>27/01/2020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BC96F-BFB2-41AE-ADB3-684D0F50451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8657506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F6AE-EFB6-4D74-A4A2-43BCB437370E}" type="datetimeFigureOut">
              <a:rPr lang="en-IE" smtClean="0"/>
              <a:t>27/01/2020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BC96F-BFB2-41AE-ADB3-684D0F50451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3877879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F6AE-EFB6-4D74-A4A2-43BCB437370E}" type="datetimeFigureOut">
              <a:rPr lang="en-IE" smtClean="0"/>
              <a:t>27/01/2020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BC96F-BFB2-41AE-ADB3-684D0F50451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2173008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F6AE-EFB6-4D74-A4A2-43BCB437370E}" type="datetimeFigureOut">
              <a:rPr lang="en-IE" smtClean="0"/>
              <a:t>27/01/2020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BC96F-BFB2-41AE-ADB3-684D0F50451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8131193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F6AE-EFB6-4D74-A4A2-43BCB437370E}" type="datetimeFigureOut">
              <a:rPr lang="en-IE" smtClean="0"/>
              <a:t>27/01/2020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BC96F-BFB2-41AE-ADB3-684D0F50451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914597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F6AE-EFB6-4D74-A4A2-43BCB437370E}" type="datetimeFigureOut">
              <a:rPr lang="en-IE" smtClean="0"/>
              <a:t>27/01/2020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BC96F-BFB2-41AE-ADB3-684D0F50451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1426409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F6AE-EFB6-4D74-A4A2-43BCB437370E}" type="datetimeFigureOut">
              <a:rPr lang="en-IE" smtClean="0"/>
              <a:t>27/01/2020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BC96F-BFB2-41AE-ADB3-684D0F50451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7811550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F6AE-EFB6-4D74-A4A2-43BCB437370E}" type="datetimeFigureOut">
              <a:rPr lang="en-IE" smtClean="0"/>
              <a:t>27/01/2020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BC96F-BFB2-41AE-ADB3-684D0F50451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7063503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F6AE-EFB6-4D74-A4A2-43BCB437370E}" type="datetimeFigureOut">
              <a:rPr lang="en-IE" smtClean="0"/>
              <a:t>27/01/2020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BC96F-BFB2-41AE-ADB3-684D0F50451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8937917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 (Blu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0A1391D-C0A1-7848-8846-1BF32DD1EF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1015" y="1523481"/>
            <a:ext cx="11050858" cy="4422453"/>
          </a:xfrm>
        </p:spPr>
        <p:txBody>
          <a:bodyPr/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E623568-20ED-5345-AB89-14349C169C83}"/>
              </a:ext>
            </a:extLst>
          </p:cNvPr>
          <p:cNvSpPr/>
          <p:nvPr userDrawn="1"/>
        </p:nvSpPr>
        <p:spPr>
          <a:xfrm>
            <a:off x="0" y="6635262"/>
            <a:ext cx="12192000" cy="222738"/>
          </a:xfrm>
          <a:prstGeom prst="rect">
            <a:avLst/>
          </a:prstGeom>
          <a:solidFill>
            <a:srgbClr val="008FC9"/>
          </a:solidFill>
          <a:ln>
            <a:solidFill>
              <a:srgbClr val="008F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617A3B6-CF45-3A45-A42D-A773DB110E8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77322" y="6124054"/>
            <a:ext cx="1724633" cy="333088"/>
          </a:xfrm>
          <a:prstGeom prst="rect">
            <a:avLst/>
          </a:prstGeom>
        </p:spPr>
      </p:pic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9ADD39E8-436B-5E42-9E93-1C0593471F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6590" y="671411"/>
            <a:ext cx="7340348" cy="5958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lnSpc>
                <a:spcPts val="4000"/>
              </a:lnSpc>
              <a:defRPr sz="4400"/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2B3DF8FC-71D6-8546-AB5F-214F00D14EF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8350" y="183858"/>
            <a:ext cx="398599" cy="1428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2684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4FF6AE-EFB6-4D74-A4A2-43BCB437370E}" type="datetimeFigureOut">
              <a:rPr lang="en-IE" smtClean="0"/>
              <a:t>27/01/2020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FBC96F-BFB2-41AE-ADB3-684D0F50451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585774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www.trocaire.org/education/motherearth/postprimary" TargetMode="Externa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367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84928" cy="6910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229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1263" y="-17585"/>
            <a:ext cx="12254526" cy="6893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086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6891" y="-26377"/>
            <a:ext cx="12285782" cy="6910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8926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2A446BE-CF4C-CB4E-AC72-647AA3BA65A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08548"/>
            <a:ext cx="12192000" cy="5678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323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0515" y="20544"/>
            <a:ext cx="12233030" cy="6881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67224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947467" y="5496551"/>
            <a:ext cx="89772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b="1" dirty="0"/>
              <a:t> Play / Download </a:t>
            </a:r>
            <a:r>
              <a:rPr lang="en-IE" b="1" dirty="0" smtClean="0"/>
              <a:t>here: </a:t>
            </a:r>
            <a:r>
              <a:rPr lang="en-IE" dirty="0" smtClean="0">
                <a:hlinkClick r:id="rId2"/>
              </a:rPr>
              <a:t>https</a:t>
            </a:r>
            <a:r>
              <a:rPr lang="en-IE" dirty="0">
                <a:hlinkClick r:id="rId2"/>
              </a:rPr>
              <a:t>://www.trocaire.org/education/motherearth/postprimary</a:t>
            </a:r>
            <a:endParaRPr lang="en-IE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631" y="856077"/>
            <a:ext cx="9757031" cy="595892"/>
          </a:xfrm>
        </p:spPr>
        <p:txBody>
          <a:bodyPr>
            <a:normAutofit fontScale="90000"/>
          </a:bodyPr>
          <a:lstStyle/>
          <a:p>
            <a:r>
              <a:rPr lang="en-IE" dirty="0">
                <a:solidFill>
                  <a:srgbClr val="2FABE5"/>
                </a:solidFill>
                <a:latin typeface="Veneer" panose="02000806000000000000" pitchFamily="50" charset="0"/>
              </a:rPr>
              <a:t>WATCH ‘BLACK GOLD’ WHO BENEFITS FROM Kenya’s oil?</a:t>
            </a:r>
            <a:r>
              <a:rPr lang="en-IE" dirty="0"/>
              <a:t/>
            </a:r>
            <a:br>
              <a:rPr lang="en-IE" dirty="0"/>
            </a:br>
            <a:endParaRPr lang="en-IE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59758" y="1451969"/>
            <a:ext cx="6751642" cy="3818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7931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208</TotalTime>
  <Words>20</Words>
  <Application>Microsoft Office PowerPoint</Application>
  <PresentationFormat>Widescreen</PresentationFormat>
  <Paragraphs>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Veneer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WATCH ‘BLACK GOLD’ WHO BENEFITS FROM Kenya’s oil?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Trócaire</dc:creator>
  <cp:lastModifiedBy>Karen McArdle</cp:lastModifiedBy>
  <cp:revision>10</cp:revision>
  <dcterms:created xsi:type="dcterms:W3CDTF">2020-01-07T18:48:43Z</dcterms:created>
  <dcterms:modified xsi:type="dcterms:W3CDTF">2020-01-27T12:53:30Z</dcterms:modified>
</cp:coreProperties>
</file>