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4" r:id="rId1"/>
    <p:sldMasterId id="2147483695" r:id="rId2"/>
  </p:sldMasterIdLst>
  <p:notesMasterIdLst>
    <p:notesMasterId r:id="rId23"/>
  </p:notesMasterIdLst>
  <p:sldIdLst>
    <p:sldId id="264" r:id="rId3"/>
    <p:sldId id="265" r:id="rId4"/>
    <p:sldId id="266" r:id="rId5"/>
    <p:sldId id="267" r:id="rId6"/>
    <p:sldId id="268" r:id="rId7"/>
    <p:sldId id="310" r:id="rId8"/>
    <p:sldId id="311" r:id="rId9"/>
    <p:sldId id="312" r:id="rId10"/>
    <p:sldId id="313" r:id="rId11"/>
    <p:sldId id="314" r:id="rId12"/>
    <p:sldId id="315" r:id="rId13"/>
    <p:sldId id="316" r:id="rId14"/>
    <p:sldId id="317" r:id="rId15"/>
    <p:sldId id="318" r:id="rId16"/>
    <p:sldId id="319" r:id="rId17"/>
    <p:sldId id="279" r:id="rId18"/>
    <p:sldId id="280" r:id="rId19"/>
    <p:sldId id="281" r:id="rId20"/>
    <p:sldId id="282" r:id="rId21"/>
    <p:sldId id="283"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lene Murphy" initials="" lastIdx="3" clrIdx="0"/>
  <p:cmAuthor id="1" name="Darren Murphy" initials="" lastIdx="2" clrIdx="1"/>
  <p:cmAuthor id="2" name="Trisha Callanan" initials=""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42EE3E-0BF4-4A9F-90E8-2703CA3ED843}">
  <a:tblStyle styleId="{A042EE3E-0BF4-4A9F-90E8-2703CA3ED84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35818" autoAdjust="0"/>
  </p:normalViewPr>
  <p:slideViewPr>
    <p:cSldViewPr snapToGrid="0">
      <p:cViewPr varScale="1">
        <p:scale>
          <a:sx n="77" d="100"/>
          <a:sy n="77" d="100"/>
        </p:scale>
        <p:origin x="42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1"/>
        <p:cNvGrpSpPr/>
        <p:nvPr/>
      </p:nvGrpSpPr>
      <p:grpSpPr>
        <a:xfrm>
          <a:off x="0" y="0"/>
          <a:ext cx="0" cy="0"/>
          <a:chOff x="0" y="0"/>
          <a:chExt cx="0" cy="0"/>
        </a:xfrm>
      </p:grpSpPr>
      <p:sp>
        <p:nvSpPr>
          <p:cNvPr id="5072" name="Google Shape;5072;g4af21fd882_0_7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3" name="Google Shape;5073;g4af21fd882_0_7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8"/>
        <p:cNvGrpSpPr/>
        <p:nvPr/>
      </p:nvGrpSpPr>
      <p:grpSpPr>
        <a:xfrm>
          <a:off x="0" y="0"/>
          <a:ext cx="0" cy="0"/>
          <a:chOff x="0" y="0"/>
          <a:chExt cx="0" cy="0"/>
        </a:xfrm>
      </p:grpSpPr>
      <p:sp>
        <p:nvSpPr>
          <p:cNvPr id="5079" name="Google Shape;5079;g4ed116510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0" name="Google Shape;5080;g4ed116510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8"/>
        <p:cNvGrpSpPr/>
        <p:nvPr/>
      </p:nvGrpSpPr>
      <p:grpSpPr>
        <a:xfrm>
          <a:off x="0" y="0"/>
          <a:ext cx="0" cy="0"/>
          <a:chOff x="0" y="0"/>
          <a:chExt cx="0" cy="0"/>
        </a:xfrm>
      </p:grpSpPr>
      <p:sp>
        <p:nvSpPr>
          <p:cNvPr id="5089" name="Google Shape;5089;g4e46ae632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0" name="Google Shape;5090;g4e46ae63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a:p>
            <a:pPr marL="0" lvl="0" indent="0" algn="l" rtl="0">
              <a:spcBef>
                <a:spcPts val="0"/>
              </a:spcBef>
              <a:spcAft>
                <a:spcPts val="0"/>
              </a:spcAft>
              <a:buClr>
                <a:srgbClr val="000000"/>
              </a:buClr>
              <a:buSzPts val="1100"/>
              <a:buFont typeface="Arial"/>
              <a:buNone/>
            </a:pPr>
            <a:endParaRPr dirty="0"/>
          </a:p>
          <a:p>
            <a:pPr marL="0" lvl="0" indent="0" algn="l" rtl="0">
              <a:spcBef>
                <a:spcPts val="0"/>
              </a:spcBef>
              <a:spcAft>
                <a:spcPts val="0"/>
              </a:spcAft>
              <a:buClr>
                <a:srgbClr val="000000"/>
              </a:buClr>
              <a:buSzPts val="1100"/>
              <a:buFont typeface="Arial"/>
              <a:buNone/>
            </a:pPr>
            <a:endParaRPr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6"/>
        <p:cNvGrpSpPr/>
        <p:nvPr/>
      </p:nvGrpSpPr>
      <p:grpSpPr>
        <a:xfrm>
          <a:off x="0" y="0"/>
          <a:ext cx="0" cy="0"/>
          <a:chOff x="0" y="0"/>
          <a:chExt cx="0" cy="0"/>
        </a:xfrm>
      </p:grpSpPr>
      <p:sp>
        <p:nvSpPr>
          <p:cNvPr id="5097" name="Google Shape;5097;g4f87d8ca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8" name="Google Shape;5098;g4f87d8ca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1"/>
        <p:cNvGrpSpPr/>
        <p:nvPr/>
      </p:nvGrpSpPr>
      <p:grpSpPr>
        <a:xfrm>
          <a:off x="0" y="0"/>
          <a:ext cx="0" cy="0"/>
          <a:chOff x="0" y="0"/>
          <a:chExt cx="0" cy="0"/>
        </a:xfrm>
      </p:grpSpPr>
      <p:sp>
        <p:nvSpPr>
          <p:cNvPr id="5112" name="Google Shape;5112;g4f9e630859_5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3" name="Google Shape;5113;g4f9e630859_5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a:p>
            <a:pPr marL="0" lvl="0" indent="0" algn="l" rtl="0">
              <a:spcBef>
                <a:spcPts val="0"/>
              </a:spcBef>
              <a:spcAft>
                <a:spcPts val="0"/>
              </a:spcAft>
              <a:buClr>
                <a:srgbClr val="000000"/>
              </a:buClr>
              <a:buSzPts val="1100"/>
              <a:buFont typeface="Arial"/>
              <a:buNone/>
            </a:pPr>
            <a:endParaRPr i="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9"/>
        <p:cNvGrpSpPr/>
        <p:nvPr/>
      </p:nvGrpSpPr>
      <p:grpSpPr>
        <a:xfrm>
          <a:off x="0" y="0"/>
          <a:ext cx="0" cy="0"/>
          <a:chOff x="0" y="0"/>
          <a:chExt cx="0" cy="0"/>
        </a:xfrm>
      </p:grpSpPr>
      <p:sp>
        <p:nvSpPr>
          <p:cNvPr id="5120" name="Google Shape;5120;g4ce20fa23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1" name="Google Shape;5121;g4ce20fa23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Tree>
    <p:extLst>
      <p:ext uri="{BB962C8B-B14F-4D97-AF65-F5344CB8AC3E}">
        <p14:creationId xmlns:p14="http://schemas.microsoft.com/office/powerpoint/2010/main" val="30286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4"/>
        <p:cNvGrpSpPr/>
        <p:nvPr/>
      </p:nvGrpSpPr>
      <p:grpSpPr>
        <a:xfrm>
          <a:off x="0" y="0"/>
          <a:ext cx="0" cy="0"/>
          <a:chOff x="0" y="0"/>
          <a:chExt cx="0" cy="0"/>
        </a:xfrm>
      </p:grpSpPr>
      <p:sp>
        <p:nvSpPr>
          <p:cNvPr id="5135" name="Google Shape;5135;g4e46ae632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6" name="Google Shape;5136;g4e46ae632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3371895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3"/>
        <p:cNvGrpSpPr/>
        <p:nvPr/>
      </p:nvGrpSpPr>
      <p:grpSpPr>
        <a:xfrm>
          <a:off x="0" y="0"/>
          <a:ext cx="0" cy="0"/>
          <a:chOff x="0" y="0"/>
          <a:chExt cx="0" cy="0"/>
        </a:xfrm>
      </p:grpSpPr>
      <p:sp>
        <p:nvSpPr>
          <p:cNvPr id="5144" name="Google Shape;5144;g4e46ae632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5" name="Google Shape;5145;g4e46ae632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b="1" dirty="0"/>
          </a:p>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2230004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1"/>
        <p:cNvGrpSpPr/>
        <p:nvPr/>
      </p:nvGrpSpPr>
      <p:grpSpPr>
        <a:xfrm>
          <a:off x="0" y="0"/>
          <a:ext cx="0" cy="0"/>
          <a:chOff x="0" y="0"/>
          <a:chExt cx="0" cy="0"/>
        </a:xfrm>
      </p:grpSpPr>
      <p:sp>
        <p:nvSpPr>
          <p:cNvPr id="5152" name="Google Shape;5152;g4e001a547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3" name="Google Shape;5153;g4e001a547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a:p>
            <a:pPr marL="0" lvl="0" indent="0" algn="l" rtl="0">
              <a:spcBef>
                <a:spcPts val="0"/>
              </a:spcBef>
              <a:spcAft>
                <a:spcPts val="0"/>
              </a:spcAft>
              <a:buClr>
                <a:srgbClr val="000000"/>
              </a:buClr>
              <a:buSzPts val="1100"/>
              <a:buFont typeface="Arial"/>
              <a:buNone/>
            </a:pPr>
            <a:endParaRPr dirty="0"/>
          </a:p>
          <a:p>
            <a:pPr marL="0" lvl="0" indent="0" algn="l" rtl="0">
              <a:spcBef>
                <a:spcPts val="0"/>
              </a:spcBef>
              <a:spcAft>
                <a:spcPts val="0"/>
              </a:spcAft>
              <a:buClr>
                <a:srgbClr val="000000"/>
              </a:buClr>
              <a:buSzPts val="1100"/>
              <a:buFont typeface="Arial"/>
              <a:buNone/>
            </a:pPr>
            <a:endParaRPr b="1" dirty="0"/>
          </a:p>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1170353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9"/>
        <p:cNvGrpSpPr/>
        <p:nvPr/>
      </p:nvGrpSpPr>
      <p:grpSpPr>
        <a:xfrm>
          <a:off x="0" y="0"/>
          <a:ext cx="0" cy="0"/>
          <a:chOff x="0" y="0"/>
          <a:chExt cx="0" cy="0"/>
        </a:xfrm>
      </p:grpSpPr>
      <p:sp>
        <p:nvSpPr>
          <p:cNvPr id="5160" name="Google Shape;5160;g4e001a547b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1" name="Google Shape;5161;g4e001a547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b="1" dirty="0"/>
          </a:p>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449020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7"/>
        <p:cNvGrpSpPr/>
        <p:nvPr/>
      </p:nvGrpSpPr>
      <p:grpSpPr>
        <a:xfrm>
          <a:off x="0" y="0"/>
          <a:ext cx="0" cy="0"/>
          <a:chOff x="0" y="0"/>
          <a:chExt cx="0" cy="0"/>
        </a:xfrm>
      </p:grpSpPr>
      <p:sp>
        <p:nvSpPr>
          <p:cNvPr id="5168" name="Google Shape;5168;g4e001a54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9" name="Google Shape;5169;g4e001a54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b="1" dirty="0"/>
          </a:p>
          <a:p>
            <a:pPr marL="0" lvl="0" indent="0" algn="l" rtl="0">
              <a:spcBef>
                <a:spcPts val="0"/>
              </a:spcBef>
              <a:spcAft>
                <a:spcPts val="0"/>
              </a:spcAft>
              <a:buClr>
                <a:srgbClr val="000000"/>
              </a:buClr>
              <a:buSzPts val="1100"/>
              <a:buFont typeface="Arial"/>
              <a:buNone/>
            </a:pPr>
            <a:endParaRPr b="1" dirty="0"/>
          </a:p>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2192673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5"/>
        <p:cNvGrpSpPr/>
        <p:nvPr/>
      </p:nvGrpSpPr>
      <p:grpSpPr>
        <a:xfrm>
          <a:off x="0" y="0"/>
          <a:ext cx="0" cy="0"/>
          <a:chOff x="0" y="0"/>
          <a:chExt cx="0" cy="0"/>
        </a:xfrm>
      </p:grpSpPr>
      <p:sp>
        <p:nvSpPr>
          <p:cNvPr id="5176" name="Google Shape;5176;g4e001a547b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7" name="Google Shape;5177;g4e001a547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2911019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3"/>
        <p:cNvGrpSpPr/>
        <p:nvPr/>
      </p:nvGrpSpPr>
      <p:grpSpPr>
        <a:xfrm>
          <a:off x="0" y="0"/>
          <a:ext cx="0" cy="0"/>
          <a:chOff x="0" y="0"/>
          <a:chExt cx="0" cy="0"/>
        </a:xfrm>
      </p:grpSpPr>
      <p:sp>
        <p:nvSpPr>
          <p:cNvPr id="5184" name="Google Shape;5184;g4dfd0e873b_2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5" name="Google Shape;5185;g4dfd0e873b_2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41426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1"/>
        <p:cNvGrpSpPr/>
        <p:nvPr/>
      </p:nvGrpSpPr>
      <p:grpSpPr>
        <a:xfrm>
          <a:off x="0" y="0"/>
          <a:ext cx="0" cy="0"/>
          <a:chOff x="0" y="0"/>
          <a:chExt cx="0" cy="0"/>
        </a:xfrm>
      </p:grpSpPr>
      <p:sp>
        <p:nvSpPr>
          <p:cNvPr id="5192" name="Google Shape;5192;g4f9e630859_5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3" name="Google Shape;5193;g4f9e630859_5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331112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9"/>
        <p:cNvGrpSpPr/>
        <p:nvPr/>
      </p:nvGrpSpPr>
      <p:grpSpPr>
        <a:xfrm>
          <a:off x="0" y="0"/>
          <a:ext cx="0" cy="0"/>
          <a:chOff x="0" y="0"/>
          <a:chExt cx="0" cy="0"/>
        </a:xfrm>
      </p:grpSpPr>
      <p:sp>
        <p:nvSpPr>
          <p:cNvPr id="5200" name="Google Shape;5200;g4e46ae632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1" name="Google Shape;5201;g4e46ae632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i="1" dirty="0"/>
          </a:p>
        </p:txBody>
      </p:sp>
    </p:spTree>
    <p:extLst>
      <p:ext uri="{BB962C8B-B14F-4D97-AF65-F5344CB8AC3E}">
        <p14:creationId xmlns:p14="http://schemas.microsoft.com/office/powerpoint/2010/main" val="2212647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8"/>
        <p:cNvGrpSpPr/>
        <p:nvPr/>
      </p:nvGrpSpPr>
      <p:grpSpPr>
        <a:xfrm>
          <a:off x="0" y="0"/>
          <a:ext cx="0" cy="0"/>
          <a:chOff x="0" y="0"/>
          <a:chExt cx="0" cy="0"/>
        </a:xfrm>
      </p:grpSpPr>
      <p:sp>
        <p:nvSpPr>
          <p:cNvPr id="5209" name="Google Shape;5209;g4f9e630859_5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0" name="Google Shape;5210;g4f9e630859_5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5"/>
        <p:cNvGrpSpPr/>
        <p:nvPr/>
      </p:nvGrpSpPr>
      <p:grpSpPr>
        <a:xfrm>
          <a:off x="0" y="0"/>
          <a:ext cx="0" cy="0"/>
          <a:chOff x="0" y="0"/>
          <a:chExt cx="0" cy="0"/>
        </a:xfrm>
      </p:grpSpPr>
      <p:sp>
        <p:nvSpPr>
          <p:cNvPr id="5216" name="Google Shape;5216;g5040cf9bf4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7" name="Google Shape;5217;g5040cf9bf4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i="1" dirty="0"/>
          </a:p>
          <a:p>
            <a:pPr marL="0" lvl="0" indent="0" algn="l" rtl="0">
              <a:spcBef>
                <a:spcPts val="0"/>
              </a:spcBef>
              <a:spcAft>
                <a:spcPts val="0"/>
              </a:spcAft>
              <a:buNone/>
            </a:pPr>
            <a:endParaRPr b="1"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1"/>
        <p:cNvGrpSpPr/>
        <p:nvPr/>
      </p:nvGrpSpPr>
      <p:grpSpPr>
        <a:xfrm>
          <a:off x="0" y="0"/>
          <a:ext cx="0" cy="0"/>
          <a:chOff x="0" y="0"/>
          <a:chExt cx="0" cy="0"/>
        </a:xfrm>
      </p:grpSpPr>
      <p:sp>
        <p:nvSpPr>
          <p:cNvPr id="5232" name="Google Shape;5232;g5040cf9bf4_3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3" name="Google Shape;5233;g5040cf9bf4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4"/>
        <p:cNvGrpSpPr/>
        <p:nvPr/>
      </p:nvGrpSpPr>
      <p:grpSpPr>
        <a:xfrm>
          <a:off x="0" y="0"/>
          <a:ext cx="0" cy="0"/>
          <a:chOff x="0" y="0"/>
          <a:chExt cx="0" cy="0"/>
        </a:xfrm>
      </p:grpSpPr>
      <p:sp>
        <p:nvSpPr>
          <p:cNvPr id="5245" name="Google Shape;5245;g5040cf9bf4_3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6" name="Google Shape;5246;g5040cf9bf4_3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2"/>
        <p:cNvGrpSpPr/>
        <p:nvPr/>
      </p:nvGrpSpPr>
      <p:grpSpPr>
        <a:xfrm>
          <a:off x="0" y="0"/>
          <a:ext cx="0" cy="0"/>
          <a:chOff x="0" y="0"/>
          <a:chExt cx="0" cy="0"/>
        </a:xfrm>
      </p:grpSpPr>
      <p:sp>
        <p:nvSpPr>
          <p:cNvPr id="5253" name="Google Shape;5253;g4f2bf80c8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4" name="Google Shape;5254;g4f2bf80c8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11"/>
        <p:cNvGrpSpPr/>
        <p:nvPr/>
      </p:nvGrpSpPr>
      <p:grpSpPr>
        <a:xfrm>
          <a:off x="0" y="0"/>
          <a:ext cx="0" cy="0"/>
          <a:chOff x="0" y="0"/>
          <a:chExt cx="0" cy="0"/>
        </a:xfrm>
      </p:grpSpPr>
      <p:sp>
        <p:nvSpPr>
          <p:cNvPr id="12" name="Google Shape;12;p2"/>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 name="Google Shape;13;p2"/>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 name="Google Shape;14;p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dk1"/>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dk1"/>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7" name="Google Shape;17;p2"/>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8" name="Google Shape;18;p2"/>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9" name="Google Shape;19;p2"/>
          <p:cNvGrpSpPr/>
          <p:nvPr/>
        </p:nvGrpSpPr>
        <p:grpSpPr>
          <a:xfrm>
            <a:off x="4673500" y="957418"/>
            <a:ext cx="1518941" cy="610054"/>
            <a:chOff x="1899" y="899"/>
            <a:chExt cx="4163" cy="1671"/>
          </a:xfrm>
        </p:grpSpPr>
        <p:sp>
          <p:nvSpPr>
            <p:cNvPr id="20" name="Google Shape;20;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 name="Google Shape;21;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 name="Google Shape;22;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 name="Google Shape;23;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 name="Google Shape;24;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 name="Google Shape;25;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 name="Google Shape;26;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 name="Google Shape;27;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 name="Google Shape;28;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 name="Google Shape;29;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 name="Google Shape;30;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 name="Google Shape;31;p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 name="Google Shape;32;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 name="Google Shape;33;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 name="Google Shape;34;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 name="Google Shape;35;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 name="Google Shape;36;p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 name="Google Shape;37;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 name="Google Shape;38;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 name="Google Shape;39;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 name="Google Shape;40;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 name="Google Shape;41;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 name="Google Shape;42;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 name="Google Shape;43;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 name="Google Shape;44;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 name="Google Shape;45;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 name="Google Shape;46;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 name="Google Shape;47;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 name="Google Shape;48;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 name="Google Shape;49;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 name="Google Shape;50;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 name="Google Shape;51;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 name="Google Shape;52;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 name="Google Shape;53;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 name="Google Shape;54;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5" name="Google Shape;55;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 name="Google Shape;56;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 name="Google Shape;57;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 name="Google Shape;58;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 name="Google Shape;59;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 name="Google Shape;60;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 name="Google Shape;61;p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 name="Google Shape;62;p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 name="Google Shape;63;p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 name="Google Shape;64;p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5" name="Google Shape;65;p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6" name="Google Shape;66;p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7" name="Google Shape;67;p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 name="Google Shape;68;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 name="Google Shape;69;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 name="Google Shape;70;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 name="Google Shape;71;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 name="Google Shape;72;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 name="Google Shape;73;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 name="Google Shape;74;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 name="Google Shape;75;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 name="Google Shape;76;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 name="Google Shape;77;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8" name="Google Shape;78;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 name="Google Shape;79;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 name="Google Shape;80;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 name="Google Shape;81;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 name="Google Shape;82;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 name="Google Shape;83;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 name="Google Shape;84;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 name="Google Shape;85;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 name="Google Shape;86;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 name="Google Shape;87;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 name="Google Shape;88;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9" name="Google Shape;89;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 name="Google Shape;90;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 name="Google Shape;91;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 name="Google Shape;92;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 name="Google Shape;93;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 name="Google Shape;94;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 name="Google Shape;95;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 name="Google Shape;96;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 name="Google Shape;97;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 name="Google Shape;98;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 name="Google Shape;99;p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 name="Google Shape;100;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 name="Google Shape;101;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 name="Google Shape;102;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 name="Google Shape;103;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 name="Google Shape;104;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 name="Google Shape;105;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 name="Google Shape;106;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 name="Google Shape;107;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 name="Google Shape;108;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 name="Google Shape;109;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 name="Google Shape;110;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 name="Google Shape;111;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 name="Google Shape;112;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13" name="Google Shape;113;p2"/>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114"/>
        <p:cNvGrpSpPr/>
        <p:nvPr/>
      </p:nvGrpSpPr>
      <p:grpSpPr>
        <a:xfrm>
          <a:off x="0" y="0"/>
          <a:ext cx="0" cy="0"/>
          <a:chOff x="0" y="0"/>
          <a:chExt cx="0" cy="0"/>
        </a:xfrm>
      </p:grpSpPr>
      <p:sp>
        <p:nvSpPr>
          <p:cNvPr id="115" name="Google Shape;115;p3"/>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6" name="Google Shape;116;p3"/>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17" name="Google Shape;117;p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8" name="Google Shape;118;p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9" name="Google Shape;119;p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0" name="Google Shape;120;p3"/>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21" name="Google Shape;121;p3"/>
          <p:cNvGrpSpPr/>
          <p:nvPr/>
        </p:nvGrpSpPr>
        <p:grpSpPr>
          <a:xfrm>
            <a:off x="-1530678" y="2991542"/>
            <a:ext cx="1404225" cy="2177094"/>
            <a:chOff x="6195941" y="562596"/>
            <a:chExt cx="1872300" cy="2902792"/>
          </a:xfrm>
        </p:grpSpPr>
        <p:grpSp>
          <p:nvGrpSpPr>
            <p:cNvPr id="122" name="Google Shape;122;p3"/>
            <p:cNvGrpSpPr/>
            <p:nvPr/>
          </p:nvGrpSpPr>
          <p:grpSpPr>
            <a:xfrm>
              <a:off x="6195941" y="832605"/>
              <a:ext cx="1872300" cy="2632784"/>
              <a:chOff x="-1872716" y="660661"/>
              <a:chExt cx="1872300" cy="1974637"/>
            </a:xfrm>
          </p:grpSpPr>
          <p:sp>
            <p:nvSpPr>
              <p:cNvPr id="123" name="Google Shape;123;p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24" name="Google Shape;124;p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5" name="Google Shape;125;p3"/>
            <p:cNvGrpSpPr/>
            <p:nvPr/>
          </p:nvGrpSpPr>
          <p:grpSpPr>
            <a:xfrm>
              <a:off x="6303954" y="562596"/>
              <a:ext cx="540000" cy="540000"/>
              <a:chOff x="6303954" y="562596"/>
              <a:chExt cx="540000" cy="540000"/>
            </a:xfrm>
          </p:grpSpPr>
          <p:sp>
            <p:nvSpPr>
              <p:cNvPr id="126" name="Google Shape;126;p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27" name="Google Shape;127;p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8" name="Google Shape;128;p3"/>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129" name="Google Shape;129;p3"/>
          <p:cNvGrpSpPr/>
          <p:nvPr/>
        </p:nvGrpSpPr>
        <p:grpSpPr>
          <a:xfrm>
            <a:off x="7916400" y="221400"/>
            <a:ext cx="893889" cy="359014"/>
            <a:chOff x="1899" y="899"/>
            <a:chExt cx="4163" cy="1671"/>
          </a:xfrm>
        </p:grpSpPr>
        <p:sp>
          <p:nvSpPr>
            <p:cNvPr id="130" name="Google Shape;130;p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 name="Google Shape;131;p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 name="Google Shape;132;p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 name="Google Shape;133;p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4" name="Google Shape;134;p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5" name="Google Shape;135;p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 name="Google Shape;136;p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 name="Google Shape;137;p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 name="Google Shape;138;p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 name="Google Shape;139;p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 name="Google Shape;140;p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 name="Google Shape;141;p3"/>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 name="Google Shape;142;p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 name="Google Shape;143;p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 name="Google Shape;144;p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 name="Google Shape;145;p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 name="Google Shape;146;p3"/>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7" name="Google Shape;147;p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 name="Google Shape;148;p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 name="Google Shape;149;p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 name="Google Shape;150;p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 name="Google Shape;151;p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 name="Google Shape;152;p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 name="Google Shape;153;p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 name="Google Shape;154;p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 name="Google Shape;155;p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 name="Google Shape;156;p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 name="Google Shape;157;p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 name="Google Shape;158;p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 name="Google Shape;159;p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 name="Google Shape;160;p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 name="Google Shape;161;p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 name="Google Shape;162;p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 name="Google Shape;163;p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 name="Google Shape;164;p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 name="Google Shape;165;p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 name="Google Shape;166;p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 name="Google Shape;167;p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 name="Google Shape;168;p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9" name="Google Shape;169;p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0" name="Google Shape;170;p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 name="Google Shape;171;p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 name="Google Shape;172;p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 name="Google Shape;173;p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 name="Google Shape;174;p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 name="Google Shape;175;p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 name="Google Shape;176;p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 name="Google Shape;177;p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 name="Google Shape;178;p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 name="Google Shape;179;p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 name="Google Shape;180;p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1" name="Google Shape;181;p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 name="Google Shape;182;p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 name="Google Shape;183;p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 name="Google Shape;184;p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 name="Google Shape;185;p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 name="Google Shape;186;p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 name="Google Shape;187;p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 name="Google Shape;188;p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 name="Google Shape;189;p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 name="Google Shape;190;p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 name="Google Shape;191;p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2" name="Google Shape;192;p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3" name="Google Shape;193;p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 name="Google Shape;194;p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 name="Google Shape;195;p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 name="Google Shape;196;p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 name="Google Shape;197;p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 name="Google Shape;198;p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 name="Google Shape;199;p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 name="Google Shape;200;p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 name="Google Shape;201;p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 name="Google Shape;202;p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3" name="Google Shape;203;p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 name="Google Shape;204;p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 name="Google Shape;205;p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 name="Google Shape;206;p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 name="Google Shape;207;p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 name="Google Shape;208;p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 name="Google Shape;209;p3"/>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 name="Google Shape;210;p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 name="Google Shape;211;p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 name="Google Shape;212;p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3" name="Google Shape;213;p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4" name="Google Shape;214;p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 name="Google Shape;215;p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 name="Google Shape;216;p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 name="Google Shape;217;p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 name="Google Shape;218;p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 name="Google Shape;219;p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 name="Google Shape;220;p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 name="Google Shape;221;p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 name="Google Shape;222;p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23" name="Google Shape;223;p3"/>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224"/>
        <p:cNvGrpSpPr/>
        <p:nvPr/>
      </p:nvGrpSpPr>
      <p:grpSpPr>
        <a:xfrm>
          <a:off x="0" y="0"/>
          <a:ext cx="0" cy="0"/>
          <a:chOff x="0" y="0"/>
          <a:chExt cx="0" cy="0"/>
        </a:xfrm>
      </p:grpSpPr>
      <p:sp>
        <p:nvSpPr>
          <p:cNvPr id="225" name="Google Shape;225;p4"/>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6" name="Google Shape;226;p4"/>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27" name="Google Shape;227;p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8" name="Google Shape;228;p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9" name="Google Shape;229;p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30" name="Google Shape;230;p4"/>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3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2pPr>
            <a:lvl3pPr marL="1371600" marR="0" lvl="2" indent="-285750" algn="l">
              <a:lnSpc>
                <a:spcPct val="90000"/>
              </a:lnSpc>
              <a:spcBef>
                <a:spcPts val="300"/>
              </a:spcBef>
              <a:spcAft>
                <a:spcPts val="0"/>
              </a:spcAft>
              <a:buClr>
                <a:schemeClr val="accent2"/>
              </a:buClr>
              <a:buSzPts val="900"/>
              <a:buFont typeface="Arial"/>
              <a:buChar char="•"/>
              <a:defRPr sz="900" b="0" i="0" u="none" strike="noStrike" cap="none">
                <a:solidFill>
                  <a:schemeClr val="dk1"/>
                </a:solidFill>
                <a:latin typeface="Calibri"/>
                <a:ea typeface="Calibri"/>
                <a:cs typeface="Calibri"/>
                <a:sym typeface="Calibri"/>
              </a:defRPr>
            </a:lvl3pPr>
            <a:lvl4pPr marL="1828800" marR="0" lvl="3" indent="-279400" algn="l">
              <a:lnSpc>
                <a:spcPct val="90000"/>
              </a:lnSpc>
              <a:spcBef>
                <a:spcPts val="300"/>
              </a:spcBef>
              <a:spcAft>
                <a:spcPts val="0"/>
              </a:spcAft>
              <a:buClr>
                <a:schemeClr val="accent2"/>
              </a:buClr>
              <a:buSzPts val="800"/>
              <a:buFont typeface="Arial"/>
              <a:buChar char="•"/>
              <a:defRPr sz="8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60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31" name="Google Shape;231;p4"/>
          <p:cNvGrpSpPr/>
          <p:nvPr/>
        </p:nvGrpSpPr>
        <p:grpSpPr>
          <a:xfrm>
            <a:off x="-1530678" y="2991542"/>
            <a:ext cx="1404225" cy="2177094"/>
            <a:chOff x="6195941" y="562596"/>
            <a:chExt cx="1872300" cy="2902792"/>
          </a:xfrm>
        </p:grpSpPr>
        <p:grpSp>
          <p:nvGrpSpPr>
            <p:cNvPr id="232" name="Google Shape;232;p4"/>
            <p:cNvGrpSpPr/>
            <p:nvPr/>
          </p:nvGrpSpPr>
          <p:grpSpPr>
            <a:xfrm>
              <a:off x="6195941" y="832605"/>
              <a:ext cx="1872300" cy="2632784"/>
              <a:chOff x="-1872716" y="660661"/>
              <a:chExt cx="1872300" cy="1974637"/>
            </a:xfrm>
          </p:grpSpPr>
          <p:sp>
            <p:nvSpPr>
              <p:cNvPr id="233" name="Google Shape;233;p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34" name="Google Shape;234;p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35" name="Google Shape;235;p4"/>
            <p:cNvGrpSpPr/>
            <p:nvPr/>
          </p:nvGrpSpPr>
          <p:grpSpPr>
            <a:xfrm>
              <a:off x="6303954" y="562596"/>
              <a:ext cx="540000" cy="540000"/>
              <a:chOff x="6303954" y="562596"/>
              <a:chExt cx="540000" cy="540000"/>
            </a:xfrm>
          </p:grpSpPr>
          <p:sp>
            <p:nvSpPr>
              <p:cNvPr id="236" name="Google Shape;236;p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37" name="Google Shape;237;p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38" name="Google Shape;238;p4"/>
          <p:cNvSpPr/>
          <p:nvPr/>
        </p:nvSpPr>
        <p:spPr>
          <a:xfrm>
            <a:off x="2035920" y="1040790"/>
            <a:ext cx="9530902" cy="66744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39" name="Google Shape;239;p4"/>
          <p:cNvGrpSpPr/>
          <p:nvPr/>
        </p:nvGrpSpPr>
        <p:grpSpPr>
          <a:xfrm>
            <a:off x="7916400" y="221400"/>
            <a:ext cx="893889" cy="359014"/>
            <a:chOff x="1899" y="899"/>
            <a:chExt cx="4163" cy="1671"/>
          </a:xfrm>
        </p:grpSpPr>
        <p:sp>
          <p:nvSpPr>
            <p:cNvPr id="240" name="Google Shape;240;p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 name="Google Shape;241;p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 name="Google Shape;242;p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 name="Google Shape;243;p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 name="Google Shape;244;p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 name="Google Shape;245;p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 name="Google Shape;246;p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 name="Google Shape;247;p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8" name="Google Shape;248;p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9" name="Google Shape;249;p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0" name="Google Shape;250;p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1" name="Google Shape;251;p4"/>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2" name="Google Shape;252;p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3" name="Google Shape;253;p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4" name="Google Shape;254;p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5" name="Google Shape;255;p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6" name="Google Shape;256;p4"/>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7" name="Google Shape;257;p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8" name="Google Shape;258;p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9" name="Google Shape;259;p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0" name="Google Shape;260;p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1" name="Google Shape;261;p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2" name="Google Shape;262;p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3" name="Google Shape;263;p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4" name="Google Shape;264;p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5" name="Google Shape;265;p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6" name="Google Shape;266;p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7" name="Google Shape;267;p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8" name="Google Shape;268;p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9" name="Google Shape;269;p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0" name="Google Shape;270;p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1" name="Google Shape;271;p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2" name="Google Shape;272;p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3" name="Google Shape;273;p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4" name="Google Shape;274;p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5" name="Google Shape;275;p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6" name="Google Shape;276;p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7" name="Google Shape;277;p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8" name="Google Shape;278;p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9" name="Google Shape;279;p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0" name="Google Shape;280;p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1" name="Google Shape;281;p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2" name="Google Shape;282;p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3" name="Google Shape;283;p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4" name="Google Shape;284;p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5" name="Google Shape;285;p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6" name="Google Shape;286;p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7" name="Google Shape;287;p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8" name="Google Shape;288;p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9" name="Google Shape;289;p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0" name="Google Shape;290;p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1" name="Google Shape;291;p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2" name="Google Shape;292;p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3" name="Google Shape;293;p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4" name="Google Shape;294;p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5" name="Google Shape;295;p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6" name="Google Shape;296;p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7" name="Google Shape;297;p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8" name="Google Shape;298;p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9" name="Google Shape;299;p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0" name="Google Shape;300;p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1" name="Google Shape;301;p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2" name="Google Shape;302;p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3" name="Google Shape;303;p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4" name="Google Shape;304;p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5" name="Google Shape;305;p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6" name="Google Shape;306;p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7" name="Google Shape;307;p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8" name="Google Shape;308;p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9" name="Google Shape;309;p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0" name="Google Shape;310;p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1" name="Google Shape;311;p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2" name="Google Shape;312;p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3" name="Google Shape;313;p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4" name="Google Shape;314;p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5" name="Google Shape;315;p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6" name="Google Shape;316;p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7" name="Google Shape;317;p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8" name="Google Shape;318;p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9" name="Google Shape;319;p4"/>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0" name="Google Shape;320;p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1" name="Google Shape;321;p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2" name="Google Shape;322;p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3" name="Google Shape;323;p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4" name="Google Shape;324;p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5" name="Google Shape;325;p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6" name="Google Shape;326;p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7" name="Google Shape;327;p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8" name="Google Shape;328;p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9" name="Google Shape;329;p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0" name="Google Shape;330;p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1" name="Google Shape;331;p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2" name="Google Shape;332;p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333" name="Google Shape;333;p4"/>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pic>
        <p:nvPicPr>
          <p:cNvPr id="334" name="Google Shape;334;p4"/>
          <p:cNvPicPr preferRelativeResize="0"/>
          <p:nvPr/>
        </p:nvPicPr>
        <p:blipFill rotWithShape="1">
          <a:blip r:embed="rId4">
            <a:alphaModFix/>
          </a:blip>
          <a:srcRect/>
          <a:stretch/>
        </p:blipFill>
        <p:spPr>
          <a:xfrm>
            <a:off x="8737875" y="4712981"/>
            <a:ext cx="415650" cy="4156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335"/>
        <p:cNvGrpSpPr/>
        <p:nvPr/>
      </p:nvGrpSpPr>
      <p:grpSpPr>
        <a:xfrm>
          <a:off x="0" y="0"/>
          <a:ext cx="0" cy="0"/>
          <a:chOff x="0" y="0"/>
          <a:chExt cx="0" cy="0"/>
        </a:xfrm>
      </p:grpSpPr>
      <p:sp>
        <p:nvSpPr>
          <p:cNvPr id="336" name="Google Shape;336;p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7" name="Google Shape;337;p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338" name="Google Shape;338;p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39" name="Google Shape;339;p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40" name="Google Shape;340;p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41" name="Google Shape;341;p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42" name="Google Shape;342;p5"/>
          <p:cNvGrpSpPr/>
          <p:nvPr/>
        </p:nvGrpSpPr>
        <p:grpSpPr>
          <a:xfrm>
            <a:off x="-1530678" y="2991542"/>
            <a:ext cx="1404225" cy="2177094"/>
            <a:chOff x="6195941" y="562596"/>
            <a:chExt cx="1872300" cy="2902792"/>
          </a:xfrm>
        </p:grpSpPr>
        <p:grpSp>
          <p:nvGrpSpPr>
            <p:cNvPr id="343" name="Google Shape;343;p5"/>
            <p:cNvGrpSpPr/>
            <p:nvPr/>
          </p:nvGrpSpPr>
          <p:grpSpPr>
            <a:xfrm>
              <a:off x="6195941" y="832605"/>
              <a:ext cx="1872300" cy="2632784"/>
              <a:chOff x="-1872716" y="660661"/>
              <a:chExt cx="1872300" cy="1974637"/>
            </a:xfrm>
          </p:grpSpPr>
          <p:sp>
            <p:nvSpPr>
              <p:cNvPr id="344" name="Google Shape;344;p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345" name="Google Shape;345;p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46" name="Google Shape;346;p5"/>
            <p:cNvGrpSpPr/>
            <p:nvPr/>
          </p:nvGrpSpPr>
          <p:grpSpPr>
            <a:xfrm>
              <a:off x="6303954" y="562596"/>
              <a:ext cx="540000" cy="540000"/>
              <a:chOff x="6303954" y="562596"/>
              <a:chExt cx="540000" cy="540000"/>
            </a:xfrm>
          </p:grpSpPr>
          <p:sp>
            <p:nvSpPr>
              <p:cNvPr id="347" name="Google Shape;347;p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348" name="Google Shape;348;p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49" name="Google Shape;349;p5"/>
          <p:cNvSpPr/>
          <p:nvPr/>
        </p:nvSpPr>
        <p:spPr>
          <a:xfrm>
            <a:off x="3474452" y="1545636"/>
            <a:ext cx="6642652" cy="465178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350" name="Google Shape;350;p5"/>
          <p:cNvGrpSpPr/>
          <p:nvPr/>
        </p:nvGrpSpPr>
        <p:grpSpPr>
          <a:xfrm>
            <a:off x="7916400" y="221400"/>
            <a:ext cx="893889" cy="359014"/>
            <a:chOff x="1899" y="899"/>
            <a:chExt cx="4163" cy="1671"/>
          </a:xfrm>
        </p:grpSpPr>
        <p:sp>
          <p:nvSpPr>
            <p:cNvPr id="351" name="Google Shape;351;p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2" name="Google Shape;352;p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3" name="Google Shape;353;p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4" name="Google Shape;354;p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5" name="Google Shape;355;p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6" name="Google Shape;356;p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7" name="Google Shape;357;p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8" name="Google Shape;358;p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9" name="Google Shape;359;p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0" name="Google Shape;360;p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1" name="Google Shape;361;p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2" name="Google Shape;362;p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3" name="Google Shape;363;p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4" name="Google Shape;364;p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5" name="Google Shape;365;p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6" name="Google Shape;366;p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7" name="Google Shape;367;p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8" name="Google Shape;368;p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9" name="Google Shape;369;p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0" name="Google Shape;370;p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1" name="Google Shape;371;p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2" name="Google Shape;372;p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3" name="Google Shape;373;p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4" name="Google Shape;374;p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5" name="Google Shape;375;p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6" name="Google Shape;376;p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7" name="Google Shape;377;p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8" name="Google Shape;378;p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9" name="Google Shape;379;p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0" name="Google Shape;380;p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1" name="Google Shape;381;p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2" name="Google Shape;382;p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3" name="Google Shape;383;p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4" name="Google Shape;384;p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5" name="Google Shape;385;p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6" name="Google Shape;386;p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7" name="Google Shape;387;p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8" name="Google Shape;388;p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9" name="Google Shape;389;p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0" name="Google Shape;390;p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1" name="Google Shape;391;p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2" name="Google Shape;392;p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3" name="Google Shape;393;p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4" name="Google Shape;394;p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5" name="Google Shape;395;p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6" name="Google Shape;396;p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7" name="Google Shape;397;p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8" name="Google Shape;398;p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9" name="Google Shape;399;p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0" name="Google Shape;400;p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1" name="Google Shape;401;p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2" name="Google Shape;402;p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3" name="Google Shape;403;p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4" name="Google Shape;404;p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5" name="Google Shape;405;p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6" name="Google Shape;406;p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7" name="Google Shape;407;p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8" name="Google Shape;408;p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9" name="Google Shape;409;p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0" name="Google Shape;410;p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1" name="Google Shape;411;p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2" name="Google Shape;412;p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3" name="Google Shape;413;p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4" name="Google Shape;414;p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5" name="Google Shape;415;p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6" name="Google Shape;416;p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7" name="Google Shape;417;p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8" name="Google Shape;418;p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9" name="Google Shape;419;p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0" name="Google Shape;420;p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1" name="Google Shape;421;p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2" name="Google Shape;422;p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3" name="Google Shape;423;p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4" name="Google Shape;424;p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5" name="Google Shape;425;p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6" name="Google Shape;426;p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7" name="Google Shape;427;p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8" name="Google Shape;428;p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9" name="Google Shape;429;p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0" name="Google Shape;430;p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1" name="Google Shape;431;p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2" name="Google Shape;432;p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3" name="Google Shape;433;p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4" name="Google Shape;434;p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5" name="Google Shape;435;p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6" name="Google Shape;436;p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7" name="Google Shape;437;p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8" name="Google Shape;438;p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9" name="Google Shape;439;p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0" name="Google Shape;440;p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1" name="Google Shape;441;p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2" name="Google Shape;442;p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3" name="Google Shape;443;p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444" name="Google Shape;444;p5"/>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445"/>
        <p:cNvGrpSpPr/>
        <p:nvPr/>
      </p:nvGrpSpPr>
      <p:grpSpPr>
        <a:xfrm>
          <a:off x="0" y="0"/>
          <a:ext cx="0" cy="0"/>
          <a:chOff x="0" y="0"/>
          <a:chExt cx="0" cy="0"/>
        </a:xfrm>
      </p:grpSpPr>
      <p:sp>
        <p:nvSpPr>
          <p:cNvPr id="446" name="Google Shape;446;p6"/>
          <p:cNvSpPr/>
          <p:nvPr/>
        </p:nvSpPr>
        <p:spPr>
          <a:xfrm rot="-5400000">
            <a:off x="2802271" y="-1200601"/>
            <a:ext cx="5143500" cy="7544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7" name="Google Shape;447;p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8" name="Google Shape;448;p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9" name="Google Shape;449;p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450" name="Google Shape;450;p6"/>
          <p:cNvGrpSpPr/>
          <p:nvPr/>
        </p:nvGrpSpPr>
        <p:grpSpPr>
          <a:xfrm>
            <a:off x="5221340" y="819609"/>
            <a:ext cx="1861980" cy="747829"/>
            <a:chOff x="1899" y="899"/>
            <a:chExt cx="4163" cy="1671"/>
          </a:xfrm>
        </p:grpSpPr>
        <p:sp>
          <p:nvSpPr>
            <p:cNvPr id="451" name="Google Shape;451;p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2" name="Google Shape;452;p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3" name="Google Shape;453;p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4" name="Google Shape;454;p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5" name="Google Shape;455;p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6" name="Google Shape;456;p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7" name="Google Shape;457;p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8" name="Google Shape;458;p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9" name="Google Shape;459;p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0" name="Google Shape;460;p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1" name="Google Shape;461;p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2" name="Google Shape;462;p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3" name="Google Shape;463;p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4" name="Google Shape;464;p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5" name="Google Shape;465;p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6" name="Google Shape;466;p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7" name="Google Shape;467;p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8" name="Google Shape;468;p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9" name="Google Shape;469;p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0" name="Google Shape;470;p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1" name="Google Shape;471;p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2" name="Google Shape;472;p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3" name="Google Shape;473;p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4" name="Google Shape;474;p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5" name="Google Shape;475;p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6" name="Google Shape;476;p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7" name="Google Shape;477;p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8" name="Google Shape;478;p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9" name="Google Shape;479;p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0" name="Google Shape;480;p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1" name="Google Shape;481;p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2" name="Google Shape;482;p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3" name="Google Shape;483;p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4" name="Google Shape;484;p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5" name="Google Shape;485;p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6" name="Google Shape;486;p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7" name="Google Shape;487;p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8" name="Google Shape;488;p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9" name="Google Shape;489;p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0" name="Google Shape;490;p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1" name="Google Shape;491;p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2" name="Google Shape;492;p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3" name="Google Shape;493;p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4" name="Google Shape;494;p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5" name="Google Shape;495;p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6" name="Google Shape;496;p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7" name="Google Shape;497;p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8" name="Google Shape;498;p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9" name="Google Shape;499;p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0" name="Google Shape;500;p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1" name="Google Shape;501;p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2" name="Google Shape;502;p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3" name="Google Shape;503;p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4" name="Google Shape;504;p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5" name="Google Shape;505;p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6" name="Google Shape;506;p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7" name="Google Shape;507;p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8" name="Google Shape;508;p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9" name="Google Shape;509;p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0" name="Google Shape;510;p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1" name="Google Shape;511;p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2" name="Google Shape;512;p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3" name="Google Shape;513;p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4" name="Google Shape;514;p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5" name="Google Shape;515;p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6" name="Google Shape;516;p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7" name="Google Shape;517;p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8" name="Google Shape;518;p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9" name="Google Shape;519;p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0" name="Google Shape;520;p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1" name="Google Shape;521;p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2" name="Google Shape;522;p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3" name="Google Shape;523;p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4" name="Google Shape;524;p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5" name="Google Shape;525;p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6" name="Google Shape;526;p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7" name="Google Shape;527;p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8" name="Google Shape;528;p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9" name="Google Shape;529;p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0" name="Google Shape;530;p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1" name="Google Shape;531;p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2" name="Google Shape;532;p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3" name="Google Shape;533;p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4" name="Google Shape;534;p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5" name="Google Shape;535;p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6" name="Google Shape;536;p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7" name="Google Shape;537;p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8" name="Google Shape;538;p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9" name="Google Shape;539;p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0" name="Google Shape;540;p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1" name="Google Shape;541;p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2" name="Google Shape;542;p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3" name="Google Shape;543;p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544" name="Google Shape;544;p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545" name="Google Shape;545;p6"/>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546" name="Google Shape;546;p6"/>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47" name="Google Shape;547;p6"/>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548" name="Google Shape;548;p6"/>
          <p:cNvPicPr preferRelativeResize="0"/>
          <p:nvPr/>
        </p:nvPicPr>
        <p:blipFill rotWithShape="1">
          <a:blip r:embed="rId3">
            <a:alphaModFix/>
          </a:blip>
          <a:srcRect/>
          <a:stretch/>
        </p:blipFill>
        <p:spPr>
          <a:xfrm>
            <a:off x="7630942" y="927426"/>
            <a:ext cx="1215133" cy="615925"/>
          </a:xfrm>
          <a:prstGeom prst="rect">
            <a:avLst/>
          </a:prstGeom>
          <a:noFill/>
          <a:ln>
            <a:noFill/>
          </a:ln>
        </p:spPr>
      </p:pic>
      <p:grpSp>
        <p:nvGrpSpPr>
          <p:cNvPr id="549" name="Google Shape;549;p6"/>
          <p:cNvGrpSpPr/>
          <p:nvPr/>
        </p:nvGrpSpPr>
        <p:grpSpPr>
          <a:xfrm>
            <a:off x="-1530678" y="653649"/>
            <a:ext cx="1026225" cy="1698128"/>
            <a:chOff x="-1836712" y="2937191"/>
            <a:chExt cx="1368300" cy="2264171"/>
          </a:xfrm>
        </p:grpSpPr>
        <p:pic>
          <p:nvPicPr>
            <p:cNvPr id="550" name="Google Shape;550;p6"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551" name="Google Shape;551;p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552" name="Google Shape;552;p6"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7"/>
                                        </p:tgtEl>
                                        <p:attrNameLst>
                                          <p:attrName>style.visibility</p:attrName>
                                        </p:attrNameLst>
                                      </p:cBhvr>
                                      <p:to>
                                        <p:strVal val="visible"/>
                                      </p:to>
                                    </p:set>
                                    <p:animEffect transition="in" filter="fade">
                                      <p:cBhvr>
                                        <p:cTn id="7" dur="500"/>
                                        <p:tgtEl>
                                          <p:spTgt spid="5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0"/>
                                        </p:tgtEl>
                                        <p:attrNameLst>
                                          <p:attrName>style.visibility</p:attrName>
                                        </p:attrNameLst>
                                      </p:cBhvr>
                                      <p:to>
                                        <p:strVal val="visible"/>
                                      </p:to>
                                    </p:set>
                                    <p:animEffect transition="in" filter="fade">
                                      <p:cBhvr>
                                        <p:cTn id="11" dur="500"/>
                                        <p:tgtEl>
                                          <p:spTgt spid="450"/>
                                        </p:tgtEl>
                                      </p:cBhvr>
                                    </p:animEffect>
                                  </p:childTnLst>
                                </p:cTn>
                              </p:par>
                              <p:par>
                                <p:cTn id="12" presetID="10" presetClass="entr" presetSubtype="0" fill="hold" nodeType="withEffect">
                                  <p:stCondLst>
                                    <p:cond delay="0"/>
                                  </p:stCondLst>
                                  <p:childTnLst>
                                    <p:set>
                                      <p:cBhvr>
                                        <p:cTn id="13" dur="1" fill="hold">
                                          <p:stCondLst>
                                            <p:cond delay="0"/>
                                          </p:stCondLst>
                                        </p:cTn>
                                        <p:tgtEl>
                                          <p:spTgt spid="545"/>
                                        </p:tgtEl>
                                        <p:attrNameLst>
                                          <p:attrName>style.visibility</p:attrName>
                                        </p:attrNameLst>
                                      </p:cBhvr>
                                      <p:to>
                                        <p:strVal val="visible"/>
                                      </p:to>
                                    </p:set>
                                    <p:animEffect transition="in" filter="fade">
                                      <p:cBhvr>
                                        <p:cTn id="14" dur="500"/>
                                        <p:tgtEl>
                                          <p:spTgt spid="545"/>
                                        </p:tgtEl>
                                      </p:cBhvr>
                                    </p:animEffect>
                                  </p:childTnLst>
                                </p:cTn>
                              </p:par>
                              <p:par>
                                <p:cTn id="15" presetID="10" presetClass="entr" presetSubtype="0" fill="hold" nodeType="withEffect">
                                  <p:stCondLst>
                                    <p:cond delay="0"/>
                                  </p:stCondLst>
                                  <p:childTnLst>
                                    <p:set>
                                      <p:cBhvr>
                                        <p:cTn id="16" dur="1" fill="hold">
                                          <p:stCondLst>
                                            <p:cond delay="0"/>
                                          </p:stCondLst>
                                        </p:cTn>
                                        <p:tgtEl>
                                          <p:spTgt spid="546">
                                            <p:txEl>
                                              <p:pRg st="0" end="0"/>
                                            </p:txEl>
                                          </p:spTgt>
                                        </p:tgtEl>
                                        <p:attrNameLst>
                                          <p:attrName>style.visibility</p:attrName>
                                        </p:attrNameLst>
                                      </p:cBhvr>
                                      <p:to>
                                        <p:strVal val="visible"/>
                                      </p:to>
                                    </p:set>
                                    <p:animEffect transition="in" filter="fade">
                                      <p:cBhvr>
                                        <p:cTn id="17" dur="500"/>
                                        <p:tgtEl>
                                          <p:spTgt spid="54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46">
                                            <p:txEl>
                                              <p:pRg st="1" end="1"/>
                                            </p:txEl>
                                          </p:spTgt>
                                        </p:tgtEl>
                                        <p:attrNameLst>
                                          <p:attrName>style.visibility</p:attrName>
                                        </p:attrNameLst>
                                      </p:cBhvr>
                                      <p:to>
                                        <p:strVal val="visible"/>
                                      </p:to>
                                    </p:set>
                                    <p:animEffect transition="in" filter="fade">
                                      <p:cBhvr>
                                        <p:cTn id="20" dur="500"/>
                                        <p:tgtEl>
                                          <p:spTgt spid="546">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46">
                                            <p:txEl>
                                              <p:pRg st="2" end="2"/>
                                            </p:txEl>
                                          </p:spTgt>
                                        </p:tgtEl>
                                        <p:attrNameLst>
                                          <p:attrName>style.visibility</p:attrName>
                                        </p:attrNameLst>
                                      </p:cBhvr>
                                      <p:to>
                                        <p:strVal val="visible"/>
                                      </p:to>
                                    </p:set>
                                    <p:animEffect transition="in" filter="fade">
                                      <p:cBhvr>
                                        <p:cTn id="23" dur="500"/>
                                        <p:tgtEl>
                                          <p:spTgt spid="546">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46">
                                            <p:txEl>
                                              <p:pRg st="3" end="3"/>
                                            </p:txEl>
                                          </p:spTgt>
                                        </p:tgtEl>
                                        <p:attrNameLst>
                                          <p:attrName>style.visibility</p:attrName>
                                        </p:attrNameLst>
                                      </p:cBhvr>
                                      <p:to>
                                        <p:strVal val="visible"/>
                                      </p:to>
                                    </p:set>
                                    <p:animEffect transition="in" filter="fade">
                                      <p:cBhvr>
                                        <p:cTn id="26" dur="500"/>
                                        <p:tgtEl>
                                          <p:spTgt spid="546">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46">
                                            <p:txEl>
                                              <p:pRg st="4" end="4"/>
                                            </p:txEl>
                                          </p:spTgt>
                                        </p:tgtEl>
                                        <p:attrNameLst>
                                          <p:attrName>style.visibility</p:attrName>
                                        </p:attrNameLst>
                                      </p:cBhvr>
                                      <p:to>
                                        <p:strVal val="visible"/>
                                      </p:to>
                                    </p:set>
                                    <p:animEffect transition="in" filter="fade">
                                      <p:cBhvr>
                                        <p:cTn id="29" dur="500"/>
                                        <p:tgtEl>
                                          <p:spTgt spid="546">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46">
                                            <p:txEl>
                                              <p:pRg st="5" end="5"/>
                                            </p:txEl>
                                          </p:spTgt>
                                        </p:tgtEl>
                                        <p:attrNameLst>
                                          <p:attrName>style.visibility</p:attrName>
                                        </p:attrNameLst>
                                      </p:cBhvr>
                                      <p:to>
                                        <p:strVal val="visible"/>
                                      </p:to>
                                    </p:set>
                                    <p:animEffect transition="in" filter="fade">
                                      <p:cBhvr>
                                        <p:cTn id="32" dur="500"/>
                                        <p:tgtEl>
                                          <p:spTgt spid="546">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46">
                                            <p:txEl>
                                              <p:pRg st="6" end="6"/>
                                            </p:txEl>
                                          </p:spTgt>
                                        </p:tgtEl>
                                        <p:attrNameLst>
                                          <p:attrName>style.visibility</p:attrName>
                                        </p:attrNameLst>
                                      </p:cBhvr>
                                      <p:to>
                                        <p:strVal val="visible"/>
                                      </p:to>
                                    </p:set>
                                    <p:animEffect transition="in" filter="fade">
                                      <p:cBhvr>
                                        <p:cTn id="35" dur="500"/>
                                        <p:tgtEl>
                                          <p:spTgt spid="546">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6">
                                            <p:txEl>
                                              <p:pRg st="7" end="7"/>
                                            </p:txEl>
                                          </p:spTgt>
                                        </p:tgtEl>
                                        <p:attrNameLst>
                                          <p:attrName>style.visibility</p:attrName>
                                        </p:attrNameLst>
                                      </p:cBhvr>
                                      <p:to>
                                        <p:strVal val="visible"/>
                                      </p:to>
                                    </p:set>
                                    <p:animEffect transition="in" filter="fade">
                                      <p:cBhvr>
                                        <p:cTn id="38" dur="500"/>
                                        <p:tgtEl>
                                          <p:spTgt spid="546">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46">
                                            <p:txEl>
                                              <p:pRg st="8" end="8"/>
                                            </p:txEl>
                                          </p:spTgt>
                                        </p:tgtEl>
                                        <p:attrNameLst>
                                          <p:attrName>style.visibility</p:attrName>
                                        </p:attrNameLst>
                                      </p:cBhvr>
                                      <p:to>
                                        <p:strVal val="visible"/>
                                      </p:to>
                                    </p:set>
                                    <p:animEffect transition="in" filter="fade">
                                      <p:cBhvr>
                                        <p:cTn id="41" dur="500"/>
                                        <p:tgtEl>
                                          <p:spTgt spid="546">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548"/>
                                        </p:tgtEl>
                                        <p:attrNameLst>
                                          <p:attrName>style.visibility</p:attrName>
                                        </p:attrNameLst>
                                      </p:cBhvr>
                                      <p:to>
                                        <p:strVal val="visible"/>
                                      </p:to>
                                    </p:set>
                                    <p:animEffect transition="in" filter="fade">
                                      <p:cBhvr>
                                        <p:cTn id="45" dur="1000"/>
                                        <p:tgtEl>
                                          <p:spTgt spid="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553"/>
        <p:cNvGrpSpPr/>
        <p:nvPr/>
      </p:nvGrpSpPr>
      <p:grpSpPr>
        <a:xfrm>
          <a:off x="0" y="0"/>
          <a:ext cx="0" cy="0"/>
          <a:chOff x="0" y="0"/>
          <a:chExt cx="0" cy="0"/>
        </a:xfrm>
      </p:grpSpPr>
      <p:sp>
        <p:nvSpPr>
          <p:cNvPr id="554" name="Google Shape;554;p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5" name="Google Shape;555;p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6" name="Google Shape;556;p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557" name="Google Shape;557;p7"/>
          <p:cNvGrpSpPr/>
          <p:nvPr/>
        </p:nvGrpSpPr>
        <p:grpSpPr>
          <a:xfrm>
            <a:off x="5221340" y="819609"/>
            <a:ext cx="1861980" cy="747829"/>
            <a:chOff x="1899" y="899"/>
            <a:chExt cx="4163" cy="1671"/>
          </a:xfrm>
        </p:grpSpPr>
        <p:sp>
          <p:nvSpPr>
            <p:cNvPr id="558" name="Google Shape;558;p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59" name="Google Shape;559;p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0" name="Google Shape;560;p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1" name="Google Shape;561;p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2" name="Google Shape;562;p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3" name="Google Shape;563;p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4" name="Google Shape;564;p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5" name="Google Shape;565;p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6" name="Google Shape;566;p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7" name="Google Shape;567;p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8" name="Google Shape;568;p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9" name="Google Shape;569;p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0" name="Google Shape;570;p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1" name="Google Shape;571;p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2" name="Google Shape;572;p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3" name="Google Shape;573;p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4" name="Google Shape;574;p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5" name="Google Shape;575;p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6" name="Google Shape;576;p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7" name="Google Shape;577;p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8" name="Google Shape;578;p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9" name="Google Shape;579;p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0" name="Google Shape;580;p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1" name="Google Shape;581;p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2" name="Google Shape;582;p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3" name="Google Shape;583;p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4" name="Google Shape;584;p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5" name="Google Shape;585;p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6" name="Google Shape;586;p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7" name="Google Shape;587;p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8" name="Google Shape;588;p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9" name="Google Shape;589;p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0" name="Google Shape;590;p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1" name="Google Shape;591;p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2" name="Google Shape;592;p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3" name="Google Shape;593;p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4" name="Google Shape;594;p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5" name="Google Shape;595;p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6" name="Google Shape;596;p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7" name="Google Shape;597;p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8" name="Google Shape;598;p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9" name="Google Shape;599;p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0" name="Google Shape;600;p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1" name="Google Shape;601;p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2" name="Google Shape;602;p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3" name="Google Shape;603;p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4" name="Google Shape;604;p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5" name="Google Shape;605;p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6" name="Google Shape;606;p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7" name="Google Shape;607;p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8" name="Google Shape;608;p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9" name="Google Shape;609;p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0" name="Google Shape;610;p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1" name="Google Shape;611;p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2" name="Google Shape;612;p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3" name="Google Shape;613;p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4" name="Google Shape;614;p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5" name="Google Shape;615;p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6" name="Google Shape;616;p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7" name="Google Shape;617;p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8" name="Google Shape;618;p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9" name="Google Shape;619;p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0" name="Google Shape;620;p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1" name="Google Shape;621;p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2" name="Google Shape;622;p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3" name="Google Shape;623;p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4" name="Google Shape;624;p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5" name="Google Shape;625;p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6" name="Google Shape;626;p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7" name="Google Shape;627;p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8" name="Google Shape;628;p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9" name="Google Shape;629;p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0" name="Google Shape;630;p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1" name="Google Shape;631;p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2" name="Google Shape;632;p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3" name="Google Shape;633;p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4" name="Google Shape;634;p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5" name="Google Shape;635;p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6" name="Google Shape;636;p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7" name="Google Shape;637;p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8" name="Google Shape;638;p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9" name="Google Shape;639;p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0" name="Google Shape;640;p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1" name="Google Shape;641;p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2" name="Google Shape;642;p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3" name="Google Shape;643;p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4" name="Google Shape;644;p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5" name="Google Shape;645;p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6" name="Google Shape;646;p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7" name="Google Shape;647;p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8" name="Google Shape;648;p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9" name="Google Shape;649;p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50" name="Google Shape;650;p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651" name="Google Shape;651;p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652" name="Google Shape;652;p7"/>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653" name="Google Shape;653;p7"/>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54" name="Google Shape;654;p7"/>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655" name="Google Shape;655;p7"/>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656" name="Google Shape;656;p7"/>
          <p:cNvGrpSpPr/>
          <p:nvPr/>
        </p:nvGrpSpPr>
        <p:grpSpPr>
          <a:xfrm>
            <a:off x="-1449668" y="146875"/>
            <a:ext cx="1026225" cy="2044304"/>
            <a:chOff x="-1555624" y="1196393"/>
            <a:chExt cx="1368300" cy="2725739"/>
          </a:xfrm>
        </p:grpSpPr>
        <p:grpSp>
          <p:nvGrpSpPr>
            <p:cNvPr id="657" name="Google Shape;657;p7"/>
            <p:cNvGrpSpPr/>
            <p:nvPr/>
          </p:nvGrpSpPr>
          <p:grpSpPr>
            <a:xfrm>
              <a:off x="-1555624" y="1488707"/>
              <a:ext cx="1368300" cy="2433425"/>
              <a:chOff x="-1836712" y="3275837"/>
              <a:chExt cx="1368300" cy="2433425"/>
            </a:xfrm>
          </p:grpSpPr>
          <p:sp>
            <p:nvSpPr>
              <p:cNvPr id="658" name="Google Shape;658;p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659" name="Google Shape;659;p7"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660" name="Google Shape;660;p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61" name="Google Shape;661;p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fade">
                                      <p:cBhvr>
                                        <p:cTn id="7" dur="500"/>
                                        <p:tgtEl>
                                          <p:spTgt spid="6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57"/>
                                        </p:tgtEl>
                                        <p:attrNameLst>
                                          <p:attrName>style.visibility</p:attrName>
                                        </p:attrNameLst>
                                      </p:cBhvr>
                                      <p:to>
                                        <p:strVal val="visible"/>
                                      </p:to>
                                    </p:set>
                                    <p:animEffect transition="in" filter="fade">
                                      <p:cBhvr>
                                        <p:cTn id="11" dur="500"/>
                                        <p:tgtEl>
                                          <p:spTgt spid="557"/>
                                        </p:tgtEl>
                                      </p:cBhvr>
                                    </p:animEffect>
                                  </p:childTnLst>
                                </p:cTn>
                              </p:par>
                              <p:par>
                                <p:cTn id="12" presetID="10" presetClass="entr" presetSubtype="0" fill="hold" nodeType="withEffect">
                                  <p:stCondLst>
                                    <p:cond delay="0"/>
                                  </p:stCondLst>
                                  <p:childTnLst>
                                    <p:set>
                                      <p:cBhvr>
                                        <p:cTn id="13" dur="1" fill="hold">
                                          <p:stCondLst>
                                            <p:cond delay="0"/>
                                          </p:stCondLst>
                                        </p:cTn>
                                        <p:tgtEl>
                                          <p:spTgt spid="652"/>
                                        </p:tgtEl>
                                        <p:attrNameLst>
                                          <p:attrName>style.visibility</p:attrName>
                                        </p:attrNameLst>
                                      </p:cBhvr>
                                      <p:to>
                                        <p:strVal val="visible"/>
                                      </p:to>
                                    </p:set>
                                    <p:animEffect transition="in" filter="fade">
                                      <p:cBhvr>
                                        <p:cTn id="14" dur="500"/>
                                        <p:tgtEl>
                                          <p:spTgt spid="652"/>
                                        </p:tgtEl>
                                      </p:cBhvr>
                                    </p:animEffect>
                                  </p:childTnLst>
                                </p:cTn>
                              </p:par>
                              <p:par>
                                <p:cTn id="15" presetID="10" presetClass="entr" presetSubtype="0" fill="hold" nodeType="withEffect">
                                  <p:stCondLst>
                                    <p:cond delay="0"/>
                                  </p:stCondLst>
                                  <p:childTnLst>
                                    <p:set>
                                      <p:cBhvr>
                                        <p:cTn id="16" dur="1" fill="hold">
                                          <p:stCondLst>
                                            <p:cond delay="0"/>
                                          </p:stCondLst>
                                        </p:cTn>
                                        <p:tgtEl>
                                          <p:spTgt spid="653">
                                            <p:txEl>
                                              <p:pRg st="0" end="0"/>
                                            </p:txEl>
                                          </p:spTgt>
                                        </p:tgtEl>
                                        <p:attrNameLst>
                                          <p:attrName>style.visibility</p:attrName>
                                        </p:attrNameLst>
                                      </p:cBhvr>
                                      <p:to>
                                        <p:strVal val="visible"/>
                                      </p:to>
                                    </p:set>
                                    <p:animEffect transition="in" filter="fade">
                                      <p:cBhvr>
                                        <p:cTn id="17" dur="500"/>
                                        <p:tgtEl>
                                          <p:spTgt spid="65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53">
                                            <p:txEl>
                                              <p:pRg st="1" end="1"/>
                                            </p:txEl>
                                          </p:spTgt>
                                        </p:tgtEl>
                                        <p:attrNameLst>
                                          <p:attrName>style.visibility</p:attrName>
                                        </p:attrNameLst>
                                      </p:cBhvr>
                                      <p:to>
                                        <p:strVal val="visible"/>
                                      </p:to>
                                    </p:set>
                                    <p:animEffect transition="in" filter="fade">
                                      <p:cBhvr>
                                        <p:cTn id="20" dur="500"/>
                                        <p:tgtEl>
                                          <p:spTgt spid="65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53">
                                            <p:txEl>
                                              <p:pRg st="2" end="2"/>
                                            </p:txEl>
                                          </p:spTgt>
                                        </p:tgtEl>
                                        <p:attrNameLst>
                                          <p:attrName>style.visibility</p:attrName>
                                        </p:attrNameLst>
                                      </p:cBhvr>
                                      <p:to>
                                        <p:strVal val="visible"/>
                                      </p:to>
                                    </p:set>
                                    <p:animEffect transition="in" filter="fade">
                                      <p:cBhvr>
                                        <p:cTn id="23" dur="500"/>
                                        <p:tgtEl>
                                          <p:spTgt spid="65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53">
                                            <p:txEl>
                                              <p:pRg st="3" end="3"/>
                                            </p:txEl>
                                          </p:spTgt>
                                        </p:tgtEl>
                                        <p:attrNameLst>
                                          <p:attrName>style.visibility</p:attrName>
                                        </p:attrNameLst>
                                      </p:cBhvr>
                                      <p:to>
                                        <p:strVal val="visible"/>
                                      </p:to>
                                    </p:set>
                                    <p:animEffect transition="in" filter="fade">
                                      <p:cBhvr>
                                        <p:cTn id="26" dur="500"/>
                                        <p:tgtEl>
                                          <p:spTgt spid="653">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653">
                                            <p:txEl>
                                              <p:pRg st="4" end="4"/>
                                            </p:txEl>
                                          </p:spTgt>
                                        </p:tgtEl>
                                        <p:attrNameLst>
                                          <p:attrName>style.visibility</p:attrName>
                                        </p:attrNameLst>
                                      </p:cBhvr>
                                      <p:to>
                                        <p:strVal val="visible"/>
                                      </p:to>
                                    </p:set>
                                    <p:animEffect transition="in" filter="fade">
                                      <p:cBhvr>
                                        <p:cTn id="29" dur="500"/>
                                        <p:tgtEl>
                                          <p:spTgt spid="653">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53">
                                            <p:txEl>
                                              <p:pRg st="5" end="5"/>
                                            </p:txEl>
                                          </p:spTgt>
                                        </p:tgtEl>
                                        <p:attrNameLst>
                                          <p:attrName>style.visibility</p:attrName>
                                        </p:attrNameLst>
                                      </p:cBhvr>
                                      <p:to>
                                        <p:strVal val="visible"/>
                                      </p:to>
                                    </p:set>
                                    <p:animEffect transition="in" filter="fade">
                                      <p:cBhvr>
                                        <p:cTn id="32" dur="500"/>
                                        <p:tgtEl>
                                          <p:spTgt spid="653">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53">
                                            <p:txEl>
                                              <p:pRg st="6" end="6"/>
                                            </p:txEl>
                                          </p:spTgt>
                                        </p:tgtEl>
                                        <p:attrNameLst>
                                          <p:attrName>style.visibility</p:attrName>
                                        </p:attrNameLst>
                                      </p:cBhvr>
                                      <p:to>
                                        <p:strVal val="visible"/>
                                      </p:to>
                                    </p:set>
                                    <p:animEffect transition="in" filter="fade">
                                      <p:cBhvr>
                                        <p:cTn id="35" dur="500"/>
                                        <p:tgtEl>
                                          <p:spTgt spid="653">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53">
                                            <p:txEl>
                                              <p:pRg st="7" end="7"/>
                                            </p:txEl>
                                          </p:spTgt>
                                        </p:tgtEl>
                                        <p:attrNameLst>
                                          <p:attrName>style.visibility</p:attrName>
                                        </p:attrNameLst>
                                      </p:cBhvr>
                                      <p:to>
                                        <p:strVal val="visible"/>
                                      </p:to>
                                    </p:set>
                                    <p:animEffect transition="in" filter="fade">
                                      <p:cBhvr>
                                        <p:cTn id="38" dur="500"/>
                                        <p:tgtEl>
                                          <p:spTgt spid="653">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53">
                                            <p:txEl>
                                              <p:pRg st="8" end="8"/>
                                            </p:txEl>
                                          </p:spTgt>
                                        </p:tgtEl>
                                        <p:attrNameLst>
                                          <p:attrName>style.visibility</p:attrName>
                                        </p:attrNameLst>
                                      </p:cBhvr>
                                      <p:to>
                                        <p:strVal val="visible"/>
                                      </p:to>
                                    </p:set>
                                    <p:animEffect transition="in" filter="fade">
                                      <p:cBhvr>
                                        <p:cTn id="41" dur="500"/>
                                        <p:tgtEl>
                                          <p:spTgt spid="653">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655"/>
                                        </p:tgtEl>
                                        <p:attrNameLst>
                                          <p:attrName>style.visibility</p:attrName>
                                        </p:attrNameLst>
                                      </p:cBhvr>
                                      <p:to>
                                        <p:strVal val="visible"/>
                                      </p:to>
                                    </p:set>
                                    <p:animEffect transition="in" filter="fade">
                                      <p:cBhvr>
                                        <p:cTn id="45" dur="1000"/>
                                        <p:tgtEl>
                                          <p:spTgt spid="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662"/>
        <p:cNvGrpSpPr/>
        <p:nvPr/>
      </p:nvGrpSpPr>
      <p:grpSpPr>
        <a:xfrm>
          <a:off x="0" y="0"/>
          <a:ext cx="0" cy="0"/>
          <a:chOff x="0" y="0"/>
          <a:chExt cx="0" cy="0"/>
        </a:xfrm>
      </p:grpSpPr>
      <p:sp>
        <p:nvSpPr>
          <p:cNvPr id="663" name="Google Shape;663;p8"/>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664" name="Google Shape;664;p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65" name="Google Shape;665;p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66" name="Google Shape;666;p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667" name="Google Shape;667;p8"/>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68" name="Google Shape;668;p8"/>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669" name="Google Shape;669;p8"/>
          <p:cNvGrpSpPr/>
          <p:nvPr/>
        </p:nvGrpSpPr>
        <p:grpSpPr>
          <a:xfrm>
            <a:off x="-1530678" y="2991542"/>
            <a:ext cx="1404225" cy="2177094"/>
            <a:chOff x="6195941" y="562596"/>
            <a:chExt cx="1872300" cy="2902792"/>
          </a:xfrm>
        </p:grpSpPr>
        <p:grpSp>
          <p:nvGrpSpPr>
            <p:cNvPr id="670" name="Google Shape;670;p8"/>
            <p:cNvGrpSpPr/>
            <p:nvPr/>
          </p:nvGrpSpPr>
          <p:grpSpPr>
            <a:xfrm>
              <a:off x="6195941" y="832605"/>
              <a:ext cx="1872300" cy="2632784"/>
              <a:chOff x="-1872716" y="660661"/>
              <a:chExt cx="1872300" cy="1974637"/>
            </a:xfrm>
          </p:grpSpPr>
          <p:sp>
            <p:nvSpPr>
              <p:cNvPr id="671" name="Google Shape;671;p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672" name="Google Shape;672;p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673" name="Google Shape;673;p8"/>
            <p:cNvGrpSpPr/>
            <p:nvPr/>
          </p:nvGrpSpPr>
          <p:grpSpPr>
            <a:xfrm>
              <a:off x="6303954" y="562596"/>
              <a:ext cx="540000" cy="540000"/>
              <a:chOff x="6303954" y="562596"/>
              <a:chExt cx="540000" cy="540000"/>
            </a:xfrm>
          </p:grpSpPr>
          <p:sp>
            <p:nvSpPr>
              <p:cNvPr id="674" name="Google Shape;674;p8"/>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675" name="Google Shape;675;p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676" name="Google Shape;676;p8"/>
          <p:cNvGrpSpPr/>
          <p:nvPr/>
        </p:nvGrpSpPr>
        <p:grpSpPr>
          <a:xfrm>
            <a:off x="-1449668" y="146875"/>
            <a:ext cx="1026225" cy="2044304"/>
            <a:chOff x="-1555624" y="1196393"/>
            <a:chExt cx="1368300" cy="2725739"/>
          </a:xfrm>
        </p:grpSpPr>
        <p:grpSp>
          <p:nvGrpSpPr>
            <p:cNvPr id="677" name="Google Shape;677;p8"/>
            <p:cNvGrpSpPr/>
            <p:nvPr/>
          </p:nvGrpSpPr>
          <p:grpSpPr>
            <a:xfrm>
              <a:off x="-1555624" y="1488707"/>
              <a:ext cx="1368300" cy="2433425"/>
              <a:chOff x="-1836712" y="3275837"/>
              <a:chExt cx="1368300" cy="2433425"/>
            </a:xfrm>
          </p:grpSpPr>
          <p:sp>
            <p:nvSpPr>
              <p:cNvPr id="678" name="Google Shape;678;p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679" name="Google Shape;679;p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680" name="Google Shape;680;p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81" name="Google Shape;681;p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682" name="Google Shape;682;p8"/>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683" name="Google Shape;683;p8"/>
          <p:cNvGrpSpPr/>
          <p:nvPr/>
        </p:nvGrpSpPr>
        <p:grpSpPr>
          <a:xfrm>
            <a:off x="7915032" y="222489"/>
            <a:ext cx="895855" cy="359804"/>
            <a:chOff x="1899" y="899"/>
            <a:chExt cx="4163" cy="1671"/>
          </a:xfrm>
        </p:grpSpPr>
        <p:sp>
          <p:nvSpPr>
            <p:cNvPr id="684" name="Google Shape;684;p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5" name="Google Shape;685;p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6" name="Google Shape;686;p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7" name="Google Shape;687;p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8" name="Google Shape;688;p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9" name="Google Shape;689;p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0" name="Google Shape;690;p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1" name="Google Shape;691;p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2" name="Google Shape;692;p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3" name="Google Shape;693;p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4" name="Google Shape;694;p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5" name="Google Shape;695;p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6" name="Google Shape;696;p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7" name="Google Shape;697;p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8" name="Google Shape;698;p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9" name="Google Shape;699;p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0" name="Google Shape;700;p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1" name="Google Shape;701;p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2" name="Google Shape;702;p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3" name="Google Shape;703;p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4" name="Google Shape;704;p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5" name="Google Shape;705;p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6" name="Google Shape;706;p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7" name="Google Shape;707;p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8" name="Google Shape;708;p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9" name="Google Shape;709;p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0" name="Google Shape;710;p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1" name="Google Shape;711;p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2" name="Google Shape;712;p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3" name="Google Shape;713;p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4" name="Google Shape;714;p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5" name="Google Shape;715;p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6" name="Google Shape;716;p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7" name="Google Shape;717;p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8" name="Google Shape;718;p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9" name="Google Shape;719;p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0" name="Google Shape;720;p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1" name="Google Shape;721;p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2" name="Google Shape;722;p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3" name="Google Shape;723;p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4" name="Google Shape;724;p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5" name="Google Shape;725;p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6" name="Google Shape;726;p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7" name="Google Shape;727;p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8" name="Google Shape;728;p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9" name="Google Shape;729;p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0" name="Google Shape;730;p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1" name="Google Shape;731;p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2" name="Google Shape;732;p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3" name="Google Shape;733;p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4" name="Google Shape;734;p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5" name="Google Shape;735;p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6" name="Google Shape;736;p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7" name="Google Shape;737;p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8" name="Google Shape;738;p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9" name="Google Shape;739;p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0" name="Google Shape;740;p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1" name="Google Shape;741;p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2" name="Google Shape;742;p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3" name="Google Shape;743;p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4" name="Google Shape;744;p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5" name="Google Shape;745;p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6" name="Google Shape;746;p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7" name="Google Shape;747;p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8" name="Google Shape;748;p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9" name="Google Shape;749;p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0" name="Google Shape;750;p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1" name="Google Shape;751;p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2" name="Google Shape;752;p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3" name="Google Shape;753;p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4" name="Google Shape;754;p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5" name="Google Shape;755;p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6" name="Google Shape;756;p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7" name="Google Shape;757;p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8" name="Google Shape;758;p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9" name="Google Shape;759;p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0" name="Google Shape;760;p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1" name="Google Shape;761;p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2" name="Google Shape;762;p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3" name="Google Shape;763;p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4" name="Google Shape;764;p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5" name="Google Shape;765;p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6" name="Google Shape;766;p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7" name="Google Shape;767;p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8" name="Google Shape;768;p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9" name="Google Shape;769;p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0" name="Google Shape;770;p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1" name="Google Shape;771;p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2" name="Google Shape;772;p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3" name="Google Shape;773;p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4" name="Google Shape;774;p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5" name="Google Shape;775;p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6" name="Google Shape;776;p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777" name="Google Shape;777;p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778"/>
        <p:cNvGrpSpPr/>
        <p:nvPr/>
      </p:nvGrpSpPr>
      <p:grpSpPr>
        <a:xfrm>
          <a:off x="0" y="0"/>
          <a:ext cx="0" cy="0"/>
          <a:chOff x="0" y="0"/>
          <a:chExt cx="0" cy="0"/>
        </a:xfrm>
      </p:grpSpPr>
      <p:sp>
        <p:nvSpPr>
          <p:cNvPr id="779" name="Google Shape;779;p9"/>
          <p:cNvSpPr/>
          <p:nvPr/>
        </p:nvSpPr>
        <p:spPr>
          <a:xfrm>
            <a:off x="0" y="0"/>
            <a:ext cx="9144000" cy="5143500"/>
          </a:xfrm>
          <a:prstGeom prst="rect">
            <a:avLst/>
          </a:prstGeom>
          <a:solidFill>
            <a:srgbClr val="000000">
              <a:alpha val="69411"/>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80" name="Google Shape;780;p9"/>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781" name="Google Shape;781;p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2" name="Google Shape;782;p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3" name="Google Shape;783;p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784" name="Google Shape;784;p9"/>
          <p:cNvSpPr txBox="1">
            <a:spLocks noGrp="1"/>
          </p:cNvSpPr>
          <p:nvPr>
            <p:ph type="body" idx="1"/>
          </p:nvPr>
        </p:nvSpPr>
        <p:spPr>
          <a:xfrm>
            <a:off x="386100" y="1697954"/>
            <a:ext cx="33537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785" name="Google Shape;785;p9"/>
          <p:cNvGrpSpPr/>
          <p:nvPr/>
        </p:nvGrpSpPr>
        <p:grpSpPr>
          <a:xfrm>
            <a:off x="-1530678" y="2991542"/>
            <a:ext cx="1404225" cy="2177094"/>
            <a:chOff x="6195941" y="562596"/>
            <a:chExt cx="1872300" cy="2902792"/>
          </a:xfrm>
        </p:grpSpPr>
        <p:grpSp>
          <p:nvGrpSpPr>
            <p:cNvPr id="786" name="Google Shape;786;p9"/>
            <p:cNvGrpSpPr/>
            <p:nvPr/>
          </p:nvGrpSpPr>
          <p:grpSpPr>
            <a:xfrm>
              <a:off x="6195941" y="832605"/>
              <a:ext cx="1872300" cy="2632784"/>
              <a:chOff x="-1872716" y="660661"/>
              <a:chExt cx="1872300" cy="1974637"/>
            </a:xfrm>
          </p:grpSpPr>
          <p:sp>
            <p:nvSpPr>
              <p:cNvPr id="787" name="Google Shape;787;p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788" name="Google Shape;788;p9"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789" name="Google Shape;789;p9"/>
            <p:cNvGrpSpPr/>
            <p:nvPr/>
          </p:nvGrpSpPr>
          <p:grpSpPr>
            <a:xfrm>
              <a:off x="6303954" y="562596"/>
              <a:ext cx="540000" cy="540000"/>
              <a:chOff x="6303954" y="562596"/>
              <a:chExt cx="540000" cy="540000"/>
            </a:xfrm>
          </p:grpSpPr>
          <p:sp>
            <p:nvSpPr>
              <p:cNvPr id="790" name="Google Shape;790;p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791" name="Google Shape;791;p9"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792" name="Google Shape;792;p9"/>
          <p:cNvSpPr/>
          <p:nvPr/>
        </p:nvSpPr>
        <p:spPr>
          <a:xfrm>
            <a:off x="-2760034" y="234346"/>
            <a:ext cx="6559688" cy="45936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793" name="Google Shape;793;p9"/>
          <p:cNvGrpSpPr/>
          <p:nvPr/>
        </p:nvGrpSpPr>
        <p:grpSpPr>
          <a:xfrm>
            <a:off x="7915032" y="222489"/>
            <a:ext cx="895855" cy="359804"/>
            <a:chOff x="1899" y="899"/>
            <a:chExt cx="4163" cy="1671"/>
          </a:xfrm>
        </p:grpSpPr>
        <p:sp>
          <p:nvSpPr>
            <p:cNvPr id="794" name="Google Shape;794;p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5" name="Google Shape;795;p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6" name="Google Shape;796;p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7" name="Google Shape;797;p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8" name="Google Shape;798;p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9" name="Google Shape;799;p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0" name="Google Shape;800;p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1" name="Google Shape;801;p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2" name="Google Shape;802;p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3" name="Google Shape;803;p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4" name="Google Shape;804;p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5" name="Google Shape;805;p9"/>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6" name="Google Shape;806;p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7" name="Google Shape;807;p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8" name="Google Shape;808;p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9" name="Google Shape;809;p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0" name="Google Shape;810;p9"/>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1" name="Google Shape;811;p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2" name="Google Shape;812;p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3" name="Google Shape;813;p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4" name="Google Shape;814;p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5" name="Google Shape;815;p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6" name="Google Shape;816;p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7" name="Google Shape;817;p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8" name="Google Shape;818;p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9" name="Google Shape;819;p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0" name="Google Shape;820;p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1" name="Google Shape;821;p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2" name="Google Shape;822;p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3" name="Google Shape;823;p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4" name="Google Shape;824;p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5" name="Google Shape;825;p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6" name="Google Shape;826;p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7" name="Google Shape;827;p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8" name="Google Shape;828;p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9" name="Google Shape;829;p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0" name="Google Shape;830;p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1" name="Google Shape;831;p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2" name="Google Shape;832;p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3" name="Google Shape;833;p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4" name="Google Shape;834;p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5" name="Google Shape;835;p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6" name="Google Shape;836;p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7" name="Google Shape;837;p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8" name="Google Shape;838;p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9" name="Google Shape;839;p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0" name="Google Shape;840;p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1" name="Google Shape;841;p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2" name="Google Shape;842;p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3" name="Google Shape;843;p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4" name="Google Shape;844;p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5" name="Google Shape;845;p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6" name="Google Shape;846;p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7" name="Google Shape;847;p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8" name="Google Shape;848;p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9" name="Google Shape;849;p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0" name="Google Shape;850;p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1" name="Google Shape;851;p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2" name="Google Shape;852;p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3" name="Google Shape;853;p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4" name="Google Shape;854;p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5" name="Google Shape;855;p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6" name="Google Shape;856;p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7" name="Google Shape;857;p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8" name="Google Shape;858;p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9" name="Google Shape;859;p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0" name="Google Shape;860;p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1" name="Google Shape;861;p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2" name="Google Shape;862;p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3" name="Google Shape;863;p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4" name="Google Shape;864;p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5" name="Google Shape;865;p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6" name="Google Shape;866;p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7" name="Google Shape;867;p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8" name="Google Shape;868;p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9" name="Google Shape;869;p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0" name="Google Shape;870;p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1" name="Google Shape;871;p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2" name="Google Shape;872;p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3" name="Google Shape;873;p9"/>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4" name="Google Shape;874;p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5" name="Google Shape;875;p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6" name="Google Shape;876;p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7" name="Google Shape;877;p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8" name="Google Shape;878;p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9" name="Google Shape;879;p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0" name="Google Shape;880;p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1" name="Google Shape;881;p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2" name="Google Shape;882;p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3" name="Google Shape;883;p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4" name="Google Shape;884;p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5" name="Google Shape;885;p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6" name="Google Shape;886;p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887" name="Google Shape;887;p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888" name="Google Shape;888;p9"/>
          <p:cNvSpPr txBox="1">
            <a:spLocks noGrp="1"/>
          </p:cNvSpPr>
          <p:nvPr>
            <p:ph type="body" idx="2"/>
          </p:nvPr>
        </p:nvSpPr>
        <p:spPr>
          <a:xfrm>
            <a:off x="4141651" y="1697954"/>
            <a:ext cx="33537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89" name="Google Shape;889;p9"/>
          <p:cNvGrpSpPr/>
          <p:nvPr/>
        </p:nvGrpSpPr>
        <p:grpSpPr>
          <a:xfrm>
            <a:off x="-1530678" y="653649"/>
            <a:ext cx="1026225" cy="1698128"/>
            <a:chOff x="-1836712" y="2937191"/>
            <a:chExt cx="1368300" cy="2264171"/>
          </a:xfrm>
        </p:grpSpPr>
        <p:pic>
          <p:nvPicPr>
            <p:cNvPr id="890" name="Google Shape;890;p9"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91" name="Google Shape;891;p9"/>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892" name="Google Shape;892;p9"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893"/>
        <p:cNvGrpSpPr/>
        <p:nvPr/>
      </p:nvGrpSpPr>
      <p:grpSpPr>
        <a:xfrm>
          <a:off x="0" y="0"/>
          <a:ext cx="0" cy="0"/>
          <a:chOff x="0" y="0"/>
          <a:chExt cx="0" cy="0"/>
        </a:xfrm>
      </p:grpSpPr>
      <p:sp>
        <p:nvSpPr>
          <p:cNvPr id="894" name="Google Shape;894;p10"/>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95" name="Google Shape;895;p10"/>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96" name="Google Shape;896;p1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97" name="Google Shape;897;p1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98" name="Google Shape;898;p10"/>
          <p:cNvGrpSpPr/>
          <p:nvPr/>
        </p:nvGrpSpPr>
        <p:grpSpPr>
          <a:xfrm>
            <a:off x="7915032" y="222489"/>
            <a:ext cx="895855" cy="359804"/>
            <a:chOff x="1899" y="899"/>
            <a:chExt cx="4163" cy="1671"/>
          </a:xfrm>
        </p:grpSpPr>
        <p:sp>
          <p:nvSpPr>
            <p:cNvPr id="899" name="Google Shape;899;p1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0" name="Google Shape;900;p1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1" name="Google Shape;901;p1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2" name="Google Shape;902;p1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3" name="Google Shape;903;p1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4" name="Google Shape;904;p1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5" name="Google Shape;905;p1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6" name="Google Shape;906;p1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7" name="Google Shape;907;p1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8" name="Google Shape;908;p1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9" name="Google Shape;909;p1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0" name="Google Shape;910;p1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1" name="Google Shape;911;p1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2" name="Google Shape;912;p1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3" name="Google Shape;913;p1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4" name="Google Shape;914;p1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5" name="Google Shape;915;p1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6" name="Google Shape;916;p1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7" name="Google Shape;917;p1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8" name="Google Shape;918;p1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9" name="Google Shape;919;p1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0" name="Google Shape;920;p1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1" name="Google Shape;921;p1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2" name="Google Shape;922;p1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3" name="Google Shape;923;p1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4" name="Google Shape;924;p1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5" name="Google Shape;925;p1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6" name="Google Shape;926;p1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7" name="Google Shape;927;p1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8" name="Google Shape;928;p1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9" name="Google Shape;929;p1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0" name="Google Shape;930;p1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1" name="Google Shape;931;p1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2" name="Google Shape;932;p1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3" name="Google Shape;933;p1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4" name="Google Shape;934;p1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5" name="Google Shape;935;p1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6" name="Google Shape;936;p1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7" name="Google Shape;937;p1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8" name="Google Shape;938;p1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9" name="Google Shape;939;p1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0" name="Google Shape;940;p1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1" name="Google Shape;941;p1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2" name="Google Shape;942;p1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3" name="Google Shape;943;p1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4" name="Google Shape;944;p1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5" name="Google Shape;945;p1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6" name="Google Shape;946;p1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7" name="Google Shape;947;p1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8" name="Google Shape;948;p1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9" name="Google Shape;949;p1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0" name="Google Shape;950;p1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1" name="Google Shape;951;p1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2" name="Google Shape;952;p1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3" name="Google Shape;953;p1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4" name="Google Shape;954;p1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5" name="Google Shape;955;p1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6" name="Google Shape;956;p1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7" name="Google Shape;957;p1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8" name="Google Shape;958;p1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9" name="Google Shape;959;p1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0" name="Google Shape;960;p1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1" name="Google Shape;961;p1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2" name="Google Shape;962;p1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3" name="Google Shape;963;p1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4" name="Google Shape;964;p1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5" name="Google Shape;965;p1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6" name="Google Shape;966;p1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7" name="Google Shape;967;p1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8" name="Google Shape;968;p1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9" name="Google Shape;969;p1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0" name="Google Shape;970;p1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1" name="Google Shape;971;p1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2" name="Google Shape;972;p1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3" name="Google Shape;973;p1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4" name="Google Shape;974;p1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5" name="Google Shape;975;p1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6" name="Google Shape;976;p1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7" name="Google Shape;977;p1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8" name="Google Shape;978;p1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9" name="Google Shape;979;p1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0" name="Google Shape;980;p1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1" name="Google Shape;981;p1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2" name="Google Shape;982;p1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3" name="Google Shape;983;p1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4" name="Google Shape;984;p1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5" name="Google Shape;985;p1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6" name="Google Shape;986;p1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7" name="Google Shape;987;p1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8" name="Google Shape;988;p1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9" name="Google Shape;989;p1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0" name="Google Shape;990;p1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1" name="Google Shape;991;p1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992" name="Google Shape;992;p1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993" name="Google Shape;993;p10"/>
          <p:cNvGrpSpPr/>
          <p:nvPr/>
        </p:nvGrpSpPr>
        <p:grpSpPr>
          <a:xfrm>
            <a:off x="-1530678" y="2991542"/>
            <a:ext cx="1404225" cy="2177094"/>
            <a:chOff x="6195941" y="562596"/>
            <a:chExt cx="1872300" cy="2902792"/>
          </a:xfrm>
        </p:grpSpPr>
        <p:grpSp>
          <p:nvGrpSpPr>
            <p:cNvPr id="994" name="Google Shape;994;p10"/>
            <p:cNvGrpSpPr/>
            <p:nvPr/>
          </p:nvGrpSpPr>
          <p:grpSpPr>
            <a:xfrm>
              <a:off x="6195941" y="832605"/>
              <a:ext cx="1872300" cy="2632784"/>
              <a:chOff x="-1872716" y="660661"/>
              <a:chExt cx="1872300" cy="1974637"/>
            </a:xfrm>
          </p:grpSpPr>
          <p:sp>
            <p:nvSpPr>
              <p:cNvPr id="995" name="Google Shape;995;p1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996" name="Google Shape;996;p1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997" name="Google Shape;997;p10"/>
            <p:cNvGrpSpPr/>
            <p:nvPr/>
          </p:nvGrpSpPr>
          <p:grpSpPr>
            <a:xfrm>
              <a:off x="6303954" y="562596"/>
              <a:ext cx="540000" cy="540000"/>
              <a:chOff x="6303954" y="562596"/>
              <a:chExt cx="540000" cy="540000"/>
            </a:xfrm>
          </p:grpSpPr>
          <p:sp>
            <p:nvSpPr>
              <p:cNvPr id="998" name="Google Shape;998;p1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999" name="Google Shape;999;p1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000" name="Google Shape;1000;p10"/>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1" name="Google Shape;1001;p10"/>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2" name="Google Shape;1002;p10"/>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003" name="Google Shape;1003;p1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04" name="Google Shape;1004;p10"/>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005" name="Google Shape;1005;p10"/>
          <p:cNvGrpSpPr/>
          <p:nvPr/>
        </p:nvGrpSpPr>
        <p:grpSpPr>
          <a:xfrm>
            <a:off x="-1530678" y="653649"/>
            <a:ext cx="1026225" cy="1698128"/>
            <a:chOff x="-1836712" y="2937191"/>
            <a:chExt cx="1368300" cy="2264171"/>
          </a:xfrm>
        </p:grpSpPr>
        <p:pic>
          <p:nvPicPr>
            <p:cNvPr id="1006" name="Google Shape;1006;p1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007" name="Google Shape;1007;p1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008" name="Google Shape;1008;p1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1009"/>
        <p:cNvGrpSpPr/>
        <p:nvPr/>
      </p:nvGrpSpPr>
      <p:grpSpPr>
        <a:xfrm>
          <a:off x="0" y="0"/>
          <a:ext cx="0" cy="0"/>
          <a:chOff x="0" y="0"/>
          <a:chExt cx="0" cy="0"/>
        </a:xfrm>
      </p:grpSpPr>
      <p:sp>
        <p:nvSpPr>
          <p:cNvPr id="1010" name="Google Shape;1010;p1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11" name="Google Shape;1011;p1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12" name="Google Shape;1012;p1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13" name="Google Shape;1013;p1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014" name="Google Shape;1014;p11"/>
          <p:cNvGrpSpPr/>
          <p:nvPr/>
        </p:nvGrpSpPr>
        <p:grpSpPr>
          <a:xfrm>
            <a:off x="7915032" y="222489"/>
            <a:ext cx="895855" cy="359804"/>
            <a:chOff x="1899" y="899"/>
            <a:chExt cx="4163" cy="1671"/>
          </a:xfrm>
        </p:grpSpPr>
        <p:sp>
          <p:nvSpPr>
            <p:cNvPr id="1015" name="Google Shape;1015;p1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6" name="Google Shape;1016;p1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7" name="Google Shape;1017;p1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8" name="Google Shape;1018;p1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9" name="Google Shape;1019;p1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0" name="Google Shape;1020;p1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1" name="Google Shape;1021;p1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2" name="Google Shape;1022;p1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3" name="Google Shape;1023;p1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4" name="Google Shape;1024;p1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5" name="Google Shape;1025;p1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6" name="Google Shape;1026;p1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7" name="Google Shape;1027;p1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8" name="Google Shape;1028;p1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9" name="Google Shape;1029;p1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0" name="Google Shape;1030;p1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1" name="Google Shape;1031;p1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2" name="Google Shape;1032;p1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3" name="Google Shape;1033;p1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4" name="Google Shape;1034;p1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5" name="Google Shape;1035;p1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6" name="Google Shape;1036;p1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7" name="Google Shape;1037;p1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8" name="Google Shape;1038;p1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9" name="Google Shape;1039;p1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0" name="Google Shape;1040;p1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1" name="Google Shape;1041;p1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2" name="Google Shape;1042;p1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3" name="Google Shape;1043;p1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4" name="Google Shape;1044;p1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5" name="Google Shape;1045;p1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6" name="Google Shape;1046;p1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7" name="Google Shape;1047;p1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8" name="Google Shape;1048;p1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9" name="Google Shape;1049;p1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0" name="Google Shape;1050;p1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1" name="Google Shape;1051;p1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2" name="Google Shape;1052;p1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3" name="Google Shape;1053;p1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4" name="Google Shape;1054;p1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5" name="Google Shape;1055;p1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6" name="Google Shape;1056;p1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7" name="Google Shape;1057;p1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8" name="Google Shape;1058;p1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9" name="Google Shape;1059;p1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0" name="Google Shape;1060;p1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1" name="Google Shape;1061;p1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2" name="Google Shape;1062;p1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3" name="Google Shape;1063;p1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4" name="Google Shape;1064;p1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5" name="Google Shape;1065;p1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6" name="Google Shape;1066;p1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7" name="Google Shape;1067;p1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8" name="Google Shape;1068;p1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9" name="Google Shape;1069;p1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0" name="Google Shape;1070;p1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1" name="Google Shape;1071;p1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2" name="Google Shape;1072;p1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3" name="Google Shape;1073;p1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4" name="Google Shape;1074;p1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5" name="Google Shape;1075;p1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6" name="Google Shape;1076;p1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7" name="Google Shape;1077;p1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8" name="Google Shape;1078;p1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9" name="Google Shape;1079;p1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0" name="Google Shape;1080;p1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1" name="Google Shape;1081;p1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2" name="Google Shape;1082;p1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3" name="Google Shape;1083;p1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4" name="Google Shape;1084;p1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5" name="Google Shape;1085;p1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6" name="Google Shape;1086;p1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7" name="Google Shape;1087;p1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8" name="Google Shape;1088;p1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9" name="Google Shape;1089;p1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0" name="Google Shape;1090;p1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1" name="Google Shape;1091;p1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2" name="Google Shape;1092;p1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3" name="Google Shape;1093;p1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4" name="Google Shape;1094;p1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5" name="Google Shape;1095;p1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6" name="Google Shape;1096;p1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7" name="Google Shape;1097;p1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8" name="Google Shape;1098;p1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9" name="Google Shape;1099;p1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0" name="Google Shape;1100;p1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1" name="Google Shape;1101;p1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2" name="Google Shape;1102;p1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3" name="Google Shape;1103;p1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4" name="Google Shape;1104;p1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5" name="Google Shape;1105;p1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6" name="Google Shape;1106;p1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7" name="Google Shape;1107;p1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108" name="Google Shape;1108;p1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109" name="Google Shape;1109;p11"/>
          <p:cNvGrpSpPr/>
          <p:nvPr/>
        </p:nvGrpSpPr>
        <p:grpSpPr>
          <a:xfrm>
            <a:off x="-1530678" y="2991542"/>
            <a:ext cx="1404225" cy="2177094"/>
            <a:chOff x="6195941" y="562596"/>
            <a:chExt cx="1872300" cy="2902792"/>
          </a:xfrm>
        </p:grpSpPr>
        <p:grpSp>
          <p:nvGrpSpPr>
            <p:cNvPr id="1110" name="Google Shape;1110;p11"/>
            <p:cNvGrpSpPr/>
            <p:nvPr/>
          </p:nvGrpSpPr>
          <p:grpSpPr>
            <a:xfrm>
              <a:off x="6195941" y="832605"/>
              <a:ext cx="1872300" cy="2632784"/>
              <a:chOff x="-1872716" y="660661"/>
              <a:chExt cx="1872300" cy="1974637"/>
            </a:xfrm>
          </p:grpSpPr>
          <p:sp>
            <p:nvSpPr>
              <p:cNvPr id="1111" name="Google Shape;1111;p1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112" name="Google Shape;1112;p1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113" name="Google Shape;1113;p11"/>
            <p:cNvGrpSpPr/>
            <p:nvPr/>
          </p:nvGrpSpPr>
          <p:grpSpPr>
            <a:xfrm>
              <a:off x="6303954" y="562596"/>
              <a:ext cx="540000" cy="540000"/>
              <a:chOff x="6303954" y="562596"/>
              <a:chExt cx="540000" cy="540000"/>
            </a:xfrm>
          </p:grpSpPr>
          <p:sp>
            <p:nvSpPr>
              <p:cNvPr id="1114" name="Google Shape;1114;p1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115" name="Google Shape;1115;p1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116" name="Google Shape;1116;p1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7" name="Google Shape;1117;p1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8" name="Google Shape;1118;p1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119" name="Google Shape;1119;p1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20" name="Google Shape;1120;p1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121" name="Google Shape;1121;p11"/>
          <p:cNvGrpSpPr/>
          <p:nvPr/>
        </p:nvGrpSpPr>
        <p:grpSpPr>
          <a:xfrm>
            <a:off x="-1530678" y="653649"/>
            <a:ext cx="1026225" cy="1698128"/>
            <a:chOff x="-1836712" y="2937191"/>
            <a:chExt cx="1368300" cy="2264171"/>
          </a:xfrm>
        </p:grpSpPr>
        <p:pic>
          <p:nvPicPr>
            <p:cNvPr id="1122" name="Google Shape;1122;p1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123" name="Google Shape;1123;p1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124" name="Google Shape;1124;p1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1125"/>
        <p:cNvGrpSpPr/>
        <p:nvPr/>
      </p:nvGrpSpPr>
      <p:grpSpPr>
        <a:xfrm>
          <a:off x="0" y="0"/>
          <a:ext cx="0" cy="0"/>
          <a:chOff x="0" y="0"/>
          <a:chExt cx="0" cy="0"/>
        </a:xfrm>
      </p:grpSpPr>
      <p:sp>
        <p:nvSpPr>
          <p:cNvPr id="1126" name="Google Shape;1126;p12"/>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27" name="Google Shape;1127;p12"/>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28" name="Google Shape;1128;p1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29" name="Google Shape;1129;p1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130" name="Google Shape;1130;p12"/>
          <p:cNvGrpSpPr/>
          <p:nvPr/>
        </p:nvGrpSpPr>
        <p:grpSpPr>
          <a:xfrm>
            <a:off x="7915032" y="222489"/>
            <a:ext cx="895855" cy="359804"/>
            <a:chOff x="1899" y="899"/>
            <a:chExt cx="4163" cy="1671"/>
          </a:xfrm>
        </p:grpSpPr>
        <p:sp>
          <p:nvSpPr>
            <p:cNvPr id="1131" name="Google Shape;1131;p1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2" name="Google Shape;1132;p1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3" name="Google Shape;1133;p1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4" name="Google Shape;1134;p1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5" name="Google Shape;1135;p1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6" name="Google Shape;1136;p1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7" name="Google Shape;1137;p1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8" name="Google Shape;1138;p1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9" name="Google Shape;1139;p1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0" name="Google Shape;1140;p1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1" name="Google Shape;1141;p1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2" name="Google Shape;1142;p1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3" name="Google Shape;1143;p1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4" name="Google Shape;1144;p1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5" name="Google Shape;1145;p1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6" name="Google Shape;1146;p1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7" name="Google Shape;1147;p1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8" name="Google Shape;1148;p1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9" name="Google Shape;1149;p1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0" name="Google Shape;1150;p1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1" name="Google Shape;1151;p1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2" name="Google Shape;1152;p1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3" name="Google Shape;1153;p1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4" name="Google Shape;1154;p1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5" name="Google Shape;1155;p1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6" name="Google Shape;1156;p1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7" name="Google Shape;1157;p1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8" name="Google Shape;1158;p1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9" name="Google Shape;1159;p1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0" name="Google Shape;1160;p1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1" name="Google Shape;1161;p1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2" name="Google Shape;1162;p1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3" name="Google Shape;1163;p1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4" name="Google Shape;1164;p1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5" name="Google Shape;1165;p1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6" name="Google Shape;1166;p1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7" name="Google Shape;1167;p1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8" name="Google Shape;1168;p1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9" name="Google Shape;1169;p1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0" name="Google Shape;1170;p1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1" name="Google Shape;1171;p1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2" name="Google Shape;1172;p1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3" name="Google Shape;1173;p1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4" name="Google Shape;1174;p1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5" name="Google Shape;1175;p1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6" name="Google Shape;1176;p1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7" name="Google Shape;1177;p1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8" name="Google Shape;1178;p1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9" name="Google Shape;1179;p1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0" name="Google Shape;1180;p1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1" name="Google Shape;1181;p1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2" name="Google Shape;1182;p1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3" name="Google Shape;1183;p1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4" name="Google Shape;1184;p1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5" name="Google Shape;1185;p1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6" name="Google Shape;1186;p1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7" name="Google Shape;1187;p1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8" name="Google Shape;1188;p1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9" name="Google Shape;1189;p1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0" name="Google Shape;1190;p1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1" name="Google Shape;1191;p1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2" name="Google Shape;1192;p1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3" name="Google Shape;1193;p1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4" name="Google Shape;1194;p1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5" name="Google Shape;1195;p1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6" name="Google Shape;1196;p1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7" name="Google Shape;1197;p1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8" name="Google Shape;1198;p1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9" name="Google Shape;1199;p1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0" name="Google Shape;1200;p1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1" name="Google Shape;1201;p1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2" name="Google Shape;1202;p1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3" name="Google Shape;1203;p1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4" name="Google Shape;1204;p1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5" name="Google Shape;1205;p1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6" name="Google Shape;1206;p1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7" name="Google Shape;1207;p1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8" name="Google Shape;1208;p1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9" name="Google Shape;1209;p1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0" name="Google Shape;1210;p1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1" name="Google Shape;1211;p1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2" name="Google Shape;1212;p1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3" name="Google Shape;1213;p1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4" name="Google Shape;1214;p1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5" name="Google Shape;1215;p1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6" name="Google Shape;1216;p1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7" name="Google Shape;1217;p1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8" name="Google Shape;1218;p1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9" name="Google Shape;1219;p1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0" name="Google Shape;1220;p1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1" name="Google Shape;1221;p1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2" name="Google Shape;1222;p1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3" name="Google Shape;1223;p1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224" name="Google Shape;1224;p1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225" name="Google Shape;1225;p12"/>
          <p:cNvGrpSpPr/>
          <p:nvPr/>
        </p:nvGrpSpPr>
        <p:grpSpPr>
          <a:xfrm>
            <a:off x="-1530678" y="2991542"/>
            <a:ext cx="1404225" cy="2177094"/>
            <a:chOff x="6195941" y="562596"/>
            <a:chExt cx="1872300" cy="2902792"/>
          </a:xfrm>
        </p:grpSpPr>
        <p:grpSp>
          <p:nvGrpSpPr>
            <p:cNvPr id="1226" name="Google Shape;1226;p12"/>
            <p:cNvGrpSpPr/>
            <p:nvPr/>
          </p:nvGrpSpPr>
          <p:grpSpPr>
            <a:xfrm>
              <a:off x="6195941" y="832605"/>
              <a:ext cx="1872300" cy="2632784"/>
              <a:chOff x="-1872716" y="660661"/>
              <a:chExt cx="1872300" cy="1974637"/>
            </a:xfrm>
          </p:grpSpPr>
          <p:sp>
            <p:nvSpPr>
              <p:cNvPr id="1227" name="Google Shape;1227;p1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228" name="Google Shape;1228;p1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229" name="Google Shape;1229;p12"/>
            <p:cNvGrpSpPr/>
            <p:nvPr/>
          </p:nvGrpSpPr>
          <p:grpSpPr>
            <a:xfrm>
              <a:off x="6303954" y="562596"/>
              <a:ext cx="540000" cy="540000"/>
              <a:chOff x="6303954" y="562596"/>
              <a:chExt cx="540000" cy="540000"/>
            </a:xfrm>
          </p:grpSpPr>
          <p:sp>
            <p:nvSpPr>
              <p:cNvPr id="1230" name="Google Shape;1230;p1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231" name="Google Shape;1231;p1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232" name="Google Shape;1232;p12"/>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3" name="Google Shape;1233;p12"/>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4" name="Google Shape;1234;p12"/>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235" name="Google Shape;1235;p1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36" name="Google Shape;1236;p12"/>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237" name="Google Shape;1237;p12"/>
          <p:cNvGrpSpPr/>
          <p:nvPr/>
        </p:nvGrpSpPr>
        <p:grpSpPr>
          <a:xfrm>
            <a:off x="-1530678" y="653649"/>
            <a:ext cx="1026225" cy="1698128"/>
            <a:chOff x="-1836712" y="2937191"/>
            <a:chExt cx="1368300" cy="2264171"/>
          </a:xfrm>
        </p:grpSpPr>
        <p:pic>
          <p:nvPicPr>
            <p:cNvPr id="1238" name="Google Shape;1238;p1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239" name="Google Shape;1239;p1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240" name="Google Shape;1240;p1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1241"/>
        <p:cNvGrpSpPr/>
        <p:nvPr/>
      </p:nvGrpSpPr>
      <p:grpSpPr>
        <a:xfrm>
          <a:off x="0" y="0"/>
          <a:ext cx="0" cy="0"/>
          <a:chOff x="0" y="0"/>
          <a:chExt cx="0" cy="0"/>
        </a:xfrm>
      </p:grpSpPr>
      <p:sp>
        <p:nvSpPr>
          <p:cNvPr id="1242" name="Google Shape;1242;p13"/>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243" name="Google Shape;1243;p13"/>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244" name="Google Shape;1244;p1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45" name="Google Shape;1245;p1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246" name="Google Shape;1246;p13"/>
          <p:cNvGrpSpPr/>
          <p:nvPr/>
        </p:nvGrpSpPr>
        <p:grpSpPr>
          <a:xfrm>
            <a:off x="7915032" y="222489"/>
            <a:ext cx="895855" cy="359804"/>
            <a:chOff x="1899" y="899"/>
            <a:chExt cx="4163" cy="1671"/>
          </a:xfrm>
        </p:grpSpPr>
        <p:sp>
          <p:nvSpPr>
            <p:cNvPr id="1247" name="Google Shape;1247;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8" name="Google Shape;1248;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9" name="Google Shape;1249;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0" name="Google Shape;1250;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1" name="Google Shape;1251;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2" name="Google Shape;1252;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3" name="Google Shape;1253;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4" name="Google Shape;1254;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5" name="Google Shape;1255;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6" name="Google Shape;1256;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7" name="Google Shape;1257;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8" name="Google Shape;1258;p1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9" name="Google Shape;1259;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0" name="Google Shape;1260;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1" name="Google Shape;1261;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2" name="Google Shape;1262;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3" name="Google Shape;1263;p1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4" name="Google Shape;1264;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5" name="Google Shape;1265;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6" name="Google Shape;1266;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7" name="Google Shape;1267;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8" name="Google Shape;1268;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9" name="Google Shape;1269;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0" name="Google Shape;1270;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1" name="Google Shape;1271;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2" name="Google Shape;1272;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3" name="Google Shape;1273;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4" name="Google Shape;1274;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5" name="Google Shape;1275;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6" name="Google Shape;1276;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7" name="Google Shape;1277;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8" name="Google Shape;1278;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9" name="Google Shape;1279;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0" name="Google Shape;1280;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1" name="Google Shape;1281;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2" name="Google Shape;1282;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3" name="Google Shape;1283;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4" name="Google Shape;1284;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5" name="Google Shape;1285;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6" name="Google Shape;1286;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7" name="Google Shape;1287;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8" name="Google Shape;1288;p1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9" name="Google Shape;1289;p1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0" name="Google Shape;1290;p1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1" name="Google Shape;1291;p1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2" name="Google Shape;1292;p1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3" name="Google Shape;1293;p1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4" name="Google Shape;1294;p1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5" name="Google Shape;1295;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6" name="Google Shape;1296;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7" name="Google Shape;1297;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8" name="Google Shape;1298;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9" name="Google Shape;1299;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0" name="Google Shape;1300;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1" name="Google Shape;1301;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2" name="Google Shape;1302;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3" name="Google Shape;1303;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4" name="Google Shape;1304;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5" name="Google Shape;1305;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6" name="Google Shape;1306;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7" name="Google Shape;1307;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8" name="Google Shape;1308;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9" name="Google Shape;1309;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0" name="Google Shape;1310;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1" name="Google Shape;1311;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2" name="Google Shape;1312;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3" name="Google Shape;1313;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4" name="Google Shape;1314;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5" name="Google Shape;1315;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6" name="Google Shape;1316;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7" name="Google Shape;1317;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8" name="Google Shape;1318;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9" name="Google Shape;1319;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0" name="Google Shape;1320;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1" name="Google Shape;1321;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2" name="Google Shape;1322;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3" name="Google Shape;1323;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4" name="Google Shape;1324;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5" name="Google Shape;1325;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6" name="Google Shape;1326;p1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7" name="Google Shape;1327;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8" name="Google Shape;1328;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9" name="Google Shape;1329;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0" name="Google Shape;1330;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1" name="Google Shape;1331;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2" name="Google Shape;1332;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3" name="Google Shape;1333;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4" name="Google Shape;1334;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5" name="Google Shape;1335;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6" name="Google Shape;1336;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7" name="Google Shape;1337;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8" name="Google Shape;1338;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9" name="Google Shape;1339;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340" name="Google Shape;1340;p1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341" name="Google Shape;1341;p13"/>
          <p:cNvGrpSpPr/>
          <p:nvPr/>
        </p:nvGrpSpPr>
        <p:grpSpPr>
          <a:xfrm>
            <a:off x="-1530678" y="2991542"/>
            <a:ext cx="1404225" cy="2177094"/>
            <a:chOff x="6195941" y="562596"/>
            <a:chExt cx="1872300" cy="2902792"/>
          </a:xfrm>
        </p:grpSpPr>
        <p:grpSp>
          <p:nvGrpSpPr>
            <p:cNvPr id="1342" name="Google Shape;1342;p13"/>
            <p:cNvGrpSpPr/>
            <p:nvPr/>
          </p:nvGrpSpPr>
          <p:grpSpPr>
            <a:xfrm>
              <a:off x="6195941" y="832605"/>
              <a:ext cx="1872300" cy="2632784"/>
              <a:chOff x="-1872716" y="660661"/>
              <a:chExt cx="1872300" cy="1974637"/>
            </a:xfrm>
          </p:grpSpPr>
          <p:sp>
            <p:nvSpPr>
              <p:cNvPr id="1343" name="Google Shape;1343;p1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344" name="Google Shape;1344;p1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345" name="Google Shape;1345;p13"/>
            <p:cNvGrpSpPr/>
            <p:nvPr/>
          </p:nvGrpSpPr>
          <p:grpSpPr>
            <a:xfrm>
              <a:off x="6303954" y="562596"/>
              <a:ext cx="540000" cy="540000"/>
              <a:chOff x="6303954" y="562596"/>
              <a:chExt cx="540000" cy="540000"/>
            </a:xfrm>
          </p:grpSpPr>
          <p:sp>
            <p:nvSpPr>
              <p:cNvPr id="1346" name="Google Shape;1346;p1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347" name="Google Shape;1347;p1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348" name="Google Shape;1348;p13"/>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49" name="Google Shape;1349;p13"/>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50" name="Google Shape;1350;p13"/>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351" name="Google Shape;1351;p1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52" name="Google Shape;1352;p13"/>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353" name="Google Shape;1353;p13"/>
          <p:cNvGrpSpPr/>
          <p:nvPr/>
        </p:nvGrpSpPr>
        <p:grpSpPr>
          <a:xfrm>
            <a:off x="-1530678" y="653649"/>
            <a:ext cx="1026225" cy="1698128"/>
            <a:chOff x="-1836712" y="2937191"/>
            <a:chExt cx="1368300" cy="2264171"/>
          </a:xfrm>
        </p:grpSpPr>
        <p:pic>
          <p:nvPicPr>
            <p:cNvPr id="1354" name="Google Shape;1354;p1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355" name="Google Shape;1355;p1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356" name="Google Shape;1356;p1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1357"/>
        <p:cNvGrpSpPr/>
        <p:nvPr/>
      </p:nvGrpSpPr>
      <p:grpSpPr>
        <a:xfrm>
          <a:off x="0" y="0"/>
          <a:ext cx="0" cy="0"/>
          <a:chOff x="0" y="0"/>
          <a:chExt cx="0" cy="0"/>
        </a:xfrm>
      </p:grpSpPr>
      <p:sp>
        <p:nvSpPr>
          <p:cNvPr id="1358" name="Google Shape;1358;p14"/>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59" name="Google Shape;1359;p14"/>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60" name="Google Shape;1360;p1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61" name="Google Shape;1361;p1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362" name="Google Shape;1362;p14"/>
          <p:cNvGrpSpPr/>
          <p:nvPr/>
        </p:nvGrpSpPr>
        <p:grpSpPr>
          <a:xfrm>
            <a:off x="7915032" y="222489"/>
            <a:ext cx="895855" cy="359804"/>
            <a:chOff x="1899" y="899"/>
            <a:chExt cx="4163" cy="1671"/>
          </a:xfrm>
        </p:grpSpPr>
        <p:sp>
          <p:nvSpPr>
            <p:cNvPr id="1363" name="Google Shape;1363;p1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4" name="Google Shape;1364;p1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5" name="Google Shape;1365;p1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6" name="Google Shape;1366;p1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7" name="Google Shape;1367;p1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8" name="Google Shape;1368;p1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9" name="Google Shape;1369;p1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0" name="Google Shape;1370;p1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1" name="Google Shape;1371;p1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2" name="Google Shape;1372;p1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3" name="Google Shape;1373;p1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4" name="Google Shape;1374;p1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5" name="Google Shape;1375;p1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6" name="Google Shape;1376;p1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7" name="Google Shape;1377;p1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8" name="Google Shape;1378;p1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9" name="Google Shape;1379;p1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0" name="Google Shape;1380;p1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1" name="Google Shape;1381;p1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2" name="Google Shape;1382;p1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3" name="Google Shape;1383;p1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4" name="Google Shape;1384;p1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5" name="Google Shape;1385;p1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6" name="Google Shape;1386;p1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7" name="Google Shape;1387;p1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8" name="Google Shape;1388;p1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9" name="Google Shape;1389;p1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0" name="Google Shape;1390;p1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1" name="Google Shape;1391;p1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2" name="Google Shape;1392;p1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3" name="Google Shape;1393;p1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4" name="Google Shape;1394;p1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5" name="Google Shape;1395;p1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6" name="Google Shape;1396;p1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7" name="Google Shape;1397;p1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8" name="Google Shape;1398;p1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9" name="Google Shape;1399;p1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0" name="Google Shape;1400;p1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1" name="Google Shape;1401;p1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2" name="Google Shape;1402;p1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3" name="Google Shape;1403;p1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4" name="Google Shape;1404;p1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5" name="Google Shape;1405;p1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6" name="Google Shape;1406;p1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7" name="Google Shape;1407;p1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8" name="Google Shape;1408;p1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9" name="Google Shape;1409;p1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0" name="Google Shape;1410;p1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1" name="Google Shape;1411;p1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2" name="Google Shape;1412;p1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3" name="Google Shape;1413;p1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4" name="Google Shape;1414;p1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5" name="Google Shape;1415;p1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6" name="Google Shape;1416;p1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7" name="Google Shape;1417;p1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8" name="Google Shape;1418;p1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9" name="Google Shape;1419;p1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0" name="Google Shape;1420;p1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1" name="Google Shape;1421;p1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2" name="Google Shape;1422;p1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3" name="Google Shape;1423;p1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4" name="Google Shape;1424;p1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5" name="Google Shape;1425;p1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6" name="Google Shape;1426;p1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7" name="Google Shape;1427;p1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8" name="Google Shape;1428;p1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9" name="Google Shape;1429;p1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0" name="Google Shape;1430;p1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1" name="Google Shape;1431;p1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2" name="Google Shape;1432;p1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3" name="Google Shape;1433;p1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4" name="Google Shape;1434;p1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5" name="Google Shape;1435;p1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6" name="Google Shape;1436;p1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7" name="Google Shape;1437;p1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8" name="Google Shape;1438;p1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9" name="Google Shape;1439;p1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0" name="Google Shape;1440;p1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1" name="Google Shape;1441;p1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2" name="Google Shape;1442;p1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3" name="Google Shape;1443;p1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4" name="Google Shape;1444;p1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5" name="Google Shape;1445;p1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6" name="Google Shape;1446;p1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7" name="Google Shape;1447;p1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8" name="Google Shape;1448;p1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9" name="Google Shape;1449;p1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0" name="Google Shape;1450;p1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1" name="Google Shape;1451;p1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2" name="Google Shape;1452;p1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3" name="Google Shape;1453;p1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4" name="Google Shape;1454;p1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5" name="Google Shape;1455;p1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456" name="Google Shape;1456;p1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457" name="Google Shape;1457;p14"/>
          <p:cNvGrpSpPr/>
          <p:nvPr/>
        </p:nvGrpSpPr>
        <p:grpSpPr>
          <a:xfrm>
            <a:off x="-1530678" y="2991542"/>
            <a:ext cx="1404225" cy="2177094"/>
            <a:chOff x="6195941" y="562596"/>
            <a:chExt cx="1872300" cy="2902792"/>
          </a:xfrm>
        </p:grpSpPr>
        <p:grpSp>
          <p:nvGrpSpPr>
            <p:cNvPr id="1458" name="Google Shape;1458;p14"/>
            <p:cNvGrpSpPr/>
            <p:nvPr/>
          </p:nvGrpSpPr>
          <p:grpSpPr>
            <a:xfrm>
              <a:off x="6195941" y="832605"/>
              <a:ext cx="1872300" cy="2632784"/>
              <a:chOff x="-1872716" y="660661"/>
              <a:chExt cx="1872300" cy="1974637"/>
            </a:xfrm>
          </p:grpSpPr>
          <p:sp>
            <p:nvSpPr>
              <p:cNvPr id="1459" name="Google Shape;1459;p1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460" name="Google Shape;1460;p1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461" name="Google Shape;1461;p14"/>
            <p:cNvGrpSpPr/>
            <p:nvPr/>
          </p:nvGrpSpPr>
          <p:grpSpPr>
            <a:xfrm>
              <a:off x="6303954" y="562596"/>
              <a:ext cx="540000" cy="540000"/>
              <a:chOff x="6303954" y="562596"/>
              <a:chExt cx="540000" cy="540000"/>
            </a:xfrm>
          </p:grpSpPr>
          <p:sp>
            <p:nvSpPr>
              <p:cNvPr id="1462" name="Google Shape;1462;p1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463" name="Google Shape;1463;p1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464" name="Google Shape;1464;p1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5" name="Google Shape;1465;p1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6" name="Google Shape;1466;p1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467" name="Google Shape;1467;p1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468" name="Google Shape;1468;p1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469" name="Google Shape;1469;p14"/>
          <p:cNvGrpSpPr/>
          <p:nvPr/>
        </p:nvGrpSpPr>
        <p:grpSpPr>
          <a:xfrm>
            <a:off x="-1530678" y="653649"/>
            <a:ext cx="1026225" cy="1698128"/>
            <a:chOff x="-1836712" y="2937191"/>
            <a:chExt cx="1368300" cy="2264171"/>
          </a:xfrm>
        </p:grpSpPr>
        <p:pic>
          <p:nvPicPr>
            <p:cNvPr id="1470" name="Google Shape;1470;p1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471" name="Google Shape;1471;p1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472" name="Google Shape;1472;p1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1473"/>
        <p:cNvGrpSpPr/>
        <p:nvPr/>
      </p:nvGrpSpPr>
      <p:grpSpPr>
        <a:xfrm>
          <a:off x="0" y="0"/>
          <a:ext cx="0" cy="0"/>
          <a:chOff x="0" y="0"/>
          <a:chExt cx="0" cy="0"/>
        </a:xfrm>
      </p:grpSpPr>
      <p:sp>
        <p:nvSpPr>
          <p:cNvPr id="1474" name="Google Shape;1474;p15"/>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475" name="Google Shape;1475;p15"/>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476" name="Google Shape;1476;p1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477" name="Google Shape;1477;p1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478" name="Google Shape;1478;p15"/>
          <p:cNvGrpSpPr/>
          <p:nvPr/>
        </p:nvGrpSpPr>
        <p:grpSpPr>
          <a:xfrm>
            <a:off x="7915032" y="222489"/>
            <a:ext cx="895855" cy="359804"/>
            <a:chOff x="1899" y="899"/>
            <a:chExt cx="4163" cy="1671"/>
          </a:xfrm>
        </p:grpSpPr>
        <p:sp>
          <p:nvSpPr>
            <p:cNvPr id="1479" name="Google Shape;1479;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0" name="Google Shape;1480;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1" name="Google Shape;1481;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2" name="Google Shape;1482;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3" name="Google Shape;1483;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4" name="Google Shape;1484;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5" name="Google Shape;1485;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6" name="Google Shape;1486;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7" name="Google Shape;1487;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8" name="Google Shape;1488;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9" name="Google Shape;1489;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0" name="Google Shape;1490;p15"/>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1" name="Google Shape;1491;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2" name="Google Shape;1492;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3" name="Google Shape;1493;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4" name="Google Shape;1494;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5" name="Google Shape;1495;p15"/>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6" name="Google Shape;1496;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7" name="Google Shape;1497;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8" name="Google Shape;1498;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9" name="Google Shape;1499;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0" name="Google Shape;1500;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1" name="Google Shape;1501;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2" name="Google Shape;1502;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3" name="Google Shape;1503;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4" name="Google Shape;1504;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5" name="Google Shape;1505;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6" name="Google Shape;1506;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7" name="Google Shape;1507;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8" name="Google Shape;1508;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9" name="Google Shape;1509;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0" name="Google Shape;1510;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1" name="Google Shape;1511;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2" name="Google Shape;1512;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3" name="Google Shape;1513;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4" name="Google Shape;1514;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5" name="Google Shape;1515;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6" name="Google Shape;1516;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7" name="Google Shape;1517;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8" name="Google Shape;1518;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9" name="Google Shape;1519;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0" name="Google Shape;1520;p1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1" name="Google Shape;1521;p1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2" name="Google Shape;1522;p1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3" name="Google Shape;1523;p1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4" name="Google Shape;1524;p1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5" name="Google Shape;1525;p1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6" name="Google Shape;1526;p1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7" name="Google Shape;1527;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8" name="Google Shape;1528;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9" name="Google Shape;1529;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0" name="Google Shape;1530;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1" name="Google Shape;1531;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2" name="Google Shape;1532;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3" name="Google Shape;1533;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4" name="Google Shape;1534;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5" name="Google Shape;1535;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6" name="Google Shape;1536;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7" name="Google Shape;1537;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8" name="Google Shape;1538;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9" name="Google Shape;1539;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0" name="Google Shape;1540;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1" name="Google Shape;1541;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2" name="Google Shape;1542;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3" name="Google Shape;1543;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4" name="Google Shape;1544;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5" name="Google Shape;1545;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6" name="Google Shape;1546;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7" name="Google Shape;1547;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8" name="Google Shape;1548;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9" name="Google Shape;1549;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0" name="Google Shape;1550;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1" name="Google Shape;1551;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2" name="Google Shape;1552;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3" name="Google Shape;1553;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4" name="Google Shape;1554;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5" name="Google Shape;1555;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6" name="Google Shape;1556;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7" name="Google Shape;1557;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8" name="Google Shape;1558;p15"/>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9" name="Google Shape;1559;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0" name="Google Shape;1560;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1" name="Google Shape;1561;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2" name="Google Shape;1562;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3" name="Google Shape;1563;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4" name="Google Shape;1564;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5" name="Google Shape;1565;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6" name="Google Shape;1566;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7" name="Google Shape;1567;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8" name="Google Shape;1568;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9" name="Google Shape;1569;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0" name="Google Shape;1570;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1" name="Google Shape;1571;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572" name="Google Shape;1572;p1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573" name="Google Shape;1573;p15"/>
          <p:cNvGrpSpPr/>
          <p:nvPr/>
        </p:nvGrpSpPr>
        <p:grpSpPr>
          <a:xfrm>
            <a:off x="-1530678" y="2991542"/>
            <a:ext cx="1404225" cy="2177094"/>
            <a:chOff x="6195941" y="562596"/>
            <a:chExt cx="1872300" cy="2902792"/>
          </a:xfrm>
        </p:grpSpPr>
        <p:grpSp>
          <p:nvGrpSpPr>
            <p:cNvPr id="1574" name="Google Shape;1574;p15"/>
            <p:cNvGrpSpPr/>
            <p:nvPr/>
          </p:nvGrpSpPr>
          <p:grpSpPr>
            <a:xfrm>
              <a:off x="6195941" y="832605"/>
              <a:ext cx="1872300" cy="2632784"/>
              <a:chOff x="-1872716" y="660661"/>
              <a:chExt cx="1872300" cy="1974637"/>
            </a:xfrm>
          </p:grpSpPr>
          <p:sp>
            <p:nvSpPr>
              <p:cNvPr id="1575" name="Google Shape;1575;p1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576" name="Google Shape;1576;p1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577" name="Google Shape;1577;p15"/>
            <p:cNvGrpSpPr/>
            <p:nvPr/>
          </p:nvGrpSpPr>
          <p:grpSpPr>
            <a:xfrm>
              <a:off x="6303954" y="562596"/>
              <a:ext cx="540000" cy="540000"/>
              <a:chOff x="6303954" y="562596"/>
              <a:chExt cx="540000" cy="540000"/>
            </a:xfrm>
          </p:grpSpPr>
          <p:sp>
            <p:nvSpPr>
              <p:cNvPr id="1578" name="Google Shape;1578;p1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579" name="Google Shape;1579;p1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580" name="Google Shape;1580;p15"/>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1" name="Google Shape;1581;p15"/>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2" name="Google Shape;1582;p15"/>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583" name="Google Shape;1583;p1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84" name="Google Shape;1584;p15"/>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585" name="Google Shape;1585;p15"/>
          <p:cNvGrpSpPr/>
          <p:nvPr/>
        </p:nvGrpSpPr>
        <p:grpSpPr>
          <a:xfrm>
            <a:off x="-1530678" y="653649"/>
            <a:ext cx="1026225" cy="1698128"/>
            <a:chOff x="-1836712" y="2937191"/>
            <a:chExt cx="1368300" cy="2264171"/>
          </a:xfrm>
        </p:grpSpPr>
        <p:pic>
          <p:nvPicPr>
            <p:cNvPr id="1586" name="Google Shape;1586;p1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587" name="Google Shape;1587;p1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588" name="Google Shape;1588;p1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1589"/>
        <p:cNvGrpSpPr/>
        <p:nvPr/>
      </p:nvGrpSpPr>
      <p:grpSpPr>
        <a:xfrm>
          <a:off x="0" y="0"/>
          <a:ext cx="0" cy="0"/>
          <a:chOff x="0" y="0"/>
          <a:chExt cx="0" cy="0"/>
        </a:xfrm>
      </p:grpSpPr>
      <p:sp>
        <p:nvSpPr>
          <p:cNvPr id="1590" name="Google Shape;1590;p16"/>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1" name="Google Shape;1591;p1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92" name="Google Shape;1592;p1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93" name="Google Shape;1593;p1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594" name="Google Shape;1594;p16"/>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595" name="Google Shape;1595;p16"/>
          <p:cNvGrpSpPr/>
          <p:nvPr/>
        </p:nvGrpSpPr>
        <p:grpSpPr>
          <a:xfrm>
            <a:off x="7915032" y="222489"/>
            <a:ext cx="895855" cy="359804"/>
            <a:chOff x="1899" y="899"/>
            <a:chExt cx="4163" cy="1671"/>
          </a:xfrm>
        </p:grpSpPr>
        <p:sp>
          <p:nvSpPr>
            <p:cNvPr id="1596" name="Google Shape;1596;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7" name="Google Shape;1597;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8" name="Google Shape;1598;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9" name="Google Shape;1599;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0" name="Google Shape;1600;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1" name="Google Shape;1601;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2" name="Google Shape;1602;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3" name="Google Shape;1603;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4" name="Google Shape;1604;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5" name="Google Shape;1605;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6" name="Google Shape;1606;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7" name="Google Shape;1607;p1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8" name="Google Shape;1608;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9" name="Google Shape;1609;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0" name="Google Shape;1610;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1" name="Google Shape;1611;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2" name="Google Shape;1612;p1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3" name="Google Shape;1613;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4" name="Google Shape;1614;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5" name="Google Shape;1615;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6" name="Google Shape;1616;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7" name="Google Shape;1617;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8" name="Google Shape;1618;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9" name="Google Shape;1619;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0" name="Google Shape;1620;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1" name="Google Shape;1621;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2" name="Google Shape;1622;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3" name="Google Shape;1623;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4" name="Google Shape;1624;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5" name="Google Shape;1625;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6" name="Google Shape;1626;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7" name="Google Shape;1627;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8" name="Google Shape;1628;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9" name="Google Shape;1629;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0" name="Google Shape;1630;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1" name="Google Shape;1631;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2" name="Google Shape;1632;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3" name="Google Shape;1633;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4" name="Google Shape;1634;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5" name="Google Shape;1635;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6" name="Google Shape;1636;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7" name="Google Shape;1637;p1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8" name="Google Shape;1638;p1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9" name="Google Shape;1639;p1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0" name="Google Shape;1640;p1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1" name="Google Shape;1641;p1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2" name="Google Shape;1642;p1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3" name="Google Shape;1643;p1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4" name="Google Shape;1644;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5" name="Google Shape;1645;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6" name="Google Shape;1646;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7" name="Google Shape;1647;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8" name="Google Shape;1648;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9" name="Google Shape;1649;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0" name="Google Shape;1650;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1" name="Google Shape;1651;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2" name="Google Shape;1652;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3" name="Google Shape;1653;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4" name="Google Shape;1654;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5" name="Google Shape;1655;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6" name="Google Shape;1656;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7" name="Google Shape;1657;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8" name="Google Shape;1658;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9" name="Google Shape;1659;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0" name="Google Shape;1660;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1" name="Google Shape;1661;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2" name="Google Shape;1662;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3" name="Google Shape;1663;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4" name="Google Shape;1664;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5" name="Google Shape;1665;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6" name="Google Shape;1666;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7" name="Google Shape;1667;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8" name="Google Shape;1668;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9" name="Google Shape;1669;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0" name="Google Shape;1670;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1" name="Google Shape;1671;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2" name="Google Shape;1672;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3" name="Google Shape;1673;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4" name="Google Shape;1674;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5" name="Google Shape;1675;p1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6" name="Google Shape;1676;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7" name="Google Shape;1677;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8" name="Google Shape;1678;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9" name="Google Shape;1679;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0" name="Google Shape;1680;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1" name="Google Shape;1681;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2" name="Google Shape;1682;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3" name="Google Shape;1683;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4" name="Google Shape;1684;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5" name="Google Shape;1685;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6" name="Google Shape;1686;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7" name="Google Shape;1687;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8" name="Google Shape;1688;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689" name="Google Shape;1689;p1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690" name="Google Shape;1690;p16"/>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grpSp>
        <p:nvGrpSpPr>
          <p:cNvPr id="1691" name="Google Shape;1691;p16"/>
          <p:cNvGrpSpPr/>
          <p:nvPr/>
        </p:nvGrpSpPr>
        <p:grpSpPr>
          <a:xfrm>
            <a:off x="-1530678" y="2991542"/>
            <a:ext cx="1404225" cy="2177094"/>
            <a:chOff x="6195941" y="562596"/>
            <a:chExt cx="1872300" cy="2902792"/>
          </a:xfrm>
        </p:grpSpPr>
        <p:grpSp>
          <p:nvGrpSpPr>
            <p:cNvPr id="1692" name="Google Shape;1692;p16"/>
            <p:cNvGrpSpPr/>
            <p:nvPr/>
          </p:nvGrpSpPr>
          <p:grpSpPr>
            <a:xfrm>
              <a:off x="6195941" y="832605"/>
              <a:ext cx="1872300" cy="2632784"/>
              <a:chOff x="-1872716" y="660661"/>
              <a:chExt cx="1872300" cy="1974637"/>
            </a:xfrm>
          </p:grpSpPr>
          <p:sp>
            <p:nvSpPr>
              <p:cNvPr id="1693" name="Google Shape;1693;p1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694" name="Google Shape;1694;p1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695" name="Google Shape;1695;p16"/>
            <p:cNvGrpSpPr/>
            <p:nvPr/>
          </p:nvGrpSpPr>
          <p:grpSpPr>
            <a:xfrm>
              <a:off x="6303954" y="562596"/>
              <a:ext cx="540000" cy="540000"/>
              <a:chOff x="6303954" y="562596"/>
              <a:chExt cx="540000" cy="540000"/>
            </a:xfrm>
          </p:grpSpPr>
          <p:sp>
            <p:nvSpPr>
              <p:cNvPr id="1696" name="Google Shape;1696;p1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697" name="Google Shape;1697;p1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698" name="Google Shape;1698;p16"/>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99" name="Google Shape;1699;p16"/>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00" name="Google Shape;1700;p16"/>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701" name="Google Shape;1701;p16"/>
          <p:cNvGrpSpPr/>
          <p:nvPr/>
        </p:nvGrpSpPr>
        <p:grpSpPr>
          <a:xfrm>
            <a:off x="-1449668" y="146875"/>
            <a:ext cx="1026225" cy="2044304"/>
            <a:chOff x="-1555624" y="1196393"/>
            <a:chExt cx="1368300" cy="2725739"/>
          </a:xfrm>
        </p:grpSpPr>
        <p:grpSp>
          <p:nvGrpSpPr>
            <p:cNvPr id="1702" name="Google Shape;1702;p16"/>
            <p:cNvGrpSpPr/>
            <p:nvPr/>
          </p:nvGrpSpPr>
          <p:grpSpPr>
            <a:xfrm>
              <a:off x="-1555624" y="1488707"/>
              <a:ext cx="1368300" cy="2433425"/>
              <a:chOff x="-1836712" y="3275837"/>
              <a:chExt cx="1368300" cy="2433425"/>
            </a:xfrm>
          </p:grpSpPr>
          <p:sp>
            <p:nvSpPr>
              <p:cNvPr id="1703" name="Google Shape;1703;p16"/>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1704" name="Google Shape;1704;p16"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705" name="Google Shape;1705;p16"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706" name="Google Shape;1706;p16"/>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1707"/>
        <p:cNvGrpSpPr/>
        <p:nvPr/>
      </p:nvGrpSpPr>
      <p:grpSpPr>
        <a:xfrm>
          <a:off x="0" y="0"/>
          <a:ext cx="0" cy="0"/>
          <a:chOff x="0" y="0"/>
          <a:chExt cx="0" cy="0"/>
        </a:xfrm>
      </p:grpSpPr>
      <p:sp>
        <p:nvSpPr>
          <p:cNvPr id="1708" name="Google Shape;1708;p1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709" name="Google Shape;1709;p1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710" name="Google Shape;1710;p1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711" name="Google Shape;1711;p17"/>
          <p:cNvGrpSpPr/>
          <p:nvPr/>
        </p:nvGrpSpPr>
        <p:grpSpPr>
          <a:xfrm>
            <a:off x="4673500" y="957436"/>
            <a:ext cx="1518893" cy="610036"/>
            <a:chOff x="1899" y="899"/>
            <a:chExt cx="4163" cy="1671"/>
          </a:xfrm>
        </p:grpSpPr>
        <p:sp>
          <p:nvSpPr>
            <p:cNvPr id="1712" name="Google Shape;1712;p1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3" name="Google Shape;1713;p1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4" name="Google Shape;1714;p1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5" name="Google Shape;1715;p1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6" name="Google Shape;1716;p1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7" name="Google Shape;1717;p1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8" name="Google Shape;1718;p1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9" name="Google Shape;1719;p1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0" name="Google Shape;1720;p1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1" name="Google Shape;1721;p1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2" name="Google Shape;1722;p1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3" name="Google Shape;1723;p1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4" name="Google Shape;1724;p1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5" name="Google Shape;1725;p1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6" name="Google Shape;1726;p1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7" name="Google Shape;1727;p1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8" name="Google Shape;1728;p1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9" name="Google Shape;1729;p1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0" name="Google Shape;1730;p1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1" name="Google Shape;1731;p1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2" name="Google Shape;1732;p1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3" name="Google Shape;1733;p1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4" name="Google Shape;1734;p1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5" name="Google Shape;1735;p1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6" name="Google Shape;1736;p1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7" name="Google Shape;1737;p1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8" name="Google Shape;1738;p1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9" name="Google Shape;1739;p1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0" name="Google Shape;1740;p1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1" name="Google Shape;1741;p1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2" name="Google Shape;1742;p1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3" name="Google Shape;1743;p1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4" name="Google Shape;1744;p1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5" name="Google Shape;1745;p1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6" name="Google Shape;1746;p1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7" name="Google Shape;1747;p1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8" name="Google Shape;1748;p1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9" name="Google Shape;1749;p1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0" name="Google Shape;1750;p1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1" name="Google Shape;1751;p1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2" name="Google Shape;1752;p1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3" name="Google Shape;1753;p1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4" name="Google Shape;1754;p1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5" name="Google Shape;1755;p1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6" name="Google Shape;1756;p1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7" name="Google Shape;1757;p1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8" name="Google Shape;1758;p1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9" name="Google Shape;1759;p1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0" name="Google Shape;1760;p1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1" name="Google Shape;1761;p1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2" name="Google Shape;1762;p1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3" name="Google Shape;1763;p1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4" name="Google Shape;1764;p1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5" name="Google Shape;1765;p1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6" name="Google Shape;1766;p1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7" name="Google Shape;1767;p1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8" name="Google Shape;1768;p1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9" name="Google Shape;1769;p1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0" name="Google Shape;1770;p1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1" name="Google Shape;1771;p1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2" name="Google Shape;1772;p1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3" name="Google Shape;1773;p1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4" name="Google Shape;1774;p1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5" name="Google Shape;1775;p1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6" name="Google Shape;1776;p1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7" name="Google Shape;1777;p1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8" name="Google Shape;1778;p1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9" name="Google Shape;1779;p1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0" name="Google Shape;1780;p1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1" name="Google Shape;1781;p1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2" name="Google Shape;1782;p1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3" name="Google Shape;1783;p1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4" name="Google Shape;1784;p1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5" name="Google Shape;1785;p1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6" name="Google Shape;1786;p1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7" name="Google Shape;1787;p1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8" name="Google Shape;1788;p1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9" name="Google Shape;1789;p1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0" name="Google Shape;1790;p1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1" name="Google Shape;1791;p1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2" name="Google Shape;1792;p1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3" name="Google Shape;1793;p1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4" name="Google Shape;1794;p1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5" name="Google Shape;1795;p1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6" name="Google Shape;1796;p1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7" name="Google Shape;1797;p1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8" name="Google Shape;1798;p1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9" name="Google Shape;1799;p1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0" name="Google Shape;1800;p1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1" name="Google Shape;1801;p1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2" name="Google Shape;1802;p1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3" name="Google Shape;1803;p1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4" name="Google Shape;1804;p1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805" name="Google Shape;1805;p1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806" name="Google Shape;1806;p17"/>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807" name="Google Shape;1807;p17"/>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808" name="Google Shape;1808;p17"/>
          <p:cNvGrpSpPr/>
          <p:nvPr/>
        </p:nvGrpSpPr>
        <p:grpSpPr>
          <a:xfrm>
            <a:off x="-1449668" y="146875"/>
            <a:ext cx="1026225" cy="2044304"/>
            <a:chOff x="-1555624" y="1196393"/>
            <a:chExt cx="1368300" cy="2725739"/>
          </a:xfrm>
        </p:grpSpPr>
        <p:grpSp>
          <p:nvGrpSpPr>
            <p:cNvPr id="1809" name="Google Shape;1809;p17"/>
            <p:cNvGrpSpPr/>
            <p:nvPr/>
          </p:nvGrpSpPr>
          <p:grpSpPr>
            <a:xfrm>
              <a:off x="-1555624" y="1488707"/>
              <a:ext cx="1368300" cy="2433425"/>
              <a:chOff x="-1836712" y="3275837"/>
              <a:chExt cx="1368300" cy="2433425"/>
            </a:xfrm>
          </p:grpSpPr>
          <p:sp>
            <p:nvSpPr>
              <p:cNvPr id="1810" name="Google Shape;1810;p1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1811" name="Google Shape;1811;p1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812" name="Google Shape;1812;p17"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1813" name="Google Shape;1813;p1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1814" name="Google Shape;1814;p17"/>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1815"/>
        <p:cNvGrpSpPr/>
        <p:nvPr/>
      </p:nvGrpSpPr>
      <p:grpSpPr>
        <a:xfrm>
          <a:off x="0" y="0"/>
          <a:ext cx="0" cy="0"/>
          <a:chOff x="0" y="0"/>
          <a:chExt cx="0" cy="0"/>
        </a:xfrm>
      </p:grpSpPr>
      <p:sp>
        <p:nvSpPr>
          <p:cNvPr id="1816" name="Google Shape;1816;p18"/>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17" name="Google Shape;1817;p1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818" name="Google Shape;1818;p1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819" name="Google Shape;1819;p1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20" name="Google Shape;1820;p18"/>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3000"/>
              <a:buFont typeface="Calibri"/>
              <a:buNone/>
              <a:defRPr sz="30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821" name="Google Shape;1821;p18"/>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1822" name="Google Shape;1822;p18"/>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1823" name="Google Shape;1823;p18"/>
          <p:cNvGrpSpPr/>
          <p:nvPr/>
        </p:nvGrpSpPr>
        <p:grpSpPr>
          <a:xfrm>
            <a:off x="5221340" y="819718"/>
            <a:ext cx="1861710" cy="747721"/>
            <a:chOff x="1899" y="899"/>
            <a:chExt cx="4163" cy="1671"/>
          </a:xfrm>
        </p:grpSpPr>
        <p:sp>
          <p:nvSpPr>
            <p:cNvPr id="1824" name="Google Shape;1824;p1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5" name="Google Shape;1825;p1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6" name="Google Shape;1826;p1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7" name="Google Shape;1827;p1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8" name="Google Shape;1828;p1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9" name="Google Shape;1829;p1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0" name="Google Shape;1830;p1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1" name="Google Shape;1831;p1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2" name="Google Shape;1832;p1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3" name="Google Shape;1833;p1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4" name="Google Shape;1834;p1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5" name="Google Shape;1835;p18"/>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6" name="Google Shape;1836;p1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7" name="Google Shape;1837;p1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8" name="Google Shape;1838;p1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9" name="Google Shape;1839;p1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0" name="Google Shape;1840;p18"/>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1" name="Google Shape;1841;p1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2" name="Google Shape;1842;p1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3" name="Google Shape;1843;p1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4" name="Google Shape;1844;p1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5" name="Google Shape;1845;p1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6" name="Google Shape;1846;p1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7" name="Google Shape;1847;p1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8" name="Google Shape;1848;p1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9" name="Google Shape;1849;p1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0" name="Google Shape;1850;p1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1" name="Google Shape;1851;p1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2" name="Google Shape;1852;p1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3" name="Google Shape;1853;p1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4" name="Google Shape;1854;p1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5" name="Google Shape;1855;p1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6" name="Google Shape;1856;p1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7" name="Google Shape;1857;p1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8" name="Google Shape;1858;p1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9" name="Google Shape;1859;p1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0" name="Google Shape;1860;p1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1" name="Google Shape;1861;p1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2" name="Google Shape;1862;p1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3" name="Google Shape;1863;p1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4" name="Google Shape;1864;p1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5" name="Google Shape;1865;p1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6" name="Google Shape;1866;p1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7" name="Google Shape;1867;p1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8" name="Google Shape;1868;p1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9" name="Google Shape;1869;p1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0" name="Google Shape;1870;p1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1" name="Google Shape;1871;p1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2" name="Google Shape;1872;p1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3" name="Google Shape;1873;p1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4" name="Google Shape;1874;p1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5" name="Google Shape;1875;p1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6" name="Google Shape;1876;p1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7" name="Google Shape;1877;p1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8" name="Google Shape;1878;p1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9" name="Google Shape;1879;p1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0" name="Google Shape;1880;p1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1" name="Google Shape;1881;p1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2" name="Google Shape;1882;p1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3" name="Google Shape;1883;p1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4" name="Google Shape;1884;p1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5" name="Google Shape;1885;p1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6" name="Google Shape;1886;p1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7" name="Google Shape;1887;p1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8" name="Google Shape;1888;p1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9" name="Google Shape;1889;p1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0" name="Google Shape;1890;p1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1" name="Google Shape;1891;p1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2" name="Google Shape;1892;p1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3" name="Google Shape;1893;p1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4" name="Google Shape;1894;p1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5" name="Google Shape;1895;p1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6" name="Google Shape;1896;p1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7" name="Google Shape;1897;p1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8" name="Google Shape;1898;p1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9" name="Google Shape;1899;p1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0" name="Google Shape;1900;p1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1" name="Google Shape;1901;p1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2" name="Google Shape;1902;p1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3" name="Google Shape;1903;p18"/>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4" name="Google Shape;1904;p1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5" name="Google Shape;1905;p1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6" name="Google Shape;1906;p1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7" name="Google Shape;1907;p1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8" name="Google Shape;1908;p1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9" name="Google Shape;1909;p1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0" name="Google Shape;1910;p1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1" name="Google Shape;1911;p1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2" name="Google Shape;1912;p1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3" name="Google Shape;1913;p1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4" name="Google Shape;1914;p1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5" name="Google Shape;1915;p1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6" name="Google Shape;1916;p1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917" name="Google Shape;1917;p18"/>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grpSp>
        <p:nvGrpSpPr>
          <p:cNvPr id="1918" name="Google Shape;1918;p18"/>
          <p:cNvGrpSpPr/>
          <p:nvPr/>
        </p:nvGrpSpPr>
        <p:grpSpPr>
          <a:xfrm>
            <a:off x="-1748100" y="135391"/>
            <a:ext cx="6661786" cy="4665596"/>
            <a:chOff x="8589113" y="1245357"/>
            <a:chExt cx="1009132" cy="706748"/>
          </a:xfrm>
        </p:grpSpPr>
        <p:sp>
          <p:nvSpPr>
            <p:cNvPr id="1919" name="Google Shape;1919;p18"/>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20" name="Google Shape;1920;p18"/>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21" name="Google Shape;1921;p18"/>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8"/>
                                        </p:tgtEl>
                                        <p:attrNameLst>
                                          <p:attrName>style.visibility</p:attrName>
                                        </p:attrNameLst>
                                      </p:cBhvr>
                                      <p:to>
                                        <p:strVal val="visible"/>
                                      </p:to>
                                    </p:set>
                                    <p:animEffect transition="in" filter="fade">
                                      <p:cBhvr>
                                        <p:cTn id="7" dur="500"/>
                                        <p:tgtEl>
                                          <p:spTgt spid="19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23"/>
                                        </p:tgtEl>
                                        <p:attrNameLst>
                                          <p:attrName>style.visibility</p:attrName>
                                        </p:attrNameLst>
                                      </p:cBhvr>
                                      <p:to>
                                        <p:strVal val="visible"/>
                                      </p:to>
                                    </p:set>
                                    <p:animEffect transition="in" filter="fade">
                                      <p:cBhvr>
                                        <p:cTn id="11" dur="500"/>
                                        <p:tgtEl>
                                          <p:spTgt spid="1823"/>
                                        </p:tgtEl>
                                      </p:cBhvr>
                                    </p:animEffect>
                                  </p:childTnLst>
                                </p:cTn>
                              </p:par>
                              <p:par>
                                <p:cTn id="12" presetID="10" presetClass="entr" presetSubtype="0" fill="hold" nodeType="withEffect">
                                  <p:stCondLst>
                                    <p:cond delay="0"/>
                                  </p:stCondLst>
                                  <p:childTnLst>
                                    <p:set>
                                      <p:cBhvr>
                                        <p:cTn id="13" dur="1" fill="hold">
                                          <p:stCondLst>
                                            <p:cond delay="0"/>
                                          </p:stCondLst>
                                        </p:cTn>
                                        <p:tgtEl>
                                          <p:spTgt spid="1820"/>
                                        </p:tgtEl>
                                        <p:attrNameLst>
                                          <p:attrName>style.visibility</p:attrName>
                                        </p:attrNameLst>
                                      </p:cBhvr>
                                      <p:to>
                                        <p:strVal val="visible"/>
                                      </p:to>
                                    </p:set>
                                    <p:animEffect transition="in" filter="fade">
                                      <p:cBhvr>
                                        <p:cTn id="14" dur="500"/>
                                        <p:tgtEl>
                                          <p:spTgt spid="1820"/>
                                        </p:tgtEl>
                                      </p:cBhvr>
                                    </p:animEffect>
                                  </p:childTnLst>
                                </p:cTn>
                              </p:par>
                              <p:par>
                                <p:cTn id="15" presetID="10" presetClass="entr" presetSubtype="0" fill="hold" nodeType="withEffect">
                                  <p:stCondLst>
                                    <p:cond delay="0"/>
                                  </p:stCondLst>
                                  <p:childTnLst>
                                    <p:set>
                                      <p:cBhvr>
                                        <p:cTn id="16" dur="1" fill="hold">
                                          <p:stCondLst>
                                            <p:cond delay="0"/>
                                          </p:stCondLst>
                                        </p:cTn>
                                        <p:tgtEl>
                                          <p:spTgt spid="1821">
                                            <p:txEl>
                                              <p:pRg st="0" end="0"/>
                                            </p:txEl>
                                          </p:spTgt>
                                        </p:tgtEl>
                                        <p:attrNameLst>
                                          <p:attrName>style.visibility</p:attrName>
                                        </p:attrNameLst>
                                      </p:cBhvr>
                                      <p:to>
                                        <p:strVal val="visible"/>
                                      </p:to>
                                    </p:set>
                                    <p:animEffect transition="in" filter="fade">
                                      <p:cBhvr>
                                        <p:cTn id="17" dur="500"/>
                                        <p:tgtEl>
                                          <p:spTgt spid="182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21">
                                            <p:txEl>
                                              <p:pRg st="1" end="1"/>
                                            </p:txEl>
                                          </p:spTgt>
                                        </p:tgtEl>
                                        <p:attrNameLst>
                                          <p:attrName>style.visibility</p:attrName>
                                        </p:attrNameLst>
                                      </p:cBhvr>
                                      <p:to>
                                        <p:strVal val="visible"/>
                                      </p:to>
                                    </p:set>
                                    <p:animEffect transition="in" filter="fade">
                                      <p:cBhvr>
                                        <p:cTn id="20" dur="500"/>
                                        <p:tgtEl>
                                          <p:spTgt spid="182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21">
                                            <p:txEl>
                                              <p:pRg st="2" end="2"/>
                                            </p:txEl>
                                          </p:spTgt>
                                        </p:tgtEl>
                                        <p:attrNameLst>
                                          <p:attrName>style.visibility</p:attrName>
                                        </p:attrNameLst>
                                      </p:cBhvr>
                                      <p:to>
                                        <p:strVal val="visible"/>
                                      </p:to>
                                    </p:set>
                                    <p:animEffect transition="in" filter="fade">
                                      <p:cBhvr>
                                        <p:cTn id="23" dur="500"/>
                                        <p:tgtEl>
                                          <p:spTgt spid="182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21">
                                            <p:txEl>
                                              <p:pRg st="3" end="3"/>
                                            </p:txEl>
                                          </p:spTgt>
                                        </p:tgtEl>
                                        <p:attrNameLst>
                                          <p:attrName>style.visibility</p:attrName>
                                        </p:attrNameLst>
                                      </p:cBhvr>
                                      <p:to>
                                        <p:strVal val="visible"/>
                                      </p:to>
                                    </p:set>
                                    <p:animEffect transition="in" filter="fade">
                                      <p:cBhvr>
                                        <p:cTn id="26" dur="500"/>
                                        <p:tgtEl>
                                          <p:spTgt spid="182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21">
                                            <p:txEl>
                                              <p:pRg st="4" end="4"/>
                                            </p:txEl>
                                          </p:spTgt>
                                        </p:tgtEl>
                                        <p:attrNameLst>
                                          <p:attrName>style.visibility</p:attrName>
                                        </p:attrNameLst>
                                      </p:cBhvr>
                                      <p:to>
                                        <p:strVal val="visible"/>
                                      </p:to>
                                    </p:set>
                                    <p:animEffect transition="in" filter="fade">
                                      <p:cBhvr>
                                        <p:cTn id="29" dur="500"/>
                                        <p:tgtEl>
                                          <p:spTgt spid="182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21">
                                            <p:txEl>
                                              <p:pRg st="5" end="5"/>
                                            </p:txEl>
                                          </p:spTgt>
                                        </p:tgtEl>
                                        <p:attrNameLst>
                                          <p:attrName>style.visibility</p:attrName>
                                        </p:attrNameLst>
                                      </p:cBhvr>
                                      <p:to>
                                        <p:strVal val="visible"/>
                                      </p:to>
                                    </p:set>
                                    <p:animEffect transition="in" filter="fade">
                                      <p:cBhvr>
                                        <p:cTn id="32" dur="500"/>
                                        <p:tgtEl>
                                          <p:spTgt spid="182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21">
                                            <p:txEl>
                                              <p:pRg st="6" end="6"/>
                                            </p:txEl>
                                          </p:spTgt>
                                        </p:tgtEl>
                                        <p:attrNameLst>
                                          <p:attrName>style.visibility</p:attrName>
                                        </p:attrNameLst>
                                      </p:cBhvr>
                                      <p:to>
                                        <p:strVal val="visible"/>
                                      </p:to>
                                    </p:set>
                                    <p:animEffect transition="in" filter="fade">
                                      <p:cBhvr>
                                        <p:cTn id="35" dur="500"/>
                                        <p:tgtEl>
                                          <p:spTgt spid="182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821">
                                            <p:txEl>
                                              <p:pRg st="7" end="7"/>
                                            </p:txEl>
                                          </p:spTgt>
                                        </p:tgtEl>
                                        <p:attrNameLst>
                                          <p:attrName>style.visibility</p:attrName>
                                        </p:attrNameLst>
                                      </p:cBhvr>
                                      <p:to>
                                        <p:strVal val="visible"/>
                                      </p:to>
                                    </p:set>
                                    <p:animEffect transition="in" filter="fade">
                                      <p:cBhvr>
                                        <p:cTn id="38" dur="500"/>
                                        <p:tgtEl>
                                          <p:spTgt spid="182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821">
                                            <p:txEl>
                                              <p:pRg st="8" end="8"/>
                                            </p:txEl>
                                          </p:spTgt>
                                        </p:tgtEl>
                                        <p:attrNameLst>
                                          <p:attrName>style.visibility</p:attrName>
                                        </p:attrNameLst>
                                      </p:cBhvr>
                                      <p:to>
                                        <p:strVal val="visible"/>
                                      </p:to>
                                    </p:set>
                                    <p:animEffect transition="in" filter="fade">
                                      <p:cBhvr>
                                        <p:cTn id="41" dur="500"/>
                                        <p:tgtEl>
                                          <p:spTgt spid="182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822"/>
                                        </p:tgtEl>
                                        <p:attrNameLst>
                                          <p:attrName>style.visibility</p:attrName>
                                        </p:attrNameLst>
                                      </p:cBhvr>
                                      <p:to>
                                        <p:strVal val="visible"/>
                                      </p:to>
                                    </p:set>
                                    <p:animEffect transition="in" filter="fade">
                                      <p:cBhvr>
                                        <p:cTn id="45" dur="1000"/>
                                        <p:tgtEl>
                                          <p:spTgt spid="1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1922"/>
        <p:cNvGrpSpPr/>
        <p:nvPr/>
      </p:nvGrpSpPr>
      <p:grpSpPr>
        <a:xfrm>
          <a:off x="0" y="0"/>
          <a:ext cx="0" cy="0"/>
          <a:chOff x="0" y="0"/>
          <a:chExt cx="0" cy="0"/>
        </a:xfrm>
      </p:grpSpPr>
      <p:sp>
        <p:nvSpPr>
          <p:cNvPr id="1923" name="Google Shape;1923;p19"/>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24" name="Google Shape;1924;p19"/>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925" name="Google Shape;1925;p1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926" name="Google Shape;1926;p1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927" name="Google Shape;1927;p1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928" name="Google Shape;1928;p19"/>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929" name="Google Shape;1929;p19"/>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930" name="Google Shape;1930;p19"/>
          <p:cNvGrpSpPr/>
          <p:nvPr/>
        </p:nvGrpSpPr>
        <p:grpSpPr>
          <a:xfrm>
            <a:off x="-1530678" y="2991542"/>
            <a:ext cx="1404225" cy="2177094"/>
            <a:chOff x="6195941" y="562596"/>
            <a:chExt cx="1872300" cy="2902792"/>
          </a:xfrm>
        </p:grpSpPr>
        <p:grpSp>
          <p:nvGrpSpPr>
            <p:cNvPr id="1931" name="Google Shape;1931;p19"/>
            <p:cNvGrpSpPr/>
            <p:nvPr/>
          </p:nvGrpSpPr>
          <p:grpSpPr>
            <a:xfrm>
              <a:off x="6195941" y="832605"/>
              <a:ext cx="1872300" cy="2632784"/>
              <a:chOff x="-1872716" y="660661"/>
              <a:chExt cx="1872300" cy="1974637"/>
            </a:xfrm>
          </p:grpSpPr>
          <p:sp>
            <p:nvSpPr>
              <p:cNvPr id="1932" name="Google Shape;1932;p1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933" name="Google Shape;1933;p1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934" name="Google Shape;1934;p19"/>
            <p:cNvGrpSpPr/>
            <p:nvPr/>
          </p:nvGrpSpPr>
          <p:grpSpPr>
            <a:xfrm>
              <a:off x="6303954" y="562596"/>
              <a:ext cx="540000" cy="540000"/>
              <a:chOff x="6303954" y="562596"/>
              <a:chExt cx="540000" cy="540000"/>
            </a:xfrm>
          </p:grpSpPr>
          <p:sp>
            <p:nvSpPr>
              <p:cNvPr id="1935" name="Google Shape;1935;p1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936" name="Google Shape;1936;p1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937" name="Google Shape;1937;p19"/>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1938" name="Google Shape;1938;p19"/>
          <p:cNvGrpSpPr/>
          <p:nvPr/>
        </p:nvGrpSpPr>
        <p:grpSpPr>
          <a:xfrm>
            <a:off x="7916400" y="221400"/>
            <a:ext cx="893889" cy="359014"/>
            <a:chOff x="1899" y="899"/>
            <a:chExt cx="4163" cy="1671"/>
          </a:xfrm>
        </p:grpSpPr>
        <p:sp>
          <p:nvSpPr>
            <p:cNvPr id="1939" name="Google Shape;1939;p1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0" name="Google Shape;1940;p1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1" name="Google Shape;1941;p1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2" name="Google Shape;1942;p1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3" name="Google Shape;1943;p1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4" name="Google Shape;1944;p1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5" name="Google Shape;1945;p1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6" name="Google Shape;1946;p1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7" name="Google Shape;1947;p1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8" name="Google Shape;1948;p1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9" name="Google Shape;1949;p1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0" name="Google Shape;1950;p19"/>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1" name="Google Shape;1951;p1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2" name="Google Shape;1952;p1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3" name="Google Shape;1953;p1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4" name="Google Shape;1954;p1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5" name="Google Shape;1955;p19"/>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6" name="Google Shape;1956;p1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7" name="Google Shape;1957;p1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8" name="Google Shape;1958;p1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9" name="Google Shape;1959;p1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0" name="Google Shape;1960;p1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1" name="Google Shape;1961;p1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2" name="Google Shape;1962;p1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3" name="Google Shape;1963;p1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4" name="Google Shape;1964;p1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5" name="Google Shape;1965;p1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6" name="Google Shape;1966;p1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7" name="Google Shape;1967;p1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8" name="Google Shape;1968;p1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9" name="Google Shape;1969;p1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0" name="Google Shape;1970;p1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1" name="Google Shape;1971;p1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2" name="Google Shape;1972;p1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3" name="Google Shape;1973;p1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4" name="Google Shape;1974;p1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5" name="Google Shape;1975;p1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6" name="Google Shape;1976;p1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7" name="Google Shape;1977;p1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8" name="Google Shape;1978;p1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9" name="Google Shape;1979;p1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0" name="Google Shape;1980;p1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1" name="Google Shape;1981;p1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2" name="Google Shape;1982;p1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3" name="Google Shape;1983;p1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4" name="Google Shape;1984;p1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5" name="Google Shape;1985;p1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6" name="Google Shape;1986;p1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7" name="Google Shape;1987;p1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8" name="Google Shape;1988;p1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9" name="Google Shape;1989;p1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0" name="Google Shape;1990;p1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1" name="Google Shape;1991;p1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2" name="Google Shape;1992;p1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3" name="Google Shape;1993;p1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4" name="Google Shape;1994;p1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5" name="Google Shape;1995;p1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6" name="Google Shape;1996;p1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7" name="Google Shape;1997;p1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8" name="Google Shape;1998;p1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9" name="Google Shape;1999;p1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0" name="Google Shape;2000;p1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1" name="Google Shape;2001;p1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2" name="Google Shape;2002;p1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3" name="Google Shape;2003;p1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4" name="Google Shape;2004;p1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5" name="Google Shape;2005;p1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6" name="Google Shape;2006;p1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7" name="Google Shape;2007;p1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8" name="Google Shape;2008;p1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9" name="Google Shape;2009;p1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0" name="Google Shape;2010;p1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1" name="Google Shape;2011;p1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2" name="Google Shape;2012;p1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3" name="Google Shape;2013;p1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4" name="Google Shape;2014;p1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5" name="Google Shape;2015;p1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6" name="Google Shape;2016;p1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7" name="Google Shape;2017;p1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8" name="Google Shape;2018;p19"/>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9" name="Google Shape;2019;p1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0" name="Google Shape;2020;p1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1" name="Google Shape;2021;p1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2" name="Google Shape;2022;p1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3" name="Google Shape;2023;p1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4" name="Google Shape;2024;p1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5" name="Google Shape;2025;p1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6" name="Google Shape;2026;p1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7" name="Google Shape;2027;p1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8" name="Google Shape;2028;p1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9" name="Google Shape;2029;p1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30" name="Google Shape;2030;p1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31" name="Google Shape;2031;p1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032" name="Google Shape;2032;p19"/>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2033"/>
        <p:cNvGrpSpPr/>
        <p:nvPr/>
      </p:nvGrpSpPr>
      <p:grpSpPr>
        <a:xfrm>
          <a:off x="0" y="0"/>
          <a:ext cx="0" cy="0"/>
          <a:chOff x="0" y="0"/>
          <a:chExt cx="0" cy="0"/>
        </a:xfrm>
      </p:grpSpPr>
      <p:sp>
        <p:nvSpPr>
          <p:cNvPr id="2034" name="Google Shape;2034;p20"/>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35" name="Google Shape;2035;p20"/>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36" name="Google Shape;2036;p2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037" name="Google Shape;2037;p2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2038" name="Google Shape;2038;p20"/>
          <p:cNvGrpSpPr/>
          <p:nvPr/>
        </p:nvGrpSpPr>
        <p:grpSpPr>
          <a:xfrm>
            <a:off x="7915032" y="222489"/>
            <a:ext cx="895855" cy="359804"/>
            <a:chOff x="1899" y="899"/>
            <a:chExt cx="4163" cy="1671"/>
          </a:xfrm>
        </p:grpSpPr>
        <p:sp>
          <p:nvSpPr>
            <p:cNvPr id="2039" name="Google Shape;2039;p2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0" name="Google Shape;2040;p2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1" name="Google Shape;2041;p2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2" name="Google Shape;2042;p2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3" name="Google Shape;2043;p2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4" name="Google Shape;2044;p2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5" name="Google Shape;2045;p2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6" name="Google Shape;2046;p2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7" name="Google Shape;2047;p2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8" name="Google Shape;2048;p2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9" name="Google Shape;2049;p2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0" name="Google Shape;2050;p2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1" name="Google Shape;2051;p2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2" name="Google Shape;2052;p2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3" name="Google Shape;2053;p2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4" name="Google Shape;2054;p2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5" name="Google Shape;2055;p2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6" name="Google Shape;2056;p2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7" name="Google Shape;2057;p2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8" name="Google Shape;2058;p2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9" name="Google Shape;2059;p2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0" name="Google Shape;2060;p2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1" name="Google Shape;2061;p2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2" name="Google Shape;2062;p2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3" name="Google Shape;2063;p2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4" name="Google Shape;2064;p2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5" name="Google Shape;2065;p2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6" name="Google Shape;2066;p2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7" name="Google Shape;2067;p2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8" name="Google Shape;2068;p2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9" name="Google Shape;2069;p2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0" name="Google Shape;2070;p2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1" name="Google Shape;2071;p2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2" name="Google Shape;2072;p2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3" name="Google Shape;2073;p2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4" name="Google Shape;2074;p2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5" name="Google Shape;2075;p2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6" name="Google Shape;2076;p2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7" name="Google Shape;2077;p2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8" name="Google Shape;2078;p2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9" name="Google Shape;2079;p2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0" name="Google Shape;2080;p2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1" name="Google Shape;2081;p2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2" name="Google Shape;2082;p2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3" name="Google Shape;2083;p2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4" name="Google Shape;2084;p2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5" name="Google Shape;2085;p2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6" name="Google Shape;2086;p2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7" name="Google Shape;2087;p2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8" name="Google Shape;2088;p2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9" name="Google Shape;2089;p2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0" name="Google Shape;2090;p2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1" name="Google Shape;2091;p2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2" name="Google Shape;2092;p2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3" name="Google Shape;2093;p2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4" name="Google Shape;2094;p2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5" name="Google Shape;2095;p2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6" name="Google Shape;2096;p2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7" name="Google Shape;2097;p2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8" name="Google Shape;2098;p2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9" name="Google Shape;2099;p2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0" name="Google Shape;2100;p2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1" name="Google Shape;2101;p2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2" name="Google Shape;2102;p2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3" name="Google Shape;2103;p2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4" name="Google Shape;2104;p2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5" name="Google Shape;2105;p2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6" name="Google Shape;2106;p2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7" name="Google Shape;2107;p2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8" name="Google Shape;2108;p2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9" name="Google Shape;2109;p2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0" name="Google Shape;2110;p2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1" name="Google Shape;2111;p2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2" name="Google Shape;2112;p2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3" name="Google Shape;2113;p2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4" name="Google Shape;2114;p2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5" name="Google Shape;2115;p2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6" name="Google Shape;2116;p2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7" name="Google Shape;2117;p2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8" name="Google Shape;2118;p2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9" name="Google Shape;2119;p2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0" name="Google Shape;2120;p2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1" name="Google Shape;2121;p2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2" name="Google Shape;2122;p2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3" name="Google Shape;2123;p2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4" name="Google Shape;2124;p2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5" name="Google Shape;2125;p2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6" name="Google Shape;2126;p2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7" name="Google Shape;2127;p2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8" name="Google Shape;2128;p2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9" name="Google Shape;2129;p2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30" name="Google Shape;2130;p2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31" name="Google Shape;2131;p2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132" name="Google Shape;2132;p2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133" name="Google Shape;2133;p20"/>
          <p:cNvGrpSpPr/>
          <p:nvPr/>
        </p:nvGrpSpPr>
        <p:grpSpPr>
          <a:xfrm>
            <a:off x="-1530678" y="2991542"/>
            <a:ext cx="1404225" cy="2177094"/>
            <a:chOff x="6195941" y="562596"/>
            <a:chExt cx="1872300" cy="2902792"/>
          </a:xfrm>
        </p:grpSpPr>
        <p:grpSp>
          <p:nvGrpSpPr>
            <p:cNvPr id="2134" name="Google Shape;2134;p20"/>
            <p:cNvGrpSpPr/>
            <p:nvPr/>
          </p:nvGrpSpPr>
          <p:grpSpPr>
            <a:xfrm>
              <a:off x="6195941" y="832605"/>
              <a:ext cx="1872300" cy="2632784"/>
              <a:chOff x="-1872716" y="660661"/>
              <a:chExt cx="1872300" cy="1974637"/>
            </a:xfrm>
          </p:grpSpPr>
          <p:sp>
            <p:nvSpPr>
              <p:cNvPr id="2135" name="Google Shape;2135;p2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136" name="Google Shape;2136;p2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37" name="Google Shape;2137;p20"/>
            <p:cNvGrpSpPr/>
            <p:nvPr/>
          </p:nvGrpSpPr>
          <p:grpSpPr>
            <a:xfrm>
              <a:off x="6303954" y="562596"/>
              <a:ext cx="540000" cy="540000"/>
              <a:chOff x="6303954" y="562596"/>
              <a:chExt cx="540000" cy="540000"/>
            </a:xfrm>
          </p:grpSpPr>
          <p:sp>
            <p:nvSpPr>
              <p:cNvPr id="2138" name="Google Shape;2138;p2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139" name="Google Shape;2139;p2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40" name="Google Shape;2140;p20"/>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41" name="Google Shape;2141;p20"/>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42" name="Google Shape;2142;p20"/>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143" name="Google Shape;2143;p2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144" name="Google Shape;2144;p20"/>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145" name="Google Shape;2145;p20"/>
          <p:cNvGrpSpPr/>
          <p:nvPr/>
        </p:nvGrpSpPr>
        <p:grpSpPr>
          <a:xfrm>
            <a:off x="-1530678" y="653649"/>
            <a:ext cx="1026225" cy="1698128"/>
            <a:chOff x="-1836712" y="2937191"/>
            <a:chExt cx="1368300" cy="2264171"/>
          </a:xfrm>
        </p:grpSpPr>
        <p:pic>
          <p:nvPicPr>
            <p:cNvPr id="2146" name="Google Shape;2146;p2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47" name="Google Shape;2147;p2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2148" name="Google Shape;2148;p2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2149"/>
        <p:cNvGrpSpPr/>
        <p:nvPr/>
      </p:nvGrpSpPr>
      <p:grpSpPr>
        <a:xfrm>
          <a:off x="0" y="0"/>
          <a:ext cx="0" cy="0"/>
          <a:chOff x="0" y="0"/>
          <a:chExt cx="0" cy="0"/>
        </a:xfrm>
      </p:grpSpPr>
      <p:sp>
        <p:nvSpPr>
          <p:cNvPr id="2150" name="Google Shape;2150;p21"/>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2151" name="Google Shape;2151;p21"/>
          <p:cNvGrpSpPr/>
          <p:nvPr/>
        </p:nvGrpSpPr>
        <p:grpSpPr>
          <a:xfrm>
            <a:off x="7916400" y="221400"/>
            <a:ext cx="893889" cy="359014"/>
            <a:chOff x="1899" y="899"/>
            <a:chExt cx="4163" cy="1671"/>
          </a:xfrm>
        </p:grpSpPr>
        <p:sp>
          <p:nvSpPr>
            <p:cNvPr id="2152" name="Google Shape;2152;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3" name="Google Shape;2153;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4" name="Google Shape;2154;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5" name="Google Shape;2155;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6" name="Google Shape;2156;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7" name="Google Shape;2157;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8" name="Google Shape;2158;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9" name="Google Shape;2159;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0" name="Google Shape;2160;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1" name="Google Shape;2161;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2" name="Google Shape;2162;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3" name="Google Shape;2163;p21"/>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4" name="Google Shape;2164;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5" name="Google Shape;2165;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6" name="Google Shape;2166;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7" name="Google Shape;2167;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8" name="Google Shape;2168;p21"/>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9" name="Google Shape;2169;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0" name="Google Shape;2170;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1" name="Google Shape;2171;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2" name="Google Shape;2172;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3" name="Google Shape;2173;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4" name="Google Shape;2174;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5" name="Google Shape;2175;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6" name="Google Shape;2176;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7" name="Google Shape;2177;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8" name="Google Shape;2178;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9" name="Google Shape;2179;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0" name="Google Shape;2180;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1" name="Google Shape;2181;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2" name="Google Shape;2182;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3" name="Google Shape;2183;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4" name="Google Shape;2184;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5" name="Google Shape;2185;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6" name="Google Shape;2186;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7" name="Google Shape;2187;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8" name="Google Shape;2188;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9" name="Google Shape;2189;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0" name="Google Shape;2190;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1" name="Google Shape;2191;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2" name="Google Shape;2192;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3" name="Google Shape;2193;p2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4" name="Google Shape;2194;p2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5" name="Google Shape;2195;p2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6" name="Google Shape;2196;p2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7" name="Google Shape;2197;p2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8" name="Google Shape;2198;p2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9" name="Google Shape;2199;p2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0" name="Google Shape;2200;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1" name="Google Shape;2201;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2" name="Google Shape;2202;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3" name="Google Shape;2203;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4" name="Google Shape;2204;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5" name="Google Shape;2205;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6" name="Google Shape;2206;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7" name="Google Shape;2207;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8" name="Google Shape;2208;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9" name="Google Shape;2209;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0" name="Google Shape;2210;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1" name="Google Shape;2211;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2" name="Google Shape;2212;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3" name="Google Shape;2213;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4" name="Google Shape;2214;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5" name="Google Shape;2215;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6" name="Google Shape;2216;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7" name="Google Shape;2217;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8" name="Google Shape;2218;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9" name="Google Shape;2219;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0" name="Google Shape;2220;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1" name="Google Shape;2221;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2" name="Google Shape;2222;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3" name="Google Shape;2223;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4" name="Google Shape;2224;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5" name="Google Shape;2225;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6" name="Google Shape;2226;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7" name="Google Shape;2227;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8" name="Google Shape;2228;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9" name="Google Shape;2229;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0" name="Google Shape;2230;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1" name="Google Shape;2231;p21"/>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2" name="Google Shape;2232;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3" name="Google Shape;2233;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4" name="Google Shape;2234;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5" name="Google Shape;2235;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6" name="Google Shape;2236;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7" name="Google Shape;2237;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8" name="Google Shape;2238;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9" name="Google Shape;2239;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0" name="Google Shape;2240;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1" name="Google Shape;2241;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2" name="Google Shape;2242;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3" name="Google Shape;2243;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4" name="Google Shape;2244;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245" name="Google Shape;2245;p21"/>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246" name="Google Shape;2246;p21"/>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7" name="Google Shape;2247;p2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48" name="Google Shape;2248;p2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49" name="Google Shape;2249;p2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250" name="Google Shape;2250;p21"/>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51" name="Google Shape;2251;p21"/>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grpSp>
        <p:nvGrpSpPr>
          <p:cNvPr id="2252" name="Google Shape;2252;p21"/>
          <p:cNvGrpSpPr/>
          <p:nvPr/>
        </p:nvGrpSpPr>
        <p:grpSpPr>
          <a:xfrm>
            <a:off x="-1530678" y="2991542"/>
            <a:ext cx="1404225" cy="2177094"/>
            <a:chOff x="6195941" y="562596"/>
            <a:chExt cx="1872300" cy="2902792"/>
          </a:xfrm>
        </p:grpSpPr>
        <p:grpSp>
          <p:nvGrpSpPr>
            <p:cNvPr id="2253" name="Google Shape;2253;p21"/>
            <p:cNvGrpSpPr/>
            <p:nvPr/>
          </p:nvGrpSpPr>
          <p:grpSpPr>
            <a:xfrm>
              <a:off x="6195941" y="832605"/>
              <a:ext cx="1872300" cy="2632784"/>
              <a:chOff x="-1872716" y="660661"/>
              <a:chExt cx="1872300" cy="1974637"/>
            </a:xfrm>
          </p:grpSpPr>
          <p:sp>
            <p:nvSpPr>
              <p:cNvPr id="2254" name="Google Shape;2254;p2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255" name="Google Shape;2255;p21"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256" name="Google Shape;2256;p21"/>
            <p:cNvGrpSpPr/>
            <p:nvPr/>
          </p:nvGrpSpPr>
          <p:grpSpPr>
            <a:xfrm>
              <a:off x="6303954" y="562596"/>
              <a:ext cx="540000" cy="540000"/>
              <a:chOff x="6303954" y="562596"/>
              <a:chExt cx="540000" cy="540000"/>
            </a:xfrm>
          </p:grpSpPr>
          <p:sp>
            <p:nvSpPr>
              <p:cNvPr id="2257" name="Google Shape;2257;p2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258" name="Google Shape;2258;p21"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259" name="Google Shape;2259;p21"/>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60" name="Google Shape;2260;p21"/>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61" name="Google Shape;2261;p21"/>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2262"/>
        <p:cNvGrpSpPr/>
        <p:nvPr/>
      </p:nvGrpSpPr>
      <p:grpSpPr>
        <a:xfrm>
          <a:off x="0" y="0"/>
          <a:ext cx="0" cy="0"/>
          <a:chOff x="0" y="0"/>
          <a:chExt cx="0" cy="0"/>
        </a:xfrm>
      </p:grpSpPr>
      <p:sp>
        <p:nvSpPr>
          <p:cNvPr id="2263" name="Google Shape;2263;p22"/>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64" name="Google Shape;2264;p22"/>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265" name="Google Shape;2265;p2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66" name="Google Shape;2266;p2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67" name="Google Shape;2267;p2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268" name="Google Shape;2268;p22"/>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2100"/>
              <a:buFont typeface="Arial"/>
              <a:buNone/>
              <a:defRPr sz="21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2100"/>
              <a:buFont typeface="Arial"/>
              <a:buNone/>
              <a:defRPr sz="21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269" name="Google Shape;2269;p22"/>
          <p:cNvGrpSpPr/>
          <p:nvPr/>
        </p:nvGrpSpPr>
        <p:grpSpPr>
          <a:xfrm>
            <a:off x="-1530678" y="2991542"/>
            <a:ext cx="1404225" cy="2177094"/>
            <a:chOff x="6195941" y="562596"/>
            <a:chExt cx="1872300" cy="2902792"/>
          </a:xfrm>
        </p:grpSpPr>
        <p:grpSp>
          <p:nvGrpSpPr>
            <p:cNvPr id="2270" name="Google Shape;2270;p22"/>
            <p:cNvGrpSpPr/>
            <p:nvPr/>
          </p:nvGrpSpPr>
          <p:grpSpPr>
            <a:xfrm>
              <a:off x="6195941" y="832605"/>
              <a:ext cx="1872300" cy="2632784"/>
              <a:chOff x="-1872716" y="660661"/>
              <a:chExt cx="1872300" cy="1974637"/>
            </a:xfrm>
          </p:grpSpPr>
          <p:sp>
            <p:nvSpPr>
              <p:cNvPr id="2271" name="Google Shape;2271;p2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272" name="Google Shape;2272;p2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273" name="Google Shape;2273;p22"/>
            <p:cNvGrpSpPr/>
            <p:nvPr/>
          </p:nvGrpSpPr>
          <p:grpSpPr>
            <a:xfrm>
              <a:off x="6303954" y="562596"/>
              <a:ext cx="540000" cy="540000"/>
              <a:chOff x="6303954" y="562596"/>
              <a:chExt cx="540000" cy="540000"/>
            </a:xfrm>
          </p:grpSpPr>
          <p:sp>
            <p:nvSpPr>
              <p:cNvPr id="2274" name="Google Shape;2274;p2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275" name="Google Shape;2275;p2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276" name="Google Shape;2276;p22"/>
          <p:cNvSpPr/>
          <p:nvPr/>
        </p:nvSpPr>
        <p:spPr>
          <a:xfrm>
            <a:off x="1752560" y="-1211567"/>
            <a:ext cx="12848286" cy="899754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277" name="Google Shape;2277;p22"/>
          <p:cNvGrpSpPr/>
          <p:nvPr/>
        </p:nvGrpSpPr>
        <p:grpSpPr>
          <a:xfrm>
            <a:off x="7916400" y="221400"/>
            <a:ext cx="893889" cy="359014"/>
            <a:chOff x="1899" y="899"/>
            <a:chExt cx="4163" cy="1671"/>
          </a:xfrm>
        </p:grpSpPr>
        <p:sp>
          <p:nvSpPr>
            <p:cNvPr id="2278" name="Google Shape;2278;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79" name="Google Shape;2279;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0" name="Google Shape;2280;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1" name="Google Shape;2281;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2" name="Google Shape;2282;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3" name="Google Shape;2283;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4" name="Google Shape;2284;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5" name="Google Shape;2285;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6" name="Google Shape;2286;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7" name="Google Shape;2287;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8" name="Google Shape;2288;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9" name="Google Shape;2289;p2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0" name="Google Shape;2290;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1" name="Google Shape;2291;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2" name="Google Shape;2292;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3" name="Google Shape;2293;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4" name="Google Shape;2294;p2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5" name="Google Shape;2295;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6" name="Google Shape;2296;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7" name="Google Shape;2297;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8" name="Google Shape;2298;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9" name="Google Shape;2299;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0" name="Google Shape;2300;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1" name="Google Shape;2301;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2" name="Google Shape;2302;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3" name="Google Shape;2303;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4" name="Google Shape;2304;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5" name="Google Shape;2305;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6" name="Google Shape;2306;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7" name="Google Shape;2307;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8" name="Google Shape;2308;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9" name="Google Shape;2309;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0" name="Google Shape;2310;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1" name="Google Shape;2311;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2" name="Google Shape;2312;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3" name="Google Shape;2313;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4" name="Google Shape;2314;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5" name="Google Shape;2315;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6" name="Google Shape;2316;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7" name="Google Shape;2317;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8" name="Google Shape;2318;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9" name="Google Shape;2319;p2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0" name="Google Shape;2320;p2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1" name="Google Shape;2321;p2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2" name="Google Shape;2322;p2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3" name="Google Shape;2323;p2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4" name="Google Shape;2324;p2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5" name="Google Shape;2325;p2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6" name="Google Shape;2326;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7" name="Google Shape;2327;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8" name="Google Shape;2328;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9" name="Google Shape;2329;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0" name="Google Shape;2330;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1" name="Google Shape;2331;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2" name="Google Shape;2332;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3" name="Google Shape;2333;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4" name="Google Shape;2334;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5" name="Google Shape;2335;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6" name="Google Shape;2336;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7" name="Google Shape;2337;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8" name="Google Shape;2338;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9" name="Google Shape;2339;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0" name="Google Shape;2340;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1" name="Google Shape;2341;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2" name="Google Shape;2342;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3" name="Google Shape;2343;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4" name="Google Shape;2344;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5" name="Google Shape;2345;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6" name="Google Shape;2346;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7" name="Google Shape;2347;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8" name="Google Shape;2348;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9" name="Google Shape;2349;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0" name="Google Shape;2350;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1" name="Google Shape;2351;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2" name="Google Shape;2352;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3" name="Google Shape;2353;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4" name="Google Shape;2354;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5" name="Google Shape;2355;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6" name="Google Shape;2356;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7" name="Google Shape;2357;p2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8" name="Google Shape;2358;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9" name="Google Shape;2359;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0" name="Google Shape;2360;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1" name="Google Shape;2361;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2" name="Google Shape;2362;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3" name="Google Shape;2363;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4" name="Google Shape;2364;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5" name="Google Shape;2365;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6" name="Google Shape;2366;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7" name="Google Shape;2367;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8" name="Google Shape;2368;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9" name="Google Shape;2369;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70" name="Google Shape;2370;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371" name="Google Shape;2371;p22"/>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2372"/>
        <p:cNvGrpSpPr/>
        <p:nvPr/>
      </p:nvGrpSpPr>
      <p:grpSpPr>
        <a:xfrm>
          <a:off x="0" y="0"/>
          <a:ext cx="0" cy="0"/>
          <a:chOff x="0" y="0"/>
          <a:chExt cx="0" cy="0"/>
        </a:xfrm>
      </p:grpSpPr>
      <p:sp>
        <p:nvSpPr>
          <p:cNvPr id="2373" name="Google Shape;2373;p23"/>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74" name="Google Shape;2374;p23"/>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375" name="Google Shape;2375;p2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76" name="Google Shape;2376;p2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77" name="Google Shape;2377;p2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378" name="Google Shape;2378;p23"/>
          <p:cNvSpPr txBox="1">
            <a:spLocks noGrp="1"/>
          </p:cNvSpPr>
          <p:nvPr>
            <p:ph type="body" idx="1"/>
          </p:nvPr>
        </p:nvSpPr>
        <p:spPr>
          <a:xfrm>
            <a:off x="386099" y="1697954"/>
            <a:ext cx="35916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379" name="Google Shape;2379;p23"/>
          <p:cNvGrpSpPr/>
          <p:nvPr/>
        </p:nvGrpSpPr>
        <p:grpSpPr>
          <a:xfrm>
            <a:off x="-1530678" y="2991542"/>
            <a:ext cx="1404225" cy="2177094"/>
            <a:chOff x="6195941" y="562596"/>
            <a:chExt cx="1872300" cy="2902792"/>
          </a:xfrm>
        </p:grpSpPr>
        <p:grpSp>
          <p:nvGrpSpPr>
            <p:cNvPr id="2380" name="Google Shape;2380;p23"/>
            <p:cNvGrpSpPr/>
            <p:nvPr/>
          </p:nvGrpSpPr>
          <p:grpSpPr>
            <a:xfrm>
              <a:off x="6195941" y="832605"/>
              <a:ext cx="1872300" cy="2632784"/>
              <a:chOff x="-1872716" y="660661"/>
              <a:chExt cx="1872300" cy="1974637"/>
            </a:xfrm>
          </p:grpSpPr>
          <p:sp>
            <p:nvSpPr>
              <p:cNvPr id="2381" name="Google Shape;2381;p2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382" name="Google Shape;2382;p2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383" name="Google Shape;2383;p23"/>
            <p:cNvGrpSpPr/>
            <p:nvPr/>
          </p:nvGrpSpPr>
          <p:grpSpPr>
            <a:xfrm>
              <a:off x="6303954" y="562596"/>
              <a:ext cx="540000" cy="540000"/>
              <a:chOff x="6303954" y="562596"/>
              <a:chExt cx="540000" cy="540000"/>
            </a:xfrm>
          </p:grpSpPr>
          <p:sp>
            <p:nvSpPr>
              <p:cNvPr id="2384" name="Google Shape;2384;p2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385" name="Google Shape;2385;p2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386" name="Google Shape;2386;p23"/>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387" name="Google Shape;2387;p23"/>
          <p:cNvGrpSpPr/>
          <p:nvPr/>
        </p:nvGrpSpPr>
        <p:grpSpPr>
          <a:xfrm>
            <a:off x="7916400" y="221400"/>
            <a:ext cx="893889" cy="359014"/>
            <a:chOff x="1899" y="899"/>
            <a:chExt cx="4163" cy="1671"/>
          </a:xfrm>
        </p:grpSpPr>
        <p:sp>
          <p:nvSpPr>
            <p:cNvPr id="2388" name="Google Shape;2388;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89" name="Google Shape;2389;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0" name="Google Shape;2390;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1" name="Google Shape;2391;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2" name="Google Shape;2392;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3" name="Google Shape;2393;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4" name="Google Shape;2394;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5" name="Google Shape;2395;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6" name="Google Shape;2396;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7" name="Google Shape;2397;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8" name="Google Shape;2398;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9" name="Google Shape;2399;p23"/>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0" name="Google Shape;2400;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1" name="Google Shape;2401;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2" name="Google Shape;2402;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3" name="Google Shape;2403;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4" name="Google Shape;2404;p23"/>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5" name="Google Shape;2405;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6" name="Google Shape;2406;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7" name="Google Shape;2407;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8" name="Google Shape;2408;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9" name="Google Shape;2409;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0" name="Google Shape;2410;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1" name="Google Shape;2411;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2" name="Google Shape;2412;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3" name="Google Shape;2413;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4" name="Google Shape;2414;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5" name="Google Shape;2415;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6" name="Google Shape;2416;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7" name="Google Shape;2417;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8" name="Google Shape;2418;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9" name="Google Shape;2419;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0" name="Google Shape;2420;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1" name="Google Shape;2421;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2" name="Google Shape;2422;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3" name="Google Shape;2423;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4" name="Google Shape;2424;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5" name="Google Shape;2425;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6" name="Google Shape;2426;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7" name="Google Shape;2427;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8" name="Google Shape;2428;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9" name="Google Shape;2429;p2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0" name="Google Shape;2430;p2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1" name="Google Shape;2431;p2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2" name="Google Shape;2432;p2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3" name="Google Shape;2433;p2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4" name="Google Shape;2434;p2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5" name="Google Shape;2435;p2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6" name="Google Shape;2436;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7" name="Google Shape;2437;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8" name="Google Shape;2438;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9" name="Google Shape;2439;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0" name="Google Shape;2440;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1" name="Google Shape;2441;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2" name="Google Shape;2442;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3" name="Google Shape;2443;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4" name="Google Shape;2444;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5" name="Google Shape;2445;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6" name="Google Shape;2446;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7" name="Google Shape;2447;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8" name="Google Shape;2448;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9" name="Google Shape;2449;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0" name="Google Shape;2450;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1" name="Google Shape;2451;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2" name="Google Shape;2452;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3" name="Google Shape;2453;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4" name="Google Shape;2454;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5" name="Google Shape;2455;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6" name="Google Shape;2456;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7" name="Google Shape;2457;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8" name="Google Shape;2458;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9" name="Google Shape;2459;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0" name="Google Shape;2460;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1" name="Google Shape;2461;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2" name="Google Shape;2462;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3" name="Google Shape;2463;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4" name="Google Shape;2464;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5" name="Google Shape;2465;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6" name="Google Shape;2466;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7" name="Google Shape;2467;p23"/>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8" name="Google Shape;2468;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9" name="Google Shape;2469;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0" name="Google Shape;2470;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1" name="Google Shape;2471;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2" name="Google Shape;2472;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3" name="Google Shape;2473;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4" name="Google Shape;2474;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5" name="Google Shape;2475;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6" name="Google Shape;2476;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7" name="Google Shape;2477;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8" name="Google Shape;2478;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9" name="Google Shape;2479;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80" name="Google Shape;2480;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481" name="Google Shape;2481;p23"/>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482" name="Google Shape;2482;p23"/>
          <p:cNvSpPr txBox="1">
            <a:spLocks noGrp="1"/>
          </p:cNvSpPr>
          <p:nvPr>
            <p:ph type="body" idx="2"/>
          </p:nvPr>
        </p:nvSpPr>
        <p:spPr>
          <a:xfrm>
            <a:off x="4290608" y="1697954"/>
            <a:ext cx="35916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83"/>
        <p:cNvGrpSpPr/>
        <p:nvPr/>
      </p:nvGrpSpPr>
      <p:grpSpPr>
        <a:xfrm>
          <a:off x="0" y="0"/>
          <a:ext cx="0" cy="0"/>
          <a:chOff x="0" y="0"/>
          <a:chExt cx="0" cy="0"/>
        </a:xfrm>
      </p:grpSpPr>
      <p:sp>
        <p:nvSpPr>
          <p:cNvPr id="2484" name="Google Shape;2484;p24"/>
          <p:cNvSpPr txBox="1">
            <a:spLocks noGrp="1"/>
          </p:cNvSpPr>
          <p:nvPr>
            <p:ph type="ctrTitle"/>
          </p:nvPr>
        </p:nvSpPr>
        <p:spPr>
          <a:xfrm>
            <a:off x="311708" y="744575"/>
            <a:ext cx="8520600" cy="2052600"/>
          </a:xfrm>
          <a:prstGeom prst="rect">
            <a:avLst/>
          </a:prstGeom>
        </p:spPr>
        <p:txBody>
          <a:bodyPr spcFirstLastPara="1" wrap="square" lIns="0" tIns="0" rIns="0" bIns="0"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85" name="Google Shape;2485;p24"/>
          <p:cNvSpPr txBox="1">
            <a:spLocks noGrp="1"/>
          </p:cNvSpPr>
          <p:nvPr>
            <p:ph type="subTitle" idx="1"/>
          </p:nvPr>
        </p:nvSpPr>
        <p:spPr>
          <a:xfrm>
            <a:off x="311700" y="2834125"/>
            <a:ext cx="8520600" cy="792600"/>
          </a:xfrm>
          <a:prstGeom prst="rect">
            <a:avLst/>
          </a:prstGeom>
        </p:spPr>
        <p:txBody>
          <a:bodyPr spcFirstLastPara="1" wrap="square" lIns="0" tIns="0" rIns="0" bIns="0" anchor="t" anchorCtr="0"/>
          <a:lstStyle>
            <a:lvl1pPr lvl="0" algn="ctr" rtl="0">
              <a:lnSpc>
                <a:spcPct val="100000"/>
              </a:lnSpc>
              <a:spcBef>
                <a:spcPts val="300"/>
              </a:spcBef>
              <a:spcAft>
                <a:spcPts val="0"/>
              </a:spcAft>
              <a:buSzPts val="2800"/>
              <a:buNone/>
              <a:defRPr sz="2800"/>
            </a:lvl1pPr>
            <a:lvl2pPr lvl="1" algn="ctr" rtl="0">
              <a:lnSpc>
                <a:spcPct val="100000"/>
              </a:lnSpc>
              <a:spcBef>
                <a:spcPts val="300"/>
              </a:spcBef>
              <a:spcAft>
                <a:spcPts val="0"/>
              </a:spcAft>
              <a:buSzPts val="2800"/>
              <a:buNone/>
              <a:defRPr sz="2800"/>
            </a:lvl2pPr>
            <a:lvl3pPr lvl="2" algn="ctr" rtl="0">
              <a:lnSpc>
                <a:spcPct val="100000"/>
              </a:lnSpc>
              <a:spcBef>
                <a:spcPts val="300"/>
              </a:spcBef>
              <a:spcAft>
                <a:spcPts val="0"/>
              </a:spcAft>
              <a:buSzPts val="2800"/>
              <a:buNone/>
              <a:defRPr sz="2800"/>
            </a:lvl3pPr>
            <a:lvl4pPr lvl="3" algn="ctr" rtl="0">
              <a:lnSpc>
                <a:spcPct val="100000"/>
              </a:lnSpc>
              <a:spcBef>
                <a:spcPts val="300"/>
              </a:spcBef>
              <a:spcAft>
                <a:spcPts val="0"/>
              </a:spcAft>
              <a:buSzPts val="2800"/>
              <a:buNone/>
              <a:defRPr sz="2800"/>
            </a:lvl4pPr>
            <a:lvl5pPr lvl="4" algn="ctr" rtl="0">
              <a:lnSpc>
                <a:spcPct val="100000"/>
              </a:lnSpc>
              <a:spcBef>
                <a:spcPts val="600"/>
              </a:spcBef>
              <a:spcAft>
                <a:spcPts val="0"/>
              </a:spcAft>
              <a:buSzPts val="2800"/>
              <a:buNone/>
              <a:defRPr sz="2800"/>
            </a:lvl5pPr>
            <a:lvl6pPr lvl="5" algn="ctr" rtl="0">
              <a:lnSpc>
                <a:spcPct val="100000"/>
              </a:lnSpc>
              <a:spcBef>
                <a:spcPts val="400"/>
              </a:spcBef>
              <a:spcAft>
                <a:spcPts val="0"/>
              </a:spcAft>
              <a:buSzPts val="2800"/>
              <a:buNone/>
              <a:defRPr sz="2800"/>
            </a:lvl6pPr>
            <a:lvl7pPr lvl="6" algn="ctr" rtl="0">
              <a:lnSpc>
                <a:spcPct val="100000"/>
              </a:lnSpc>
              <a:spcBef>
                <a:spcPts val="400"/>
              </a:spcBef>
              <a:spcAft>
                <a:spcPts val="0"/>
              </a:spcAft>
              <a:buSzPts val="2800"/>
              <a:buNone/>
              <a:defRPr sz="2800"/>
            </a:lvl7pPr>
            <a:lvl8pPr lvl="7" algn="ctr" rtl="0">
              <a:lnSpc>
                <a:spcPct val="100000"/>
              </a:lnSpc>
              <a:spcBef>
                <a:spcPts val="400"/>
              </a:spcBef>
              <a:spcAft>
                <a:spcPts val="0"/>
              </a:spcAft>
              <a:buSzPts val="2800"/>
              <a:buNone/>
              <a:defRPr sz="2800"/>
            </a:lvl8pPr>
            <a:lvl9pPr lvl="8" algn="ctr" rtl="0">
              <a:lnSpc>
                <a:spcPct val="100000"/>
              </a:lnSpc>
              <a:spcBef>
                <a:spcPts val="400"/>
              </a:spcBef>
              <a:spcAft>
                <a:spcPts val="0"/>
              </a:spcAft>
              <a:buSzPts val="2800"/>
              <a:buNone/>
              <a:defRPr sz="2800"/>
            </a:lvl9pPr>
          </a:lstStyle>
          <a:p>
            <a:endParaRPr/>
          </a:p>
        </p:txBody>
      </p:sp>
      <p:sp>
        <p:nvSpPr>
          <p:cNvPr id="2486" name="Google Shape;2486;p24"/>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493"/>
        <p:cNvGrpSpPr/>
        <p:nvPr/>
      </p:nvGrpSpPr>
      <p:grpSpPr>
        <a:xfrm>
          <a:off x="0" y="0"/>
          <a:ext cx="0" cy="0"/>
          <a:chOff x="0" y="0"/>
          <a:chExt cx="0" cy="0"/>
        </a:xfrm>
      </p:grpSpPr>
      <p:sp>
        <p:nvSpPr>
          <p:cNvPr id="2494" name="Google Shape;2494;p26"/>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95" name="Google Shape;2495;p26"/>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496" name="Google Shape;2496;p2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7" name="Google Shape;2497;p2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8" name="Google Shape;2498;p2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499" name="Google Shape;2499;p26"/>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500" name="Google Shape;2500;p26"/>
          <p:cNvGrpSpPr/>
          <p:nvPr/>
        </p:nvGrpSpPr>
        <p:grpSpPr>
          <a:xfrm>
            <a:off x="-1530678" y="2991542"/>
            <a:ext cx="1404225" cy="2177094"/>
            <a:chOff x="6195941" y="562596"/>
            <a:chExt cx="1872300" cy="2902792"/>
          </a:xfrm>
        </p:grpSpPr>
        <p:grpSp>
          <p:nvGrpSpPr>
            <p:cNvPr id="2501" name="Google Shape;2501;p26"/>
            <p:cNvGrpSpPr/>
            <p:nvPr/>
          </p:nvGrpSpPr>
          <p:grpSpPr>
            <a:xfrm>
              <a:off x="6195941" y="832605"/>
              <a:ext cx="1872300" cy="2632784"/>
              <a:chOff x="-1872716" y="660661"/>
              <a:chExt cx="1872300" cy="1974637"/>
            </a:xfrm>
          </p:grpSpPr>
          <p:sp>
            <p:nvSpPr>
              <p:cNvPr id="2502" name="Google Shape;2502;p2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503" name="Google Shape;2503;p2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504" name="Google Shape;2504;p26"/>
            <p:cNvGrpSpPr/>
            <p:nvPr/>
          </p:nvGrpSpPr>
          <p:grpSpPr>
            <a:xfrm>
              <a:off x="6303954" y="562596"/>
              <a:ext cx="540000" cy="540000"/>
              <a:chOff x="6303954" y="562596"/>
              <a:chExt cx="540000" cy="540000"/>
            </a:xfrm>
          </p:grpSpPr>
          <p:sp>
            <p:nvSpPr>
              <p:cNvPr id="2505" name="Google Shape;2505;p2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506" name="Google Shape;2506;p2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507" name="Google Shape;2507;p26"/>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508" name="Google Shape;2508;p26"/>
          <p:cNvGrpSpPr/>
          <p:nvPr/>
        </p:nvGrpSpPr>
        <p:grpSpPr>
          <a:xfrm>
            <a:off x="7916400" y="221400"/>
            <a:ext cx="893994" cy="358950"/>
            <a:chOff x="1899" y="899"/>
            <a:chExt cx="4163" cy="1671"/>
          </a:xfrm>
        </p:grpSpPr>
        <p:sp>
          <p:nvSpPr>
            <p:cNvPr id="2509" name="Google Shape;2509;p2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0" name="Google Shape;2510;p2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1" name="Google Shape;2511;p2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2" name="Google Shape;2512;p2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3" name="Google Shape;2513;p2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4" name="Google Shape;2514;p2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5" name="Google Shape;2515;p2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6" name="Google Shape;2516;p2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7" name="Google Shape;2517;p2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8" name="Google Shape;2518;p2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9" name="Google Shape;2519;p2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0" name="Google Shape;2520;p26"/>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1" name="Google Shape;2521;p2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2" name="Google Shape;2522;p2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3" name="Google Shape;2523;p2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4" name="Google Shape;2524;p2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5" name="Google Shape;2525;p26"/>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6" name="Google Shape;2526;p2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7" name="Google Shape;2527;p2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8" name="Google Shape;2528;p2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9" name="Google Shape;2529;p2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0" name="Google Shape;2530;p2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1" name="Google Shape;2531;p2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2" name="Google Shape;2532;p2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3" name="Google Shape;2533;p2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4" name="Google Shape;2534;p2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5" name="Google Shape;2535;p2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6" name="Google Shape;2536;p2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7" name="Google Shape;2537;p2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8" name="Google Shape;2538;p2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9" name="Google Shape;2539;p2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0" name="Google Shape;2540;p2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1" name="Google Shape;2541;p2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2" name="Google Shape;2542;p2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3" name="Google Shape;2543;p2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4" name="Google Shape;2544;p2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5" name="Google Shape;2545;p2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6" name="Google Shape;2546;p2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7" name="Google Shape;2547;p2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8" name="Google Shape;2548;p2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9" name="Google Shape;2549;p2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0" name="Google Shape;2550;p2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1" name="Google Shape;2551;p2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2" name="Google Shape;2552;p2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3" name="Google Shape;2553;p2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4" name="Google Shape;2554;p2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5" name="Google Shape;2555;p2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6" name="Google Shape;2556;p2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7" name="Google Shape;2557;p2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8" name="Google Shape;2558;p2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9" name="Google Shape;2559;p2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0" name="Google Shape;2560;p2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1" name="Google Shape;2561;p2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2" name="Google Shape;2562;p2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3" name="Google Shape;2563;p2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4" name="Google Shape;2564;p2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5" name="Google Shape;2565;p2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6" name="Google Shape;2566;p2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7" name="Google Shape;2567;p2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8" name="Google Shape;2568;p2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9" name="Google Shape;2569;p2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0" name="Google Shape;2570;p2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1" name="Google Shape;2571;p2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2" name="Google Shape;2572;p2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3" name="Google Shape;2573;p2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4" name="Google Shape;2574;p2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5" name="Google Shape;2575;p2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6" name="Google Shape;2576;p2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7" name="Google Shape;2577;p2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8" name="Google Shape;2578;p2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9" name="Google Shape;2579;p2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0" name="Google Shape;2580;p2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1" name="Google Shape;2581;p2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2" name="Google Shape;2582;p2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3" name="Google Shape;2583;p2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4" name="Google Shape;2584;p2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5" name="Google Shape;2585;p2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6" name="Google Shape;2586;p2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7" name="Google Shape;2587;p2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8" name="Google Shape;2588;p26"/>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9" name="Google Shape;2589;p2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0" name="Google Shape;2590;p2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1" name="Google Shape;2591;p2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2" name="Google Shape;2592;p2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3" name="Google Shape;2593;p2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4" name="Google Shape;2594;p2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5" name="Google Shape;2595;p2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6" name="Google Shape;2596;p2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7" name="Google Shape;2597;p2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8" name="Google Shape;2598;p2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9" name="Google Shape;2599;p2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0" name="Google Shape;2600;p2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1" name="Google Shape;2601;p2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602" name="Google Shape;2602;p26"/>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2603"/>
        <p:cNvGrpSpPr/>
        <p:nvPr/>
      </p:nvGrpSpPr>
      <p:grpSpPr>
        <a:xfrm>
          <a:off x="0" y="0"/>
          <a:ext cx="0" cy="0"/>
          <a:chOff x="0" y="0"/>
          <a:chExt cx="0" cy="0"/>
        </a:xfrm>
      </p:grpSpPr>
      <p:sp>
        <p:nvSpPr>
          <p:cNvPr id="2604" name="Google Shape;2604;p27"/>
          <p:cNvSpPr/>
          <p:nvPr/>
        </p:nvSpPr>
        <p:spPr>
          <a:xfrm rot="-5400000">
            <a:off x="2802271" y="-1200601"/>
            <a:ext cx="5143500" cy="7544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05" name="Google Shape;2605;p2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606" name="Google Shape;2606;p2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607" name="Google Shape;2607;p2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2608" name="Google Shape;2608;p27"/>
          <p:cNvGrpSpPr/>
          <p:nvPr/>
        </p:nvGrpSpPr>
        <p:grpSpPr>
          <a:xfrm>
            <a:off x="5221340" y="819609"/>
            <a:ext cx="1862198" cy="747695"/>
            <a:chOff x="1899" y="899"/>
            <a:chExt cx="4163" cy="1671"/>
          </a:xfrm>
        </p:grpSpPr>
        <p:sp>
          <p:nvSpPr>
            <p:cNvPr id="2609" name="Google Shape;2609;p2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0" name="Google Shape;2610;p2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1" name="Google Shape;2611;p2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2" name="Google Shape;2612;p2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3" name="Google Shape;2613;p2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4" name="Google Shape;2614;p2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5" name="Google Shape;2615;p2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6" name="Google Shape;2616;p2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7" name="Google Shape;2617;p2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8" name="Google Shape;2618;p2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9" name="Google Shape;2619;p2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0" name="Google Shape;2620;p2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1" name="Google Shape;2621;p2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2" name="Google Shape;2622;p2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3" name="Google Shape;2623;p2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4" name="Google Shape;2624;p2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5" name="Google Shape;2625;p2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6" name="Google Shape;2626;p2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7" name="Google Shape;2627;p2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8" name="Google Shape;2628;p2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9" name="Google Shape;2629;p2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0" name="Google Shape;2630;p2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1" name="Google Shape;2631;p2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2" name="Google Shape;2632;p2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3" name="Google Shape;2633;p2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4" name="Google Shape;2634;p2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5" name="Google Shape;2635;p2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6" name="Google Shape;2636;p2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7" name="Google Shape;2637;p2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8" name="Google Shape;2638;p2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9" name="Google Shape;2639;p2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0" name="Google Shape;2640;p2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1" name="Google Shape;2641;p2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2" name="Google Shape;2642;p2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3" name="Google Shape;2643;p2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4" name="Google Shape;2644;p2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5" name="Google Shape;2645;p2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6" name="Google Shape;2646;p2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7" name="Google Shape;2647;p2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8" name="Google Shape;2648;p2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9" name="Google Shape;2649;p2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0" name="Google Shape;2650;p2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1" name="Google Shape;2651;p2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2" name="Google Shape;2652;p2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3" name="Google Shape;2653;p2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4" name="Google Shape;2654;p2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5" name="Google Shape;2655;p2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6" name="Google Shape;2656;p2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7" name="Google Shape;2657;p2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8" name="Google Shape;2658;p2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9" name="Google Shape;2659;p2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0" name="Google Shape;2660;p2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1" name="Google Shape;2661;p2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2" name="Google Shape;2662;p2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3" name="Google Shape;2663;p2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4" name="Google Shape;2664;p2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5" name="Google Shape;2665;p2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6" name="Google Shape;2666;p2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7" name="Google Shape;2667;p2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8" name="Google Shape;2668;p2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9" name="Google Shape;2669;p2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0" name="Google Shape;2670;p2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1" name="Google Shape;2671;p2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2" name="Google Shape;2672;p2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3" name="Google Shape;2673;p2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4" name="Google Shape;2674;p2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5" name="Google Shape;2675;p2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6" name="Google Shape;2676;p2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7" name="Google Shape;2677;p2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8" name="Google Shape;2678;p2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9" name="Google Shape;2679;p2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0" name="Google Shape;2680;p2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1" name="Google Shape;2681;p2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2" name="Google Shape;2682;p2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3" name="Google Shape;2683;p2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4" name="Google Shape;2684;p2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5" name="Google Shape;2685;p2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6" name="Google Shape;2686;p2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7" name="Google Shape;2687;p2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8" name="Google Shape;2688;p2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9" name="Google Shape;2689;p2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0" name="Google Shape;2690;p2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1" name="Google Shape;2691;p2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2" name="Google Shape;2692;p2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3" name="Google Shape;2693;p2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4" name="Google Shape;2694;p2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5" name="Google Shape;2695;p2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6" name="Google Shape;2696;p2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7" name="Google Shape;2697;p2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8" name="Google Shape;2698;p2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9" name="Google Shape;2699;p2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0" name="Google Shape;2700;p2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1" name="Google Shape;2701;p2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702" name="Google Shape;2702;p2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2703" name="Google Shape;2703;p27"/>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704" name="Google Shape;2704;p27"/>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05" name="Google Shape;2705;p27"/>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2706" name="Google Shape;2706;p27"/>
          <p:cNvPicPr preferRelativeResize="0"/>
          <p:nvPr/>
        </p:nvPicPr>
        <p:blipFill rotWithShape="1">
          <a:blip r:embed="rId3">
            <a:alphaModFix/>
          </a:blip>
          <a:srcRect/>
          <a:stretch/>
        </p:blipFill>
        <p:spPr>
          <a:xfrm>
            <a:off x="7630942" y="927426"/>
            <a:ext cx="1215133" cy="615925"/>
          </a:xfrm>
          <a:prstGeom prst="rect">
            <a:avLst/>
          </a:prstGeom>
          <a:noFill/>
          <a:ln>
            <a:noFill/>
          </a:ln>
        </p:spPr>
      </p:pic>
      <p:grpSp>
        <p:nvGrpSpPr>
          <p:cNvPr id="2707" name="Google Shape;2707;p27"/>
          <p:cNvGrpSpPr/>
          <p:nvPr/>
        </p:nvGrpSpPr>
        <p:grpSpPr>
          <a:xfrm>
            <a:off x="-1530678" y="653649"/>
            <a:ext cx="1026225" cy="1698128"/>
            <a:chOff x="-1836712" y="2937191"/>
            <a:chExt cx="1368300" cy="2264171"/>
          </a:xfrm>
        </p:grpSpPr>
        <p:pic>
          <p:nvPicPr>
            <p:cNvPr id="2708" name="Google Shape;2708;p27"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2709" name="Google Shape;2709;p27"/>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710" name="Google Shape;2710;p27"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05"/>
                                        </p:tgtEl>
                                        <p:attrNameLst>
                                          <p:attrName>style.visibility</p:attrName>
                                        </p:attrNameLst>
                                      </p:cBhvr>
                                      <p:to>
                                        <p:strVal val="visible"/>
                                      </p:to>
                                    </p:set>
                                    <p:animEffect transition="in" filter="fade">
                                      <p:cBhvr>
                                        <p:cTn id="7" dur="500"/>
                                        <p:tgtEl>
                                          <p:spTgt spid="270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08"/>
                                        </p:tgtEl>
                                        <p:attrNameLst>
                                          <p:attrName>style.visibility</p:attrName>
                                        </p:attrNameLst>
                                      </p:cBhvr>
                                      <p:to>
                                        <p:strVal val="visible"/>
                                      </p:to>
                                    </p:set>
                                    <p:animEffect transition="in" filter="fade">
                                      <p:cBhvr>
                                        <p:cTn id="11" dur="500"/>
                                        <p:tgtEl>
                                          <p:spTgt spid="2608"/>
                                        </p:tgtEl>
                                      </p:cBhvr>
                                    </p:animEffect>
                                  </p:childTnLst>
                                </p:cTn>
                              </p:par>
                              <p:par>
                                <p:cTn id="12" presetID="10" presetClass="entr" presetSubtype="0" fill="hold" nodeType="withEffect">
                                  <p:stCondLst>
                                    <p:cond delay="0"/>
                                  </p:stCondLst>
                                  <p:childTnLst>
                                    <p:set>
                                      <p:cBhvr>
                                        <p:cTn id="13" dur="1" fill="hold">
                                          <p:stCondLst>
                                            <p:cond delay="0"/>
                                          </p:stCondLst>
                                        </p:cTn>
                                        <p:tgtEl>
                                          <p:spTgt spid="2703"/>
                                        </p:tgtEl>
                                        <p:attrNameLst>
                                          <p:attrName>style.visibility</p:attrName>
                                        </p:attrNameLst>
                                      </p:cBhvr>
                                      <p:to>
                                        <p:strVal val="visible"/>
                                      </p:to>
                                    </p:set>
                                    <p:animEffect transition="in" filter="fade">
                                      <p:cBhvr>
                                        <p:cTn id="14" dur="500"/>
                                        <p:tgtEl>
                                          <p:spTgt spid="2703"/>
                                        </p:tgtEl>
                                      </p:cBhvr>
                                    </p:animEffect>
                                  </p:childTnLst>
                                </p:cTn>
                              </p:par>
                              <p:par>
                                <p:cTn id="15" presetID="10" presetClass="entr" presetSubtype="0" fill="hold" nodeType="withEffect">
                                  <p:stCondLst>
                                    <p:cond delay="0"/>
                                  </p:stCondLst>
                                  <p:childTnLst>
                                    <p:set>
                                      <p:cBhvr>
                                        <p:cTn id="16" dur="1" fill="hold">
                                          <p:stCondLst>
                                            <p:cond delay="0"/>
                                          </p:stCondLst>
                                        </p:cTn>
                                        <p:tgtEl>
                                          <p:spTgt spid="2704">
                                            <p:txEl>
                                              <p:pRg st="0" end="0"/>
                                            </p:txEl>
                                          </p:spTgt>
                                        </p:tgtEl>
                                        <p:attrNameLst>
                                          <p:attrName>style.visibility</p:attrName>
                                        </p:attrNameLst>
                                      </p:cBhvr>
                                      <p:to>
                                        <p:strVal val="visible"/>
                                      </p:to>
                                    </p:set>
                                    <p:animEffect transition="in" filter="fade">
                                      <p:cBhvr>
                                        <p:cTn id="17" dur="500"/>
                                        <p:tgtEl>
                                          <p:spTgt spid="270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704">
                                            <p:txEl>
                                              <p:pRg st="1" end="1"/>
                                            </p:txEl>
                                          </p:spTgt>
                                        </p:tgtEl>
                                        <p:attrNameLst>
                                          <p:attrName>style.visibility</p:attrName>
                                        </p:attrNameLst>
                                      </p:cBhvr>
                                      <p:to>
                                        <p:strVal val="visible"/>
                                      </p:to>
                                    </p:set>
                                    <p:animEffect transition="in" filter="fade">
                                      <p:cBhvr>
                                        <p:cTn id="20" dur="500"/>
                                        <p:tgtEl>
                                          <p:spTgt spid="270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704">
                                            <p:txEl>
                                              <p:pRg st="2" end="2"/>
                                            </p:txEl>
                                          </p:spTgt>
                                        </p:tgtEl>
                                        <p:attrNameLst>
                                          <p:attrName>style.visibility</p:attrName>
                                        </p:attrNameLst>
                                      </p:cBhvr>
                                      <p:to>
                                        <p:strVal val="visible"/>
                                      </p:to>
                                    </p:set>
                                    <p:animEffect transition="in" filter="fade">
                                      <p:cBhvr>
                                        <p:cTn id="23" dur="500"/>
                                        <p:tgtEl>
                                          <p:spTgt spid="270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704">
                                            <p:txEl>
                                              <p:pRg st="3" end="3"/>
                                            </p:txEl>
                                          </p:spTgt>
                                        </p:tgtEl>
                                        <p:attrNameLst>
                                          <p:attrName>style.visibility</p:attrName>
                                        </p:attrNameLst>
                                      </p:cBhvr>
                                      <p:to>
                                        <p:strVal val="visible"/>
                                      </p:to>
                                    </p:set>
                                    <p:animEffect transition="in" filter="fade">
                                      <p:cBhvr>
                                        <p:cTn id="26" dur="500"/>
                                        <p:tgtEl>
                                          <p:spTgt spid="2704">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704">
                                            <p:txEl>
                                              <p:pRg st="4" end="4"/>
                                            </p:txEl>
                                          </p:spTgt>
                                        </p:tgtEl>
                                        <p:attrNameLst>
                                          <p:attrName>style.visibility</p:attrName>
                                        </p:attrNameLst>
                                      </p:cBhvr>
                                      <p:to>
                                        <p:strVal val="visible"/>
                                      </p:to>
                                    </p:set>
                                    <p:animEffect transition="in" filter="fade">
                                      <p:cBhvr>
                                        <p:cTn id="29" dur="500"/>
                                        <p:tgtEl>
                                          <p:spTgt spid="2704">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704">
                                            <p:txEl>
                                              <p:pRg st="5" end="5"/>
                                            </p:txEl>
                                          </p:spTgt>
                                        </p:tgtEl>
                                        <p:attrNameLst>
                                          <p:attrName>style.visibility</p:attrName>
                                        </p:attrNameLst>
                                      </p:cBhvr>
                                      <p:to>
                                        <p:strVal val="visible"/>
                                      </p:to>
                                    </p:set>
                                    <p:animEffect transition="in" filter="fade">
                                      <p:cBhvr>
                                        <p:cTn id="32" dur="500"/>
                                        <p:tgtEl>
                                          <p:spTgt spid="2704">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704">
                                            <p:txEl>
                                              <p:pRg st="6" end="6"/>
                                            </p:txEl>
                                          </p:spTgt>
                                        </p:tgtEl>
                                        <p:attrNameLst>
                                          <p:attrName>style.visibility</p:attrName>
                                        </p:attrNameLst>
                                      </p:cBhvr>
                                      <p:to>
                                        <p:strVal val="visible"/>
                                      </p:to>
                                    </p:set>
                                    <p:animEffect transition="in" filter="fade">
                                      <p:cBhvr>
                                        <p:cTn id="35" dur="500"/>
                                        <p:tgtEl>
                                          <p:spTgt spid="2704">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704">
                                            <p:txEl>
                                              <p:pRg st="7" end="7"/>
                                            </p:txEl>
                                          </p:spTgt>
                                        </p:tgtEl>
                                        <p:attrNameLst>
                                          <p:attrName>style.visibility</p:attrName>
                                        </p:attrNameLst>
                                      </p:cBhvr>
                                      <p:to>
                                        <p:strVal val="visible"/>
                                      </p:to>
                                    </p:set>
                                    <p:animEffect transition="in" filter="fade">
                                      <p:cBhvr>
                                        <p:cTn id="38" dur="500"/>
                                        <p:tgtEl>
                                          <p:spTgt spid="2704">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704">
                                            <p:txEl>
                                              <p:pRg st="8" end="8"/>
                                            </p:txEl>
                                          </p:spTgt>
                                        </p:tgtEl>
                                        <p:attrNameLst>
                                          <p:attrName>style.visibility</p:attrName>
                                        </p:attrNameLst>
                                      </p:cBhvr>
                                      <p:to>
                                        <p:strVal val="visible"/>
                                      </p:to>
                                    </p:set>
                                    <p:animEffect transition="in" filter="fade">
                                      <p:cBhvr>
                                        <p:cTn id="41" dur="500"/>
                                        <p:tgtEl>
                                          <p:spTgt spid="2704">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706"/>
                                        </p:tgtEl>
                                        <p:attrNameLst>
                                          <p:attrName>style.visibility</p:attrName>
                                        </p:attrNameLst>
                                      </p:cBhvr>
                                      <p:to>
                                        <p:strVal val="visible"/>
                                      </p:to>
                                    </p:set>
                                    <p:animEffect transition="in" filter="fade">
                                      <p:cBhvr>
                                        <p:cTn id="45" dur="1000"/>
                                        <p:tgtEl>
                                          <p:spTgt spid="2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2711"/>
        <p:cNvGrpSpPr/>
        <p:nvPr/>
      </p:nvGrpSpPr>
      <p:grpSpPr>
        <a:xfrm>
          <a:off x="0" y="0"/>
          <a:ext cx="0" cy="0"/>
          <a:chOff x="0" y="0"/>
          <a:chExt cx="0" cy="0"/>
        </a:xfrm>
      </p:grpSpPr>
      <p:sp>
        <p:nvSpPr>
          <p:cNvPr id="2712" name="Google Shape;2712;p2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13" name="Google Shape;2713;p2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14" name="Google Shape;2714;p2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2715" name="Google Shape;2715;p28"/>
          <p:cNvGrpSpPr/>
          <p:nvPr/>
        </p:nvGrpSpPr>
        <p:grpSpPr>
          <a:xfrm>
            <a:off x="5221340" y="819609"/>
            <a:ext cx="1862198" cy="747695"/>
            <a:chOff x="1899" y="899"/>
            <a:chExt cx="4163" cy="1671"/>
          </a:xfrm>
        </p:grpSpPr>
        <p:sp>
          <p:nvSpPr>
            <p:cNvPr id="2716" name="Google Shape;2716;p2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7" name="Google Shape;2717;p2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8" name="Google Shape;2718;p2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9" name="Google Shape;2719;p2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0" name="Google Shape;2720;p2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1" name="Google Shape;2721;p2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2" name="Google Shape;2722;p2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3" name="Google Shape;2723;p2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4" name="Google Shape;2724;p2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5" name="Google Shape;2725;p2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6" name="Google Shape;2726;p2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7" name="Google Shape;2727;p2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8" name="Google Shape;2728;p2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9" name="Google Shape;2729;p2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0" name="Google Shape;2730;p2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1" name="Google Shape;2731;p2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2" name="Google Shape;2732;p2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3" name="Google Shape;2733;p2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4" name="Google Shape;2734;p2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5" name="Google Shape;2735;p2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6" name="Google Shape;2736;p2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7" name="Google Shape;2737;p2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8" name="Google Shape;2738;p2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9" name="Google Shape;2739;p2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0" name="Google Shape;2740;p2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1" name="Google Shape;2741;p2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2" name="Google Shape;2742;p2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3" name="Google Shape;2743;p2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4" name="Google Shape;2744;p2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5" name="Google Shape;2745;p2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6" name="Google Shape;2746;p2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7" name="Google Shape;2747;p2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8" name="Google Shape;2748;p2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9" name="Google Shape;2749;p2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0" name="Google Shape;2750;p2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1" name="Google Shape;2751;p2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2" name="Google Shape;2752;p2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3" name="Google Shape;2753;p2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4" name="Google Shape;2754;p2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5" name="Google Shape;2755;p2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6" name="Google Shape;2756;p2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7" name="Google Shape;2757;p2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8" name="Google Shape;2758;p2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9" name="Google Shape;2759;p2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0" name="Google Shape;2760;p2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1" name="Google Shape;2761;p2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2" name="Google Shape;2762;p2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3" name="Google Shape;2763;p2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4" name="Google Shape;2764;p2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5" name="Google Shape;2765;p2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6" name="Google Shape;2766;p2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7" name="Google Shape;2767;p2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8" name="Google Shape;2768;p2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9" name="Google Shape;2769;p2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0" name="Google Shape;2770;p2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1" name="Google Shape;2771;p2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2" name="Google Shape;2772;p2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3" name="Google Shape;2773;p2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4" name="Google Shape;2774;p2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5" name="Google Shape;2775;p2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6" name="Google Shape;2776;p2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7" name="Google Shape;2777;p2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8" name="Google Shape;2778;p2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9" name="Google Shape;2779;p2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0" name="Google Shape;2780;p2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1" name="Google Shape;2781;p2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2" name="Google Shape;2782;p2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3" name="Google Shape;2783;p2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4" name="Google Shape;2784;p2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5" name="Google Shape;2785;p2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6" name="Google Shape;2786;p2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7" name="Google Shape;2787;p2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8" name="Google Shape;2788;p2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9" name="Google Shape;2789;p2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0" name="Google Shape;2790;p2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1" name="Google Shape;2791;p2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2" name="Google Shape;2792;p2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3" name="Google Shape;2793;p2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4" name="Google Shape;2794;p2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5" name="Google Shape;2795;p2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6" name="Google Shape;2796;p2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7" name="Google Shape;2797;p2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8" name="Google Shape;2798;p2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9" name="Google Shape;2799;p2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0" name="Google Shape;2800;p2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1" name="Google Shape;2801;p2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2" name="Google Shape;2802;p2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3" name="Google Shape;2803;p2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4" name="Google Shape;2804;p2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5" name="Google Shape;2805;p2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6" name="Google Shape;2806;p2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7" name="Google Shape;2807;p2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8" name="Google Shape;2808;p2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809" name="Google Shape;2809;p2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2810" name="Google Shape;2810;p28"/>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811" name="Google Shape;2811;p28"/>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12" name="Google Shape;2812;p28"/>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2813" name="Google Shape;2813;p28"/>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2814" name="Google Shape;2814;p28"/>
          <p:cNvGrpSpPr/>
          <p:nvPr/>
        </p:nvGrpSpPr>
        <p:grpSpPr>
          <a:xfrm>
            <a:off x="-1449668" y="146875"/>
            <a:ext cx="1026225" cy="2044304"/>
            <a:chOff x="-1555624" y="1196393"/>
            <a:chExt cx="1368300" cy="2725739"/>
          </a:xfrm>
        </p:grpSpPr>
        <p:grpSp>
          <p:nvGrpSpPr>
            <p:cNvPr id="2815" name="Google Shape;2815;p28"/>
            <p:cNvGrpSpPr/>
            <p:nvPr/>
          </p:nvGrpSpPr>
          <p:grpSpPr>
            <a:xfrm>
              <a:off x="-1555624" y="1488707"/>
              <a:ext cx="1368300" cy="2433425"/>
              <a:chOff x="-1836712" y="3275837"/>
              <a:chExt cx="1368300" cy="2433425"/>
            </a:xfrm>
          </p:grpSpPr>
          <p:sp>
            <p:nvSpPr>
              <p:cNvPr id="2816" name="Google Shape;2816;p2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2817" name="Google Shape;2817;p28"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2818" name="Google Shape;2818;p2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2819" name="Google Shape;2819;p2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12"/>
                                        </p:tgtEl>
                                        <p:attrNameLst>
                                          <p:attrName>style.visibility</p:attrName>
                                        </p:attrNameLst>
                                      </p:cBhvr>
                                      <p:to>
                                        <p:strVal val="visible"/>
                                      </p:to>
                                    </p:set>
                                    <p:animEffect transition="in" filter="fade">
                                      <p:cBhvr>
                                        <p:cTn id="7" dur="500"/>
                                        <p:tgtEl>
                                          <p:spTgt spid="28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15"/>
                                        </p:tgtEl>
                                        <p:attrNameLst>
                                          <p:attrName>style.visibility</p:attrName>
                                        </p:attrNameLst>
                                      </p:cBhvr>
                                      <p:to>
                                        <p:strVal val="visible"/>
                                      </p:to>
                                    </p:set>
                                    <p:animEffect transition="in" filter="fade">
                                      <p:cBhvr>
                                        <p:cTn id="11" dur="500"/>
                                        <p:tgtEl>
                                          <p:spTgt spid="2715"/>
                                        </p:tgtEl>
                                      </p:cBhvr>
                                    </p:animEffect>
                                  </p:childTnLst>
                                </p:cTn>
                              </p:par>
                              <p:par>
                                <p:cTn id="12" presetID="10" presetClass="entr" presetSubtype="0" fill="hold" nodeType="withEffect">
                                  <p:stCondLst>
                                    <p:cond delay="0"/>
                                  </p:stCondLst>
                                  <p:childTnLst>
                                    <p:set>
                                      <p:cBhvr>
                                        <p:cTn id="13" dur="1" fill="hold">
                                          <p:stCondLst>
                                            <p:cond delay="0"/>
                                          </p:stCondLst>
                                        </p:cTn>
                                        <p:tgtEl>
                                          <p:spTgt spid="2810"/>
                                        </p:tgtEl>
                                        <p:attrNameLst>
                                          <p:attrName>style.visibility</p:attrName>
                                        </p:attrNameLst>
                                      </p:cBhvr>
                                      <p:to>
                                        <p:strVal val="visible"/>
                                      </p:to>
                                    </p:set>
                                    <p:animEffect transition="in" filter="fade">
                                      <p:cBhvr>
                                        <p:cTn id="14" dur="500"/>
                                        <p:tgtEl>
                                          <p:spTgt spid="2810"/>
                                        </p:tgtEl>
                                      </p:cBhvr>
                                    </p:animEffect>
                                  </p:childTnLst>
                                </p:cTn>
                              </p:par>
                              <p:par>
                                <p:cTn id="15" presetID="10" presetClass="entr" presetSubtype="0" fill="hold" nodeType="withEffect">
                                  <p:stCondLst>
                                    <p:cond delay="0"/>
                                  </p:stCondLst>
                                  <p:childTnLst>
                                    <p:set>
                                      <p:cBhvr>
                                        <p:cTn id="16" dur="1" fill="hold">
                                          <p:stCondLst>
                                            <p:cond delay="0"/>
                                          </p:stCondLst>
                                        </p:cTn>
                                        <p:tgtEl>
                                          <p:spTgt spid="2811">
                                            <p:txEl>
                                              <p:pRg st="0" end="0"/>
                                            </p:txEl>
                                          </p:spTgt>
                                        </p:tgtEl>
                                        <p:attrNameLst>
                                          <p:attrName>style.visibility</p:attrName>
                                        </p:attrNameLst>
                                      </p:cBhvr>
                                      <p:to>
                                        <p:strVal val="visible"/>
                                      </p:to>
                                    </p:set>
                                    <p:animEffect transition="in" filter="fade">
                                      <p:cBhvr>
                                        <p:cTn id="17" dur="500"/>
                                        <p:tgtEl>
                                          <p:spTgt spid="281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811">
                                            <p:txEl>
                                              <p:pRg st="1" end="1"/>
                                            </p:txEl>
                                          </p:spTgt>
                                        </p:tgtEl>
                                        <p:attrNameLst>
                                          <p:attrName>style.visibility</p:attrName>
                                        </p:attrNameLst>
                                      </p:cBhvr>
                                      <p:to>
                                        <p:strVal val="visible"/>
                                      </p:to>
                                    </p:set>
                                    <p:animEffect transition="in" filter="fade">
                                      <p:cBhvr>
                                        <p:cTn id="20" dur="500"/>
                                        <p:tgtEl>
                                          <p:spTgt spid="281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811">
                                            <p:txEl>
                                              <p:pRg st="2" end="2"/>
                                            </p:txEl>
                                          </p:spTgt>
                                        </p:tgtEl>
                                        <p:attrNameLst>
                                          <p:attrName>style.visibility</p:attrName>
                                        </p:attrNameLst>
                                      </p:cBhvr>
                                      <p:to>
                                        <p:strVal val="visible"/>
                                      </p:to>
                                    </p:set>
                                    <p:animEffect transition="in" filter="fade">
                                      <p:cBhvr>
                                        <p:cTn id="23" dur="500"/>
                                        <p:tgtEl>
                                          <p:spTgt spid="281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811">
                                            <p:txEl>
                                              <p:pRg st="3" end="3"/>
                                            </p:txEl>
                                          </p:spTgt>
                                        </p:tgtEl>
                                        <p:attrNameLst>
                                          <p:attrName>style.visibility</p:attrName>
                                        </p:attrNameLst>
                                      </p:cBhvr>
                                      <p:to>
                                        <p:strVal val="visible"/>
                                      </p:to>
                                    </p:set>
                                    <p:animEffect transition="in" filter="fade">
                                      <p:cBhvr>
                                        <p:cTn id="26" dur="500"/>
                                        <p:tgtEl>
                                          <p:spTgt spid="281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811">
                                            <p:txEl>
                                              <p:pRg st="4" end="4"/>
                                            </p:txEl>
                                          </p:spTgt>
                                        </p:tgtEl>
                                        <p:attrNameLst>
                                          <p:attrName>style.visibility</p:attrName>
                                        </p:attrNameLst>
                                      </p:cBhvr>
                                      <p:to>
                                        <p:strVal val="visible"/>
                                      </p:to>
                                    </p:set>
                                    <p:animEffect transition="in" filter="fade">
                                      <p:cBhvr>
                                        <p:cTn id="29" dur="500"/>
                                        <p:tgtEl>
                                          <p:spTgt spid="281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811">
                                            <p:txEl>
                                              <p:pRg st="5" end="5"/>
                                            </p:txEl>
                                          </p:spTgt>
                                        </p:tgtEl>
                                        <p:attrNameLst>
                                          <p:attrName>style.visibility</p:attrName>
                                        </p:attrNameLst>
                                      </p:cBhvr>
                                      <p:to>
                                        <p:strVal val="visible"/>
                                      </p:to>
                                    </p:set>
                                    <p:animEffect transition="in" filter="fade">
                                      <p:cBhvr>
                                        <p:cTn id="32" dur="500"/>
                                        <p:tgtEl>
                                          <p:spTgt spid="281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811">
                                            <p:txEl>
                                              <p:pRg st="6" end="6"/>
                                            </p:txEl>
                                          </p:spTgt>
                                        </p:tgtEl>
                                        <p:attrNameLst>
                                          <p:attrName>style.visibility</p:attrName>
                                        </p:attrNameLst>
                                      </p:cBhvr>
                                      <p:to>
                                        <p:strVal val="visible"/>
                                      </p:to>
                                    </p:set>
                                    <p:animEffect transition="in" filter="fade">
                                      <p:cBhvr>
                                        <p:cTn id="35" dur="500"/>
                                        <p:tgtEl>
                                          <p:spTgt spid="281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811">
                                            <p:txEl>
                                              <p:pRg st="7" end="7"/>
                                            </p:txEl>
                                          </p:spTgt>
                                        </p:tgtEl>
                                        <p:attrNameLst>
                                          <p:attrName>style.visibility</p:attrName>
                                        </p:attrNameLst>
                                      </p:cBhvr>
                                      <p:to>
                                        <p:strVal val="visible"/>
                                      </p:to>
                                    </p:set>
                                    <p:animEffect transition="in" filter="fade">
                                      <p:cBhvr>
                                        <p:cTn id="38" dur="500"/>
                                        <p:tgtEl>
                                          <p:spTgt spid="281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811">
                                            <p:txEl>
                                              <p:pRg st="8" end="8"/>
                                            </p:txEl>
                                          </p:spTgt>
                                        </p:tgtEl>
                                        <p:attrNameLst>
                                          <p:attrName>style.visibility</p:attrName>
                                        </p:attrNameLst>
                                      </p:cBhvr>
                                      <p:to>
                                        <p:strVal val="visible"/>
                                      </p:to>
                                    </p:set>
                                    <p:animEffect transition="in" filter="fade">
                                      <p:cBhvr>
                                        <p:cTn id="41" dur="500"/>
                                        <p:tgtEl>
                                          <p:spTgt spid="281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813"/>
                                        </p:tgtEl>
                                        <p:attrNameLst>
                                          <p:attrName>style.visibility</p:attrName>
                                        </p:attrNameLst>
                                      </p:cBhvr>
                                      <p:to>
                                        <p:strVal val="visible"/>
                                      </p:to>
                                    </p:set>
                                    <p:animEffect transition="in" filter="fade">
                                      <p:cBhvr>
                                        <p:cTn id="45" dur="1000"/>
                                        <p:tgtEl>
                                          <p:spTgt spid="2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2820"/>
        <p:cNvGrpSpPr/>
        <p:nvPr/>
      </p:nvGrpSpPr>
      <p:grpSpPr>
        <a:xfrm>
          <a:off x="0" y="0"/>
          <a:ext cx="0" cy="0"/>
          <a:chOff x="0" y="0"/>
          <a:chExt cx="0" cy="0"/>
        </a:xfrm>
      </p:grpSpPr>
      <p:sp>
        <p:nvSpPr>
          <p:cNvPr id="2821" name="Google Shape;2821;p29"/>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822" name="Google Shape;2822;p2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23" name="Google Shape;2823;p2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24" name="Google Shape;2824;p2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825" name="Google Shape;2825;p29"/>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26" name="Google Shape;2826;p29"/>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827" name="Google Shape;2827;p29"/>
          <p:cNvGrpSpPr/>
          <p:nvPr/>
        </p:nvGrpSpPr>
        <p:grpSpPr>
          <a:xfrm>
            <a:off x="-1530678" y="2991542"/>
            <a:ext cx="1404225" cy="2177094"/>
            <a:chOff x="6195941" y="562596"/>
            <a:chExt cx="1872300" cy="2902792"/>
          </a:xfrm>
        </p:grpSpPr>
        <p:grpSp>
          <p:nvGrpSpPr>
            <p:cNvPr id="2828" name="Google Shape;2828;p29"/>
            <p:cNvGrpSpPr/>
            <p:nvPr/>
          </p:nvGrpSpPr>
          <p:grpSpPr>
            <a:xfrm>
              <a:off x="6195941" y="832605"/>
              <a:ext cx="1872300" cy="2632784"/>
              <a:chOff x="-1872716" y="660661"/>
              <a:chExt cx="1872300" cy="1974637"/>
            </a:xfrm>
          </p:grpSpPr>
          <p:sp>
            <p:nvSpPr>
              <p:cNvPr id="2829" name="Google Shape;2829;p2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830" name="Google Shape;2830;p2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831" name="Google Shape;2831;p29"/>
            <p:cNvGrpSpPr/>
            <p:nvPr/>
          </p:nvGrpSpPr>
          <p:grpSpPr>
            <a:xfrm>
              <a:off x="6303954" y="562596"/>
              <a:ext cx="540000" cy="540000"/>
              <a:chOff x="6303954" y="562596"/>
              <a:chExt cx="540000" cy="540000"/>
            </a:xfrm>
          </p:grpSpPr>
          <p:sp>
            <p:nvSpPr>
              <p:cNvPr id="2832" name="Google Shape;2832;p2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833" name="Google Shape;2833;p2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2834" name="Google Shape;2834;p29"/>
          <p:cNvGrpSpPr/>
          <p:nvPr/>
        </p:nvGrpSpPr>
        <p:grpSpPr>
          <a:xfrm>
            <a:off x="-1449668" y="146875"/>
            <a:ext cx="1026225" cy="2044304"/>
            <a:chOff x="-1555624" y="1196393"/>
            <a:chExt cx="1368300" cy="2725739"/>
          </a:xfrm>
        </p:grpSpPr>
        <p:grpSp>
          <p:nvGrpSpPr>
            <p:cNvPr id="2835" name="Google Shape;2835;p29"/>
            <p:cNvGrpSpPr/>
            <p:nvPr/>
          </p:nvGrpSpPr>
          <p:grpSpPr>
            <a:xfrm>
              <a:off x="-1555624" y="1488707"/>
              <a:ext cx="1368300" cy="2433425"/>
              <a:chOff x="-1836712" y="3275837"/>
              <a:chExt cx="1368300" cy="2433425"/>
            </a:xfrm>
          </p:grpSpPr>
          <p:sp>
            <p:nvSpPr>
              <p:cNvPr id="2836" name="Google Shape;2836;p29"/>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2837" name="Google Shape;2837;p29"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2838" name="Google Shape;2838;p29"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2839" name="Google Shape;2839;p29"/>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2840" name="Google Shape;2840;p29"/>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841" name="Google Shape;2841;p29"/>
          <p:cNvGrpSpPr/>
          <p:nvPr/>
        </p:nvGrpSpPr>
        <p:grpSpPr>
          <a:xfrm>
            <a:off x="7915032" y="222489"/>
            <a:ext cx="895960" cy="359739"/>
            <a:chOff x="1899" y="899"/>
            <a:chExt cx="4163" cy="1671"/>
          </a:xfrm>
        </p:grpSpPr>
        <p:sp>
          <p:nvSpPr>
            <p:cNvPr id="2842" name="Google Shape;2842;p2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3" name="Google Shape;2843;p2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4" name="Google Shape;2844;p2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5" name="Google Shape;2845;p2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6" name="Google Shape;2846;p2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7" name="Google Shape;2847;p2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8" name="Google Shape;2848;p2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9" name="Google Shape;2849;p2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0" name="Google Shape;2850;p2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1" name="Google Shape;2851;p2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2" name="Google Shape;2852;p2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3" name="Google Shape;2853;p29"/>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4" name="Google Shape;2854;p2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5" name="Google Shape;2855;p2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6" name="Google Shape;2856;p2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7" name="Google Shape;2857;p2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8" name="Google Shape;2858;p29"/>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9" name="Google Shape;2859;p2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0" name="Google Shape;2860;p2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1" name="Google Shape;2861;p2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2" name="Google Shape;2862;p2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3" name="Google Shape;2863;p2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4" name="Google Shape;2864;p2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5" name="Google Shape;2865;p2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6" name="Google Shape;2866;p2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7" name="Google Shape;2867;p2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8" name="Google Shape;2868;p2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9" name="Google Shape;2869;p2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0" name="Google Shape;2870;p2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1" name="Google Shape;2871;p2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2" name="Google Shape;2872;p2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3" name="Google Shape;2873;p2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4" name="Google Shape;2874;p2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5" name="Google Shape;2875;p2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6" name="Google Shape;2876;p2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7" name="Google Shape;2877;p2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8" name="Google Shape;2878;p2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9" name="Google Shape;2879;p2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0" name="Google Shape;2880;p2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1" name="Google Shape;2881;p2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2" name="Google Shape;2882;p2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3" name="Google Shape;2883;p2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4" name="Google Shape;2884;p2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5" name="Google Shape;2885;p2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6" name="Google Shape;2886;p2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7" name="Google Shape;2887;p2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8" name="Google Shape;2888;p2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9" name="Google Shape;2889;p2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0" name="Google Shape;2890;p2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1" name="Google Shape;2891;p2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2" name="Google Shape;2892;p2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3" name="Google Shape;2893;p2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4" name="Google Shape;2894;p2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5" name="Google Shape;2895;p2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6" name="Google Shape;2896;p2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7" name="Google Shape;2897;p2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8" name="Google Shape;2898;p2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9" name="Google Shape;2899;p2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0" name="Google Shape;2900;p2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1" name="Google Shape;2901;p2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2" name="Google Shape;2902;p2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3" name="Google Shape;2903;p2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4" name="Google Shape;2904;p2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5" name="Google Shape;2905;p2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6" name="Google Shape;2906;p2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7" name="Google Shape;2907;p2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8" name="Google Shape;2908;p2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9" name="Google Shape;2909;p2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0" name="Google Shape;2910;p2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1" name="Google Shape;2911;p2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2" name="Google Shape;2912;p2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3" name="Google Shape;2913;p2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4" name="Google Shape;2914;p2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5" name="Google Shape;2915;p2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6" name="Google Shape;2916;p2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7" name="Google Shape;2917;p2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8" name="Google Shape;2918;p2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9" name="Google Shape;2919;p2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0" name="Google Shape;2920;p2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1" name="Google Shape;2921;p29"/>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2" name="Google Shape;2922;p2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3" name="Google Shape;2923;p2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4" name="Google Shape;2924;p2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5" name="Google Shape;2925;p2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6" name="Google Shape;2926;p2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7" name="Google Shape;2927;p2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8" name="Google Shape;2928;p2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9" name="Google Shape;2929;p2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0" name="Google Shape;2930;p2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1" name="Google Shape;2931;p2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2" name="Google Shape;2932;p2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3" name="Google Shape;2933;p2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4" name="Google Shape;2934;p2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935" name="Google Shape;2935;p2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2936"/>
        <p:cNvGrpSpPr/>
        <p:nvPr/>
      </p:nvGrpSpPr>
      <p:grpSpPr>
        <a:xfrm>
          <a:off x="0" y="0"/>
          <a:ext cx="0" cy="0"/>
          <a:chOff x="0" y="0"/>
          <a:chExt cx="0" cy="0"/>
        </a:xfrm>
      </p:grpSpPr>
      <p:sp>
        <p:nvSpPr>
          <p:cNvPr id="2937" name="Google Shape;2937;p30"/>
          <p:cNvSpPr/>
          <p:nvPr/>
        </p:nvSpPr>
        <p:spPr>
          <a:xfrm>
            <a:off x="0" y="0"/>
            <a:ext cx="9144000" cy="5143500"/>
          </a:xfrm>
          <a:prstGeom prst="rect">
            <a:avLst/>
          </a:prstGeom>
          <a:solidFill>
            <a:srgbClr val="000000">
              <a:alpha val="6980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38" name="Google Shape;2938;p30"/>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939" name="Google Shape;2939;p3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40" name="Google Shape;2940;p3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41" name="Google Shape;2941;p3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942" name="Google Shape;2942;p30"/>
          <p:cNvSpPr txBox="1">
            <a:spLocks noGrp="1"/>
          </p:cNvSpPr>
          <p:nvPr>
            <p:ph type="body" idx="1"/>
          </p:nvPr>
        </p:nvSpPr>
        <p:spPr>
          <a:xfrm>
            <a:off x="386100" y="1697954"/>
            <a:ext cx="33537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943" name="Google Shape;2943;p30"/>
          <p:cNvGrpSpPr/>
          <p:nvPr/>
        </p:nvGrpSpPr>
        <p:grpSpPr>
          <a:xfrm>
            <a:off x="-1530678" y="2991542"/>
            <a:ext cx="1404225" cy="2177094"/>
            <a:chOff x="6195941" y="562596"/>
            <a:chExt cx="1872300" cy="2902792"/>
          </a:xfrm>
        </p:grpSpPr>
        <p:grpSp>
          <p:nvGrpSpPr>
            <p:cNvPr id="2944" name="Google Shape;2944;p30"/>
            <p:cNvGrpSpPr/>
            <p:nvPr/>
          </p:nvGrpSpPr>
          <p:grpSpPr>
            <a:xfrm>
              <a:off x="6195941" y="832605"/>
              <a:ext cx="1872300" cy="2632784"/>
              <a:chOff x="-1872716" y="660661"/>
              <a:chExt cx="1872300" cy="1974637"/>
            </a:xfrm>
          </p:grpSpPr>
          <p:sp>
            <p:nvSpPr>
              <p:cNvPr id="2945" name="Google Shape;2945;p3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946" name="Google Shape;2946;p3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947" name="Google Shape;2947;p30"/>
            <p:cNvGrpSpPr/>
            <p:nvPr/>
          </p:nvGrpSpPr>
          <p:grpSpPr>
            <a:xfrm>
              <a:off x="6303954" y="562596"/>
              <a:ext cx="540000" cy="540000"/>
              <a:chOff x="6303954" y="562596"/>
              <a:chExt cx="540000" cy="540000"/>
            </a:xfrm>
          </p:grpSpPr>
          <p:sp>
            <p:nvSpPr>
              <p:cNvPr id="2948" name="Google Shape;2948;p3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949" name="Google Shape;2949;p3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950" name="Google Shape;2950;p30"/>
          <p:cNvSpPr/>
          <p:nvPr/>
        </p:nvSpPr>
        <p:spPr>
          <a:xfrm>
            <a:off x="-2760034" y="234346"/>
            <a:ext cx="6559688" cy="45936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951" name="Google Shape;2951;p30"/>
          <p:cNvGrpSpPr/>
          <p:nvPr/>
        </p:nvGrpSpPr>
        <p:grpSpPr>
          <a:xfrm>
            <a:off x="7915032" y="222489"/>
            <a:ext cx="895960" cy="359739"/>
            <a:chOff x="1899" y="899"/>
            <a:chExt cx="4163" cy="1671"/>
          </a:xfrm>
        </p:grpSpPr>
        <p:sp>
          <p:nvSpPr>
            <p:cNvPr id="2952" name="Google Shape;2952;p3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3" name="Google Shape;2953;p3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4" name="Google Shape;2954;p3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5" name="Google Shape;2955;p3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6" name="Google Shape;2956;p3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7" name="Google Shape;2957;p3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8" name="Google Shape;2958;p3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9" name="Google Shape;2959;p3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0" name="Google Shape;2960;p3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1" name="Google Shape;2961;p3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2" name="Google Shape;2962;p3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3" name="Google Shape;2963;p3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4" name="Google Shape;2964;p3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5" name="Google Shape;2965;p3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6" name="Google Shape;2966;p3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7" name="Google Shape;2967;p3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8" name="Google Shape;2968;p3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9" name="Google Shape;2969;p3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0" name="Google Shape;2970;p3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1" name="Google Shape;2971;p3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2" name="Google Shape;2972;p3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3" name="Google Shape;2973;p3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4" name="Google Shape;2974;p3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5" name="Google Shape;2975;p3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6" name="Google Shape;2976;p3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7" name="Google Shape;2977;p3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8" name="Google Shape;2978;p3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9" name="Google Shape;2979;p3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0" name="Google Shape;2980;p3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1" name="Google Shape;2981;p3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2" name="Google Shape;2982;p3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3" name="Google Shape;2983;p3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4" name="Google Shape;2984;p3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5" name="Google Shape;2985;p3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6" name="Google Shape;2986;p3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7" name="Google Shape;2987;p3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8" name="Google Shape;2988;p3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9" name="Google Shape;2989;p3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0" name="Google Shape;2990;p3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1" name="Google Shape;2991;p3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2" name="Google Shape;2992;p3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3" name="Google Shape;2993;p3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4" name="Google Shape;2994;p3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5" name="Google Shape;2995;p3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6" name="Google Shape;2996;p3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7" name="Google Shape;2997;p3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8" name="Google Shape;2998;p3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9" name="Google Shape;2999;p3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0" name="Google Shape;3000;p3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1" name="Google Shape;3001;p3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2" name="Google Shape;3002;p3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3" name="Google Shape;3003;p3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4" name="Google Shape;3004;p3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5" name="Google Shape;3005;p3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6" name="Google Shape;3006;p3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7" name="Google Shape;3007;p3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8" name="Google Shape;3008;p3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9" name="Google Shape;3009;p3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0" name="Google Shape;3010;p3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1" name="Google Shape;3011;p3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2" name="Google Shape;3012;p3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3" name="Google Shape;3013;p3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4" name="Google Shape;3014;p3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5" name="Google Shape;3015;p3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6" name="Google Shape;3016;p3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7" name="Google Shape;3017;p3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8" name="Google Shape;3018;p3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9" name="Google Shape;3019;p3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0" name="Google Shape;3020;p3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1" name="Google Shape;3021;p3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2" name="Google Shape;3022;p3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3" name="Google Shape;3023;p3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4" name="Google Shape;3024;p3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5" name="Google Shape;3025;p3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6" name="Google Shape;3026;p3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7" name="Google Shape;3027;p3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8" name="Google Shape;3028;p3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9" name="Google Shape;3029;p3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0" name="Google Shape;3030;p3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1" name="Google Shape;3031;p3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2" name="Google Shape;3032;p3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3" name="Google Shape;3033;p3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4" name="Google Shape;3034;p3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5" name="Google Shape;3035;p3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6" name="Google Shape;3036;p3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7" name="Google Shape;3037;p3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8" name="Google Shape;3038;p3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9" name="Google Shape;3039;p3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0" name="Google Shape;3040;p3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1" name="Google Shape;3041;p3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2" name="Google Shape;3042;p3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3" name="Google Shape;3043;p3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4" name="Google Shape;3044;p3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045" name="Google Shape;3045;p3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3046" name="Google Shape;3046;p30"/>
          <p:cNvSpPr txBox="1">
            <a:spLocks noGrp="1"/>
          </p:cNvSpPr>
          <p:nvPr>
            <p:ph type="body" idx="2"/>
          </p:nvPr>
        </p:nvSpPr>
        <p:spPr>
          <a:xfrm>
            <a:off x="4141651" y="1697954"/>
            <a:ext cx="33537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047" name="Google Shape;3047;p30"/>
          <p:cNvGrpSpPr/>
          <p:nvPr/>
        </p:nvGrpSpPr>
        <p:grpSpPr>
          <a:xfrm>
            <a:off x="-1530678" y="653649"/>
            <a:ext cx="1026225" cy="1698128"/>
            <a:chOff x="-1836712" y="2937191"/>
            <a:chExt cx="1368300" cy="2264171"/>
          </a:xfrm>
        </p:grpSpPr>
        <p:pic>
          <p:nvPicPr>
            <p:cNvPr id="3048" name="Google Shape;3048;p3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049" name="Google Shape;3049;p3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050" name="Google Shape;3050;p3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3051"/>
        <p:cNvGrpSpPr/>
        <p:nvPr/>
      </p:nvGrpSpPr>
      <p:grpSpPr>
        <a:xfrm>
          <a:off x="0" y="0"/>
          <a:ext cx="0" cy="0"/>
          <a:chOff x="0" y="0"/>
          <a:chExt cx="0" cy="0"/>
        </a:xfrm>
      </p:grpSpPr>
      <p:sp>
        <p:nvSpPr>
          <p:cNvPr id="3052" name="Google Shape;3052;p3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53" name="Google Shape;3053;p3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54" name="Google Shape;3054;p3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055" name="Google Shape;3055;p3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056" name="Google Shape;3056;p31"/>
          <p:cNvGrpSpPr/>
          <p:nvPr/>
        </p:nvGrpSpPr>
        <p:grpSpPr>
          <a:xfrm>
            <a:off x="7915032" y="222489"/>
            <a:ext cx="895960" cy="359739"/>
            <a:chOff x="1899" y="899"/>
            <a:chExt cx="4163" cy="1671"/>
          </a:xfrm>
        </p:grpSpPr>
        <p:sp>
          <p:nvSpPr>
            <p:cNvPr id="3057" name="Google Shape;3057;p3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8" name="Google Shape;3058;p3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9" name="Google Shape;3059;p3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0" name="Google Shape;3060;p3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1" name="Google Shape;3061;p3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2" name="Google Shape;3062;p3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3" name="Google Shape;3063;p3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4" name="Google Shape;3064;p3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5" name="Google Shape;3065;p3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6" name="Google Shape;3066;p3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7" name="Google Shape;3067;p3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8" name="Google Shape;3068;p3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9" name="Google Shape;3069;p3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0" name="Google Shape;3070;p3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1" name="Google Shape;3071;p3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2" name="Google Shape;3072;p3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3" name="Google Shape;3073;p3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4" name="Google Shape;3074;p3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5" name="Google Shape;3075;p3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6" name="Google Shape;3076;p3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7" name="Google Shape;3077;p3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8" name="Google Shape;3078;p3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9" name="Google Shape;3079;p3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0" name="Google Shape;3080;p3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1" name="Google Shape;3081;p3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2" name="Google Shape;3082;p3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3" name="Google Shape;3083;p3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4" name="Google Shape;3084;p3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5" name="Google Shape;3085;p3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6" name="Google Shape;3086;p3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7" name="Google Shape;3087;p3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8" name="Google Shape;3088;p3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9" name="Google Shape;3089;p3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0" name="Google Shape;3090;p3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1" name="Google Shape;3091;p3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2" name="Google Shape;3092;p3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3" name="Google Shape;3093;p3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4" name="Google Shape;3094;p3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5" name="Google Shape;3095;p3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6" name="Google Shape;3096;p3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7" name="Google Shape;3097;p3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8" name="Google Shape;3098;p3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9" name="Google Shape;3099;p3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0" name="Google Shape;3100;p3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1" name="Google Shape;3101;p3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2" name="Google Shape;3102;p3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3" name="Google Shape;3103;p3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4" name="Google Shape;3104;p3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5" name="Google Shape;3105;p3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6" name="Google Shape;3106;p3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7" name="Google Shape;3107;p3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8" name="Google Shape;3108;p3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9" name="Google Shape;3109;p3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0" name="Google Shape;3110;p3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1" name="Google Shape;3111;p3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2" name="Google Shape;3112;p3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3" name="Google Shape;3113;p3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4" name="Google Shape;3114;p3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5" name="Google Shape;3115;p3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6" name="Google Shape;3116;p3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7" name="Google Shape;3117;p3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8" name="Google Shape;3118;p3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9" name="Google Shape;3119;p3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0" name="Google Shape;3120;p3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1" name="Google Shape;3121;p3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2" name="Google Shape;3122;p3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3" name="Google Shape;3123;p3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4" name="Google Shape;3124;p3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5" name="Google Shape;3125;p3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6" name="Google Shape;3126;p3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7" name="Google Shape;3127;p3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8" name="Google Shape;3128;p3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9" name="Google Shape;3129;p3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0" name="Google Shape;3130;p3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1" name="Google Shape;3131;p3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2" name="Google Shape;3132;p3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3" name="Google Shape;3133;p3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4" name="Google Shape;3134;p3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5" name="Google Shape;3135;p3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6" name="Google Shape;3136;p3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7" name="Google Shape;3137;p3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8" name="Google Shape;3138;p3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9" name="Google Shape;3139;p3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0" name="Google Shape;3140;p3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1" name="Google Shape;3141;p3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2" name="Google Shape;3142;p3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3" name="Google Shape;3143;p3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4" name="Google Shape;3144;p3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5" name="Google Shape;3145;p3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6" name="Google Shape;3146;p3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7" name="Google Shape;3147;p3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8" name="Google Shape;3148;p3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9" name="Google Shape;3149;p3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150" name="Google Shape;3150;p3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151" name="Google Shape;3151;p31"/>
          <p:cNvGrpSpPr/>
          <p:nvPr/>
        </p:nvGrpSpPr>
        <p:grpSpPr>
          <a:xfrm>
            <a:off x="-1530678" y="2991542"/>
            <a:ext cx="1404225" cy="2177094"/>
            <a:chOff x="6195941" y="562596"/>
            <a:chExt cx="1872300" cy="2902792"/>
          </a:xfrm>
        </p:grpSpPr>
        <p:grpSp>
          <p:nvGrpSpPr>
            <p:cNvPr id="3152" name="Google Shape;3152;p31"/>
            <p:cNvGrpSpPr/>
            <p:nvPr/>
          </p:nvGrpSpPr>
          <p:grpSpPr>
            <a:xfrm>
              <a:off x="6195941" y="832605"/>
              <a:ext cx="1872300" cy="2632784"/>
              <a:chOff x="-1872716" y="660661"/>
              <a:chExt cx="1872300" cy="1974637"/>
            </a:xfrm>
          </p:grpSpPr>
          <p:sp>
            <p:nvSpPr>
              <p:cNvPr id="3153" name="Google Shape;3153;p3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154" name="Google Shape;3154;p3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155" name="Google Shape;3155;p31"/>
            <p:cNvGrpSpPr/>
            <p:nvPr/>
          </p:nvGrpSpPr>
          <p:grpSpPr>
            <a:xfrm>
              <a:off x="6303954" y="562596"/>
              <a:ext cx="540000" cy="540000"/>
              <a:chOff x="6303954" y="562596"/>
              <a:chExt cx="540000" cy="540000"/>
            </a:xfrm>
          </p:grpSpPr>
          <p:sp>
            <p:nvSpPr>
              <p:cNvPr id="3156" name="Google Shape;3156;p3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157" name="Google Shape;3157;p3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158" name="Google Shape;3158;p3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59" name="Google Shape;3159;p3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60" name="Google Shape;3160;p3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161" name="Google Shape;3161;p3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62" name="Google Shape;3162;p3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163" name="Google Shape;3163;p31"/>
          <p:cNvGrpSpPr/>
          <p:nvPr/>
        </p:nvGrpSpPr>
        <p:grpSpPr>
          <a:xfrm>
            <a:off x="-1530678" y="653649"/>
            <a:ext cx="1026225" cy="1698128"/>
            <a:chOff x="-1836712" y="2937191"/>
            <a:chExt cx="1368300" cy="2264171"/>
          </a:xfrm>
        </p:grpSpPr>
        <p:pic>
          <p:nvPicPr>
            <p:cNvPr id="3164" name="Google Shape;3164;p3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165" name="Google Shape;3165;p3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166" name="Google Shape;3166;p3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3167"/>
        <p:cNvGrpSpPr/>
        <p:nvPr/>
      </p:nvGrpSpPr>
      <p:grpSpPr>
        <a:xfrm>
          <a:off x="0" y="0"/>
          <a:ext cx="0" cy="0"/>
          <a:chOff x="0" y="0"/>
          <a:chExt cx="0" cy="0"/>
        </a:xfrm>
      </p:grpSpPr>
      <p:sp>
        <p:nvSpPr>
          <p:cNvPr id="3168" name="Google Shape;3168;p32"/>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69" name="Google Shape;3169;p32"/>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70" name="Google Shape;3170;p3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71" name="Google Shape;3171;p3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172" name="Google Shape;3172;p32"/>
          <p:cNvGrpSpPr/>
          <p:nvPr/>
        </p:nvGrpSpPr>
        <p:grpSpPr>
          <a:xfrm>
            <a:off x="7915032" y="222489"/>
            <a:ext cx="895960" cy="359739"/>
            <a:chOff x="1899" y="899"/>
            <a:chExt cx="4163" cy="1671"/>
          </a:xfrm>
        </p:grpSpPr>
        <p:sp>
          <p:nvSpPr>
            <p:cNvPr id="3173" name="Google Shape;3173;p3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4" name="Google Shape;3174;p3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5" name="Google Shape;3175;p3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6" name="Google Shape;3176;p3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7" name="Google Shape;3177;p3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8" name="Google Shape;3178;p3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9" name="Google Shape;3179;p3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0" name="Google Shape;3180;p3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1" name="Google Shape;3181;p3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2" name="Google Shape;3182;p3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3" name="Google Shape;3183;p3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4" name="Google Shape;3184;p3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5" name="Google Shape;3185;p3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6" name="Google Shape;3186;p3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7" name="Google Shape;3187;p3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8" name="Google Shape;3188;p3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9" name="Google Shape;3189;p3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0" name="Google Shape;3190;p3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1" name="Google Shape;3191;p3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2" name="Google Shape;3192;p3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3" name="Google Shape;3193;p3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4" name="Google Shape;3194;p3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5" name="Google Shape;3195;p3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6" name="Google Shape;3196;p3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7" name="Google Shape;3197;p3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8" name="Google Shape;3198;p3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9" name="Google Shape;3199;p3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0" name="Google Shape;3200;p3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1" name="Google Shape;3201;p3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2" name="Google Shape;3202;p3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3" name="Google Shape;3203;p3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4" name="Google Shape;3204;p3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5" name="Google Shape;3205;p3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6" name="Google Shape;3206;p3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7" name="Google Shape;3207;p3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8" name="Google Shape;3208;p3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9" name="Google Shape;3209;p3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0" name="Google Shape;3210;p3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1" name="Google Shape;3211;p3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2" name="Google Shape;3212;p3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3" name="Google Shape;3213;p3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4" name="Google Shape;3214;p3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5" name="Google Shape;3215;p3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6" name="Google Shape;3216;p3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7" name="Google Shape;3217;p3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8" name="Google Shape;3218;p3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9" name="Google Shape;3219;p3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0" name="Google Shape;3220;p3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1" name="Google Shape;3221;p3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2" name="Google Shape;3222;p3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3" name="Google Shape;3223;p3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4" name="Google Shape;3224;p3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5" name="Google Shape;3225;p3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6" name="Google Shape;3226;p3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7" name="Google Shape;3227;p3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8" name="Google Shape;3228;p3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9" name="Google Shape;3229;p3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0" name="Google Shape;3230;p3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1" name="Google Shape;3231;p3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2" name="Google Shape;3232;p3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3" name="Google Shape;3233;p3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4" name="Google Shape;3234;p3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5" name="Google Shape;3235;p3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6" name="Google Shape;3236;p3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7" name="Google Shape;3237;p3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8" name="Google Shape;3238;p3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9" name="Google Shape;3239;p3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0" name="Google Shape;3240;p3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1" name="Google Shape;3241;p3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2" name="Google Shape;3242;p3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3" name="Google Shape;3243;p3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4" name="Google Shape;3244;p3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5" name="Google Shape;3245;p3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6" name="Google Shape;3246;p3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7" name="Google Shape;3247;p3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8" name="Google Shape;3248;p3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9" name="Google Shape;3249;p3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0" name="Google Shape;3250;p3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1" name="Google Shape;3251;p3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2" name="Google Shape;3252;p3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3" name="Google Shape;3253;p3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4" name="Google Shape;3254;p3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5" name="Google Shape;3255;p3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6" name="Google Shape;3256;p3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7" name="Google Shape;3257;p3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8" name="Google Shape;3258;p3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9" name="Google Shape;3259;p3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0" name="Google Shape;3260;p3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1" name="Google Shape;3261;p3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2" name="Google Shape;3262;p3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3" name="Google Shape;3263;p3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4" name="Google Shape;3264;p3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5" name="Google Shape;3265;p3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266" name="Google Shape;3266;p3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267" name="Google Shape;3267;p32"/>
          <p:cNvGrpSpPr/>
          <p:nvPr/>
        </p:nvGrpSpPr>
        <p:grpSpPr>
          <a:xfrm>
            <a:off x="-1530678" y="2991542"/>
            <a:ext cx="1404225" cy="2177094"/>
            <a:chOff x="6195941" y="562596"/>
            <a:chExt cx="1872300" cy="2902792"/>
          </a:xfrm>
        </p:grpSpPr>
        <p:grpSp>
          <p:nvGrpSpPr>
            <p:cNvPr id="3268" name="Google Shape;3268;p32"/>
            <p:cNvGrpSpPr/>
            <p:nvPr/>
          </p:nvGrpSpPr>
          <p:grpSpPr>
            <a:xfrm>
              <a:off x="6195941" y="832605"/>
              <a:ext cx="1872300" cy="2632784"/>
              <a:chOff x="-1872716" y="660661"/>
              <a:chExt cx="1872300" cy="1974637"/>
            </a:xfrm>
          </p:grpSpPr>
          <p:sp>
            <p:nvSpPr>
              <p:cNvPr id="3269" name="Google Shape;3269;p3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270" name="Google Shape;3270;p3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271" name="Google Shape;3271;p32"/>
            <p:cNvGrpSpPr/>
            <p:nvPr/>
          </p:nvGrpSpPr>
          <p:grpSpPr>
            <a:xfrm>
              <a:off x="6303954" y="562596"/>
              <a:ext cx="540000" cy="540000"/>
              <a:chOff x="6303954" y="562596"/>
              <a:chExt cx="540000" cy="540000"/>
            </a:xfrm>
          </p:grpSpPr>
          <p:sp>
            <p:nvSpPr>
              <p:cNvPr id="3272" name="Google Shape;3272;p3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273" name="Google Shape;3273;p3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274" name="Google Shape;3274;p32"/>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5" name="Google Shape;3275;p32"/>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6" name="Google Shape;3276;p32"/>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277" name="Google Shape;3277;p3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278" name="Google Shape;3278;p32"/>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279" name="Google Shape;3279;p32"/>
          <p:cNvGrpSpPr/>
          <p:nvPr/>
        </p:nvGrpSpPr>
        <p:grpSpPr>
          <a:xfrm>
            <a:off x="-1530678" y="653649"/>
            <a:ext cx="1026225" cy="1698128"/>
            <a:chOff x="-1836712" y="2937191"/>
            <a:chExt cx="1368300" cy="2264171"/>
          </a:xfrm>
        </p:grpSpPr>
        <p:pic>
          <p:nvPicPr>
            <p:cNvPr id="3280" name="Google Shape;3280;p3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281" name="Google Shape;3281;p3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282" name="Google Shape;3282;p3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3283"/>
        <p:cNvGrpSpPr/>
        <p:nvPr/>
      </p:nvGrpSpPr>
      <p:grpSpPr>
        <a:xfrm>
          <a:off x="0" y="0"/>
          <a:ext cx="0" cy="0"/>
          <a:chOff x="0" y="0"/>
          <a:chExt cx="0" cy="0"/>
        </a:xfrm>
      </p:grpSpPr>
      <p:sp>
        <p:nvSpPr>
          <p:cNvPr id="3284" name="Google Shape;3284;p33"/>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85" name="Google Shape;3285;p33"/>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86" name="Google Shape;3286;p3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287" name="Google Shape;3287;p3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288" name="Google Shape;3288;p33"/>
          <p:cNvGrpSpPr/>
          <p:nvPr/>
        </p:nvGrpSpPr>
        <p:grpSpPr>
          <a:xfrm>
            <a:off x="7915032" y="222489"/>
            <a:ext cx="895960" cy="359739"/>
            <a:chOff x="1899" y="899"/>
            <a:chExt cx="4163" cy="1671"/>
          </a:xfrm>
        </p:grpSpPr>
        <p:sp>
          <p:nvSpPr>
            <p:cNvPr id="3289" name="Google Shape;3289;p3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0" name="Google Shape;3290;p3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1" name="Google Shape;3291;p3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2" name="Google Shape;3292;p3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3" name="Google Shape;3293;p3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4" name="Google Shape;3294;p3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5" name="Google Shape;3295;p3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6" name="Google Shape;3296;p3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7" name="Google Shape;3297;p3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8" name="Google Shape;3298;p3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9" name="Google Shape;3299;p3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0" name="Google Shape;3300;p3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1" name="Google Shape;3301;p3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2" name="Google Shape;3302;p3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3" name="Google Shape;3303;p3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4" name="Google Shape;3304;p3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5" name="Google Shape;3305;p3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6" name="Google Shape;3306;p3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7" name="Google Shape;3307;p3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8" name="Google Shape;3308;p3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9" name="Google Shape;3309;p3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0" name="Google Shape;3310;p3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1" name="Google Shape;3311;p3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2" name="Google Shape;3312;p3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3" name="Google Shape;3313;p3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4" name="Google Shape;3314;p3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5" name="Google Shape;3315;p3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6" name="Google Shape;3316;p3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7" name="Google Shape;3317;p3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8" name="Google Shape;3318;p3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9" name="Google Shape;3319;p3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0" name="Google Shape;3320;p3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1" name="Google Shape;3321;p3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2" name="Google Shape;3322;p3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3" name="Google Shape;3323;p3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4" name="Google Shape;3324;p3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5" name="Google Shape;3325;p3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6" name="Google Shape;3326;p3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7" name="Google Shape;3327;p3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8" name="Google Shape;3328;p3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9" name="Google Shape;3329;p3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0" name="Google Shape;3330;p3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1" name="Google Shape;3331;p3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2" name="Google Shape;3332;p3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3" name="Google Shape;3333;p3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4" name="Google Shape;3334;p3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5" name="Google Shape;3335;p3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6" name="Google Shape;3336;p3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7" name="Google Shape;3337;p3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8" name="Google Shape;3338;p3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9" name="Google Shape;3339;p3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0" name="Google Shape;3340;p3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1" name="Google Shape;3341;p3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2" name="Google Shape;3342;p3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3" name="Google Shape;3343;p3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4" name="Google Shape;3344;p3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5" name="Google Shape;3345;p3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6" name="Google Shape;3346;p3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7" name="Google Shape;3347;p3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8" name="Google Shape;3348;p3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9" name="Google Shape;3349;p3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0" name="Google Shape;3350;p3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1" name="Google Shape;3351;p3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2" name="Google Shape;3352;p3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3" name="Google Shape;3353;p3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4" name="Google Shape;3354;p3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5" name="Google Shape;3355;p3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6" name="Google Shape;3356;p3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7" name="Google Shape;3357;p3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8" name="Google Shape;3358;p3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9" name="Google Shape;3359;p3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0" name="Google Shape;3360;p3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1" name="Google Shape;3361;p3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2" name="Google Shape;3362;p3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3" name="Google Shape;3363;p3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4" name="Google Shape;3364;p3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5" name="Google Shape;3365;p3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6" name="Google Shape;3366;p3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7" name="Google Shape;3367;p3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8" name="Google Shape;3368;p3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9" name="Google Shape;3369;p3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0" name="Google Shape;3370;p3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1" name="Google Shape;3371;p3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2" name="Google Shape;3372;p3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3" name="Google Shape;3373;p3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4" name="Google Shape;3374;p3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5" name="Google Shape;3375;p3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6" name="Google Shape;3376;p3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7" name="Google Shape;3377;p3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8" name="Google Shape;3378;p3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9" name="Google Shape;3379;p3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80" name="Google Shape;3380;p3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81" name="Google Shape;3381;p3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382" name="Google Shape;3382;p3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383" name="Google Shape;3383;p33"/>
          <p:cNvGrpSpPr/>
          <p:nvPr/>
        </p:nvGrpSpPr>
        <p:grpSpPr>
          <a:xfrm>
            <a:off x="-1530678" y="2991542"/>
            <a:ext cx="1404225" cy="2177094"/>
            <a:chOff x="6195941" y="562596"/>
            <a:chExt cx="1872300" cy="2902792"/>
          </a:xfrm>
        </p:grpSpPr>
        <p:grpSp>
          <p:nvGrpSpPr>
            <p:cNvPr id="3384" name="Google Shape;3384;p33"/>
            <p:cNvGrpSpPr/>
            <p:nvPr/>
          </p:nvGrpSpPr>
          <p:grpSpPr>
            <a:xfrm>
              <a:off x="6195941" y="832605"/>
              <a:ext cx="1872300" cy="2632784"/>
              <a:chOff x="-1872716" y="660661"/>
              <a:chExt cx="1872300" cy="1974637"/>
            </a:xfrm>
          </p:grpSpPr>
          <p:sp>
            <p:nvSpPr>
              <p:cNvPr id="3385" name="Google Shape;3385;p3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386" name="Google Shape;3386;p3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387" name="Google Shape;3387;p33"/>
            <p:cNvGrpSpPr/>
            <p:nvPr/>
          </p:nvGrpSpPr>
          <p:grpSpPr>
            <a:xfrm>
              <a:off x="6303954" y="562596"/>
              <a:ext cx="540000" cy="540000"/>
              <a:chOff x="6303954" y="562596"/>
              <a:chExt cx="540000" cy="540000"/>
            </a:xfrm>
          </p:grpSpPr>
          <p:sp>
            <p:nvSpPr>
              <p:cNvPr id="3388" name="Google Shape;3388;p3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389" name="Google Shape;3389;p3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390" name="Google Shape;3390;p33"/>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91" name="Google Shape;3391;p33"/>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92" name="Google Shape;3392;p33"/>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393" name="Google Shape;3393;p3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394" name="Google Shape;3394;p33"/>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395" name="Google Shape;3395;p33"/>
          <p:cNvGrpSpPr/>
          <p:nvPr/>
        </p:nvGrpSpPr>
        <p:grpSpPr>
          <a:xfrm>
            <a:off x="-1530678" y="653649"/>
            <a:ext cx="1026225" cy="1698128"/>
            <a:chOff x="-1836712" y="2937191"/>
            <a:chExt cx="1368300" cy="2264171"/>
          </a:xfrm>
        </p:grpSpPr>
        <p:pic>
          <p:nvPicPr>
            <p:cNvPr id="3396" name="Google Shape;3396;p3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397" name="Google Shape;3397;p3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398" name="Google Shape;3398;p3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3399"/>
        <p:cNvGrpSpPr/>
        <p:nvPr/>
      </p:nvGrpSpPr>
      <p:grpSpPr>
        <a:xfrm>
          <a:off x="0" y="0"/>
          <a:ext cx="0" cy="0"/>
          <a:chOff x="0" y="0"/>
          <a:chExt cx="0" cy="0"/>
        </a:xfrm>
      </p:grpSpPr>
      <p:sp>
        <p:nvSpPr>
          <p:cNvPr id="3400" name="Google Shape;3400;p34"/>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01" name="Google Shape;3401;p34"/>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02" name="Google Shape;3402;p3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403" name="Google Shape;3403;p3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404" name="Google Shape;3404;p34"/>
          <p:cNvGrpSpPr/>
          <p:nvPr/>
        </p:nvGrpSpPr>
        <p:grpSpPr>
          <a:xfrm>
            <a:off x="7915032" y="222489"/>
            <a:ext cx="895960" cy="359739"/>
            <a:chOff x="1899" y="899"/>
            <a:chExt cx="4163" cy="1671"/>
          </a:xfrm>
        </p:grpSpPr>
        <p:sp>
          <p:nvSpPr>
            <p:cNvPr id="3405" name="Google Shape;3405;p3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6" name="Google Shape;3406;p3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7" name="Google Shape;3407;p3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8" name="Google Shape;3408;p3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9" name="Google Shape;3409;p3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0" name="Google Shape;3410;p3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1" name="Google Shape;3411;p3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2" name="Google Shape;3412;p3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3" name="Google Shape;3413;p3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4" name="Google Shape;3414;p3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5" name="Google Shape;3415;p3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6" name="Google Shape;3416;p3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7" name="Google Shape;3417;p3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8" name="Google Shape;3418;p3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9" name="Google Shape;3419;p3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0" name="Google Shape;3420;p3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1" name="Google Shape;3421;p3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2" name="Google Shape;3422;p3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3" name="Google Shape;3423;p3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4" name="Google Shape;3424;p3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5" name="Google Shape;3425;p3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6" name="Google Shape;3426;p3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7" name="Google Shape;3427;p3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8" name="Google Shape;3428;p3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9" name="Google Shape;3429;p3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0" name="Google Shape;3430;p3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1" name="Google Shape;3431;p3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2" name="Google Shape;3432;p3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3" name="Google Shape;3433;p3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4" name="Google Shape;3434;p3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5" name="Google Shape;3435;p3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6" name="Google Shape;3436;p3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7" name="Google Shape;3437;p3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8" name="Google Shape;3438;p3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9" name="Google Shape;3439;p3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0" name="Google Shape;3440;p3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1" name="Google Shape;3441;p3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2" name="Google Shape;3442;p3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3" name="Google Shape;3443;p3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4" name="Google Shape;3444;p3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5" name="Google Shape;3445;p3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6" name="Google Shape;3446;p3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7" name="Google Shape;3447;p3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8" name="Google Shape;3448;p3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9" name="Google Shape;3449;p3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0" name="Google Shape;3450;p3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1" name="Google Shape;3451;p3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2" name="Google Shape;3452;p3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3" name="Google Shape;3453;p3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4" name="Google Shape;3454;p3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5" name="Google Shape;3455;p3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6" name="Google Shape;3456;p3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7" name="Google Shape;3457;p3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8" name="Google Shape;3458;p3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9" name="Google Shape;3459;p3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0" name="Google Shape;3460;p3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1" name="Google Shape;3461;p3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2" name="Google Shape;3462;p3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3" name="Google Shape;3463;p3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4" name="Google Shape;3464;p3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5" name="Google Shape;3465;p3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6" name="Google Shape;3466;p3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7" name="Google Shape;3467;p3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8" name="Google Shape;3468;p3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9" name="Google Shape;3469;p3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0" name="Google Shape;3470;p3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1" name="Google Shape;3471;p3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2" name="Google Shape;3472;p3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3" name="Google Shape;3473;p3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4" name="Google Shape;3474;p3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5" name="Google Shape;3475;p3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6" name="Google Shape;3476;p3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7" name="Google Shape;3477;p3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8" name="Google Shape;3478;p3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9" name="Google Shape;3479;p3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0" name="Google Shape;3480;p3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1" name="Google Shape;3481;p3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2" name="Google Shape;3482;p3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3" name="Google Shape;3483;p3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4" name="Google Shape;3484;p3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5" name="Google Shape;3485;p3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6" name="Google Shape;3486;p3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7" name="Google Shape;3487;p3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8" name="Google Shape;3488;p3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9" name="Google Shape;3489;p3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0" name="Google Shape;3490;p3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1" name="Google Shape;3491;p3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2" name="Google Shape;3492;p3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3" name="Google Shape;3493;p3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4" name="Google Shape;3494;p3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5" name="Google Shape;3495;p3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6" name="Google Shape;3496;p3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7" name="Google Shape;3497;p3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498" name="Google Shape;3498;p3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499" name="Google Shape;3499;p34"/>
          <p:cNvGrpSpPr/>
          <p:nvPr/>
        </p:nvGrpSpPr>
        <p:grpSpPr>
          <a:xfrm>
            <a:off x="-1530678" y="2991542"/>
            <a:ext cx="1404225" cy="2177094"/>
            <a:chOff x="6195941" y="562596"/>
            <a:chExt cx="1872300" cy="2902792"/>
          </a:xfrm>
        </p:grpSpPr>
        <p:grpSp>
          <p:nvGrpSpPr>
            <p:cNvPr id="3500" name="Google Shape;3500;p34"/>
            <p:cNvGrpSpPr/>
            <p:nvPr/>
          </p:nvGrpSpPr>
          <p:grpSpPr>
            <a:xfrm>
              <a:off x="6195941" y="832605"/>
              <a:ext cx="1872300" cy="2632784"/>
              <a:chOff x="-1872716" y="660661"/>
              <a:chExt cx="1872300" cy="1974637"/>
            </a:xfrm>
          </p:grpSpPr>
          <p:sp>
            <p:nvSpPr>
              <p:cNvPr id="3501" name="Google Shape;3501;p3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502" name="Google Shape;3502;p3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503" name="Google Shape;3503;p34"/>
            <p:cNvGrpSpPr/>
            <p:nvPr/>
          </p:nvGrpSpPr>
          <p:grpSpPr>
            <a:xfrm>
              <a:off x="6303954" y="562596"/>
              <a:ext cx="540000" cy="540000"/>
              <a:chOff x="6303954" y="562596"/>
              <a:chExt cx="540000" cy="540000"/>
            </a:xfrm>
          </p:grpSpPr>
          <p:sp>
            <p:nvSpPr>
              <p:cNvPr id="3504" name="Google Shape;3504;p3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505" name="Google Shape;3505;p3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506" name="Google Shape;3506;p3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07" name="Google Shape;3507;p3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08" name="Google Shape;3508;p3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509" name="Google Shape;3509;p3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510" name="Google Shape;3510;p3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511" name="Google Shape;3511;p34"/>
          <p:cNvGrpSpPr/>
          <p:nvPr/>
        </p:nvGrpSpPr>
        <p:grpSpPr>
          <a:xfrm>
            <a:off x="-1530678" y="653649"/>
            <a:ext cx="1026225" cy="1698128"/>
            <a:chOff x="-1836712" y="2937191"/>
            <a:chExt cx="1368300" cy="2264171"/>
          </a:xfrm>
        </p:grpSpPr>
        <p:pic>
          <p:nvPicPr>
            <p:cNvPr id="3512" name="Google Shape;3512;p3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513" name="Google Shape;3513;p3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514" name="Google Shape;3514;p3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3515"/>
        <p:cNvGrpSpPr/>
        <p:nvPr/>
      </p:nvGrpSpPr>
      <p:grpSpPr>
        <a:xfrm>
          <a:off x="0" y="0"/>
          <a:ext cx="0" cy="0"/>
          <a:chOff x="0" y="0"/>
          <a:chExt cx="0" cy="0"/>
        </a:xfrm>
      </p:grpSpPr>
      <p:sp>
        <p:nvSpPr>
          <p:cNvPr id="3516" name="Google Shape;3516;p35"/>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17" name="Google Shape;3517;p35"/>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18" name="Google Shape;3518;p3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519" name="Google Shape;3519;p3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520" name="Google Shape;3520;p35"/>
          <p:cNvGrpSpPr/>
          <p:nvPr/>
        </p:nvGrpSpPr>
        <p:grpSpPr>
          <a:xfrm>
            <a:off x="7915032" y="222489"/>
            <a:ext cx="895960" cy="359739"/>
            <a:chOff x="1899" y="899"/>
            <a:chExt cx="4163" cy="1671"/>
          </a:xfrm>
        </p:grpSpPr>
        <p:sp>
          <p:nvSpPr>
            <p:cNvPr id="3521" name="Google Shape;3521;p3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2" name="Google Shape;3522;p3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3" name="Google Shape;3523;p3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4" name="Google Shape;3524;p3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5" name="Google Shape;3525;p3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6" name="Google Shape;3526;p3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7" name="Google Shape;3527;p3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8" name="Google Shape;3528;p3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9" name="Google Shape;3529;p3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0" name="Google Shape;3530;p3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1" name="Google Shape;3531;p3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2" name="Google Shape;3532;p35"/>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3" name="Google Shape;3533;p3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4" name="Google Shape;3534;p3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5" name="Google Shape;3535;p3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6" name="Google Shape;3536;p3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7" name="Google Shape;3537;p35"/>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8" name="Google Shape;3538;p3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9" name="Google Shape;3539;p3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0" name="Google Shape;3540;p3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1" name="Google Shape;3541;p3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2" name="Google Shape;3542;p3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3" name="Google Shape;3543;p3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4" name="Google Shape;3544;p3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5" name="Google Shape;3545;p3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6" name="Google Shape;3546;p3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7" name="Google Shape;3547;p3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8" name="Google Shape;3548;p3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9" name="Google Shape;3549;p3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0" name="Google Shape;3550;p3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1" name="Google Shape;3551;p3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2" name="Google Shape;3552;p3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3" name="Google Shape;3553;p3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4" name="Google Shape;3554;p3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5" name="Google Shape;3555;p3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6" name="Google Shape;3556;p3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7" name="Google Shape;3557;p3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8" name="Google Shape;3558;p3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9" name="Google Shape;3559;p3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0" name="Google Shape;3560;p3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1" name="Google Shape;3561;p3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2" name="Google Shape;3562;p3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3" name="Google Shape;3563;p3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4" name="Google Shape;3564;p3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5" name="Google Shape;3565;p3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6" name="Google Shape;3566;p3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7" name="Google Shape;3567;p3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8" name="Google Shape;3568;p3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9" name="Google Shape;3569;p3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0" name="Google Shape;3570;p3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1" name="Google Shape;3571;p3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2" name="Google Shape;3572;p3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3" name="Google Shape;3573;p3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4" name="Google Shape;3574;p3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5" name="Google Shape;3575;p3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6" name="Google Shape;3576;p3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7" name="Google Shape;3577;p3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8" name="Google Shape;3578;p3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9" name="Google Shape;3579;p3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0" name="Google Shape;3580;p3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1" name="Google Shape;3581;p3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2" name="Google Shape;3582;p3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3" name="Google Shape;3583;p3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4" name="Google Shape;3584;p3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5" name="Google Shape;3585;p3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6" name="Google Shape;3586;p3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7" name="Google Shape;3587;p3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8" name="Google Shape;3588;p3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9" name="Google Shape;3589;p3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0" name="Google Shape;3590;p3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1" name="Google Shape;3591;p3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2" name="Google Shape;3592;p3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3" name="Google Shape;3593;p3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4" name="Google Shape;3594;p3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5" name="Google Shape;3595;p3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6" name="Google Shape;3596;p3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7" name="Google Shape;3597;p3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8" name="Google Shape;3598;p3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9" name="Google Shape;3599;p3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0" name="Google Shape;3600;p35"/>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1" name="Google Shape;3601;p3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2" name="Google Shape;3602;p3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3" name="Google Shape;3603;p3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4" name="Google Shape;3604;p3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5" name="Google Shape;3605;p3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6" name="Google Shape;3606;p3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7" name="Google Shape;3607;p3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8" name="Google Shape;3608;p3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9" name="Google Shape;3609;p3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0" name="Google Shape;3610;p3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1" name="Google Shape;3611;p3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2" name="Google Shape;3612;p3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3" name="Google Shape;3613;p3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614" name="Google Shape;3614;p3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615" name="Google Shape;3615;p35"/>
          <p:cNvGrpSpPr/>
          <p:nvPr/>
        </p:nvGrpSpPr>
        <p:grpSpPr>
          <a:xfrm>
            <a:off x="-1530678" y="2991542"/>
            <a:ext cx="1404225" cy="2177094"/>
            <a:chOff x="6195941" y="562596"/>
            <a:chExt cx="1872300" cy="2902792"/>
          </a:xfrm>
        </p:grpSpPr>
        <p:grpSp>
          <p:nvGrpSpPr>
            <p:cNvPr id="3616" name="Google Shape;3616;p35"/>
            <p:cNvGrpSpPr/>
            <p:nvPr/>
          </p:nvGrpSpPr>
          <p:grpSpPr>
            <a:xfrm>
              <a:off x="6195941" y="832605"/>
              <a:ext cx="1872300" cy="2632784"/>
              <a:chOff x="-1872716" y="660661"/>
              <a:chExt cx="1872300" cy="1974637"/>
            </a:xfrm>
          </p:grpSpPr>
          <p:sp>
            <p:nvSpPr>
              <p:cNvPr id="3617" name="Google Shape;3617;p3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618" name="Google Shape;3618;p3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619" name="Google Shape;3619;p35"/>
            <p:cNvGrpSpPr/>
            <p:nvPr/>
          </p:nvGrpSpPr>
          <p:grpSpPr>
            <a:xfrm>
              <a:off x="6303954" y="562596"/>
              <a:ext cx="540000" cy="540000"/>
              <a:chOff x="6303954" y="562596"/>
              <a:chExt cx="540000" cy="540000"/>
            </a:xfrm>
          </p:grpSpPr>
          <p:sp>
            <p:nvSpPr>
              <p:cNvPr id="3620" name="Google Shape;3620;p3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621" name="Google Shape;3621;p3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622" name="Google Shape;3622;p35"/>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3" name="Google Shape;3623;p35"/>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4" name="Google Shape;3624;p35"/>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625" name="Google Shape;3625;p3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626" name="Google Shape;3626;p35"/>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627" name="Google Shape;3627;p35"/>
          <p:cNvGrpSpPr/>
          <p:nvPr/>
        </p:nvGrpSpPr>
        <p:grpSpPr>
          <a:xfrm>
            <a:off x="-1530678" y="653649"/>
            <a:ext cx="1026225" cy="1698128"/>
            <a:chOff x="-1836712" y="2937191"/>
            <a:chExt cx="1368300" cy="2264171"/>
          </a:xfrm>
        </p:grpSpPr>
        <p:pic>
          <p:nvPicPr>
            <p:cNvPr id="3628" name="Google Shape;3628;p3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629" name="Google Shape;3629;p3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630" name="Google Shape;3630;p3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3631"/>
        <p:cNvGrpSpPr/>
        <p:nvPr/>
      </p:nvGrpSpPr>
      <p:grpSpPr>
        <a:xfrm>
          <a:off x="0" y="0"/>
          <a:ext cx="0" cy="0"/>
          <a:chOff x="0" y="0"/>
          <a:chExt cx="0" cy="0"/>
        </a:xfrm>
      </p:grpSpPr>
      <p:sp>
        <p:nvSpPr>
          <p:cNvPr id="3632" name="Google Shape;3632;p36"/>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33" name="Google Shape;3633;p36"/>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34" name="Google Shape;3634;p3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635" name="Google Shape;3635;p3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636" name="Google Shape;3636;p36"/>
          <p:cNvGrpSpPr/>
          <p:nvPr/>
        </p:nvGrpSpPr>
        <p:grpSpPr>
          <a:xfrm>
            <a:off x="7915032" y="222489"/>
            <a:ext cx="895960" cy="359739"/>
            <a:chOff x="1899" y="899"/>
            <a:chExt cx="4163" cy="1671"/>
          </a:xfrm>
        </p:grpSpPr>
        <p:sp>
          <p:nvSpPr>
            <p:cNvPr id="3637" name="Google Shape;3637;p3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8" name="Google Shape;3638;p3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9" name="Google Shape;3639;p3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0" name="Google Shape;3640;p3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1" name="Google Shape;3641;p3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2" name="Google Shape;3642;p3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3" name="Google Shape;3643;p3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4" name="Google Shape;3644;p3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5" name="Google Shape;3645;p3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6" name="Google Shape;3646;p3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7" name="Google Shape;3647;p3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8" name="Google Shape;3648;p3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9" name="Google Shape;3649;p3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0" name="Google Shape;3650;p3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1" name="Google Shape;3651;p3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2" name="Google Shape;3652;p3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3" name="Google Shape;3653;p3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4" name="Google Shape;3654;p3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5" name="Google Shape;3655;p3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6" name="Google Shape;3656;p3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7" name="Google Shape;3657;p3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8" name="Google Shape;3658;p3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9" name="Google Shape;3659;p3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0" name="Google Shape;3660;p3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1" name="Google Shape;3661;p3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2" name="Google Shape;3662;p3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3" name="Google Shape;3663;p3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4" name="Google Shape;3664;p3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5" name="Google Shape;3665;p3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6" name="Google Shape;3666;p3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7" name="Google Shape;3667;p3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8" name="Google Shape;3668;p3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9" name="Google Shape;3669;p3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0" name="Google Shape;3670;p3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1" name="Google Shape;3671;p3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2" name="Google Shape;3672;p3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3" name="Google Shape;3673;p3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4" name="Google Shape;3674;p3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5" name="Google Shape;3675;p3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6" name="Google Shape;3676;p3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7" name="Google Shape;3677;p3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8" name="Google Shape;3678;p3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9" name="Google Shape;3679;p3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0" name="Google Shape;3680;p3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1" name="Google Shape;3681;p3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2" name="Google Shape;3682;p3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3" name="Google Shape;3683;p3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4" name="Google Shape;3684;p3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5" name="Google Shape;3685;p3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6" name="Google Shape;3686;p3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7" name="Google Shape;3687;p3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8" name="Google Shape;3688;p3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9" name="Google Shape;3689;p3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0" name="Google Shape;3690;p3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1" name="Google Shape;3691;p3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2" name="Google Shape;3692;p3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3" name="Google Shape;3693;p3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4" name="Google Shape;3694;p3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5" name="Google Shape;3695;p3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6" name="Google Shape;3696;p3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7" name="Google Shape;3697;p3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8" name="Google Shape;3698;p3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9" name="Google Shape;3699;p3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0" name="Google Shape;3700;p3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1" name="Google Shape;3701;p3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2" name="Google Shape;3702;p3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3" name="Google Shape;3703;p3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4" name="Google Shape;3704;p3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5" name="Google Shape;3705;p3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6" name="Google Shape;3706;p3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7" name="Google Shape;3707;p3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8" name="Google Shape;3708;p3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9" name="Google Shape;3709;p3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0" name="Google Shape;3710;p3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1" name="Google Shape;3711;p3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2" name="Google Shape;3712;p3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3" name="Google Shape;3713;p3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4" name="Google Shape;3714;p3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5" name="Google Shape;3715;p3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6" name="Google Shape;3716;p3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7" name="Google Shape;3717;p3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8" name="Google Shape;3718;p3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9" name="Google Shape;3719;p3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0" name="Google Shape;3720;p3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1" name="Google Shape;3721;p3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2" name="Google Shape;3722;p3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3" name="Google Shape;3723;p3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4" name="Google Shape;3724;p3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5" name="Google Shape;3725;p3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6" name="Google Shape;3726;p3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7" name="Google Shape;3727;p3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8" name="Google Shape;3728;p3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9" name="Google Shape;3729;p3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730" name="Google Shape;3730;p3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731" name="Google Shape;3731;p36"/>
          <p:cNvGrpSpPr/>
          <p:nvPr/>
        </p:nvGrpSpPr>
        <p:grpSpPr>
          <a:xfrm>
            <a:off x="-1530678" y="2991542"/>
            <a:ext cx="1404225" cy="2177094"/>
            <a:chOff x="6195941" y="562596"/>
            <a:chExt cx="1872300" cy="2902792"/>
          </a:xfrm>
        </p:grpSpPr>
        <p:grpSp>
          <p:nvGrpSpPr>
            <p:cNvPr id="3732" name="Google Shape;3732;p36"/>
            <p:cNvGrpSpPr/>
            <p:nvPr/>
          </p:nvGrpSpPr>
          <p:grpSpPr>
            <a:xfrm>
              <a:off x="6195941" y="832605"/>
              <a:ext cx="1872300" cy="2632784"/>
              <a:chOff x="-1872716" y="660661"/>
              <a:chExt cx="1872300" cy="1974637"/>
            </a:xfrm>
          </p:grpSpPr>
          <p:sp>
            <p:nvSpPr>
              <p:cNvPr id="3733" name="Google Shape;3733;p3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734" name="Google Shape;3734;p3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735" name="Google Shape;3735;p36"/>
            <p:cNvGrpSpPr/>
            <p:nvPr/>
          </p:nvGrpSpPr>
          <p:grpSpPr>
            <a:xfrm>
              <a:off x="6303954" y="562596"/>
              <a:ext cx="540000" cy="540000"/>
              <a:chOff x="6303954" y="562596"/>
              <a:chExt cx="540000" cy="540000"/>
            </a:xfrm>
          </p:grpSpPr>
          <p:sp>
            <p:nvSpPr>
              <p:cNvPr id="3736" name="Google Shape;3736;p3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737" name="Google Shape;3737;p3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738" name="Google Shape;3738;p36"/>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39" name="Google Shape;3739;p36"/>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0" name="Google Shape;3740;p36"/>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741" name="Google Shape;3741;p3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742" name="Google Shape;3742;p36"/>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743" name="Google Shape;3743;p36"/>
          <p:cNvGrpSpPr/>
          <p:nvPr/>
        </p:nvGrpSpPr>
        <p:grpSpPr>
          <a:xfrm>
            <a:off x="-1530678" y="653649"/>
            <a:ext cx="1026225" cy="1698128"/>
            <a:chOff x="-1836712" y="2937191"/>
            <a:chExt cx="1368300" cy="2264171"/>
          </a:xfrm>
        </p:grpSpPr>
        <p:pic>
          <p:nvPicPr>
            <p:cNvPr id="3744" name="Google Shape;3744;p3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745" name="Google Shape;3745;p3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746" name="Google Shape;3746;p3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3747"/>
        <p:cNvGrpSpPr/>
        <p:nvPr/>
      </p:nvGrpSpPr>
      <p:grpSpPr>
        <a:xfrm>
          <a:off x="0" y="0"/>
          <a:ext cx="0" cy="0"/>
          <a:chOff x="0" y="0"/>
          <a:chExt cx="0" cy="0"/>
        </a:xfrm>
      </p:grpSpPr>
      <p:sp>
        <p:nvSpPr>
          <p:cNvPr id="3748" name="Google Shape;3748;p37"/>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9" name="Google Shape;3749;p3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750" name="Google Shape;3750;p3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751" name="Google Shape;3751;p3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752" name="Google Shape;3752;p37"/>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753" name="Google Shape;3753;p37"/>
          <p:cNvGrpSpPr/>
          <p:nvPr/>
        </p:nvGrpSpPr>
        <p:grpSpPr>
          <a:xfrm>
            <a:off x="7915032" y="222489"/>
            <a:ext cx="895960" cy="359739"/>
            <a:chOff x="1899" y="899"/>
            <a:chExt cx="4163" cy="1671"/>
          </a:xfrm>
        </p:grpSpPr>
        <p:sp>
          <p:nvSpPr>
            <p:cNvPr id="3754" name="Google Shape;3754;p3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5" name="Google Shape;3755;p3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6" name="Google Shape;3756;p3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7" name="Google Shape;3757;p3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8" name="Google Shape;3758;p3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9" name="Google Shape;3759;p3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0" name="Google Shape;3760;p3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1" name="Google Shape;3761;p3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2" name="Google Shape;3762;p3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3" name="Google Shape;3763;p3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4" name="Google Shape;3764;p3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5" name="Google Shape;3765;p3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6" name="Google Shape;3766;p3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7" name="Google Shape;3767;p3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8" name="Google Shape;3768;p3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9" name="Google Shape;3769;p3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0" name="Google Shape;3770;p3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1" name="Google Shape;3771;p3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2" name="Google Shape;3772;p3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3" name="Google Shape;3773;p3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4" name="Google Shape;3774;p3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5" name="Google Shape;3775;p3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6" name="Google Shape;3776;p3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7" name="Google Shape;3777;p3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8" name="Google Shape;3778;p3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9" name="Google Shape;3779;p3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0" name="Google Shape;3780;p3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1" name="Google Shape;3781;p3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2" name="Google Shape;3782;p3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3" name="Google Shape;3783;p3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4" name="Google Shape;3784;p3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5" name="Google Shape;3785;p3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6" name="Google Shape;3786;p3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7" name="Google Shape;3787;p3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8" name="Google Shape;3788;p3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9" name="Google Shape;3789;p3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0" name="Google Shape;3790;p3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1" name="Google Shape;3791;p3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2" name="Google Shape;3792;p3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3" name="Google Shape;3793;p3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4" name="Google Shape;3794;p3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5" name="Google Shape;3795;p3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6" name="Google Shape;3796;p3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7" name="Google Shape;3797;p3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8" name="Google Shape;3798;p3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9" name="Google Shape;3799;p3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0" name="Google Shape;3800;p3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1" name="Google Shape;3801;p3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2" name="Google Shape;3802;p3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3" name="Google Shape;3803;p3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4" name="Google Shape;3804;p3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5" name="Google Shape;3805;p3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6" name="Google Shape;3806;p3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7" name="Google Shape;3807;p3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8" name="Google Shape;3808;p3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9" name="Google Shape;3809;p3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0" name="Google Shape;3810;p3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1" name="Google Shape;3811;p3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2" name="Google Shape;3812;p3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3" name="Google Shape;3813;p3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4" name="Google Shape;3814;p3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5" name="Google Shape;3815;p3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6" name="Google Shape;3816;p3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7" name="Google Shape;3817;p3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8" name="Google Shape;3818;p3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9" name="Google Shape;3819;p3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0" name="Google Shape;3820;p3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1" name="Google Shape;3821;p3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2" name="Google Shape;3822;p3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3" name="Google Shape;3823;p3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4" name="Google Shape;3824;p3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5" name="Google Shape;3825;p3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6" name="Google Shape;3826;p3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7" name="Google Shape;3827;p3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8" name="Google Shape;3828;p3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9" name="Google Shape;3829;p3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0" name="Google Shape;3830;p3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1" name="Google Shape;3831;p3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2" name="Google Shape;3832;p3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3" name="Google Shape;3833;p3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4" name="Google Shape;3834;p3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5" name="Google Shape;3835;p3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6" name="Google Shape;3836;p3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7" name="Google Shape;3837;p3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8" name="Google Shape;3838;p3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9" name="Google Shape;3839;p3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0" name="Google Shape;3840;p3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1" name="Google Shape;3841;p3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2" name="Google Shape;3842;p3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3" name="Google Shape;3843;p3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4" name="Google Shape;3844;p3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5" name="Google Shape;3845;p3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6" name="Google Shape;3846;p3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847" name="Google Shape;3847;p3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3848" name="Google Shape;3848;p37"/>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grpSp>
        <p:nvGrpSpPr>
          <p:cNvPr id="3849" name="Google Shape;3849;p37"/>
          <p:cNvGrpSpPr/>
          <p:nvPr/>
        </p:nvGrpSpPr>
        <p:grpSpPr>
          <a:xfrm>
            <a:off x="-1530678" y="2991542"/>
            <a:ext cx="1404225" cy="2177094"/>
            <a:chOff x="6195941" y="562596"/>
            <a:chExt cx="1872300" cy="2902792"/>
          </a:xfrm>
        </p:grpSpPr>
        <p:grpSp>
          <p:nvGrpSpPr>
            <p:cNvPr id="3850" name="Google Shape;3850;p37"/>
            <p:cNvGrpSpPr/>
            <p:nvPr/>
          </p:nvGrpSpPr>
          <p:grpSpPr>
            <a:xfrm>
              <a:off x="6195941" y="832605"/>
              <a:ext cx="1872300" cy="2632784"/>
              <a:chOff x="-1872716" y="660661"/>
              <a:chExt cx="1872300" cy="1974637"/>
            </a:xfrm>
          </p:grpSpPr>
          <p:sp>
            <p:nvSpPr>
              <p:cNvPr id="3851" name="Google Shape;3851;p3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852" name="Google Shape;3852;p3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853" name="Google Shape;3853;p37"/>
            <p:cNvGrpSpPr/>
            <p:nvPr/>
          </p:nvGrpSpPr>
          <p:grpSpPr>
            <a:xfrm>
              <a:off x="6303954" y="562596"/>
              <a:ext cx="540000" cy="540000"/>
              <a:chOff x="6303954" y="562596"/>
              <a:chExt cx="540000" cy="540000"/>
            </a:xfrm>
          </p:grpSpPr>
          <p:sp>
            <p:nvSpPr>
              <p:cNvPr id="3854" name="Google Shape;3854;p37"/>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855" name="Google Shape;3855;p3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856" name="Google Shape;3856;p37"/>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857" name="Google Shape;3857;p37"/>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858" name="Google Shape;3858;p37"/>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859" name="Google Shape;3859;p37"/>
          <p:cNvGrpSpPr/>
          <p:nvPr/>
        </p:nvGrpSpPr>
        <p:grpSpPr>
          <a:xfrm>
            <a:off x="-1449668" y="146875"/>
            <a:ext cx="1026225" cy="2044304"/>
            <a:chOff x="-1555624" y="1196393"/>
            <a:chExt cx="1368300" cy="2725739"/>
          </a:xfrm>
        </p:grpSpPr>
        <p:grpSp>
          <p:nvGrpSpPr>
            <p:cNvPr id="3860" name="Google Shape;3860;p37"/>
            <p:cNvGrpSpPr/>
            <p:nvPr/>
          </p:nvGrpSpPr>
          <p:grpSpPr>
            <a:xfrm>
              <a:off x="-1555624" y="1488707"/>
              <a:ext cx="1368300" cy="2433425"/>
              <a:chOff x="-1836712" y="3275837"/>
              <a:chExt cx="1368300" cy="2433425"/>
            </a:xfrm>
          </p:grpSpPr>
          <p:sp>
            <p:nvSpPr>
              <p:cNvPr id="3861" name="Google Shape;3861;p3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3862" name="Google Shape;3862;p3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863" name="Google Shape;3863;p3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3864" name="Google Shape;3864;p3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3865"/>
        <p:cNvGrpSpPr/>
        <p:nvPr/>
      </p:nvGrpSpPr>
      <p:grpSpPr>
        <a:xfrm>
          <a:off x="0" y="0"/>
          <a:ext cx="0" cy="0"/>
          <a:chOff x="0" y="0"/>
          <a:chExt cx="0" cy="0"/>
        </a:xfrm>
      </p:grpSpPr>
      <p:sp>
        <p:nvSpPr>
          <p:cNvPr id="3866" name="Google Shape;3866;p3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867" name="Google Shape;3867;p3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868" name="Google Shape;3868;p3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869" name="Google Shape;3869;p38"/>
          <p:cNvGrpSpPr/>
          <p:nvPr/>
        </p:nvGrpSpPr>
        <p:grpSpPr>
          <a:xfrm>
            <a:off x="4673500" y="957436"/>
            <a:ext cx="1519071" cy="609926"/>
            <a:chOff x="1899" y="899"/>
            <a:chExt cx="4163" cy="1671"/>
          </a:xfrm>
        </p:grpSpPr>
        <p:sp>
          <p:nvSpPr>
            <p:cNvPr id="3870" name="Google Shape;3870;p3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1" name="Google Shape;3871;p3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2" name="Google Shape;3872;p3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3" name="Google Shape;3873;p3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4" name="Google Shape;3874;p3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5" name="Google Shape;3875;p3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6" name="Google Shape;3876;p3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7" name="Google Shape;3877;p3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8" name="Google Shape;3878;p3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9" name="Google Shape;3879;p3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0" name="Google Shape;3880;p3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1" name="Google Shape;3881;p3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2" name="Google Shape;3882;p3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3" name="Google Shape;3883;p3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4" name="Google Shape;3884;p3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5" name="Google Shape;3885;p3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6" name="Google Shape;3886;p3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7" name="Google Shape;3887;p3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8" name="Google Shape;3888;p3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9" name="Google Shape;3889;p3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0" name="Google Shape;3890;p3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1" name="Google Shape;3891;p3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2" name="Google Shape;3892;p3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3" name="Google Shape;3893;p3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4" name="Google Shape;3894;p3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5" name="Google Shape;3895;p3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6" name="Google Shape;3896;p3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7" name="Google Shape;3897;p3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8" name="Google Shape;3898;p3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9" name="Google Shape;3899;p3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0" name="Google Shape;3900;p3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1" name="Google Shape;3901;p3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2" name="Google Shape;3902;p3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3" name="Google Shape;3903;p3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4" name="Google Shape;3904;p3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5" name="Google Shape;3905;p3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6" name="Google Shape;3906;p3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7" name="Google Shape;3907;p3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8" name="Google Shape;3908;p3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9" name="Google Shape;3909;p3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0" name="Google Shape;3910;p3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1" name="Google Shape;3911;p3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2" name="Google Shape;3912;p3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3" name="Google Shape;3913;p3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4" name="Google Shape;3914;p3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5" name="Google Shape;3915;p3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6" name="Google Shape;3916;p3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7" name="Google Shape;3917;p3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8" name="Google Shape;3918;p3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9" name="Google Shape;3919;p3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0" name="Google Shape;3920;p3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1" name="Google Shape;3921;p3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2" name="Google Shape;3922;p3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3" name="Google Shape;3923;p3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4" name="Google Shape;3924;p3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5" name="Google Shape;3925;p3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6" name="Google Shape;3926;p3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7" name="Google Shape;3927;p3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8" name="Google Shape;3928;p3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9" name="Google Shape;3929;p3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0" name="Google Shape;3930;p3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1" name="Google Shape;3931;p3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2" name="Google Shape;3932;p3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3" name="Google Shape;3933;p3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4" name="Google Shape;3934;p3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5" name="Google Shape;3935;p3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6" name="Google Shape;3936;p3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7" name="Google Shape;3937;p3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8" name="Google Shape;3938;p3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9" name="Google Shape;3939;p3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0" name="Google Shape;3940;p3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1" name="Google Shape;3941;p3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2" name="Google Shape;3942;p3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3" name="Google Shape;3943;p3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4" name="Google Shape;3944;p3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5" name="Google Shape;3945;p3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6" name="Google Shape;3946;p3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7" name="Google Shape;3947;p3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8" name="Google Shape;3948;p3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9" name="Google Shape;3949;p3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0" name="Google Shape;3950;p3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1" name="Google Shape;3951;p3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2" name="Google Shape;3952;p3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3" name="Google Shape;3953;p3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4" name="Google Shape;3954;p3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5" name="Google Shape;3955;p3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6" name="Google Shape;3956;p3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7" name="Google Shape;3957;p3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8" name="Google Shape;3958;p3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9" name="Google Shape;3959;p3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0" name="Google Shape;3960;p3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1" name="Google Shape;3961;p3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2" name="Google Shape;3962;p3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963" name="Google Shape;3963;p3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3964" name="Google Shape;3964;p38"/>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965" name="Google Shape;3965;p38"/>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966" name="Google Shape;3966;p38"/>
          <p:cNvGrpSpPr/>
          <p:nvPr/>
        </p:nvGrpSpPr>
        <p:grpSpPr>
          <a:xfrm>
            <a:off x="-1449668" y="146875"/>
            <a:ext cx="1026225" cy="2044304"/>
            <a:chOff x="-1555624" y="1196393"/>
            <a:chExt cx="1368300" cy="2725739"/>
          </a:xfrm>
        </p:grpSpPr>
        <p:grpSp>
          <p:nvGrpSpPr>
            <p:cNvPr id="3967" name="Google Shape;3967;p38"/>
            <p:cNvGrpSpPr/>
            <p:nvPr/>
          </p:nvGrpSpPr>
          <p:grpSpPr>
            <a:xfrm>
              <a:off x="-1555624" y="1488707"/>
              <a:ext cx="1368300" cy="2433425"/>
              <a:chOff x="-1836712" y="3275837"/>
              <a:chExt cx="1368300" cy="2433425"/>
            </a:xfrm>
          </p:grpSpPr>
          <p:sp>
            <p:nvSpPr>
              <p:cNvPr id="3968" name="Google Shape;3968;p3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3969" name="Google Shape;3969;p3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970" name="Google Shape;3970;p38"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3971" name="Google Shape;3971;p3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3972" name="Google Shape;3972;p38"/>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3973"/>
        <p:cNvGrpSpPr/>
        <p:nvPr/>
      </p:nvGrpSpPr>
      <p:grpSpPr>
        <a:xfrm>
          <a:off x="0" y="0"/>
          <a:ext cx="0" cy="0"/>
          <a:chOff x="0" y="0"/>
          <a:chExt cx="0" cy="0"/>
        </a:xfrm>
      </p:grpSpPr>
      <p:sp>
        <p:nvSpPr>
          <p:cNvPr id="3974" name="Google Shape;3974;p39"/>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75" name="Google Shape;3975;p3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976" name="Google Shape;3976;p3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977" name="Google Shape;3977;p3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978" name="Google Shape;3978;p39"/>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3000"/>
              <a:buFont typeface="Calibri"/>
              <a:buNone/>
              <a:defRPr sz="30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979" name="Google Shape;3979;p39"/>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980" name="Google Shape;3980;p39"/>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3981" name="Google Shape;3981;p39"/>
          <p:cNvGrpSpPr/>
          <p:nvPr/>
        </p:nvGrpSpPr>
        <p:grpSpPr>
          <a:xfrm>
            <a:off x="5221340" y="819718"/>
            <a:ext cx="1861928" cy="747587"/>
            <a:chOff x="1899" y="899"/>
            <a:chExt cx="4163" cy="1671"/>
          </a:xfrm>
        </p:grpSpPr>
        <p:sp>
          <p:nvSpPr>
            <p:cNvPr id="3982" name="Google Shape;3982;p3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3" name="Google Shape;3983;p3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4" name="Google Shape;3984;p3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5" name="Google Shape;3985;p3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6" name="Google Shape;3986;p3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7" name="Google Shape;3987;p3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8" name="Google Shape;3988;p3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9" name="Google Shape;3989;p3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0" name="Google Shape;3990;p3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1" name="Google Shape;3991;p3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2" name="Google Shape;3992;p3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3" name="Google Shape;3993;p39"/>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4" name="Google Shape;3994;p3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5" name="Google Shape;3995;p3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6" name="Google Shape;3996;p3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7" name="Google Shape;3997;p3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8" name="Google Shape;3998;p39"/>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9" name="Google Shape;3999;p3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0" name="Google Shape;4000;p3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1" name="Google Shape;4001;p3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2" name="Google Shape;4002;p3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3" name="Google Shape;4003;p3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4" name="Google Shape;4004;p3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5" name="Google Shape;4005;p3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6" name="Google Shape;4006;p3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7" name="Google Shape;4007;p3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8" name="Google Shape;4008;p3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9" name="Google Shape;4009;p3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0" name="Google Shape;4010;p3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1" name="Google Shape;4011;p3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2" name="Google Shape;4012;p3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3" name="Google Shape;4013;p3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4" name="Google Shape;4014;p3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5" name="Google Shape;4015;p3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6" name="Google Shape;4016;p3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7" name="Google Shape;4017;p3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8" name="Google Shape;4018;p3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9" name="Google Shape;4019;p3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0" name="Google Shape;4020;p3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1" name="Google Shape;4021;p3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2" name="Google Shape;4022;p3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3" name="Google Shape;4023;p3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4" name="Google Shape;4024;p3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5" name="Google Shape;4025;p3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6" name="Google Shape;4026;p3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7" name="Google Shape;4027;p3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8" name="Google Shape;4028;p3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9" name="Google Shape;4029;p3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0" name="Google Shape;4030;p3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1" name="Google Shape;4031;p3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2" name="Google Shape;4032;p3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3" name="Google Shape;4033;p3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4" name="Google Shape;4034;p3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5" name="Google Shape;4035;p3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6" name="Google Shape;4036;p3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7" name="Google Shape;4037;p3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8" name="Google Shape;4038;p3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9" name="Google Shape;4039;p3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0" name="Google Shape;4040;p3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1" name="Google Shape;4041;p3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2" name="Google Shape;4042;p3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3" name="Google Shape;4043;p3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4" name="Google Shape;4044;p3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5" name="Google Shape;4045;p3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6" name="Google Shape;4046;p3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7" name="Google Shape;4047;p3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8" name="Google Shape;4048;p3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9" name="Google Shape;4049;p3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0" name="Google Shape;4050;p3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1" name="Google Shape;4051;p3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2" name="Google Shape;4052;p3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3" name="Google Shape;4053;p3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4" name="Google Shape;4054;p3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5" name="Google Shape;4055;p3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6" name="Google Shape;4056;p3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7" name="Google Shape;4057;p3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8" name="Google Shape;4058;p3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9" name="Google Shape;4059;p3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0" name="Google Shape;4060;p3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1" name="Google Shape;4061;p39"/>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2" name="Google Shape;4062;p3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3" name="Google Shape;4063;p3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4" name="Google Shape;4064;p3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5" name="Google Shape;4065;p3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6" name="Google Shape;4066;p3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7" name="Google Shape;4067;p3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8" name="Google Shape;4068;p3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9" name="Google Shape;4069;p3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0" name="Google Shape;4070;p3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1" name="Google Shape;4071;p3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2" name="Google Shape;4072;p3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3" name="Google Shape;4073;p3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4" name="Google Shape;4074;p3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075" name="Google Shape;4075;p39"/>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grpSp>
        <p:nvGrpSpPr>
          <p:cNvPr id="4076" name="Google Shape;4076;p39"/>
          <p:cNvGrpSpPr/>
          <p:nvPr/>
        </p:nvGrpSpPr>
        <p:grpSpPr>
          <a:xfrm>
            <a:off x="-1748091" y="135389"/>
            <a:ext cx="6661786" cy="4665596"/>
            <a:chOff x="8589113" y="1245357"/>
            <a:chExt cx="1009132" cy="706748"/>
          </a:xfrm>
        </p:grpSpPr>
        <p:sp>
          <p:nvSpPr>
            <p:cNvPr id="4077" name="Google Shape;4077;p39"/>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8" name="Google Shape;4078;p39"/>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9" name="Google Shape;4079;p39"/>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76"/>
                                        </p:tgtEl>
                                        <p:attrNameLst>
                                          <p:attrName>style.visibility</p:attrName>
                                        </p:attrNameLst>
                                      </p:cBhvr>
                                      <p:to>
                                        <p:strVal val="visible"/>
                                      </p:to>
                                    </p:set>
                                    <p:animEffect transition="in" filter="fade">
                                      <p:cBhvr>
                                        <p:cTn id="7" dur="500"/>
                                        <p:tgtEl>
                                          <p:spTgt spid="407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981"/>
                                        </p:tgtEl>
                                        <p:attrNameLst>
                                          <p:attrName>style.visibility</p:attrName>
                                        </p:attrNameLst>
                                      </p:cBhvr>
                                      <p:to>
                                        <p:strVal val="visible"/>
                                      </p:to>
                                    </p:set>
                                    <p:animEffect transition="in" filter="fade">
                                      <p:cBhvr>
                                        <p:cTn id="11" dur="500"/>
                                        <p:tgtEl>
                                          <p:spTgt spid="3981"/>
                                        </p:tgtEl>
                                      </p:cBhvr>
                                    </p:animEffect>
                                  </p:childTnLst>
                                </p:cTn>
                              </p:par>
                              <p:par>
                                <p:cTn id="12" presetID="10" presetClass="entr" presetSubtype="0" fill="hold" nodeType="withEffect">
                                  <p:stCondLst>
                                    <p:cond delay="0"/>
                                  </p:stCondLst>
                                  <p:childTnLst>
                                    <p:set>
                                      <p:cBhvr>
                                        <p:cTn id="13" dur="1" fill="hold">
                                          <p:stCondLst>
                                            <p:cond delay="0"/>
                                          </p:stCondLst>
                                        </p:cTn>
                                        <p:tgtEl>
                                          <p:spTgt spid="3978"/>
                                        </p:tgtEl>
                                        <p:attrNameLst>
                                          <p:attrName>style.visibility</p:attrName>
                                        </p:attrNameLst>
                                      </p:cBhvr>
                                      <p:to>
                                        <p:strVal val="visible"/>
                                      </p:to>
                                    </p:set>
                                    <p:animEffect transition="in" filter="fade">
                                      <p:cBhvr>
                                        <p:cTn id="14" dur="500"/>
                                        <p:tgtEl>
                                          <p:spTgt spid="3978"/>
                                        </p:tgtEl>
                                      </p:cBhvr>
                                    </p:animEffect>
                                  </p:childTnLst>
                                </p:cTn>
                              </p:par>
                              <p:par>
                                <p:cTn id="15" presetID="10" presetClass="entr" presetSubtype="0" fill="hold" nodeType="withEffect">
                                  <p:stCondLst>
                                    <p:cond delay="0"/>
                                  </p:stCondLst>
                                  <p:childTnLst>
                                    <p:set>
                                      <p:cBhvr>
                                        <p:cTn id="16" dur="1" fill="hold">
                                          <p:stCondLst>
                                            <p:cond delay="0"/>
                                          </p:stCondLst>
                                        </p:cTn>
                                        <p:tgtEl>
                                          <p:spTgt spid="3979">
                                            <p:txEl>
                                              <p:pRg st="0" end="0"/>
                                            </p:txEl>
                                          </p:spTgt>
                                        </p:tgtEl>
                                        <p:attrNameLst>
                                          <p:attrName>style.visibility</p:attrName>
                                        </p:attrNameLst>
                                      </p:cBhvr>
                                      <p:to>
                                        <p:strVal val="visible"/>
                                      </p:to>
                                    </p:set>
                                    <p:animEffect transition="in" filter="fade">
                                      <p:cBhvr>
                                        <p:cTn id="17" dur="500"/>
                                        <p:tgtEl>
                                          <p:spTgt spid="397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979">
                                            <p:txEl>
                                              <p:pRg st="1" end="1"/>
                                            </p:txEl>
                                          </p:spTgt>
                                        </p:tgtEl>
                                        <p:attrNameLst>
                                          <p:attrName>style.visibility</p:attrName>
                                        </p:attrNameLst>
                                      </p:cBhvr>
                                      <p:to>
                                        <p:strVal val="visible"/>
                                      </p:to>
                                    </p:set>
                                    <p:animEffect transition="in" filter="fade">
                                      <p:cBhvr>
                                        <p:cTn id="20" dur="500"/>
                                        <p:tgtEl>
                                          <p:spTgt spid="397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979">
                                            <p:txEl>
                                              <p:pRg st="2" end="2"/>
                                            </p:txEl>
                                          </p:spTgt>
                                        </p:tgtEl>
                                        <p:attrNameLst>
                                          <p:attrName>style.visibility</p:attrName>
                                        </p:attrNameLst>
                                      </p:cBhvr>
                                      <p:to>
                                        <p:strVal val="visible"/>
                                      </p:to>
                                    </p:set>
                                    <p:animEffect transition="in" filter="fade">
                                      <p:cBhvr>
                                        <p:cTn id="23" dur="500"/>
                                        <p:tgtEl>
                                          <p:spTgt spid="397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979">
                                            <p:txEl>
                                              <p:pRg st="3" end="3"/>
                                            </p:txEl>
                                          </p:spTgt>
                                        </p:tgtEl>
                                        <p:attrNameLst>
                                          <p:attrName>style.visibility</p:attrName>
                                        </p:attrNameLst>
                                      </p:cBhvr>
                                      <p:to>
                                        <p:strVal val="visible"/>
                                      </p:to>
                                    </p:set>
                                    <p:animEffect transition="in" filter="fade">
                                      <p:cBhvr>
                                        <p:cTn id="26" dur="500"/>
                                        <p:tgtEl>
                                          <p:spTgt spid="397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979">
                                            <p:txEl>
                                              <p:pRg st="4" end="4"/>
                                            </p:txEl>
                                          </p:spTgt>
                                        </p:tgtEl>
                                        <p:attrNameLst>
                                          <p:attrName>style.visibility</p:attrName>
                                        </p:attrNameLst>
                                      </p:cBhvr>
                                      <p:to>
                                        <p:strVal val="visible"/>
                                      </p:to>
                                    </p:set>
                                    <p:animEffect transition="in" filter="fade">
                                      <p:cBhvr>
                                        <p:cTn id="29" dur="500"/>
                                        <p:tgtEl>
                                          <p:spTgt spid="397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979">
                                            <p:txEl>
                                              <p:pRg st="5" end="5"/>
                                            </p:txEl>
                                          </p:spTgt>
                                        </p:tgtEl>
                                        <p:attrNameLst>
                                          <p:attrName>style.visibility</p:attrName>
                                        </p:attrNameLst>
                                      </p:cBhvr>
                                      <p:to>
                                        <p:strVal val="visible"/>
                                      </p:to>
                                    </p:set>
                                    <p:animEffect transition="in" filter="fade">
                                      <p:cBhvr>
                                        <p:cTn id="32" dur="500"/>
                                        <p:tgtEl>
                                          <p:spTgt spid="397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979">
                                            <p:txEl>
                                              <p:pRg st="6" end="6"/>
                                            </p:txEl>
                                          </p:spTgt>
                                        </p:tgtEl>
                                        <p:attrNameLst>
                                          <p:attrName>style.visibility</p:attrName>
                                        </p:attrNameLst>
                                      </p:cBhvr>
                                      <p:to>
                                        <p:strVal val="visible"/>
                                      </p:to>
                                    </p:set>
                                    <p:animEffect transition="in" filter="fade">
                                      <p:cBhvr>
                                        <p:cTn id="35" dur="500"/>
                                        <p:tgtEl>
                                          <p:spTgt spid="397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979">
                                            <p:txEl>
                                              <p:pRg st="7" end="7"/>
                                            </p:txEl>
                                          </p:spTgt>
                                        </p:tgtEl>
                                        <p:attrNameLst>
                                          <p:attrName>style.visibility</p:attrName>
                                        </p:attrNameLst>
                                      </p:cBhvr>
                                      <p:to>
                                        <p:strVal val="visible"/>
                                      </p:to>
                                    </p:set>
                                    <p:animEffect transition="in" filter="fade">
                                      <p:cBhvr>
                                        <p:cTn id="38" dur="500"/>
                                        <p:tgtEl>
                                          <p:spTgt spid="397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979">
                                            <p:txEl>
                                              <p:pRg st="8" end="8"/>
                                            </p:txEl>
                                          </p:spTgt>
                                        </p:tgtEl>
                                        <p:attrNameLst>
                                          <p:attrName>style.visibility</p:attrName>
                                        </p:attrNameLst>
                                      </p:cBhvr>
                                      <p:to>
                                        <p:strVal val="visible"/>
                                      </p:to>
                                    </p:set>
                                    <p:animEffect transition="in" filter="fade">
                                      <p:cBhvr>
                                        <p:cTn id="41" dur="500"/>
                                        <p:tgtEl>
                                          <p:spTgt spid="3979">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3980"/>
                                        </p:tgtEl>
                                        <p:attrNameLst>
                                          <p:attrName>style.visibility</p:attrName>
                                        </p:attrNameLst>
                                      </p:cBhvr>
                                      <p:to>
                                        <p:strVal val="visible"/>
                                      </p:to>
                                    </p:set>
                                    <p:animEffect transition="in" filter="fade">
                                      <p:cBhvr>
                                        <p:cTn id="45" dur="1000"/>
                                        <p:tgtEl>
                                          <p:spTgt spid="3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4080"/>
        <p:cNvGrpSpPr/>
        <p:nvPr/>
      </p:nvGrpSpPr>
      <p:grpSpPr>
        <a:xfrm>
          <a:off x="0" y="0"/>
          <a:ext cx="0" cy="0"/>
          <a:chOff x="0" y="0"/>
          <a:chExt cx="0" cy="0"/>
        </a:xfrm>
      </p:grpSpPr>
      <p:sp>
        <p:nvSpPr>
          <p:cNvPr id="4081" name="Google Shape;4081;p40"/>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82" name="Google Shape;4082;p40"/>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083" name="Google Shape;4083;p4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084" name="Google Shape;4084;p4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085" name="Google Shape;4085;p4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086" name="Google Shape;4086;p40"/>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087" name="Google Shape;4087;p40"/>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088" name="Google Shape;4088;p40"/>
          <p:cNvGrpSpPr/>
          <p:nvPr/>
        </p:nvGrpSpPr>
        <p:grpSpPr>
          <a:xfrm>
            <a:off x="-1530678" y="2991542"/>
            <a:ext cx="1404225" cy="2177094"/>
            <a:chOff x="6195941" y="562596"/>
            <a:chExt cx="1872300" cy="2902792"/>
          </a:xfrm>
        </p:grpSpPr>
        <p:grpSp>
          <p:nvGrpSpPr>
            <p:cNvPr id="4089" name="Google Shape;4089;p40"/>
            <p:cNvGrpSpPr/>
            <p:nvPr/>
          </p:nvGrpSpPr>
          <p:grpSpPr>
            <a:xfrm>
              <a:off x="6195941" y="832605"/>
              <a:ext cx="1872300" cy="2632784"/>
              <a:chOff x="-1872716" y="660661"/>
              <a:chExt cx="1872300" cy="1974637"/>
            </a:xfrm>
          </p:grpSpPr>
          <p:sp>
            <p:nvSpPr>
              <p:cNvPr id="4090" name="Google Shape;4090;p4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091" name="Google Shape;4091;p4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092" name="Google Shape;4092;p40"/>
            <p:cNvGrpSpPr/>
            <p:nvPr/>
          </p:nvGrpSpPr>
          <p:grpSpPr>
            <a:xfrm>
              <a:off x="6303954" y="562596"/>
              <a:ext cx="540000" cy="540000"/>
              <a:chOff x="6303954" y="562596"/>
              <a:chExt cx="540000" cy="540000"/>
            </a:xfrm>
          </p:grpSpPr>
          <p:sp>
            <p:nvSpPr>
              <p:cNvPr id="4093" name="Google Shape;4093;p4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094" name="Google Shape;4094;p4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095" name="Google Shape;4095;p40"/>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96" name="Google Shape;4096;p40"/>
          <p:cNvGrpSpPr/>
          <p:nvPr/>
        </p:nvGrpSpPr>
        <p:grpSpPr>
          <a:xfrm>
            <a:off x="7916400" y="221400"/>
            <a:ext cx="893994" cy="358950"/>
            <a:chOff x="1899" y="899"/>
            <a:chExt cx="4163" cy="1671"/>
          </a:xfrm>
        </p:grpSpPr>
        <p:sp>
          <p:nvSpPr>
            <p:cNvPr id="4097" name="Google Shape;4097;p4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8" name="Google Shape;4098;p4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9" name="Google Shape;4099;p4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0" name="Google Shape;4100;p4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1" name="Google Shape;4101;p4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2" name="Google Shape;4102;p4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3" name="Google Shape;4103;p4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4" name="Google Shape;4104;p4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5" name="Google Shape;4105;p4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6" name="Google Shape;4106;p4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7" name="Google Shape;4107;p4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8" name="Google Shape;4108;p40"/>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9" name="Google Shape;4109;p4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0" name="Google Shape;4110;p4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1" name="Google Shape;4111;p4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2" name="Google Shape;4112;p4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3" name="Google Shape;4113;p40"/>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4" name="Google Shape;4114;p4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5" name="Google Shape;4115;p4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6" name="Google Shape;4116;p4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7" name="Google Shape;4117;p4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8" name="Google Shape;4118;p4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9" name="Google Shape;4119;p4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0" name="Google Shape;4120;p4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1" name="Google Shape;4121;p4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2" name="Google Shape;4122;p4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3" name="Google Shape;4123;p4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4" name="Google Shape;4124;p4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5" name="Google Shape;4125;p4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6" name="Google Shape;4126;p4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7" name="Google Shape;4127;p4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8" name="Google Shape;4128;p4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9" name="Google Shape;4129;p4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0" name="Google Shape;4130;p4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1" name="Google Shape;4131;p4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2" name="Google Shape;4132;p4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3" name="Google Shape;4133;p4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4" name="Google Shape;4134;p4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5" name="Google Shape;4135;p4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6" name="Google Shape;4136;p4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7" name="Google Shape;4137;p4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8" name="Google Shape;4138;p4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9" name="Google Shape;4139;p4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0" name="Google Shape;4140;p4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1" name="Google Shape;4141;p4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2" name="Google Shape;4142;p4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3" name="Google Shape;4143;p4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4" name="Google Shape;4144;p4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5" name="Google Shape;4145;p4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6" name="Google Shape;4146;p4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7" name="Google Shape;4147;p4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8" name="Google Shape;4148;p4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9" name="Google Shape;4149;p4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0" name="Google Shape;4150;p4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1" name="Google Shape;4151;p4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2" name="Google Shape;4152;p4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3" name="Google Shape;4153;p4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4" name="Google Shape;4154;p4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5" name="Google Shape;4155;p4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6" name="Google Shape;4156;p4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7" name="Google Shape;4157;p4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8" name="Google Shape;4158;p4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9" name="Google Shape;4159;p4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0" name="Google Shape;4160;p4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1" name="Google Shape;4161;p4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2" name="Google Shape;4162;p4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3" name="Google Shape;4163;p4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4" name="Google Shape;4164;p4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5" name="Google Shape;4165;p4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6" name="Google Shape;4166;p4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7" name="Google Shape;4167;p4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8" name="Google Shape;4168;p4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9" name="Google Shape;4169;p4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0" name="Google Shape;4170;p4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1" name="Google Shape;4171;p4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2" name="Google Shape;4172;p4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3" name="Google Shape;4173;p4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4" name="Google Shape;4174;p4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5" name="Google Shape;4175;p4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6" name="Google Shape;4176;p40"/>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7" name="Google Shape;4177;p4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8" name="Google Shape;4178;p4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9" name="Google Shape;4179;p4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0" name="Google Shape;4180;p4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1" name="Google Shape;4181;p4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2" name="Google Shape;4182;p4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3" name="Google Shape;4183;p4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4" name="Google Shape;4184;p4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5" name="Google Shape;4185;p4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6" name="Google Shape;4186;p4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7" name="Google Shape;4187;p4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8" name="Google Shape;4188;p4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9" name="Google Shape;4189;p4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190" name="Google Shape;4190;p40"/>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4191"/>
        <p:cNvGrpSpPr/>
        <p:nvPr/>
      </p:nvGrpSpPr>
      <p:grpSpPr>
        <a:xfrm>
          <a:off x="0" y="0"/>
          <a:ext cx="0" cy="0"/>
          <a:chOff x="0" y="0"/>
          <a:chExt cx="0" cy="0"/>
        </a:xfrm>
      </p:grpSpPr>
      <p:sp>
        <p:nvSpPr>
          <p:cNvPr id="4192" name="Google Shape;4192;p4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93" name="Google Shape;4193;p4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94" name="Google Shape;4194;p4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195" name="Google Shape;4195;p4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4196" name="Google Shape;4196;p41"/>
          <p:cNvGrpSpPr/>
          <p:nvPr/>
        </p:nvGrpSpPr>
        <p:grpSpPr>
          <a:xfrm>
            <a:off x="7915032" y="222489"/>
            <a:ext cx="895960" cy="359739"/>
            <a:chOff x="1899" y="899"/>
            <a:chExt cx="4163" cy="1671"/>
          </a:xfrm>
        </p:grpSpPr>
        <p:sp>
          <p:nvSpPr>
            <p:cNvPr id="4197" name="Google Shape;4197;p4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8" name="Google Shape;4198;p4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9" name="Google Shape;4199;p4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0" name="Google Shape;4200;p4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1" name="Google Shape;4201;p4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2" name="Google Shape;4202;p4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3" name="Google Shape;4203;p4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4" name="Google Shape;4204;p4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5" name="Google Shape;4205;p4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6" name="Google Shape;4206;p4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7" name="Google Shape;4207;p4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8" name="Google Shape;4208;p4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9" name="Google Shape;4209;p4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0" name="Google Shape;4210;p4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1" name="Google Shape;4211;p4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2" name="Google Shape;4212;p4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3" name="Google Shape;4213;p4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4" name="Google Shape;4214;p4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5" name="Google Shape;4215;p4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6" name="Google Shape;4216;p4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7" name="Google Shape;4217;p4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8" name="Google Shape;4218;p4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9" name="Google Shape;4219;p4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0" name="Google Shape;4220;p4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1" name="Google Shape;4221;p4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2" name="Google Shape;4222;p4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3" name="Google Shape;4223;p4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4" name="Google Shape;4224;p4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5" name="Google Shape;4225;p4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6" name="Google Shape;4226;p4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7" name="Google Shape;4227;p4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8" name="Google Shape;4228;p4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9" name="Google Shape;4229;p4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0" name="Google Shape;4230;p4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1" name="Google Shape;4231;p4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2" name="Google Shape;4232;p4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3" name="Google Shape;4233;p4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4" name="Google Shape;4234;p4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5" name="Google Shape;4235;p4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6" name="Google Shape;4236;p4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7" name="Google Shape;4237;p4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8" name="Google Shape;4238;p4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9" name="Google Shape;4239;p4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0" name="Google Shape;4240;p4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1" name="Google Shape;4241;p4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2" name="Google Shape;4242;p4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3" name="Google Shape;4243;p4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4" name="Google Shape;4244;p4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5" name="Google Shape;4245;p4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6" name="Google Shape;4246;p4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7" name="Google Shape;4247;p4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8" name="Google Shape;4248;p4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9" name="Google Shape;4249;p4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0" name="Google Shape;4250;p4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1" name="Google Shape;4251;p4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2" name="Google Shape;4252;p4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3" name="Google Shape;4253;p4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4" name="Google Shape;4254;p4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5" name="Google Shape;4255;p4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6" name="Google Shape;4256;p4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7" name="Google Shape;4257;p4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8" name="Google Shape;4258;p4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9" name="Google Shape;4259;p4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0" name="Google Shape;4260;p4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1" name="Google Shape;4261;p4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2" name="Google Shape;4262;p4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3" name="Google Shape;4263;p4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4" name="Google Shape;4264;p4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5" name="Google Shape;4265;p4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6" name="Google Shape;4266;p4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7" name="Google Shape;4267;p4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8" name="Google Shape;4268;p4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9" name="Google Shape;4269;p4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0" name="Google Shape;4270;p4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1" name="Google Shape;4271;p4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2" name="Google Shape;4272;p4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3" name="Google Shape;4273;p4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4" name="Google Shape;4274;p4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5" name="Google Shape;4275;p4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6" name="Google Shape;4276;p4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7" name="Google Shape;4277;p4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8" name="Google Shape;4278;p4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9" name="Google Shape;4279;p4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0" name="Google Shape;4280;p4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1" name="Google Shape;4281;p4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2" name="Google Shape;4282;p4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3" name="Google Shape;4283;p4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4" name="Google Shape;4284;p4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5" name="Google Shape;4285;p4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6" name="Google Shape;4286;p4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7" name="Google Shape;4287;p4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8" name="Google Shape;4288;p4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9" name="Google Shape;4289;p4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290" name="Google Shape;4290;p4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4291" name="Google Shape;4291;p41"/>
          <p:cNvGrpSpPr/>
          <p:nvPr/>
        </p:nvGrpSpPr>
        <p:grpSpPr>
          <a:xfrm>
            <a:off x="-1530678" y="2991542"/>
            <a:ext cx="1404225" cy="2177094"/>
            <a:chOff x="6195941" y="562596"/>
            <a:chExt cx="1872300" cy="2902792"/>
          </a:xfrm>
        </p:grpSpPr>
        <p:grpSp>
          <p:nvGrpSpPr>
            <p:cNvPr id="4292" name="Google Shape;4292;p41"/>
            <p:cNvGrpSpPr/>
            <p:nvPr/>
          </p:nvGrpSpPr>
          <p:grpSpPr>
            <a:xfrm>
              <a:off x="6195941" y="832605"/>
              <a:ext cx="1872300" cy="2632784"/>
              <a:chOff x="-1872716" y="660661"/>
              <a:chExt cx="1872300" cy="1974637"/>
            </a:xfrm>
          </p:grpSpPr>
          <p:sp>
            <p:nvSpPr>
              <p:cNvPr id="4293" name="Google Shape;4293;p4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294" name="Google Shape;4294;p4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295" name="Google Shape;4295;p41"/>
            <p:cNvGrpSpPr/>
            <p:nvPr/>
          </p:nvGrpSpPr>
          <p:grpSpPr>
            <a:xfrm>
              <a:off x="6303954" y="562596"/>
              <a:ext cx="540000" cy="540000"/>
              <a:chOff x="6303954" y="562596"/>
              <a:chExt cx="540000" cy="540000"/>
            </a:xfrm>
          </p:grpSpPr>
          <p:sp>
            <p:nvSpPr>
              <p:cNvPr id="4296" name="Google Shape;4296;p4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297" name="Google Shape;4297;p4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298" name="Google Shape;4298;p4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99" name="Google Shape;4299;p4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00" name="Google Shape;4300;p4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301" name="Google Shape;4301;p4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302" name="Google Shape;4302;p4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303" name="Google Shape;4303;p41"/>
          <p:cNvGrpSpPr/>
          <p:nvPr/>
        </p:nvGrpSpPr>
        <p:grpSpPr>
          <a:xfrm>
            <a:off x="-1530678" y="653649"/>
            <a:ext cx="1026225" cy="1698128"/>
            <a:chOff x="-1836712" y="2937191"/>
            <a:chExt cx="1368300" cy="2264171"/>
          </a:xfrm>
        </p:grpSpPr>
        <p:pic>
          <p:nvPicPr>
            <p:cNvPr id="4304" name="Google Shape;4304;p4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305" name="Google Shape;4305;p4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4306" name="Google Shape;4306;p4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4307"/>
        <p:cNvGrpSpPr/>
        <p:nvPr/>
      </p:nvGrpSpPr>
      <p:grpSpPr>
        <a:xfrm>
          <a:off x="0" y="0"/>
          <a:ext cx="0" cy="0"/>
          <a:chOff x="0" y="0"/>
          <a:chExt cx="0" cy="0"/>
        </a:xfrm>
      </p:grpSpPr>
      <p:sp>
        <p:nvSpPr>
          <p:cNvPr id="4308" name="Google Shape;4308;p42"/>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4309" name="Google Shape;4309;p42"/>
          <p:cNvGrpSpPr/>
          <p:nvPr/>
        </p:nvGrpSpPr>
        <p:grpSpPr>
          <a:xfrm>
            <a:off x="7916400" y="221400"/>
            <a:ext cx="893994" cy="358950"/>
            <a:chOff x="1899" y="899"/>
            <a:chExt cx="4163" cy="1671"/>
          </a:xfrm>
        </p:grpSpPr>
        <p:sp>
          <p:nvSpPr>
            <p:cNvPr id="4310" name="Google Shape;4310;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1" name="Google Shape;4311;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2" name="Google Shape;4312;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3" name="Google Shape;4313;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4" name="Google Shape;4314;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5" name="Google Shape;4315;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6" name="Google Shape;4316;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7" name="Google Shape;4317;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8" name="Google Shape;4318;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9" name="Google Shape;4319;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0" name="Google Shape;4320;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1" name="Google Shape;4321;p4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2" name="Google Shape;4322;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3" name="Google Shape;4323;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4" name="Google Shape;4324;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5" name="Google Shape;4325;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6" name="Google Shape;4326;p4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7" name="Google Shape;4327;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8" name="Google Shape;4328;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9" name="Google Shape;4329;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0" name="Google Shape;4330;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1" name="Google Shape;4331;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2" name="Google Shape;4332;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3" name="Google Shape;4333;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4" name="Google Shape;4334;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5" name="Google Shape;4335;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6" name="Google Shape;4336;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7" name="Google Shape;4337;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8" name="Google Shape;4338;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9" name="Google Shape;4339;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0" name="Google Shape;4340;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1" name="Google Shape;4341;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2" name="Google Shape;4342;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3" name="Google Shape;4343;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4" name="Google Shape;4344;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5" name="Google Shape;4345;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6" name="Google Shape;4346;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7" name="Google Shape;4347;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8" name="Google Shape;4348;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9" name="Google Shape;4349;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0" name="Google Shape;4350;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1" name="Google Shape;4351;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2" name="Google Shape;4352;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3" name="Google Shape;4353;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4" name="Google Shape;4354;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5" name="Google Shape;4355;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6" name="Google Shape;4356;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7" name="Google Shape;4357;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8" name="Google Shape;4358;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9" name="Google Shape;4359;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0" name="Google Shape;4360;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1" name="Google Shape;4361;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2" name="Google Shape;4362;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3" name="Google Shape;4363;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4" name="Google Shape;4364;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5" name="Google Shape;4365;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6" name="Google Shape;4366;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7" name="Google Shape;4367;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8" name="Google Shape;4368;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9" name="Google Shape;4369;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0" name="Google Shape;4370;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1" name="Google Shape;4371;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2" name="Google Shape;4372;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3" name="Google Shape;4373;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4" name="Google Shape;4374;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5" name="Google Shape;4375;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6" name="Google Shape;4376;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7" name="Google Shape;4377;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8" name="Google Shape;4378;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9" name="Google Shape;4379;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0" name="Google Shape;4380;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1" name="Google Shape;4381;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2" name="Google Shape;4382;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3" name="Google Shape;4383;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4" name="Google Shape;4384;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5" name="Google Shape;4385;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6" name="Google Shape;4386;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7" name="Google Shape;4387;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8" name="Google Shape;4388;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9" name="Google Shape;4389;p4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0" name="Google Shape;4390;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1" name="Google Shape;4391;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2" name="Google Shape;4392;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3" name="Google Shape;4393;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4" name="Google Shape;4394;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5" name="Google Shape;4395;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6" name="Google Shape;4396;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7" name="Google Shape;4397;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8" name="Google Shape;4398;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9" name="Google Shape;4399;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0" name="Google Shape;4400;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1" name="Google Shape;4401;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2" name="Google Shape;4402;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403" name="Google Shape;4403;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4404" name="Google Shape;4404;p42"/>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5" name="Google Shape;4405;p4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06" name="Google Shape;4406;p4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07" name="Google Shape;4407;p4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408" name="Google Shape;4408;p42"/>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09" name="Google Shape;4409;p42"/>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grpSp>
        <p:nvGrpSpPr>
          <p:cNvPr id="4410" name="Google Shape;4410;p42"/>
          <p:cNvGrpSpPr/>
          <p:nvPr/>
        </p:nvGrpSpPr>
        <p:grpSpPr>
          <a:xfrm>
            <a:off x="-1530678" y="2991542"/>
            <a:ext cx="1404225" cy="2177094"/>
            <a:chOff x="6195941" y="562596"/>
            <a:chExt cx="1872300" cy="2902792"/>
          </a:xfrm>
        </p:grpSpPr>
        <p:grpSp>
          <p:nvGrpSpPr>
            <p:cNvPr id="4411" name="Google Shape;4411;p42"/>
            <p:cNvGrpSpPr/>
            <p:nvPr/>
          </p:nvGrpSpPr>
          <p:grpSpPr>
            <a:xfrm>
              <a:off x="6195941" y="832605"/>
              <a:ext cx="1872300" cy="2632784"/>
              <a:chOff x="-1872716" y="660661"/>
              <a:chExt cx="1872300" cy="1974637"/>
            </a:xfrm>
          </p:grpSpPr>
          <p:sp>
            <p:nvSpPr>
              <p:cNvPr id="4412" name="Google Shape;4412;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413" name="Google Shape;4413;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414" name="Google Shape;4414;p42"/>
            <p:cNvGrpSpPr/>
            <p:nvPr/>
          </p:nvGrpSpPr>
          <p:grpSpPr>
            <a:xfrm>
              <a:off x="6303954" y="562596"/>
              <a:ext cx="540000" cy="540000"/>
              <a:chOff x="6303954" y="562596"/>
              <a:chExt cx="540000" cy="540000"/>
            </a:xfrm>
          </p:grpSpPr>
          <p:sp>
            <p:nvSpPr>
              <p:cNvPr id="4415" name="Google Shape;4415;p4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416" name="Google Shape;4416;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417" name="Google Shape;4417;p42"/>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18" name="Google Shape;4418;p42"/>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19" name="Google Shape;4419;p42"/>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4523"/>
        <p:cNvGrpSpPr/>
        <p:nvPr/>
      </p:nvGrpSpPr>
      <p:grpSpPr>
        <a:xfrm>
          <a:off x="0" y="0"/>
          <a:ext cx="0" cy="0"/>
          <a:chOff x="0" y="0"/>
          <a:chExt cx="0" cy="0"/>
        </a:xfrm>
      </p:grpSpPr>
      <p:sp>
        <p:nvSpPr>
          <p:cNvPr id="4524" name="Google Shape;4524;p44"/>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525" name="Google Shape;4525;p44"/>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526" name="Google Shape;4526;p4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527" name="Google Shape;4527;p4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528" name="Google Shape;4528;p4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529" name="Google Shape;4529;p44"/>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530" name="Google Shape;4530;p44"/>
          <p:cNvGrpSpPr/>
          <p:nvPr/>
        </p:nvGrpSpPr>
        <p:grpSpPr>
          <a:xfrm>
            <a:off x="-1530678" y="2991542"/>
            <a:ext cx="1404225" cy="2177094"/>
            <a:chOff x="6195941" y="562596"/>
            <a:chExt cx="1872300" cy="2902792"/>
          </a:xfrm>
        </p:grpSpPr>
        <p:grpSp>
          <p:nvGrpSpPr>
            <p:cNvPr id="4531" name="Google Shape;4531;p44"/>
            <p:cNvGrpSpPr/>
            <p:nvPr/>
          </p:nvGrpSpPr>
          <p:grpSpPr>
            <a:xfrm>
              <a:off x="6195941" y="832605"/>
              <a:ext cx="1872300" cy="2632784"/>
              <a:chOff x="-1872716" y="660661"/>
              <a:chExt cx="1872300" cy="1974637"/>
            </a:xfrm>
          </p:grpSpPr>
          <p:sp>
            <p:nvSpPr>
              <p:cNvPr id="4532" name="Google Shape;4532;p4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533" name="Google Shape;4533;p4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534" name="Google Shape;4534;p44"/>
            <p:cNvGrpSpPr/>
            <p:nvPr/>
          </p:nvGrpSpPr>
          <p:grpSpPr>
            <a:xfrm>
              <a:off x="6303954" y="562596"/>
              <a:ext cx="540000" cy="540000"/>
              <a:chOff x="6303954" y="562596"/>
              <a:chExt cx="540000" cy="540000"/>
            </a:xfrm>
          </p:grpSpPr>
          <p:sp>
            <p:nvSpPr>
              <p:cNvPr id="4535" name="Google Shape;4535;p4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536" name="Google Shape;4536;p4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537" name="Google Shape;4537;p44"/>
          <p:cNvSpPr/>
          <p:nvPr/>
        </p:nvSpPr>
        <p:spPr>
          <a:xfrm>
            <a:off x="3474452" y="1545636"/>
            <a:ext cx="6642652" cy="465178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538" name="Google Shape;4538;p44"/>
          <p:cNvGrpSpPr/>
          <p:nvPr/>
        </p:nvGrpSpPr>
        <p:grpSpPr>
          <a:xfrm>
            <a:off x="7916400" y="221400"/>
            <a:ext cx="893994" cy="358950"/>
            <a:chOff x="1899" y="899"/>
            <a:chExt cx="4163" cy="1671"/>
          </a:xfrm>
        </p:grpSpPr>
        <p:sp>
          <p:nvSpPr>
            <p:cNvPr id="4539" name="Google Shape;4539;p4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0" name="Google Shape;4540;p4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1" name="Google Shape;4541;p4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2" name="Google Shape;4542;p4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3" name="Google Shape;4543;p4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4" name="Google Shape;4544;p4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5" name="Google Shape;4545;p4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6" name="Google Shape;4546;p4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7" name="Google Shape;4547;p4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8" name="Google Shape;4548;p4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9" name="Google Shape;4549;p4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0" name="Google Shape;4550;p44"/>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1" name="Google Shape;4551;p4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2" name="Google Shape;4552;p4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3" name="Google Shape;4553;p4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4" name="Google Shape;4554;p4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5" name="Google Shape;4555;p44"/>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6" name="Google Shape;4556;p4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7" name="Google Shape;4557;p4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8" name="Google Shape;4558;p4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9" name="Google Shape;4559;p4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0" name="Google Shape;4560;p4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1" name="Google Shape;4561;p4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2" name="Google Shape;4562;p4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3" name="Google Shape;4563;p4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4" name="Google Shape;4564;p4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5" name="Google Shape;4565;p4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6" name="Google Shape;4566;p4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7" name="Google Shape;4567;p4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8" name="Google Shape;4568;p4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9" name="Google Shape;4569;p4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0" name="Google Shape;4570;p4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1" name="Google Shape;4571;p4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2" name="Google Shape;4572;p4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3" name="Google Shape;4573;p4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4" name="Google Shape;4574;p4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5" name="Google Shape;4575;p4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6" name="Google Shape;4576;p4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7" name="Google Shape;4577;p4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8" name="Google Shape;4578;p4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9" name="Google Shape;4579;p4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0" name="Google Shape;4580;p4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1" name="Google Shape;4581;p4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2" name="Google Shape;4582;p4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3" name="Google Shape;4583;p4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4" name="Google Shape;4584;p4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5" name="Google Shape;4585;p4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6" name="Google Shape;4586;p4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7" name="Google Shape;4587;p4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8" name="Google Shape;4588;p4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9" name="Google Shape;4589;p4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0" name="Google Shape;4590;p4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1" name="Google Shape;4591;p4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2" name="Google Shape;4592;p4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3" name="Google Shape;4593;p4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4" name="Google Shape;4594;p4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5" name="Google Shape;4595;p4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6" name="Google Shape;4596;p4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7" name="Google Shape;4597;p4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8" name="Google Shape;4598;p4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9" name="Google Shape;4599;p4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0" name="Google Shape;4600;p4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1" name="Google Shape;4601;p4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2" name="Google Shape;4602;p4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3" name="Google Shape;4603;p4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4" name="Google Shape;4604;p4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5" name="Google Shape;4605;p4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6" name="Google Shape;4606;p4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7" name="Google Shape;4607;p4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8" name="Google Shape;4608;p4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9" name="Google Shape;4609;p4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0" name="Google Shape;4610;p4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1" name="Google Shape;4611;p4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2" name="Google Shape;4612;p4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3" name="Google Shape;4613;p4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4" name="Google Shape;4614;p4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5" name="Google Shape;4615;p4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6" name="Google Shape;4616;p4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7" name="Google Shape;4617;p4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8" name="Google Shape;4618;p44"/>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9" name="Google Shape;4619;p4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0" name="Google Shape;4620;p4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1" name="Google Shape;4621;p4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2" name="Google Shape;4622;p4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3" name="Google Shape;4623;p4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4" name="Google Shape;4624;p4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5" name="Google Shape;4625;p4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6" name="Google Shape;4626;p4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7" name="Google Shape;4627;p4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8" name="Google Shape;4628;p4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9" name="Google Shape;4629;p4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0" name="Google Shape;4630;p4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1" name="Google Shape;4631;p4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632" name="Google Shape;4632;p44"/>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4633"/>
        <p:cNvGrpSpPr/>
        <p:nvPr/>
      </p:nvGrpSpPr>
      <p:grpSpPr>
        <a:xfrm>
          <a:off x="0" y="0"/>
          <a:ext cx="0" cy="0"/>
          <a:chOff x="0" y="0"/>
          <a:chExt cx="0" cy="0"/>
        </a:xfrm>
      </p:grpSpPr>
      <p:sp>
        <p:nvSpPr>
          <p:cNvPr id="4634" name="Google Shape;4634;p4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635" name="Google Shape;4635;p4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636" name="Google Shape;4636;p4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637" name="Google Shape;4637;p4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638" name="Google Shape;4638;p4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639" name="Google Shape;4639;p4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2100"/>
              <a:buFont typeface="Arial"/>
              <a:buNone/>
              <a:defRPr sz="21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2100"/>
              <a:buFont typeface="Arial"/>
              <a:buNone/>
              <a:defRPr sz="21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640" name="Google Shape;4640;p45"/>
          <p:cNvGrpSpPr/>
          <p:nvPr/>
        </p:nvGrpSpPr>
        <p:grpSpPr>
          <a:xfrm>
            <a:off x="-1530678" y="2991542"/>
            <a:ext cx="1404225" cy="2177094"/>
            <a:chOff x="6195941" y="562596"/>
            <a:chExt cx="1872300" cy="2902792"/>
          </a:xfrm>
        </p:grpSpPr>
        <p:grpSp>
          <p:nvGrpSpPr>
            <p:cNvPr id="4641" name="Google Shape;4641;p45"/>
            <p:cNvGrpSpPr/>
            <p:nvPr/>
          </p:nvGrpSpPr>
          <p:grpSpPr>
            <a:xfrm>
              <a:off x="6195941" y="832605"/>
              <a:ext cx="1872300" cy="2632784"/>
              <a:chOff x="-1872716" y="660661"/>
              <a:chExt cx="1872300" cy="1974637"/>
            </a:xfrm>
          </p:grpSpPr>
          <p:sp>
            <p:nvSpPr>
              <p:cNvPr id="4642" name="Google Shape;4642;p4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643" name="Google Shape;4643;p4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644" name="Google Shape;4644;p45"/>
            <p:cNvGrpSpPr/>
            <p:nvPr/>
          </p:nvGrpSpPr>
          <p:grpSpPr>
            <a:xfrm>
              <a:off x="6303954" y="562596"/>
              <a:ext cx="540000" cy="540000"/>
              <a:chOff x="6303954" y="562596"/>
              <a:chExt cx="540000" cy="540000"/>
            </a:xfrm>
          </p:grpSpPr>
          <p:sp>
            <p:nvSpPr>
              <p:cNvPr id="4645" name="Google Shape;4645;p4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646" name="Google Shape;4646;p4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647" name="Google Shape;4647;p45"/>
          <p:cNvSpPr/>
          <p:nvPr/>
        </p:nvSpPr>
        <p:spPr>
          <a:xfrm>
            <a:off x="1752560" y="-1211567"/>
            <a:ext cx="12848286" cy="899754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648" name="Google Shape;4648;p45"/>
          <p:cNvGrpSpPr/>
          <p:nvPr/>
        </p:nvGrpSpPr>
        <p:grpSpPr>
          <a:xfrm>
            <a:off x="7916400" y="221400"/>
            <a:ext cx="893994" cy="358950"/>
            <a:chOff x="1899" y="899"/>
            <a:chExt cx="4163" cy="1671"/>
          </a:xfrm>
        </p:grpSpPr>
        <p:sp>
          <p:nvSpPr>
            <p:cNvPr id="4649" name="Google Shape;4649;p4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0" name="Google Shape;4650;p4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1" name="Google Shape;4651;p4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2" name="Google Shape;4652;p4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3" name="Google Shape;4653;p4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4" name="Google Shape;4654;p4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5" name="Google Shape;4655;p4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6" name="Google Shape;4656;p4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7" name="Google Shape;4657;p4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8" name="Google Shape;4658;p4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9" name="Google Shape;4659;p4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0" name="Google Shape;4660;p4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1" name="Google Shape;4661;p4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2" name="Google Shape;4662;p4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3" name="Google Shape;4663;p4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4" name="Google Shape;4664;p4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5" name="Google Shape;4665;p4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6" name="Google Shape;4666;p4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7" name="Google Shape;4667;p4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8" name="Google Shape;4668;p4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9" name="Google Shape;4669;p4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0" name="Google Shape;4670;p4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1" name="Google Shape;4671;p4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2" name="Google Shape;4672;p4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3" name="Google Shape;4673;p4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4" name="Google Shape;4674;p4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5" name="Google Shape;4675;p4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6" name="Google Shape;4676;p4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7" name="Google Shape;4677;p4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8" name="Google Shape;4678;p4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9" name="Google Shape;4679;p4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0" name="Google Shape;4680;p4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1" name="Google Shape;4681;p4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2" name="Google Shape;4682;p4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3" name="Google Shape;4683;p4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4" name="Google Shape;4684;p4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5" name="Google Shape;4685;p4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6" name="Google Shape;4686;p4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7" name="Google Shape;4687;p4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8" name="Google Shape;4688;p4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9" name="Google Shape;4689;p4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0" name="Google Shape;4690;p4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1" name="Google Shape;4691;p4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2" name="Google Shape;4692;p4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3" name="Google Shape;4693;p4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4" name="Google Shape;4694;p4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5" name="Google Shape;4695;p4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6" name="Google Shape;4696;p4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7" name="Google Shape;4697;p4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8" name="Google Shape;4698;p4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9" name="Google Shape;4699;p4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0" name="Google Shape;4700;p4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1" name="Google Shape;4701;p4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2" name="Google Shape;4702;p4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3" name="Google Shape;4703;p4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4" name="Google Shape;4704;p4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5" name="Google Shape;4705;p4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6" name="Google Shape;4706;p4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7" name="Google Shape;4707;p4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8" name="Google Shape;4708;p4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9" name="Google Shape;4709;p4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0" name="Google Shape;4710;p4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1" name="Google Shape;4711;p4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2" name="Google Shape;4712;p4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3" name="Google Shape;4713;p4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4" name="Google Shape;4714;p4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5" name="Google Shape;4715;p4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6" name="Google Shape;4716;p4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7" name="Google Shape;4717;p4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8" name="Google Shape;4718;p4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9" name="Google Shape;4719;p4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0" name="Google Shape;4720;p4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1" name="Google Shape;4721;p4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2" name="Google Shape;4722;p4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3" name="Google Shape;4723;p4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4" name="Google Shape;4724;p4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5" name="Google Shape;4725;p4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6" name="Google Shape;4726;p4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7" name="Google Shape;4727;p4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8" name="Google Shape;4728;p4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9" name="Google Shape;4729;p4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0" name="Google Shape;4730;p4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1" name="Google Shape;4731;p4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2" name="Google Shape;4732;p4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3" name="Google Shape;4733;p4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4" name="Google Shape;4734;p4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5" name="Google Shape;4735;p4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6" name="Google Shape;4736;p4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7" name="Google Shape;4737;p4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8" name="Google Shape;4738;p4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9" name="Google Shape;4739;p4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0" name="Google Shape;4740;p4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1" name="Google Shape;4741;p4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742" name="Google Shape;4742;p45"/>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4743"/>
        <p:cNvGrpSpPr/>
        <p:nvPr/>
      </p:nvGrpSpPr>
      <p:grpSpPr>
        <a:xfrm>
          <a:off x="0" y="0"/>
          <a:ext cx="0" cy="0"/>
          <a:chOff x="0" y="0"/>
          <a:chExt cx="0" cy="0"/>
        </a:xfrm>
      </p:grpSpPr>
      <p:sp>
        <p:nvSpPr>
          <p:cNvPr id="4744" name="Google Shape;4744;p46"/>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745" name="Google Shape;4745;p46"/>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746" name="Google Shape;4746;p4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47" name="Google Shape;4747;p4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48" name="Google Shape;4748;p4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749" name="Google Shape;4749;p46"/>
          <p:cNvSpPr txBox="1">
            <a:spLocks noGrp="1"/>
          </p:cNvSpPr>
          <p:nvPr>
            <p:ph type="body" idx="1"/>
          </p:nvPr>
        </p:nvSpPr>
        <p:spPr>
          <a:xfrm>
            <a:off x="386099" y="1697954"/>
            <a:ext cx="35916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750" name="Google Shape;4750;p46"/>
          <p:cNvGrpSpPr/>
          <p:nvPr/>
        </p:nvGrpSpPr>
        <p:grpSpPr>
          <a:xfrm>
            <a:off x="-1530678" y="2991542"/>
            <a:ext cx="1404225" cy="2177094"/>
            <a:chOff x="6195941" y="562596"/>
            <a:chExt cx="1872300" cy="2902792"/>
          </a:xfrm>
        </p:grpSpPr>
        <p:grpSp>
          <p:nvGrpSpPr>
            <p:cNvPr id="4751" name="Google Shape;4751;p46"/>
            <p:cNvGrpSpPr/>
            <p:nvPr/>
          </p:nvGrpSpPr>
          <p:grpSpPr>
            <a:xfrm>
              <a:off x="6195941" y="832605"/>
              <a:ext cx="1872300" cy="2632784"/>
              <a:chOff x="-1872716" y="660661"/>
              <a:chExt cx="1872300" cy="1974637"/>
            </a:xfrm>
          </p:grpSpPr>
          <p:sp>
            <p:nvSpPr>
              <p:cNvPr id="4752" name="Google Shape;4752;p4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753" name="Google Shape;4753;p4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754" name="Google Shape;4754;p46"/>
            <p:cNvGrpSpPr/>
            <p:nvPr/>
          </p:nvGrpSpPr>
          <p:grpSpPr>
            <a:xfrm>
              <a:off x="6303954" y="562596"/>
              <a:ext cx="540000" cy="540000"/>
              <a:chOff x="6303954" y="562596"/>
              <a:chExt cx="540000" cy="540000"/>
            </a:xfrm>
          </p:grpSpPr>
          <p:sp>
            <p:nvSpPr>
              <p:cNvPr id="4755" name="Google Shape;4755;p4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756" name="Google Shape;4756;p4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757" name="Google Shape;4757;p46"/>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758" name="Google Shape;4758;p46"/>
          <p:cNvGrpSpPr/>
          <p:nvPr/>
        </p:nvGrpSpPr>
        <p:grpSpPr>
          <a:xfrm>
            <a:off x="7916400" y="221400"/>
            <a:ext cx="893994" cy="358950"/>
            <a:chOff x="1899" y="899"/>
            <a:chExt cx="4163" cy="1671"/>
          </a:xfrm>
        </p:grpSpPr>
        <p:sp>
          <p:nvSpPr>
            <p:cNvPr id="4759" name="Google Shape;4759;p4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0" name="Google Shape;4760;p4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1" name="Google Shape;4761;p4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2" name="Google Shape;4762;p4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3" name="Google Shape;4763;p4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4" name="Google Shape;4764;p4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5" name="Google Shape;4765;p4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6" name="Google Shape;4766;p4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7" name="Google Shape;4767;p4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8" name="Google Shape;4768;p4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9" name="Google Shape;4769;p4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0" name="Google Shape;4770;p46"/>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1" name="Google Shape;4771;p4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2" name="Google Shape;4772;p4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3" name="Google Shape;4773;p4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4" name="Google Shape;4774;p4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5" name="Google Shape;4775;p46"/>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6" name="Google Shape;4776;p4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7" name="Google Shape;4777;p4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8" name="Google Shape;4778;p4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9" name="Google Shape;4779;p4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0" name="Google Shape;4780;p4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1" name="Google Shape;4781;p4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2" name="Google Shape;4782;p4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3" name="Google Shape;4783;p4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4" name="Google Shape;4784;p4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5" name="Google Shape;4785;p4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6" name="Google Shape;4786;p4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7" name="Google Shape;4787;p4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8" name="Google Shape;4788;p4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9" name="Google Shape;4789;p4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0" name="Google Shape;4790;p4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1" name="Google Shape;4791;p4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2" name="Google Shape;4792;p4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3" name="Google Shape;4793;p4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4" name="Google Shape;4794;p4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5" name="Google Shape;4795;p4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6" name="Google Shape;4796;p4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7" name="Google Shape;4797;p4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8" name="Google Shape;4798;p4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9" name="Google Shape;4799;p4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0" name="Google Shape;4800;p4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1" name="Google Shape;4801;p4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2" name="Google Shape;4802;p4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3" name="Google Shape;4803;p4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4" name="Google Shape;4804;p4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5" name="Google Shape;4805;p4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6" name="Google Shape;4806;p4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7" name="Google Shape;4807;p4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8" name="Google Shape;4808;p4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9" name="Google Shape;4809;p4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0" name="Google Shape;4810;p4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1" name="Google Shape;4811;p4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2" name="Google Shape;4812;p4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3" name="Google Shape;4813;p4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4" name="Google Shape;4814;p4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5" name="Google Shape;4815;p4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6" name="Google Shape;4816;p4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7" name="Google Shape;4817;p4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8" name="Google Shape;4818;p4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9" name="Google Shape;4819;p4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0" name="Google Shape;4820;p4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1" name="Google Shape;4821;p4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2" name="Google Shape;4822;p4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3" name="Google Shape;4823;p4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4" name="Google Shape;4824;p4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5" name="Google Shape;4825;p4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6" name="Google Shape;4826;p4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7" name="Google Shape;4827;p4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8" name="Google Shape;4828;p4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9" name="Google Shape;4829;p4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0" name="Google Shape;4830;p4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1" name="Google Shape;4831;p4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2" name="Google Shape;4832;p4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3" name="Google Shape;4833;p4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4" name="Google Shape;4834;p4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5" name="Google Shape;4835;p4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6" name="Google Shape;4836;p4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7" name="Google Shape;4837;p4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8" name="Google Shape;4838;p46"/>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9" name="Google Shape;4839;p4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0" name="Google Shape;4840;p4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1" name="Google Shape;4841;p4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2" name="Google Shape;4842;p4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3" name="Google Shape;4843;p4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4" name="Google Shape;4844;p4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5" name="Google Shape;4845;p4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6" name="Google Shape;4846;p4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7" name="Google Shape;4847;p4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8" name="Google Shape;4848;p4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9" name="Google Shape;4849;p4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0" name="Google Shape;4850;p4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1" name="Google Shape;4851;p4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852" name="Google Shape;4852;p46"/>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4853" name="Google Shape;4853;p46"/>
          <p:cNvSpPr txBox="1">
            <a:spLocks noGrp="1"/>
          </p:cNvSpPr>
          <p:nvPr>
            <p:ph type="body" idx="2"/>
          </p:nvPr>
        </p:nvSpPr>
        <p:spPr>
          <a:xfrm>
            <a:off x="4290608" y="1697954"/>
            <a:ext cx="35916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4854"/>
        <p:cNvGrpSpPr/>
        <p:nvPr/>
      </p:nvGrpSpPr>
      <p:grpSpPr>
        <a:xfrm>
          <a:off x="0" y="0"/>
          <a:ext cx="0" cy="0"/>
          <a:chOff x="0" y="0"/>
          <a:chExt cx="0" cy="0"/>
        </a:xfrm>
      </p:grpSpPr>
      <p:sp>
        <p:nvSpPr>
          <p:cNvPr id="4855" name="Google Shape;4855;p47"/>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56" name="Google Shape;4856;p47"/>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857" name="Google Shape;4857;p4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58" name="Google Shape;4858;p4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59" name="Google Shape;4859;p4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860" name="Google Shape;4860;p47"/>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2pPr>
            <a:lvl3pPr marL="1371600" marR="0" lvl="2" indent="-285750" algn="l" rtl="0">
              <a:lnSpc>
                <a:spcPct val="90000"/>
              </a:lnSpc>
              <a:spcBef>
                <a:spcPts val="300"/>
              </a:spcBef>
              <a:spcAft>
                <a:spcPts val="0"/>
              </a:spcAft>
              <a:buClr>
                <a:schemeClr val="accent2"/>
              </a:buClr>
              <a:buSzPts val="900"/>
              <a:buFont typeface="Arial"/>
              <a:buChar char="•"/>
              <a:defRPr sz="900" b="0" i="0" u="none" strike="noStrike" cap="none">
                <a:solidFill>
                  <a:schemeClr val="dk1"/>
                </a:solidFill>
                <a:latin typeface="Calibri"/>
                <a:ea typeface="Calibri"/>
                <a:cs typeface="Calibri"/>
                <a:sym typeface="Calibri"/>
              </a:defRPr>
            </a:lvl3pPr>
            <a:lvl4pPr marL="1828800" marR="0" lvl="3" indent="-279400" algn="l" rtl="0">
              <a:lnSpc>
                <a:spcPct val="90000"/>
              </a:lnSpc>
              <a:spcBef>
                <a:spcPts val="300"/>
              </a:spcBef>
              <a:spcAft>
                <a:spcPts val="0"/>
              </a:spcAft>
              <a:buClr>
                <a:schemeClr val="accent2"/>
              </a:buClr>
              <a:buSzPts val="800"/>
              <a:buFont typeface="Arial"/>
              <a:buChar char="•"/>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861" name="Google Shape;4861;p47"/>
          <p:cNvGrpSpPr/>
          <p:nvPr/>
        </p:nvGrpSpPr>
        <p:grpSpPr>
          <a:xfrm>
            <a:off x="-1530678" y="2991542"/>
            <a:ext cx="1404225" cy="2177094"/>
            <a:chOff x="6195941" y="562596"/>
            <a:chExt cx="1872300" cy="2902792"/>
          </a:xfrm>
        </p:grpSpPr>
        <p:grpSp>
          <p:nvGrpSpPr>
            <p:cNvPr id="4862" name="Google Shape;4862;p47"/>
            <p:cNvGrpSpPr/>
            <p:nvPr/>
          </p:nvGrpSpPr>
          <p:grpSpPr>
            <a:xfrm>
              <a:off x="6195941" y="832605"/>
              <a:ext cx="1872300" cy="2632784"/>
              <a:chOff x="-1872716" y="660661"/>
              <a:chExt cx="1872300" cy="1974637"/>
            </a:xfrm>
          </p:grpSpPr>
          <p:sp>
            <p:nvSpPr>
              <p:cNvPr id="4863" name="Google Shape;4863;p4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864" name="Google Shape;4864;p4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865" name="Google Shape;4865;p47"/>
            <p:cNvGrpSpPr/>
            <p:nvPr/>
          </p:nvGrpSpPr>
          <p:grpSpPr>
            <a:xfrm>
              <a:off x="6303954" y="562596"/>
              <a:ext cx="540000" cy="540000"/>
              <a:chOff x="6303954" y="562596"/>
              <a:chExt cx="540000" cy="540000"/>
            </a:xfrm>
          </p:grpSpPr>
          <p:sp>
            <p:nvSpPr>
              <p:cNvPr id="4866" name="Google Shape;4866;p47"/>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867" name="Google Shape;4867;p4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868" name="Google Shape;4868;p47"/>
          <p:cNvSpPr/>
          <p:nvPr/>
        </p:nvSpPr>
        <p:spPr>
          <a:xfrm>
            <a:off x="2035920" y="1040790"/>
            <a:ext cx="9530902" cy="66744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869" name="Google Shape;4869;p47"/>
          <p:cNvGrpSpPr/>
          <p:nvPr/>
        </p:nvGrpSpPr>
        <p:grpSpPr>
          <a:xfrm>
            <a:off x="7916400" y="221400"/>
            <a:ext cx="893994" cy="358950"/>
            <a:chOff x="1899" y="899"/>
            <a:chExt cx="4163" cy="1671"/>
          </a:xfrm>
        </p:grpSpPr>
        <p:sp>
          <p:nvSpPr>
            <p:cNvPr id="4870" name="Google Shape;4870;p4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1" name="Google Shape;4871;p4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2" name="Google Shape;4872;p4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3" name="Google Shape;4873;p4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4" name="Google Shape;4874;p4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5" name="Google Shape;4875;p4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6" name="Google Shape;4876;p4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7" name="Google Shape;4877;p4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8" name="Google Shape;4878;p4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9" name="Google Shape;4879;p4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0" name="Google Shape;4880;p4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1" name="Google Shape;4881;p47"/>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2" name="Google Shape;4882;p4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3" name="Google Shape;4883;p4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4" name="Google Shape;4884;p4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5" name="Google Shape;4885;p4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6" name="Google Shape;4886;p47"/>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7" name="Google Shape;4887;p4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8" name="Google Shape;4888;p4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9" name="Google Shape;4889;p4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0" name="Google Shape;4890;p4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1" name="Google Shape;4891;p4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2" name="Google Shape;4892;p4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3" name="Google Shape;4893;p4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4" name="Google Shape;4894;p4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5" name="Google Shape;4895;p4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6" name="Google Shape;4896;p4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7" name="Google Shape;4897;p4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8" name="Google Shape;4898;p4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9" name="Google Shape;4899;p4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0" name="Google Shape;4900;p4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1" name="Google Shape;4901;p4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2" name="Google Shape;4902;p4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3" name="Google Shape;4903;p4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4" name="Google Shape;4904;p4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5" name="Google Shape;4905;p4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6" name="Google Shape;4906;p4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7" name="Google Shape;4907;p4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8" name="Google Shape;4908;p4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9" name="Google Shape;4909;p4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0" name="Google Shape;4910;p4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1" name="Google Shape;4911;p4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2" name="Google Shape;4912;p4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3" name="Google Shape;4913;p4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4" name="Google Shape;4914;p4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5" name="Google Shape;4915;p4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6" name="Google Shape;4916;p4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7" name="Google Shape;4917;p4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8" name="Google Shape;4918;p4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9" name="Google Shape;4919;p4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0" name="Google Shape;4920;p4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1" name="Google Shape;4921;p4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2" name="Google Shape;4922;p4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3" name="Google Shape;4923;p4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4" name="Google Shape;4924;p4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5" name="Google Shape;4925;p4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6" name="Google Shape;4926;p4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7" name="Google Shape;4927;p4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8" name="Google Shape;4928;p4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9" name="Google Shape;4929;p4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0" name="Google Shape;4930;p4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1" name="Google Shape;4931;p4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2" name="Google Shape;4932;p4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3" name="Google Shape;4933;p4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4" name="Google Shape;4934;p4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5" name="Google Shape;4935;p4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6" name="Google Shape;4936;p4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7" name="Google Shape;4937;p4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8" name="Google Shape;4938;p4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9" name="Google Shape;4939;p4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0" name="Google Shape;4940;p4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1" name="Google Shape;4941;p4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2" name="Google Shape;4942;p4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3" name="Google Shape;4943;p4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4" name="Google Shape;4944;p4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5" name="Google Shape;4945;p4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6" name="Google Shape;4946;p4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7" name="Google Shape;4947;p4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8" name="Google Shape;4948;p4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9" name="Google Shape;4949;p47"/>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0" name="Google Shape;4950;p4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1" name="Google Shape;4951;p4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2" name="Google Shape;4952;p4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3" name="Google Shape;4953;p4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4" name="Google Shape;4954;p4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5" name="Google Shape;4955;p4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6" name="Google Shape;4956;p4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7" name="Google Shape;4957;p4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8" name="Google Shape;4958;p4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9" name="Google Shape;4959;p4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0" name="Google Shape;4960;p4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1" name="Google Shape;4961;p4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2" name="Google Shape;4962;p4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963" name="Google Shape;4963;p47"/>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pic>
        <p:nvPicPr>
          <p:cNvPr id="4964" name="Google Shape;4964;p47"/>
          <p:cNvPicPr preferRelativeResize="0"/>
          <p:nvPr/>
        </p:nvPicPr>
        <p:blipFill>
          <a:blip r:embed="rId4">
            <a:alphaModFix/>
          </a:blip>
          <a:stretch>
            <a:fillRect/>
          </a:stretch>
        </p:blipFill>
        <p:spPr>
          <a:xfrm>
            <a:off x="8737875" y="4712981"/>
            <a:ext cx="415650" cy="4156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65"/>
        <p:cNvGrpSpPr/>
        <p:nvPr/>
      </p:nvGrpSpPr>
      <p:grpSpPr>
        <a:xfrm>
          <a:off x="0" y="0"/>
          <a:ext cx="0" cy="0"/>
          <a:chOff x="0" y="0"/>
          <a:chExt cx="0" cy="0"/>
        </a:xfrm>
      </p:grpSpPr>
      <p:sp>
        <p:nvSpPr>
          <p:cNvPr id="4966" name="Google Shape;4966;p4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67" name="Google Shape;4967;p4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68" name="Google Shape;4968;p4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Clr>
                <a:srgbClr val="000000"/>
              </a:buClr>
              <a:buSzPts val="1100"/>
              <a:buFont typeface="Arial"/>
              <a:buNone/>
              <a:defRPr sz="5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Clr>
                <a:srgbClr val="000000"/>
              </a:buClr>
              <a:buSzPts val="1100"/>
              <a:buFont typeface="Arial"/>
              <a:buNone/>
              <a:defRPr sz="5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slow">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7"/>
        <p:cNvGrpSpPr/>
        <p:nvPr/>
      </p:nvGrpSpPr>
      <p:grpSpPr>
        <a:xfrm>
          <a:off x="0" y="0"/>
          <a:ext cx="0" cy="0"/>
          <a:chOff x="0" y="0"/>
          <a:chExt cx="0" cy="0"/>
        </a:xfrm>
      </p:grpSpPr>
      <p:sp>
        <p:nvSpPr>
          <p:cNvPr id="2488" name="Google Shape;2488;p25"/>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489" name="Google Shape;2489;p25"/>
          <p:cNvSpPr txBox="1">
            <a:spLocks noGrp="1"/>
          </p:cNvSpPr>
          <p:nvPr>
            <p:ph type="body" idx="1"/>
          </p:nvPr>
        </p:nvSpPr>
        <p:spPr>
          <a:xfrm>
            <a:off x="628650" y="1369219"/>
            <a:ext cx="7886700" cy="32634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90" name="Google Shape;2490;p2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1" name="Google Shape;2491;p2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2" name="Google Shape;2492;p2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9" r:id="rId18"/>
    <p:sldLayoutId id="2147483690" r:id="rId19"/>
    <p:sldLayoutId id="2147483691" r:id="rId20"/>
    <p:sldLayoutId id="2147483692" r:id="rId21"/>
    <p:sldLayoutId id="2147483693" r:id="rId22"/>
  </p:sldLayoutIdLst>
  <mc:AlternateContent xmlns:mc="http://schemas.openxmlformats.org/markup-compatibility/2006" xmlns:p14="http://schemas.microsoft.com/office/powerpoint/2010/main">
    <mc:Choice Requires="p14">
      <p:transition spd="slow">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slide" Target="slide10.xml"/><Relationship Id="rId18" Type="http://schemas.openxmlformats.org/officeDocument/2006/relationships/image" Target="../media/image31.png"/><Relationship Id="rId3" Type="http://schemas.openxmlformats.org/officeDocument/2006/relationships/slide" Target="slide15.xml"/><Relationship Id="rId7" Type="http://schemas.openxmlformats.org/officeDocument/2006/relationships/slide" Target="slide14.xml"/><Relationship Id="rId12" Type="http://schemas.openxmlformats.org/officeDocument/2006/relationships/image" Target="../media/image28.png"/><Relationship Id="rId17" Type="http://schemas.openxmlformats.org/officeDocument/2006/relationships/slide" Target="slide8.xml"/><Relationship Id="rId2" Type="http://schemas.openxmlformats.org/officeDocument/2006/relationships/notesSlide" Target="../notesSlides/notesSlide6.xml"/><Relationship Id="rId16" Type="http://schemas.openxmlformats.org/officeDocument/2006/relationships/image" Target="../media/image30.png"/><Relationship Id="rId20" Type="http://schemas.openxmlformats.org/officeDocument/2006/relationships/image" Target="../media/image32.png"/><Relationship Id="rId1" Type="http://schemas.openxmlformats.org/officeDocument/2006/relationships/slideLayout" Target="../slideLayouts/slideLayout24.xml"/><Relationship Id="rId6" Type="http://schemas.openxmlformats.org/officeDocument/2006/relationships/image" Target="../media/image25.png"/><Relationship Id="rId11" Type="http://schemas.openxmlformats.org/officeDocument/2006/relationships/slide" Target="slide11.xml"/><Relationship Id="rId5" Type="http://schemas.openxmlformats.org/officeDocument/2006/relationships/slide" Target="slide12.xml"/><Relationship Id="rId15" Type="http://schemas.openxmlformats.org/officeDocument/2006/relationships/slide" Target="slide9.xml"/><Relationship Id="rId10" Type="http://schemas.openxmlformats.org/officeDocument/2006/relationships/image" Target="../media/image27.png"/><Relationship Id="rId19" Type="http://schemas.openxmlformats.org/officeDocument/2006/relationships/slide" Target="slide7.xml"/><Relationship Id="rId4" Type="http://schemas.openxmlformats.org/officeDocument/2006/relationships/image" Target="../media/image24.png"/><Relationship Id="rId9" Type="http://schemas.openxmlformats.org/officeDocument/2006/relationships/slide" Target="slide13.xml"/><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slide" Target="slide6.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38.png"/><Relationship Id="rId5" Type="http://schemas.openxmlformats.org/officeDocument/2006/relationships/image" Target="../media/image30.png"/><Relationship Id="rId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29.png"/><Relationship Id="rId5" Type="http://schemas.openxmlformats.org/officeDocument/2006/relationships/slide" Target="slide6.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slide" Target="slide6.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44.png"/><Relationship Id="rId5" Type="http://schemas.openxmlformats.org/officeDocument/2006/relationships/image" Target="../media/image25.png"/><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27.png"/><Relationship Id="rId5" Type="http://schemas.openxmlformats.org/officeDocument/2006/relationships/slide" Target="slide6.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slide" Target="slide6.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50.png"/><Relationship Id="rId5" Type="http://schemas.openxmlformats.org/officeDocument/2006/relationships/image" Target="../media/image24.png"/><Relationship Id="rId4" Type="http://schemas.openxmlformats.org/officeDocument/2006/relationships/slide" Target="slide6.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 Target="slide8.xml"/><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74"/>
        <p:cNvGrpSpPr/>
        <p:nvPr/>
      </p:nvGrpSpPr>
      <p:grpSpPr>
        <a:xfrm>
          <a:off x="0" y="0"/>
          <a:ext cx="0" cy="0"/>
          <a:chOff x="0" y="0"/>
          <a:chExt cx="0" cy="0"/>
        </a:xfrm>
      </p:grpSpPr>
      <p:sp>
        <p:nvSpPr>
          <p:cNvPr id="5075" name="Google Shape;5075;p57"/>
          <p:cNvSpPr txBox="1">
            <a:spLocks noGrp="1"/>
          </p:cNvSpPr>
          <p:nvPr>
            <p:ph type="title"/>
          </p:nvPr>
        </p:nvSpPr>
        <p:spPr>
          <a:xfrm>
            <a:off x="386100" y="673200"/>
            <a:ext cx="85188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Task 1 - Functions</a:t>
            </a:r>
            <a:endParaRPr sz="2400"/>
          </a:p>
          <a:p>
            <a:pPr marL="0" lvl="0" indent="457200" algn="l" rtl="0">
              <a:spcBef>
                <a:spcPts val="0"/>
              </a:spcBef>
              <a:spcAft>
                <a:spcPts val="0"/>
              </a:spcAft>
              <a:buNone/>
            </a:pPr>
            <a:r>
              <a:rPr lang="en-GB" sz="2400"/>
              <a:t>Learning Outcomes</a:t>
            </a:r>
            <a:endParaRPr sz="2400"/>
          </a:p>
        </p:txBody>
      </p:sp>
      <p:sp>
        <p:nvSpPr>
          <p:cNvPr id="5076" name="Google Shape;5076;p57"/>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a:t>
            </a:fld>
            <a:endParaRPr/>
          </a:p>
        </p:txBody>
      </p:sp>
      <p:sp>
        <p:nvSpPr>
          <p:cNvPr id="5077" name="Google Shape;5077;p57"/>
          <p:cNvSpPr txBox="1"/>
          <p:nvPr/>
        </p:nvSpPr>
        <p:spPr>
          <a:xfrm>
            <a:off x="287923" y="1404431"/>
            <a:ext cx="8226300" cy="3226500"/>
          </a:xfrm>
          <a:prstGeom prst="rect">
            <a:avLst/>
          </a:prstGeom>
          <a:noFill/>
          <a:ln>
            <a:noFill/>
          </a:ln>
        </p:spPr>
        <p:txBody>
          <a:bodyPr spcFirstLastPara="1" wrap="square" lIns="0" tIns="0" rIns="0" bIns="0" anchor="t" anchorCtr="0">
            <a:noAutofit/>
          </a:bodyPr>
          <a:lstStyle/>
          <a:p>
            <a:pPr marL="0" lvl="0" indent="0" algn="just" rtl="0">
              <a:lnSpc>
                <a:spcPct val="150000"/>
              </a:lnSpc>
              <a:spcBef>
                <a:spcPts val="0"/>
              </a:spcBef>
              <a:spcAft>
                <a:spcPts val="0"/>
              </a:spcAft>
              <a:buNone/>
            </a:pPr>
            <a:r>
              <a:rPr lang="en-GB" sz="1800" dirty="0">
                <a:solidFill>
                  <a:srgbClr val="000066"/>
                </a:solidFill>
                <a:latin typeface="Calibri"/>
                <a:ea typeface="Calibri"/>
                <a:cs typeface="Calibri"/>
                <a:sym typeface="Calibri"/>
              </a:rPr>
              <a:t>During the course of this task we will:</a:t>
            </a:r>
            <a:endParaRPr sz="1500" dirty="0">
              <a:solidFill>
                <a:srgbClr val="12436F"/>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Font typeface="Calibri"/>
              <a:buChar char="●"/>
            </a:pPr>
            <a:r>
              <a:rPr lang="en-GB" sz="1800" dirty="0">
                <a:solidFill>
                  <a:srgbClr val="000066"/>
                </a:solidFill>
                <a:latin typeface="Calibri"/>
                <a:ea typeface="Calibri"/>
                <a:cs typeface="Calibri"/>
                <a:sym typeface="Calibri"/>
              </a:rPr>
              <a:t>Explore the definition of a function and recognise that the set of functions is a subset of the set of relations</a:t>
            </a:r>
            <a:endParaRPr sz="1800" dirty="0">
              <a:solidFill>
                <a:srgbClr val="000066"/>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Font typeface="Calibri"/>
              <a:buChar char="●"/>
            </a:pPr>
            <a:r>
              <a:rPr lang="en-GB" sz="1800" dirty="0">
                <a:solidFill>
                  <a:srgbClr val="12436F"/>
                </a:solidFill>
                <a:latin typeface="Calibri"/>
                <a:ea typeface="Calibri"/>
                <a:cs typeface="Calibri"/>
                <a:sym typeface="Calibri"/>
              </a:rPr>
              <a:t>Explore</a:t>
            </a:r>
            <a:r>
              <a:rPr lang="en-GB" sz="1800" dirty="0">
                <a:solidFill>
                  <a:srgbClr val="FF0000"/>
                </a:solidFill>
                <a:latin typeface="Calibri"/>
                <a:ea typeface="Calibri"/>
                <a:cs typeface="Calibri"/>
                <a:sym typeface="Calibri"/>
              </a:rPr>
              <a:t> </a:t>
            </a:r>
            <a:r>
              <a:rPr lang="en-GB" sz="1800" dirty="0">
                <a:solidFill>
                  <a:srgbClr val="000066"/>
                </a:solidFill>
                <a:latin typeface="Calibri"/>
                <a:ea typeface="Calibri"/>
                <a:cs typeface="Calibri"/>
                <a:sym typeface="Calibri"/>
              </a:rPr>
              <a:t>the multi-representations</a:t>
            </a:r>
            <a:r>
              <a:rPr lang="en-GB" sz="1800" dirty="0">
                <a:solidFill>
                  <a:srgbClr val="12436F"/>
                </a:solidFill>
                <a:latin typeface="Calibri"/>
                <a:ea typeface="Calibri"/>
                <a:cs typeface="Calibri"/>
                <a:sym typeface="Calibri"/>
              </a:rPr>
              <a:t> of functions and relations </a:t>
            </a:r>
            <a:r>
              <a:rPr lang="en-GB" sz="1800" dirty="0">
                <a:solidFill>
                  <a:srgbClr val="000066"/>
                </a:solidFill>
                <a:latin typeface="Calibri"/>
                <a:ea typeface="Calibri"/>
                <a:cs typeface="Calibri"/>
                <a:sym typeface="Calibri"/>
              </a:rPr>
              <a:t>and use these to understand the difference between a function and a relation</a:t>
            </a:r>
            <a:endParaRPr sz="1800" dirty="0">
              <a:solidFill>
                <a:srgbClr val="000066"/>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Font typeface="Calibri"/>
              <a:buChar char="●"/>
            </a:pPr>
            <a:r>
              <a:rPr lang="en-GB" sz="1800" dirty="0">
                <a:solidFill>
                  <a:srgbClr val="000066"/>
                </a:solidFill>
                <a:latin typeface="Calibri"/>
                <a:ea typeface="Calibri"/>
                <a:cs typeface="Calibri"/>
                <a:sym typeface="Calibri"/>
              </a:rPr>
              <a:t>Explore the concept of inverse and investigate the idea that the inverse of a function is</a:t>
            </a:r>
            <a:r>
              <a:rPr lang="en-GB" sz="1800" dirty="0">
                <a:solidFill>
                  <a:srgbClr val="12436F"/>
                </a:solidFill>
                <a:latin typeface="Calibri"/>
                <a:ea typeface="Calibri"/>
                <a:cs typeface="Calibri"/>
                <a:sym typeface="Calibri"/>
              </a:rPr>
              <a:t> not always a function</a:t>
            </a:r>
            <a:endParaRPr sz="1800" dirty="0">
              <a:solidFill>
                <a:srgbClr val="12436F"/>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Char char="●"/>
            </a:pPr>
            <a:r>
              <a:rPr lang="en-GB" sz="1800" dirty="0">
                <a:solidFill>
                  <a:srgbClr val="12436F"/>
                </a:solidFill>
                <a:latin typeface="Calibri"/>
                <a:ea typeface="Calibri"/>
                <a:cs typeface="Calibri"/>
                <a:sym typeface="Calibri"/>
              </a:rPr>
              <a:t>Recognise the criteria that apply in order f</a:t>
            </a:r>
            <a:r>
              <a:rPr lang="en-GB" sz="1800" dirty="0">
                <a:solidFill>
                  <a:srgbClr val="000066"/>
                </a:solidFill>
                <a:latin typeface="Calibri"/>
                <a:ea typeface="Calibri"/>
                <a:cs typeface="Calibri"/>
                <a:sym typeface="Calibri"/>
              </a:rPr>
              <a:t>or a function to have an inverse which is also function.</a:t>
            </a:r>
            <a:endParaRPr sz="1800" dirty="0">
              <a:solidFill>
                <a:srgbClr val="000066"/>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81"/>
        <p:cNvGrpSpPr/>
        <p:nvPr/>
      </p:nvGrpSpPr>
      <p:grpSpPr>
        <a:xfrm>
          <a:off x="0" y="0"/>
          <a:ext cx="0" cy="0"/>
          <a:chOff x="0" y="0"/>
          <a:chExt cx="0" cy="0"/>
        </a:xfrm>
      </p:grpSpPr>
      <p:sp>
        <p:nvSpPr>
          <p:cNvPr id="5082" name="Google Shape;5082;p58"/>
          <p:cNvSpPr txBox="1">
            <a:spLocks noGrp="1"/>
          </p:cNvSpPr>
          <p:nvPr>
            <p:ph type="title"/>
          </p:nvPr>
        </p:nvSpPr>
        <p:spPr>
          <a:xfrm>
            <a:off x="386100" y="673212"/>
            <a:ext cx="39423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Relationship to Syllabus</a:t>
            </a:r>
            <a:endParaRPr sz="2400"/>
          </a:p>
        </p:txBody>
      </p:sp>
      <p:grpSp>
        <p:nvGrpSpPr>
          <p:cNvPr id="5083" name="Google Shape;5083;p58"/>
          <p:cNvGrpSpPr/>
          <p:nvPr/>
        </p:nvGrpSpPr>
        <p:grpSpPr>
          <a:xfrm>
            <a:off x="1184950" y="1340725"/>
            <a:ext cx="6774101" cy="3052350"/>
            <a:chOff x="2369900" y="32675"/>
            <a:chExt cx="6774101" cy="3052350"/>
          </a:xfrm>
        </p:grpSpPr>
        <p:pic>
          <p:nvPicPr>
            <p:cNvPr id="5084" name="Google Shape;5084;p58"/>
            <p:cNvPicPr preferRelativeResize="0"/>
            <p:nvPr/>
          </p:nvPicPr>
          <p:blipFill rotWithShape="1">
            <a:blip r:embed="rId3">
              <a:alphaModFix/>
            </a:blip>
            <a:srcRect b="39893"/>
            <a:stretch/>
          </p:blipFill>
          <p:spPr>
            <a:xfrm>
              <a:off x="2369900" y="32675"/>
              <a:ext cx="6774101" cy="3052350"/>
            </a:xfrm>
            <a:prstGeom prst="rect">
              <a:avLst/>
            </a:prstGeom>
            <a:noFill/>
            <a:ln>
              <a:noFill/>
            </a:ln>
          </p:spPr>
        </p:pic>
        <p:pic>
          <p:nvPicPr>
            <p:cNvPr id="5085" name="Google Shape;5085;p58"/>
            <p:cNvPicPr preferRelativeResize="0"/>
            <p:nvPr/>
          </p:nvPicPr>
          <p:blipFill>
            <a:blip r:embed="rId4">
              <a:alphaModFix/>
            </a:blip>
            <a:stretch>
              <a:fillRect/>
            </a:stretch>
          </p:blipFill>
          <p:spPr>
            <a:xfrm>
              <a:off x="5444375" y="1189650"/>
              <a:ext cx="3619500" cy="1266825"/>
            </a:xfrm>
            <a:prstGeom prst="rect">
              <a:avLst/>
            </a:prstGeom>
            <a:noFill/>
            <a:ln w="19050" cap="flat" cmpd="sng">
              <a:solidFill>
                <a:schemeClr val="dk2"/>
              </a:solidFill>
              <a:prstDash val="solid"/>
              <a:round/>
              <a:headEnd type="none" w="sm" len="sm"/>
              <a:tailEnd type="none" w="sm" len="sm"/>
            </a:ln>
          </p:spPr>
        </p:pic>
        <p:pic>
          <p:nvPicPr>
            <p:cNvPr id="5086" name="Google Shape;5086;p58"/>
            <p:cNvPicPr preferRelativeResize="0"/>
            <p:nvPr/>
          </p:nvPicPr>
          <p:blipFill>
            <a:blip r:embed="rId5">
              <a:alphaModFix/>
            </a:blip>
            <a:stretch>
              <a:fillRect/>
            </a:stretch>
          </p:blipFill>
          <p:spPr>
            <a:xfrm>
              <a:off x="3304288" y="465475"/>
              <a:ext cx="3095625" cy="552450"/>
            </a:xfrm>
            <a:prstGeom prst="rect">
              <a:avLst/>
            </a:prstGeom>
            <a:noFill/>
            <a:ln w="19050" cap="flat" cmpd="sng">
              <a:solidFill>
                <a:schemeClr val="dk2"/>
              </a:solidFill>
              <a:prstDash val="solid"/>
              <a:round/>
              <a:headEnd type="none" w="sm" len="sm"/>
              <a:tailEnd type="none" w="sm" len="sm"/>
            </a:ln>
          </p:spPr>
        </p:pic>
      </p:grpSp>
      <p:sp>
        <p:nvSpPr>
          <p:cNvPr id="5087" name="Google Shape;5087;p58"/>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91"/>
        <p:cNvGrpSpPr/>
        <p:nvPr/>
      </p:nvGrpSpPr>
      <p:grpSpPr>
        <a:xfrm>
          <a:off x="0" y="0"/>
          <a:ext cx="0" cy="0"/>
          <a:chOff x="0" y="0"/>
          <a:chExt cx="0" cy="0"/>
        </a:xfrm>
      </p:grpSpPr>
      <p:sp>
        <p:nvSpPr>
          <p:cNvPr id="5092" name="Google Shape;5092;p59"/>
          <p:cNvSpPr txBox="1">
            <a:spLocks noGrp="1"/>
          </p:cNvSpPr>
          <p:nvPr>
            <p:ph type="title"/>
          </p:nvPr>
        </p:nvSpPr>
        <p:spPr>
          <a:xfrm>
            <a:off x="410600" y="691675"/>
            <a:ext cx="8305800" cy="5940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Task 1.1: Mapping Representations</a:t>
            </a:r>
            <a:endParaRPr sz="2400"/>
          </a:p>
          <a:p>
            <a:pPr marL="0" lvl="0" indent="457200" algn="l" rtl="0">
              <a:spcBef>
                <a:spcPts val="0"/>
              </a:spcBef>
              <a:spcAft>
                <a:spcPts val="0"/>
              </a:spcAft>
              <a:buNone/>
            </a:pPr>
            <a:r>
              <a:rPr lang="en-GB" sz="2400"/>
              <a:t>Functions and Relations matching activity</a:t>
            </a:r>
            <a:endParaRPr sz="2400"/>
          </a:p>
        </p:txBody>
      </p:sp>
      <p:sp>
        <p:nvSpPr>
          <p:cNvPr id="5093" name="Google Shape;5093;p59"/>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a:p>
        </p:txBody>
      </p:sp>
      <p:pic>
        <p:nvPicPr>
          <p:cNvPr id="5094" name="Google Shape;5094;p59"/>
          <p:cNvPicPr preferRelativeResize="0"/>
          <p:nvPr/>
        </p:nvPicPr>
        <p:blipFill rotWithShape="1">
          <a:blip r:embed="rId3">
            <a:alphaModFix/>
          </a:blip>
          <a:srcRect l="7941" t="10045" r="8201" b="13096"/>
          <a:stretch/>
        </p:blipFill>
        <p:spPr>
          <a:xfrm>
            <a:off x="2426994" y="3262250"/>
            <a:ext cx="2052656" cy="1881250"/>
          </a:xfrm>
          <a:prstGeom prst="rect">
            <a:avLst/>
          </a:prstGeom>
          <a:noFill/>
          <a:ln>
            <a:noFill/>
          </a:ln>
        </p:spPr>
      </p:pic>
      <p:sp>
        <p:nvSpPr>
          <p:cNvPr id="5095" name="Google Shape;5095;p59"/>
          <p:cNvSpPr txBox="1"/>
          <p:nvPr/>
        </p:nvSpPr>
        <p:spPr>
          <a:xfrm>
            <a:off x="410600" y="1746475"/>
            <a:ext cx="8138100" cy="1635600"/>
          </a:xfrm>
          <a:prstGeom prst="rect">
            <a:avLst/>
          </a:prstGeom>
          <a:noFill/>
          <a:ln>
            <a:noFill/>
          </a:ln>
        </p:spPr>
        <p:txBody>
          <a:bodyPr spcFirstLastPara="1" wrap="square" lIns="0" tIns="0" rIns="0" bIns="0" anchor="t" anchorCtr="0">
            <a:noAutofit/>
          </a:bodyPr>
          <a:lstStyle/>
          <a:p>
            <a:pPr marL="457200" lvl="0" indent="-342900" algn="just" rtl="0">
              <a:lnSpc>
                <a:spcPct val="150000"/>
              </a:lnSpc>
              <a:spcBef>
                <a:spcPts val="0"/>
              </a:spcBef>
              <a:spcAft>
                <a:spcPts val="0"/>
              </a:spcAft>
              <a:buClr>
                <a:srgbClr val="000066"/>
              </a:buClr>
              <a:buSzPts val="1800"/>
              <a:buChar char="●"/>
            </a:pPr>
            <a:r>
              <a:rPr lang="en-GB" sz="1800" dirty="0">
                <a:solidFill>
                  <a:srgbClr val="000066"/>
                </a:solidFill>
                <a:latin typeface="Calibri"/>
                <a:ea typeface="Calibri"/>
                <a:cs typeface="Calibri"/>
                <a:sym typeface="Calibri"/>
              </a:rPr>
              <a:t>Considerin</a:t>
            </a:r>
            <a:r>
              <a:rPr lang="en-GB" sz="1800" dirty="0">
                <a:solidFill>
                  <a:srgbClr val="12436F"/>
                </a:solidFill>
                <a:latin typeface="Calibri"/>
                <a:ea typeface="Calibri"/>
                <a:cs typeface="Calibri"/>
                <a:sym typeface="Calibri"/>
              </a:rPr>
              <a:t>g each of t</a:t>
            </a:r>
            <a:r>
              <a:rPr lang="en-GB" sz="1800" dirty="0">
                <a:solidFill>
                  <a:srgbClr val="000066"/>
                </a:solidFill>
                <a:latin typeface="Calibri"/>
                <a:ea typeface="Calibri"/>
                <a:cs typeface="Calibri"/>
                <a:sym typeface="Calibri"/>
              </a:rPr>
              <a:t>he mapping diagrams, distinguish which diagram represents a function and which represents a relatio</a:t>
            </a:r>
            <a:r>
              <a:rPr lang="en-GB" sz="1800" dirty="0">
                <a:solidFill>
                  <a:srgbClr val="12436F"/>
                </a:solidFill>
                <a:latin typeface="Calibri"/>
                <a:ea typeface="Calibri"/>
                <a:cs typeface="Calibri"/>
                <a:sym typeface="Calibri"/>
              </a:rPr>
              <a:t>n only.</a:t>
            </a:r>
            <a:endParaRPr sz="1800" dirty="0">
              <a:solidFill>
                <a:srgbClr val="12436F"/>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Char char="●"/>
            </a:pPr>
            <a:r>
              <a:rPr lang="en-GB" sz="1800" dirty="0">
                <a:solidFill>
                  <a:srgbClr val="000066"/>
                </a:solidFill>
                <a:latin typeface="Calibri"/>
                <a:ea typeface="Calibri"/>
                <a:cs typeface="Calibri"/>
                <a:sym typeface="Calibri"/>
              </a:rPr>
              <a:t>Explore the differences between a relation and a function.</a:t>
            </a:r>
            <a:endParaRPr sz="1800" dirty="0">
              <a:solidFill>
                <a:srgbClr val="000066"/>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Char char="●"/>
            </a:pPr>
            <a:r>
              <a:rPr lang="en-GB" sz="1800" dirty="0">
                <a:solidFill>
                  <a:srgbClr val="000066"/>
                </a:solidFill>
                <a:latin typeface="Calibri"/>
                <a:ea typeface="Calibri"/>
                <a:cs typeface="Calibri"/>
                <a:sym typeface="Calibri"/>
              </a:rPr>
              <a:t>Describe the conditions necessary to define a function.</a:t>
            </a:r>
            <a:endParaRPr sz="1800" dirty="0">
              <a:solidFill>
                <a:srgbClr val="000066"/>
              </a:solidFill>
              <a:latin typeface="Calibri"/>
              <a:ea typeface="Calibri"/>
              <a:cs typeface="Calibri"/>
              <a:sym typeface="Calibri"/>
            </a:endParaRPr>
          </a:p>
          <a:p>
            <a:pPr marL="457200" lvl="0" indent="0" algn="l" rtl="0">
              <a:lnSpc>
                <a:spcPct val="90000"/>
              </a:lnSpc>
              <a:spcBef>
                <a:spcPts val="0"/>
              </a:spcBef>
              <a:spcAft>
                <a:spcPts val="0"/>
              </a:spcAft>
              <a:buNone/>
            </a:pPr>
            <a:endParaRPr sz="1800" dirty="0">
              <a:solidFill>
                <a:srgbClr val="000066"/>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99"/>
        <p:cNvGrpSpPr/>
        <p:nvPr/>
      </p:nvGrpSpPr>
      <p:grpSpPr>
        <a:xfrm>
          <a:off x="0" y="0"/>
          <a:ext cx="0" cy="0"/>
          <a:chOff x="0" y="0"/>
          <a:chExt cx="0" cy="0"/>
        </a:xfrm>
      </p:grpSpPr>
      <p:sp>
        <p:nvSpPr>
          <p:cNvPr id="5100" name="Google Shape;5100;p60"/>
          <p:cNvSpPr txBox="1">
            <a:spLocks noGrp="1"/>
          </p:cNvSpPr>
          <p:nvPr>
            <p:ph type="title"/>
          </p:nvPr>
        </p:nvSpPr>
        <p:spPr>
          <a:xfrm>
            <a:off x="184550" y="569025"/>
            <a:ext cx="2749500" cy="327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Functions </a:t>
            </a:r>
            <a:endParaRPr/>
          </a:p>
        </p:txBody>
      </p:sp>
      <p:sp>
        <p:nvSpPr>
          <p:cNvPr id="5101" name="Google Shape;5101;p60"/>
          <p:cNvSpPr txBox="1">
            <a:spLocks noGrp="1"/>
          </p:cNvSpPr>
          <p:nvPr>
            <p:ph type="title"/>
          </p:nvPr>
        </p:nvSpPr>
        <p:spPr>
          <a:xfrm>
            <a:off x="184550" y="2694325"/>
            <a:ext cx="3401400" cy="327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dirty="0"/>
              <a:t>Relation only</a:t>
            </a:r>
            <a:endParaRPr dirty="0"/>
          </a:p>
        </p:txBody>
      </p:sp>
      <p:sp>
        <p:nvSpPr>
          <p:cNvPr id="5102" name="Google Shape;5102;p60"/>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4</a:t>
            </a:fld>
            <a:endParaRPr/>
          </a:p>
        </p:txBody>
      </p:sp>
      <p:pic>
        <p:nvPicPr>
          <p:cNvPr id="5103" name="Google Shape;5103;p60"/>
          <p:cNvPicPr preferRelativeResize="0"/>
          <p:nvPr/>
        </p:nvPicPr>
        <p:blipFill>
          <a:blip r:embed="rId3">
            <a:alphaModFix/>
          </a:blip>
          <a:stretch>
            <a:fillRect/>
          </a:stretch>
        </p:blipFill>
        <p:spPr>
          <a:xfrm>
            <a:off x="184538" y="972875"/>
            <a:ext cx="1712975" cy="1645200"/>
          </a:xfrm>
          <a:prstGeom prst="rect">
            <a:avLst/>
          </a:prstGeom>
          <a:noFill/>
          <a:ln>
            <a:noFill/>
          </a:ln>
        </p:spPr>
      </p:pic>
      <p:pic>
        <p:nvPicPr>
          <p:cNvPr id="5104" name="Google Shape;5104;p60"/>
          <p:cNvPicPr preferRelativeResize="0"/>
          <p:nvPr/>
        </p:nvPicPr>
        <p:blipFill>
          <a:blip r:embed="rId4">
            <a:alphaModFix/>
          </a:blip>
          <a:stretch>
            <a:fillRect/>
          </a:stretch>
        </p:blipFill>
        <p:spPr>
          <a:xfrm>
            <a:off x="1909609" y="972887"/>
            <a:ext cx="1676252" cy="1645175"/>
          </a:xfrm>
          <a:prstGeom prst="rect">
            <a:avLst/>
          </a:prstGeom>
          <a:noFill/>
          <a:ln>
            <a:noFill/>
          </a:ln>
        </p:spPr>
      </p:pic>
      <p:pic>
        <p:nvPicPr>
          <p:cNvPr id="5105" name="Google Shape;5105;p60"/>
          <p:cNvPicPr preferRelativeResize="0"/>
          <p:nvPr/>
        </p:nvPicPr>
        <p:blipFill>
          <a:blip r:embed="rId5">
            <a:alphaModFix/>
          </a:blip>
          <a:stretch>
            <a:fillRect/>
          </a:stretch>
        </p:blipFill>
        <p:spPr>
          <a:xfrm>
            <a:off x="3597957" y="981532"/>
            <a:ext cx="1676250" cy="1627856"/>
          </a:xfrm>
          <a:prstGeom prst="rect">
            <a:avLst/>
          </a:prstGeom>
          <a:noFill/>
          <a:ln>
            <a:noFill/>
          </a:ln>
        </p:spPr>
      </p:pic>
      <p:pic>
        <p:nvPicPr>
          <p:cNvPr id="5106" name="Google Shape;5106;p60"/>
          <p:cNvPicPr preferRelativeResize="0"/>
          <p:nvPr/>
        </p:nvPicPr>
        <p:blipFill>
          <a:blip r:embed="rId6">
            <a:alphaModFix/>
          </a:blip>
          <a:stretch>
            <a:fillRect/>
          </a:stretch>
        </p:blipFill>
        <p:spPr>
          <a:xfrm>
            <a:off x="5286304" y="981538"/>
            <a:ext cx="1627850" cy="1627850"/>
          </a:xfrm>
          <a:prstGeom prst="rect">
            <a:avLst/>
          </a:prstGeom>
          <a:noFill/>
          <a:ln>
            <a:noFill/>
          </a:ln>
        </p:spPr>
      </p:pic>
      <p:pic>
        <p:nvPicPr>
          <p:cNvPr id="5107" name="Google Shape;5107;p60"/>
          <p:cNvPicPr preferRelativeResize="0"/>
          <p:nvPr/>
        </p:nvPicPr>
        <p:blipFill>
          <a:blip r:embed="rId7">
            <a:alphaModFix/>
          </a:blip>
          <a:stretch>
            <a:fillRect/>
          </a:stretch>
        </p:blipFill>
        <p:spPr>
          <a:xfrm>
            <a:off x="6926250" y="954736"/>
            <a:ext cx="1676250" cy="1634289"/>
          </a:xfrm>
          <a:prstGeom prst="rect">
            <a:avLst/>
          </a:prstGeom>
          <a:noFill/>
          <a:ln>
            <a:noFill/>
          </a:ln>
        </p:spPr>
      </p:pic>
      <p:pic>
        <p:nvPicPr>
          <p:cNvPr id="5108" name="Google Shape;5108;p60"/>
          <p:cNvPicPr preferRelativeResize="0"/>
          <p:nvPr/>
        </p:nvPicPr>
        <p:blipFill>
          <a:blip r:embed="rId8">
            <a:alphaModFix/>
          </a:blip>
          <a:stretch>
            <a:fillRect/>
          </a:stretch>
        </p:blipFill>
        <p:spPr>
          <a:xfrm>
            <a:off x="90174" y="3101702"/>
            <a:ext cx="1627850" cy="1585798"/>
          </a:xfrm>
          <a:prstGeom prst="rect">
            <a:avLst/>
          </a:prstGeom>
          <a:noFill/>
          <a:ln>
            <a:noFill/>
          </a:ln>
        </p:spPr>
      </p:pic>
      <p:pic>
        <p:nvPicPr>
          <p:cNvPr id="5109" name="Google Shape;5109;p60"/>
          <p:cNvPicPr preferRelativeResize="0"/>
          <p:nvPr/>
        </p:nvPicPr>
        <p:blipFill>
          <a:blip r:embed="rId9">
            <a:alphaModFix/>
          </a:blip>
          <a:stretch>
            <a:fillRect/>
          </a:stretch>
        </p:blipFill>
        <p:spPr>
          <a:xfrm>
            <a:off x="1874513" y="3095476"/>
            <a:ext cx="1627850" cy="1598240"/>
          </a:xfrm>
          <a:prstGeom prst="rect">
            <a:avLst/>
          </a:prstGeom>
          <a:noFill/>
          <a:ln>
            <a:noFill/>
          </a:ln>
        </p:spPr>
      </p:pic>
      <p:pic>
        <p:nvPicPr>
          <p:cNvPr id="5110" name="Google Shape;5110;p60"/>
          <p:cNvPicPr preferRelativeResize="0"/>
          <p:nvPr/>
        </p:nvPicPr>
        <p:blipFill>
          <a:blip r:embed="rId10">
            <a:alphaModFix/>
          </a:blip>
          <a:stretch>
            <a:fillRect/>
          </a:stretch>
        </p:blipFill>
        <p:spPr>
          <a:xfrm>
            <a:off x="3658875" y="3104448"/>
            <a:ext cx="1627850" cy="15803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114"/>
        <p:cNvGrpSpPr/>
        <p:nvPr/>
      </p:nvGrpSpPr>
      <p:grpSpPr>
        <a:xfrm>
          <a:off x="0" y="0"/>
          <a:ext cx="0" cy="0"/>
          <a:chOff x="0" y="0"/>
          <a:chExt cx="0" cy="0"/>
        </a:xfrm>
      </p:grpSpPr>
      <p:sp>
        <p:nvSpPr>
          <p:cNvPr id="5115" name="Google Shape;5115;p61"/>
          <p:cNvSpPr txBox="1">
            <a:spLocks noGrp="1"/>
          </p:cNvSpPr>
          <p:nvPr>
            <p:ph type="body" idx="1"/>
          </p:nvPr>
        </p:nvSpPr>
        <p:spPr>
          <a:xfrm>
            <a:off x="386050" y="897625"/>
            <a:ext cx="8020200" cy="666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chemeClr val="accent2"/>
                </a:solidFill>
              </a:rPr>
              <a:t> Task 1.2: Matching graphs, couples and algebraic notation</a:t>
            </a:r>
            <a:endParaRPr sz="2400" b="1" dirty="0">
              <a:solidFill>
                <a:schemeClr val="accent2"/>
              </a:solidFill>
            </a:endParaRPr>
          </a:p>
          <a:p>
            <a:pPr marL="0" lvl="0" indent="0" algn="l" rtl="0">
              <a:spcBef>
                <a:spcPts val="0"/>
              </a:spcBef>
              <a:spcAft>
                <a:spcPts val="0"/>
              </a:spcAft>
              <a:buClr>
                <a:srgbClr val="000000"/>
              </a:buClr>
              <a:buSzPts val="1100"/>
              <a:buFont typeface="Arial"/>
              <a:buNone/>
            </a:pPr>
            <a:endParaRPr sz="2400" b="1" dirty="0">
              <a:solidFill>
                <a:schemeClr val="accent2"/>
              </a:solidFill>
            </a:endParaRPr>
          </a:p>
          <a:p>
            <a:pPr marL="457200" lvl="0" indent="0" algn="l" rtl="0">
              <a:spcBef>
                <a:spcPts val="0"/>
              </a:spcBef>
              <a:spcAft>
                <a:spcPts val="0"/>
              </a:spcAft>
              <a:buNone/>
            </a:pPr>
            <a:endParaRPr dirty="0"/>
          </a:p>
        </p:txBody>
      </p:sp>
      <p:sp>
        <p:nvSpPr>
          <p:cNvPr id="5116" name="Google Shape;5116;p61"/>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pic>
        <p:nvPicPr>
          <p:cNvPr id="5117" name="Google Shape;5117;p61"/>
          <p:cNvPicPr preferRelativeResize="0"/>
          <p:nvPr/>
        </p:nvPicPr>
        <p:blipFill rotWithShape="1">
          <a:blip r:embed="rId3">
            <a:alphaModFix/>
          </a:blip>
          <a:srcRect l="7941" t="10045" r="8201" b="13096"/>
          <a:stretch/>
        </p:blipFill>
        <p:spPr>
          <a:xfrm>
            <a:off x="3048775" y="3021125"/>
            <a:ext cx="2052656" cy="1881250"/>
          </a:xfrm>
          <a:prstGeom prst="rect">
            <a:avLst/>
          </a:prstGeom>
          <a:noFill/>
          <a:ln>
            <a:noFill/>
          </a:ln>
        </p:spPr>
      </p:pic>
      <p:sp>
        <p:nvSpPr>
          <p:cNvPr id="5118" name="Google Shape;5118;p61"/>
          <p:cNvSpPr txBox="1"/>
          <p:nvPr/>
        </p:nvSpPr>
        <p:spPr>
          <a:xfrm>
            <a:off x="410600" y="1746475"/>
            <a:ext cx="8138100" cy="1635600"/>
          </a:xfrm>
          <a:prstGeom prst="rect">
            <a:avLst/>
          </a:prstGeom>
          <a:noFill/>
          <a:ln>
            <a:noFill/>
          </a:ln>
        </p:spPr>
        <p:txBody>
          <a:bodyPr spcFirstLastPara="1" wrap="square" lIns="0" tIns="0" rIns="0" bIns="0" anchor="t" anchorCtr="0">
            <a:noAutofit/>
          </a:bodyPr>
          <a:lstStyle/>
          <a:p>
            <a:pPr marL="457200" lvl="0" indent="-342900" algn="l" rtl="0">
              <a:lnSpc>
                <a:spcPct val="90000"/>
              </a:lnSpc>
              <a:spcBef>
                <a:spcPts val="0"/>
              </a:spcBef>
              <a:spcAft>
                <a:spcPts val="0"/>
              </a:spcAft>
              <a:buClr>
                <a:srgbClr val="000066"/>
              </a:buClr>
              <a:buSzPts val="1800"/>
              <a:buFont typeface="Calibri"/>
              <a:buChar char="●"/>
            </a:pPr>
            <a:r>
              <a:rPr lang="en-GB" sz="1800">
                <a:solidFill>
                  <a:srgbClr val="000066"/>
                </a:solidFill>
                <a:latin typeface="Calibri"/>
                <a:ea typeface="Calibri"/>
                <a:cs typeface="Calibri"/>
                <a:sym typeface="Calibri"/>
              </a:rPr>
              <a:t>From the set of functions and relations, match the appropriate graph with its algebraic equation and set of couples.</a:t>
            </a:r>
            <a:endParaRPr sz="1800">
              <a:solidFill>
                <a:srgbClr val="000066"/>
              </a:solidFill>
              <a:latin typeface="Calibri"/>
              <a:ea typeface="Calibri"/>
              <a:cs typeface="Calibri"/>
              <a:sym typeface="Calibri"/>
            </a:endParaRPr>
          </a:p>
          <a:p>
            <a:pPr marL="457200" lvl="0" indent="0" algn="l" rtl="0">
              <a:lnSpc>
                <a:spcPct val="90000"/>
              </a:lnSpc>
              <a:spcBef>
                <a:spcPts val="0"/>
              </a:spcBef>
              <a:spcAft>
                <a:spcPts val="0"/>
              </a:spcAft>
              <a:buNone/>
            </a:pPr>
            <a:endParaRPr sz="1800">
              <a:solidFill>
                <a:srgbClr val="000066"/>
              </a:solidFill>
              <a:latin typeface="Calibri"/>
              <a:ea typeface="Calibri"/>
              <a:cs typeface="Calibri"/>
              <a:sym typeface="Calibri"/>
            </a:endParaRPr>
          </a:p>
          <a:p>
            <a:pPr marL="457200" lvl="0" indent="-342900" algn="l" rtl="0">
              <a:lnSpc>
                <a:spcPct val="90000"/>
              </a:lnSpc>
              <a:spcBef>
                <a:spcPts val="0"/>
              </a:spcBef>
              <a:spcAft>
                <a:spcPts val="0"/>
              </a:spcAft>
              <a:buClr>
                <a:srgbClr val="000066"/>
              </a:buClr>
              <a:buSzPts val="1800"/>
              <a:buFont typeface="Calibri"/>
              <a:buChar char="●"/>
            </a:pPr>
            <a:r>
              <a:rPr lang="en-GB" sz="1800">
                <a:solidFill>
                  <a:srgbClr val="000066"/>
                </a:solidFill>
                <a:latin typeface="Calibri"/>
                <a:ea typeface="Calibri"/>
                <a:cs typeface="Calibri"/>
                <a:sym typeface="Calibri"/>
              </a:rPr>
              <a:t>Identify which group of representations are functions and which are relations </a:t>
            </a:r>
            <a:r>
              <a:rPr lang="en-GB" sz="1800">
                <a:solidFill>
                  <a:srgbClr val="12436F"/>
                </a:solidFill>
                <a:latin typeface="Calibri"/>
                <a:ea typeface="Calibri"/>
                <a:cs typeface="Calibri"/>
                <a:sym typeface="Calibri"/>
              </a:rPr>
              <a:t>only. </a:t>
            </a:r>
            <a:r>
              <a:rPr lang="en-GB" sz="1800">
                <a:solidFill>
                  <a:srgbClr val="000066"/>
                </a:solidFill>
                <a:latin typeface="Calibri"/>
                <a:ea typeface="Calibri"/>
                <a:cs typeface="Calibri"/>
                <a:sym typeface="Calibri"/>
              </a:rPr>
              <a:t>Explain your reasoning. </a:t>
            </a:r>
            <a:endParaRPr sz="1500">
              <a:solidFill>
                <a:srgbClr val="12436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22"/>
        <p:cNvGrpSpPr/>
        <p:nvPr/>
      </p:nvGrpSpPr>
      <p:grpSpPr>
        <a:xfrm>
          <a:off x="0" y="0"/>
          <a:ext cx="0" cy="0"/>
          <a:chOff x="0" y="0"/>
          <a:chExt cx="0" cy="0"/>
        </a:xfrm>
      </p:grpSpPr>
      <p:sp>
        <p:nvSpPr>
          <p:cNvPr id="5123" name="Google Shape;5123;p62"/>
          <p:cNvSpPr txBox="1">
            <a:spLocks noGrp="1"/>
          </p:cNvSpPr>
          <p:nvPr>
            <p:ph type="title"/>
          </p:nvPr>
        </p:nvSpPr>
        <p:spPr>
          <a:xfrm>
            <a:off x="236575" y="299412"/>
            <a:ext cx="39423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Solutions</a:t>
            </a:r>
            <a:endParaRPr sz="2400"/>
          </a:p>
        </p:txBody>
      </p:sp>
      <p:sp>
        <p:nvSpPr>
          <p:cNvPr id="5124" name="Google Shape;5124;p62"/>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6</a:t>
            </a:fld>
            <a:endParaRPr/>
          </a:p>
        </p:txBody>
      </p:sp>
      <p:pic>
        <p:nvPicPr>
          <p:cNvPr id="5125" name="Google Shape;5125;p62">
            <a:hlinkClick r:id="rId3" action="ppaction://hlinksldjump"/>
          </p:cNvPr>
          <p:cNvPicPr preferRelativeResize="0"/>
          <p:nvPr/>
        </p:nvPicPr>
        <p:blipFill rotWithShape="1">
          <a:blip r:embed="rId4">
            <a:alphaModFix/>
          </a:blip>
          <a:srcRect l="2790" t="12631" r="-2789" b="12624"/>
          <a:stretch/>
        </p:blipFill>
        <p:spPr>
          <a:xfrm>
            <a:off x="4433050" y="3719607"/>
            <a:ext cx="2676525" cy="773293"/>
          </a:xfrm>
          <a:prstGeom prst="rect">
            <a:avLst/>
          </a:prstGeom>
          <a:noFill/>
          <a:ln>
            <a:noFill/>
          </a:ln>
        </p:spPr>
      </p:pic>
      <p:pic>
        <p:nvPicPr>
          <p:cNvPr id="5126" name="Google Shape;5126;p62">
            <a:hlinkClick r:id="rId5" action="ppaction://hlinksldjump"/>
          </p:cNvPr>
          <p:cNvPicPr preferRelativeResize="0"/>
          <p:nvPr/>
        </p:nvPicPr>
        <p:blipFill>
          <a:blip r:embed="rId6">
            <a:alphaModFix/>
          </a:blip>
          <a:stretch>
            <a:fillRect/>
          </a:stretch>
        </p:blipFill>
        <p:spPr>
          <a:xfrm>
            <a:off x="4359626" y="802526"/>
            <a:ext cx="4321839" cy="1003850"/>
          </a:xfrm>
          <a:prstGeom prst="rect">
            <a:avLst/>
          </a:prstGeom>
          <a:noFill/>
          <a:ln>
            <a:noFill/>
          </a:ln>
        </p:spPr>
      </p:pic>
      <p:pic>
        <p:nvPicPr>
          <p:cNvPr id="5127" name="Google Shape;5127;p62">
            <a:hlinkClick r:id="rId7" action="ppaction://hlinksldjump"/>
          </p:cNvPr>
          <p:cNvPicPr preferRelativeResize="0"/>
          <p:nvPr/>
        </p:nvPicPr>
        <p:blipFill>
          <a:blip r:embed="rId8">
            <a:alphaModFix/>
          </a:blip>
          <a:stretch>
            <a:fillRect/>
          </a:stretch>
        </p:blipFill>
        <p:spPr>
          <a:xfrm>
            <a:off x="4423000" y="2586888"/>
            <a:ext cx="3848100" cy="923925"/>
          </a:xfrm>
          <a:prstGeom prst="rect">
            <a:avLst/>
          </a:prstGeom>
          <a:noFill/>
          <a:ln>
            <a:noFill/>
          </a:ln>
        </p:spPr>
      </p:pic>
      <p:pic>
        <p:nvPicPr>
          <p:cNvPr id="5128" name="Google Shape;5128;p62">
            <a:hlinkClick r:id="rId9" action="ppaction://hlinksldjump"/>
          </p:cNvPr>
          <p:cNvPicPr preferRelativeResize="0"/>
          <p:nvPr/>
        </p:nvPicPr>
        <p:blipFill>
          <a:blip r:embed="rId10">
            <a:alphaModFix/>
          </a:blip>
          <a:stretch>
            <a:fillRect/>
          </a:stretch>
        </p:blipFill>
        <p:spPr>
          <a:xfrm>
            <a:off x="4433050" y="1880400"/>
            <a:ext cx="3848100" cy="560298"/>
          </a:xfrm>
          <a:prstGeom prst="rect">
            <a:avLst/>
          </a:prstGeom>
          <a:noFill/>
          <a:ln>
            <a:noFill/>
          </a:ln>
        </p:spPr>
      </p:pic>
      <p:pic>
        <p:nvPicPr>
          <p:cNvPr id="5129" name="Google Shape;5129;p62">
            <a:hlinkClick r:id="rId11" action="ppaction://hlinksldjump"/>
          </p:cNvPr>
          <p:cNvPicPr preferRelativeResize="0"/>
          <p:nvPr/>
        </p:nvPicPr>
        <p:blipFill>
          <a:blip r:embed="rId12">
            <a:alphaModFix/>
          </a:blip>
          <a:stretch>
            <a:fillRect/>
          </a:stretch>
        </p:blipFill>
        <p:spPr>
          <a:xfrm>
            <a:off x="401050" y="4072237"/>
            <a:ext cx="3022814" cy="590550"/>
          </a:xfrm>
          <a:prstGeom prst="rect">
            <a:avLst/>
          </a:prstGeom>
          <a:noFill/>
          <a:ln>
            <a:noFill/>
          </a:ln>
        </p:spPr>
      </p:pic>
      <p:pic>
        <p:nvPicPr>
          <p:cNvPr id="5130" name="Google Shape;5130;p62">
            <a:hlinkClick r:id="rId13" action="ppaction://hlinksldjump"/>
          </p:cNvPr>
          <p:cNvPicPr preferRelativeResize="0"/>
          <p:nvPr/>
        </p:nvPicPr>
        <p:blipFill rotWithShape="1">
          <a:blip r:embed="rId14">
            <a:alphaModFix/>
          </a:blip>
          <a:srcRect r="6629" b="14214"/>
          <a:stretch/>
        </p:blipFill>
        <p:spPr>
          <a:xfrm>
            <a:off x="490738" y="3194425"/>
            <a:ext cx="2556994" cy="773300"/>
          </a:xfrm>
          <a:prstGeom prst="rect">
            <a:avLst/>
          </a:prstGeom>
          <a:noFill/>
          <a:ln>
            <a:noFill/>
          </a:ln>
        </p:spPr>
      </p:pic>
      <p:pic>
        <p:nvPicPr>
          <p:cNvPr id="5131" name="Google Shape;5131;p62">
            <a:hlinkClick r:id="rId15" action="ppaction://hlinksldjump"/>
          </p:cNvPr>
          <p:cNvPicPr preferRelativeResize="0"/>
          <p:nvPr/>
        </p:nvPicPr>
        <p:blipFill>
          <a:blip r:embed="rId16">
            <a:alphaModFix/>
          </a:blip>
          <a:stretch>
            <a:fillRect/>
          </a:stretch>
        </p:blipFill>
        <p:spPr>
          <a:xfrm>
            <a:off x="490752" y="2497200"/>
            <a:ext cx="3636572" cy="594900"/>
          </a:xfrm>
          <a:prstGeom prst="rect">
            <a:avLst/>
          </a:prstGeom>
          <a:noFill/>
          <a:ln>
            <a:noFill/>
          </a:ln>
        </p:spPr>
      </p:pic>
      <p:pic>
        <p:nvPicPr>
          <p:cNvPr id="5132" name="Google Shape;5132;p62">
            <a:hlinkClick r:id="rId17" action="ppaction://hlinksldjump"/>
          </p:cNvPr>
          <p:cNvPicPr preferRelativeResize="0"/>
          <p:nvPr/>
        </p:nvPicPr>
        <p:blipFill>
          <a:blip r:embed="rId18">
            <a:alphaModFix/>
          </a:blip>
          <a:stretch>
            <a:fillRect/>
          </a:stretch>
        </p:blipFill>
        <p:spPr>
          <a:xfrm>
            <a:off x="490750" y="1707202"/>
            <a:ext cx="3548543" cy="594900"/>
          </a:xfrm>
          <a:prstGeom prst="rect">
            <a:avLst/>
          </a:prstGeom>
          <a:noFill/>
          <a:ln>
            <a:noFill/>
          </a:ln>
        </p:spPr>
      </p:pic>
      <p:pic>
        <p:nvPicPr>
          <p:cNvPr id="5133" name="Google Shape;5133;p62">
            <a:hlinkClick r:id="rId19" action="ppaction://hlinksldjump"/>
          </p:cNvPr>
          <p:cNvPicPr preferRelativeResize="0"/>
          <p:nvPr/>
        </p:nvPicPr>
        <p:blipFill rotWithShape="1">
          <a:blip r:embed="rId20">
            <a:alphaModFix/>
          </a:blip>
          <a:srcRect r="10225" b="21685"/>
          <a:stretch/>
        </p:blipFill>
        <p:spPr>
          <a:xfrm>
            <a:off x="490750" y="917800"/>
            <a:ext cx="2676525" cy="686248"/>
          </a:xfrm>
          <a:prstGeom prst="rect">
            <a:avLst/>
          </a:prstGeom>
          <a:noFill/>
          <a:ln>
            <a:noFill/>
          </a:ln>
        </p:spPr>
      </p:pic>
    </p:spTree>
    <p:extLst>
      <p:ext uri="{BB962C8B-B14F-4D97-AF65-F5344CB8AC3E}">
        <p14:creationId xmlns:p14="http://schemas.microsoft.com/office/powerpoint/2010/main" val="3714423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5137"/>
        <p:cNvGrpSpPr/>
        <p:nvPr/>
      </p:nvGrpSpPr>
      <p:grpSpPr>
        <a:xfrm>
          <a:off x="0" y="0"/>
          <a:ext cx="0" cy="0"/>
          <a:chOff x="0" y="0"/>
          <a:chExt cx="0" cy="0"/>
        </a:xfrm>
      </p:grpSpPr>
      <p:sp>
        <p:nvSpPr>
          <p:cNvPr id="5138" name="Google Shape;5138;p63"/>
          <p:cNvSpPr txBox="1">
            <a:spLocks noGrp="1"/>
          </p:cNvSpPr>
          <p:nvPr>
            <p:ph type="title"/>
          </p:nvPr>
        </p:nvSpPr>
        <p:spPr>
          <a:xfrm>
            <a:off x="386100" y="866650"/>
            <a:ext cx="5398500" cy="4014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Task 1.2 Solutions - Functions  </a:t>
            </a:r>
            <a:endParaRPr sz="2400"/>
          </a:p>
        </p:txBody>
      </p:sp>
      <p:sp>
        <p:nvSpPr>
          <p:cNvPr id="5139" name="Google Shape;5139;p63"/>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7</a:t>
            </a:fld>
            <a:endParaRPr/>
          </a:p>
        </p:txBody>
      </p:sp>
      <p:pic>
        <p:nvPicPr>
          <p:cNvPr id="5140" name="Google Shape;5140;p63"/>
          <p:cNvPicPr preferRelativeResize="0"/>
          <p:nvPr/>
        </p:nvPicPr>
        <p:blipFill>
          <a:blip r:embed="rId3">
            <a:alphaModFix/>
          </a:blip>
          <a:stretch>
            <a:fillRect/>
          </a:stretch>
        </p:blipFill>
        <p:spPr>
          <a:xfrm>
            <a:off x="788325" y="1433100"/>
            <a:ext cx="3382075" cy="3188825"/>
          </a:xfrm>
          <a:prstGeom prst="rect">
            <a:avLst/>
          </a:prstGeom>
          <a:noFill/>
          <a:ln>
            <a:noFill/>
          </a:ln>
        </p:spPr>
      </p:pic>
      <p:pic>
        <p:nvPicPr>
          <p:cNvPr id="5141" name="Google Shape;5141;p63">
            <a:hlinkClick r:id="rId4" action="ppaction://hlinksldjump"/>
          </p:cNvPr>
          <p:cNvPicPr preferRelativeResize="0"/>
          <p:nvPr/>
        </p:nvPicPr>
        <p:blipFill rotWithShape="1">
          <a:blip r:embed="rId5">
            <a:alphaModFix/>
          </a:blip>
          <a:srcRect r="10225" b="21685"/>
          <a:stretch/>
        </p:blipFill>
        <p:spPr>
          <a:xfrm>
            <a:off x="4900975" y="866650"/>
            <a:ext cx="3382075" cy="867150"/>
          </a:xfrm>
          <a:prstGeom prst="rect">
            <a:avLst/>
          </a:prstGeom>
          <a:noFill/>
          <a:ln>
            <a:noFill/>
          </a:ln>
        </p:spPr>
      </p:pic>
      <p:pic>
        <p:nvPicPr>
          <p:cNvPr id="5142" name="Google Shape;5142;p63"/>
          <p:cNvPicPr preferRelativeResize="0"/>
          <p:nvPr/>
        </p:nvPicPr>
        <p:blipFill>
          <a:blip r:embed="rId6">
            <a:alphaModFix/>
          </a:blip>
          <a:stretch>
            <a:fillRect/>
          </a:stretch>
        </p:blipFill>
        <p:spPr>
          <a:xfrm>
            <a:off x="5177714" y="1854600"/>
            <a:ext cx="2828588" cy="2579325"/>
          </a:xfrm>
          <a:prstGeom prst="rect">
            <a:avLst/>
          </a:prstGeom>
          <a:noFill/>
          <a:ln>
            <a:noFill/>
          </a:ln>
        </p:spPr>
      </p:pic>
    </p:spTree>
    <p:extLst>
      <p:ext uri="{BB962C8B-B14F-4D97-AF65-F5344CB8AC3E}">
        <p14:creationId xmlns:p14="http://schemas.microsoft.com/office/powerpoint/2010/main" val="3861433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5146"/>
        <p:cNvGrpSpPr/>
        <p:nvPr/>
      </p:nvGrpSpPr>
      <p:grpSpPr>
        <a:xfrm>
          <a:off x="0" y="0"/>
          <a:ext cx="0" cy="0"/>
          <a:chOff x="0" y="0"/>
          <a:chExt cx="0" cy="0"/>
        </a:xfrm>
      </p:grpSpPr>
      <p:sp>
        <p:nvSpPr>
          <p:cNvPr id="5147" name="Google Shape;5147;p64"/>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8</a:t>
            </a:fld>
            <a:endParaRPr/>
          </a:p>
        </p:txBody>
      </p:sp>
      <p:pic>
        <p:nvPicPr>
          <p:cNvPr id="5148" name="Google Shape;5148;p64">
            <a:hlinkClick r:id="rId3" action="ppaction://hlinksldjump"/>
          </p:cNvPr>
          <p:cNvPicPr preferRelativeResize="0"/>
          <p:nvPr/>
        </p:nvPicPr>
        <p:blipFill>
          <a:blip r:embed="rId4">
            <a:alphaModFix/>
          </a:blip>
          <a:stretch>
            <a:fillRect/>
          </a:stretch>
        </p:blipFill>
        <p:spPr>
          <a:xfrm>
            <a:off x="585375" y="961200"/>
            <a:ext cx="3277397" cy="3221850"/>
          </a:xfrm>
          <a:prstGeom prst="rect">
            <a:avLst/>
          </a:prstGeom>
          <a:noFill/>
          <a:ln>
            <a:noFill/>
          </a:ln>
        </p:spPr>
      </p:pic>
      <p:pic>
        <p:nvPicPr>
          <p:cNvPr id="5149" name="Google Shape;5149;p64"/>
          <p:cNvPicPr preferRelativeResize="0"/>
          <p:nvPr/>
        </p:nvPicPr>
        <p:blipFill>
          <a:blip r:embed="rId5">
            <a:alphaModFix/>
          </a:blip>
          <a:stretch>
            <a:fillRect/>
          </a:stretch>
        </p:blipFill>
        <p:spPr>
          <a:xfrm>
            <a:off x="4606725" y="1615700"/>
            <a:ext cx="2975825" cy="2810500"/>
          </a:xfrm>
          <a:prstGeom prst="rect">
            <a:avLst/>
          </a:prstGeom>
          <a:noFill/>
          <a:ln>
            <a:noFill/>
          </a:ln>
        </p:spPr>
      </p:pic>
      <p:pic>
        <p:nvPicPr>
          <p:cNvPr id="5150" name="Google Shape;5150;p64">
            <a:hlinkClick r:id="rId6" action="ppaction://hlinksldjump"/>
          </p:cNvPr>
          <p:cNvPicPr preferRelativeResize="0"/>
          <p:nvPr/>
        </p:nvPicPr>
        <p:blipFill>
          <a:blip r:embed="rId7">
            <a:alphaModFix/>
          </a:blip>
          <a:stretch>
            <a:fillRect/>
          </a:stretch>
        </p:blipFill>
        <p:spPr>
          <a:xfrm>
            <a:off x="4239802" y="740275"/>
            <a:ext cx="4155600" cy="696675"/>
          </a:xfrm>
          <a:prstGeom prst="rect">
            <a:avLst/>
          </a:prstGeom>
          <a:noFill/>
          <a:ln>
            <a:noFill/>
          </a:ln>
        </p:spPr>
      </p:pic>
    </p:spTree>
    <p:extLst>
      <p:ext uri="{BB962C8B-B14F-4D97-AF65-F5344CB8AC3E}">
        <p14:creationId xmlns:p14="http://schemas.microsoft.com/office/powerpoint/2010/main" val="1890183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5154"/>
        <p:cNvGrpSpPr/>
        <p:nvPr/>
      </p:nvGrpSpPr>
      <p:grpSpPr>
        <a:xfrm>
          <a:off x="0" y="0"/>
          <a:ext cx="0" cy="0"/>
          <a:chOff x="0" y="0"/>
          <a:chExt cx="0" cy="0"/>
        </a:xfrm>
      </p:grpSpPr>
      <p:sp>
        <p:nvSpPr>
          <p:cNvPr id="5155" name="Google Shape;5155;p65"/>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9</a:t>
            </a:fld>
            <a:endParaRPr/>
          </a:p>
        </p:txBody>
      </p:sp>
      <p:pic>
        <p:nvPicPr>
          <p:cNvPr id="5156" name="Google Shape;5156;p65"/>
          <p:cNvPicPr preferRelativeResize="0"/>
          <p:nvPr/>
        </p:nvPicPr>
        <p:blipFill>
          <a:blip r:embed="rId3">
            <a:alphaModFix/>
          </a:blip>
          <a:stretch>
            <a:fillRect/>
          </a:stretch>
        </p:blipFill>
        <p:spPr>
          <a:xfrm>
            <a:off x="699850" y="967150"/>
            <a:ext cx="3533750" cy="3423325"/>
          </a:xfrm>
          <a:prstGeom prst="rect">
            <a:avLst/>
          </a:prstGeom>
          <a:noFill/>
          <a:ln>
            <a:noFill/>
          </a:ln>
        </p:spPr>
      </p:pic>
      <p:pic>
        <p:nvPicPr>
          <p:cNvPr id="5157" name="Google Shape;5157;p65">
            <a:hlinkClick r:id="rId4" action="ppaction://hlinksldjump"/>
          </p:cNvPr>
          <p:cNvPicPr preferRelativeResize="0"/>
          <p:nvPr/>
        </p:nvPicPr>
        <p:blipFill>
          <a:blip r:embed="rId5">
            <a:alphaModFix/>
          </a:blip>
          <a:stretch>
            <a:fillRect/>
          </a:stretch>
        </p:blipFill>
        <p:spPr>
          <a:xfrm>
            <a:off x="4439025" y="902400"/>
            <a:ext cx="4355150" cy="712450"/>
          </a:xfrm>
          <a:prstGeom prst="rect">
            <a:avLst/>
          </a:prstGeom>
          <a:noFill/>
          <a:ln>
            <a:noFill/>
          </a:ln>
        </p:spPr>
      </p:pic>
      <p:pic>
        <p:nvPicPr>
          <p:cNvPr id="5158" name="Google Shape;5158;p65"/>
          <p:cNvPicPr preferRelativeResize="0"/>
          <p:nvPr/>
        </p:nvPicPr>
        <p:blipFill>
          <a:blip r:embed="rId6">
            <a:alphaModFix/>
          </a:blip>
          <a:stretch>
            <a:fillRect/>
          </a:stretch>
        </p:blipFill>
        <p:spPr>
          <a:xfrm>
            <a:off x="5217335" y="1614851"/>
            <a:ext cx="2798528" cy="3351850"/>
          </a:xfrm>
          <a:prstGeom prst="rect">
            <a:avLst/>
          </a:prstGeom>
          <a:noFill/>
          <a:ln>
            <a:noFill/>
          </a:ln>
        </p:spPr>
      </p:pic>
    </p:spTree>
    <p:extLst>
      <p:ext uri="{BB962C8B-B14F-4D97-AF65-F5344CB8AC3E}">
        <p14:creationId xmlns:p14="http://schemas.microsoft.com/office/powerpoint/2010/main" val="996752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5162"/>
        <p:cNvGrpSpPr/>
        <p:nvPr/>
      </p:nvGrpSpPr>
      <p:grpSpPr>
        <a:xfrm>
          <a:off x="0" y="0"/>
          <a:ext cx="0" cy="0"/>
          <a:chOff x="0" y="0"/>
          <a:chExt cx="0" cy="0"/>
        </a:xfrm>
      </p:grpSpPr>
      <p:sp>
        <p:nvSpPr>
          <p:cNvPr id="5163" name="Google Shape;5163;p66"/>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10</a:t>
            </a:fld>
            <a:endParaRPr/>
          </a:p>
        </p:txBody>
      </p:sp>
      <p:pic>
        <p:nvPicPr>
          <p:cNvPr id="5164" name="Google Shape;5164;p66"/>
          <p:cNvPicPr preferRelativeResize="0"/>
          <p:nvPr/>
        </p:nvPicPr>
        <p:blipFill>
          <a:blip r:embed="rId3">
            <a:alphaModFix/>
          </a:blip>
          <a:stretch>
            <a:fillRect/>
          </a:stretch>
        </p:blipFill>
        <p:spPr>
          <a:xfrm>
            <a:off x="585375" y="1094525"/>
            <a:ext cx="3698775" cy="2884850"/>
          </a:xfrm>
          <a:prstGeom prst="rect">
            <a:avLst/>
          </a:prstGeom>
          <a:noFill/>
          <a:ln>
            <a:noFill/>
          </a:ln>
        </p:spPr>
      </p:pic>
      <p:pic>
        <p:nvPicPr>
          <p:cNvPr id="5165" name="Google Shape;5165;p66"/>
          <p:cNvPicPr preferRelativeResize="0"/>
          <p:nvPr/>
        </p:nvPicPr>
        <p:blipFill>
          <a:blip r:embed="rId4">
            <a:alphaModFix/>
          </a:blip>
          <a:stretch>
            <a:fillRect/>
          </a:stretch>
        </p:blipFill>
        <p:spPr>
          <a:xfrm>
            <a:off x="4697125" y="1579700"/>
            <a:ext cx="2688200" cy="2618500"/>
          </a:xfrm>
          <a:prstGeom prst="rect">
            <a:avLst/>
          </a:prstGeom>
          <a:noFill/>
          <a:ln>
            <a:noFill/>
          </a:ln>
        </p:spPr>
      </p:pic>
      <p:pic>
        <p:nvPicPr>
          <p:cNvPr id="5166" name="Google Shape;5166;p66">
            <a:hlinkClick r:id="rId5" action="ppaction://hlinksldjump"/>
          </p:cNvPr>
          <p:cNvPicPr preferRelativeResize="0"/>
          <p:nvPr/>
        </p:nvPicPr>
        <p:blipFill>
          <a:blip r:embed="rId6">
            <a:alphaModFix/>
          </a:blip>
          <a:stretch>
            <a:fillRect/>
          </a:stretch>
        </p:blipFill>
        <p:spPr>
          <a:xfrm>
            <a:off x="4752100" y="471976"/>
            <a:ext cx="3037025" cy="999675"/>
          </a:xfrm>
          <a:prstGeom prst="rect">
            <a:avLst/>
          </a:prstGeom>
          <a:noFill/>
          <a:ln>
            <a:noFill/>
          </a:ln>
        </p:spPr>
      </p:pic>
    </p:spTree>
    <p:extLst>
      <p:ext uri="{BB962C8B-B14F-4D97-AF65-F5344CB8AC3E}">
        <p14:creationId xmlns:p14="http://schemas.microsoft.com/office/powerpoint/2010/main" val="29121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5170"/>
        <p:cNvGrpSpPr/>
        <p:nvPr/>
      </p:nvGrpSpPr>
      <p:grpSpPr>
        <a:xfrm>
          <a:off x="0" y="0"/>
          <a:ext cx="0" cy="0"/>
          <a:chOff x="0" y="0"/>
          <a:chExt cx="0" cy="0"/>
        </a:xfrm>
      </p:grpSpPr>
      <p:sp>
        <p:nvSpPr>
          <p:cNvPr id="5171" name="Google Shape;5171;p67"/>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11</a:t>
            </a:fld>
            <a:endParaRPr/>
          </a:p>
        </p:txBody>
      </p:sp>
      <p:pic>
        <p:nvPicPr>
          <p:cNvPr id="5172" name="Google Shape;5172;p67"/>
          <p:cNvPicPr preferRelativeResize="0"/>
          <p:nvPr/>
        </p:nvPicPr>
        <p:blipFill>
          <a:blip r:embed="rId3">
            <a:alphaModFix/>
          </a:blip>
          <a:stretch>
            <a:fillRect/>
          </a:stretch>
        </p:blipFill>
        <p:spPr>
          <a:xfrm>
            <a:off x="585375" y="970563"/>
            <a:ext cx="3488675" cy="3202375"/>
          </a:xfrm>
          <a:prstGeom prst="rect">
            <a:avLst/>
          </a:prstGeom>
          <a:noFill/>
          <a:ln>
            <a:noFill/>
          </a:ln>
        </p:spPr>
      </p:pic>
      <p:pic>
        <p:nvPicPr>
          <p:cNvPr id="5173" name="Google Shape;5173;p67"/>
          <p:cNvPicPr preferRelativeResize="0"/>
          <p:nvPr/>
        </p:nvPicPr>
        <p:blipFill>
          <a:blip r:embed="rId4">
            <a:alphaModFix/>
          </a:blip>
          <a:stretch>
            <a:fillRect/>
          </a:stretch>
        </p:blipFill>
        <p:spPr>
          <a:xfrm>
            <a:off x="4788662" y="1683624"/>
            <a:ext cx="2962300" cy="2593330"/>
          </a:xfrm>
          <a:prstGeom prst="rect">
            <a:avLst/>
          </a:prstGeom>
          <a:noFill/>
          <a:ln>
            <a:noFill/>
          </a:ln>
        </p:spPr>
      </p:pic>
      <p:pic>
        <p:nvPicPr>
          <p:cNvPr id="5174" name="Google Shape;5174;p67">
            <a:hlinkClick r:id="rId5" action="ppaction://hlinksldjump"/>
          </p:cNvPr>
          <p:cNvPicPr preferRelativeResize="0"/>
          <p:nvPr/>
        </p:nvPicPr>
        <p:blipFill>
          <a:blip r:embed="rId6">
            <a:alphaModFix/>
          </a:blip>
          <a:stretch>
            <a:fillRect/>
          </a:stretch>
        </p:blipFill>
        <p:spPr>
          <a:xfrm>
            <a:off x="4432050" y="795575"/>
            <a:ext cx="3558000" cy="695100"/>
          </a:xfrm>
          <a:prstGeom prst="rect">
            <a:avLst/>
          </a:prstGeom>
          <a:noFill/>
          <a:ln>
            <a:noFill/>
          </a:ln>
        </p:spPr>
      </p:pic>
    </p:spTree>
    <p:extLst>
      <p:ext uri="{BB962C8B-B14F-4D97-AF65-F5344CB8AC3E}">
        <p14:creationId xmlns:p14="http://schemas.microsoft.com/office/powerpoint/2010/main" val="2214560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5178"/>
        <p:cNvGrpSpPr/>
        <p:nvPr/>
      </p:nvGrpSpPr>
      <p:grpSpPr>
        <a:xfrm>
          <a:off x="0" y="0"/>
          <a:ext cx="0" cy="0"/>
          <a:chOff x="0" y="0"/>
          <a:chExt cx="0" cy="0"/>
        </a:xfrm>
      </p:grpSpPr>
      <p:sp>
        <p:nvSpPr>
          <p:cNvPr id="5179" name="Google Shape;5179;p68"/>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12</a:t>
            </a:fld>
            <a:endParaRPr/>
          </a:p>
        </p:txBody>
      </p:sp>
      <p:pic>
        <p:nvPicPr>
          <p:cNvPr id="5180" name="Google Shape;5180;p68"/>
          <p:cNvPicPr preferRelativeResize="0"/>
          <p:nvPr/>
        </p:nvPicPr>
        <p:blipFill>
          <a:blip r:embed="rId3">
            <a:alphaModFix/>
          </a:blip>
          <a:stretch>
            <a:fillRect/>
          </a:stretch>
        </p:blipFill>
        <p:spPr>
          <a:xfrm>
            <a:off x="661951" y="802863"/>
            <a:ext cx="3637425" cy="3537775"/>
          </a:xfrm>
          <a:prstGeom prst="rect">
            <a:avLst/>
          </a:prstGeom>
          <a:noFill/>
          <a:ln>
            <a:noFill/>
          </a:ln>
        </p:spPr>
      </p:pic>
      <p:pic>
        <p:nvPicPr>
          <p:cNvPr id="5181" name="Google Shape;5181;p68">
            <a:hlinkClick r:id="rId4" action="ppaction://hlinksldjump"/>
          </p:cNvPr>
          <p:cNvPicPr preferRelativeResize="0"/>
          <p:nvPr/>
        </p:nvPicPr>
        <p:blipFill>
          <a:blip r:embed="rId5">
            <a:alphaModFix/>
          </a:blip>
          <a:stretch>
            <a:fillRect/>
          </a:stretch>
        </p:blipFill>
        <p:spPr>
          <a:xfrm>
            <a:off x="4571413" y="802863"/>
            <a:ext cx="3895725" cy="904875"/>
          </a:xfrm>
          <a:prstGeom prst="rect">
            <a:avLst/>
          </a:prstGeom>
          <a:noFill/>
          <a:ln>
            <a:noFill/>
          </a:ln>
        </p:spPr>
      </p:pic>
      <p:pic>
        <p:nvPicPr>
          <p:cNvPr id="5182" name="Google Shape;5182;p68"/>
          <p:cNvPicPr preferRelativeResize="0"/>
          <p:nvPr/>
        </p:nvPicPr>
        <p:blipFill>
          <a:blip r:embed="rId6">
            <a:alphaModFix/>
          </a:blip>
          <a:stretch>
            <a:fillRect/>
          </a:stretch>
        </p:blipFill>
        <p:spPr>
          <a:xfrm>
            <a:off x="5065564" y="1707752"/>
            <a:ext cx="2907450" cy="2622200"/>
          </a:xfrm>
          <a:prstGeom prst="rect">
            <a:avLst/>
          </a:prstGeom>
          <a:noFill/>
          <a:ln>
            <a:noFill/>
          </a:ln>
        </p:spPr>
      </p:pic>
    </p:spTree>
    <p:extLst>
      <p:ext uri="{BB962C8B-B14F-4D97-AF65-F5344CB8AC3E}">
        <p14:creationId xmlns:p14="http://schemas.microsoft.com/office/powerpoint/2010/main" val="820962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5186"/>
        <p:cNvGrpSpPr/>
        <p:nvPr/>
      </p:nvGrpSpPr>
      <p:grpSpPr>
        <a:xfrm>
          <a:off x="0" y="0"/>
          <a:ext cx="0" cy="0"/>
          <a:chOff x="0" y="0"/>
          <a:chExt cx="0" cy="0"/>
        </a:xfrm>
      </p:grpSpPr>
      <p:sp>
        <p:nvSpPr>
          <p:cNvPr id="5187" name="Google Shape;5187;p69"/>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13</a:t>
            </a:fld>
            <a:endParaRPr/>
          </a:p>
        </p:txBody>
      </p:sp>
      <p:pic>
        <p:nvPicPr>
          <p:cNvPr id="5188" name="Google Shape;5188;p69"/>
          <p:cNvPicPr preferRelativeResize="0"/>
          <p:nvPr/>
        </p:nvPicPr>
        <p:blipFill>
          <a:blip r:embed="rId3">
            <a:alphaModFix/>
          </a:blip>
          <a:stretch>
            <a:fillRect/>
          </a:stretch>
        </p:blipFill>
        <p:spPr>
          <a:xfrm>
            <a:off x="202650" y="986850"/>
            <a:ext cx="4707800" cy="3169825"/>
          </a:xfrm>
          <a:prstGeom prst="rect">
            <a:avLst/>
          </a:prstGeom>
          <a:noFill/>
          <a:ln>
            <a:noFill/>
          </a:ln>
        </p:spPr>
      </p:pic>
      <p:pic>
        <p:nvPicPr>
          <p:cNvPr id="5189" name="Google Shape;5189;p69"/>
          <p:cNvPicPr preferRelativeResize="0"/>
          <p:nvPr/>
        </p:nvPicPr>
        <p:blipFill>
          <a:blip r:embed="rId4">
            <a:alphaModFix/>
          </a:blip>
          <a:stretch>
            <a:fillRect/>
          </a:stretch>
        </p:blipFill>
        <p:spPr>
          <a:xfrm>
            <a:off x="5425200" y="1547925"/>
            <a:ext cx="2831000" cy="2820743"/>
          </a:xfrm>
          <a:prstGeom prst="rect">
            <a:avLst/>
          </a:prstGeom>
          <a:noFill/>
          <a:ln>
            <a:noFill/>
          </a:ln>
        </p:spPr>
      </p:pic>
      <p:pic>
        <p:nvPicPr>
          <p:cNvPr id="5190" name="Google Shape;5190;p69">
            <a:hlinkClick r:id="rId5" action="ppaction://hlinksldjump"/>
          </p:cNvPr>
          <p:cNvPicPr preferRelativeResize="0"/>
          <p:nvPr/>
        </p:nvPicPr>
        <p:blipFill>
          <a:blip r:embed="rId6">
            <a:alphaModFix/>
          </a:blip>
          <a:stretch>
            <a:fillRect/>
          </a:stretch>
        </p:blipFill>
        <p:spPr>
          <a:xfrm>
            <a:off x="5023950" y="832625"/>
            <a:ext cx="3873700" cy="564025"/>
          </a:xfrm>
          <a:prstGeom prst="rect">
            <a:avLst/>
          </a:prstGeom>
          <a:noFill/>
          <a:ln>
            <a:noFill/>
          </a:ln>
        </p:spPr>
      </p:pic>
    </p:spTree>
    <p:extLst>
      <p:ext uri="{BB962C8B-B14F-4D97-AF65-F5344CB8AC3E}">
        <p14:creationId xmlns:p14="http://schemas.microsoft.com/office/powerpoint/2010/main" val="1827293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5194"/>
        <p:cNvGrpSpPr/>
        <p:nvPr/>
      </p:nvGrpSpPr>
      <p:grpSpPr>
        <a:xfrm>
          <a:off x="0" y="0"/>
          <a:ext cx="0" cy="0"/>
          <a:chOff x="0" y="0"/>
          <a:chExt cx="0" cy="0"/>
        </a:xfrm>
      </p:grpSpPr>
      <p:sp>
        <p:nvSpPr>
          <p:cNvPr id="5195" name="Google Shape;5195;p70"/>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14</a:t>
            </a:fld>
            <a:endParaRPr/>
          </a:p>
        </p:txBody>
      </p:sp>
      <p:pic>
        <p:nvPicPr>
          <p:cNvPr id="5196" name="Google Shape;5196;p70"/>
          <p:cNvPicPr preferRelativeResize="0"/>
          <p:nvPr/>
        </p:nvPicPr>
        <p:blipFill>
          <a:blip r:embed="rId3">
            <a:alphaModFix/>
          </a:blip>
          <a:stretch>
            <a:fillRect/>
          </a:stretch>
        </p:blipFill>
        <p:spPr>
          <a:xfrm>
            <a:off x="485675" y="989750"/>
            <a:ext cx="3681775" cy="3396200"/>
          </a:xfrm>
          <a:prstGeom prst="rect">
            <a:avLst/>
          </a:prstGeom>
          <a:noFill/>
          <a:ln>
            <a:noFill/>
          </a:ln>
        </p:spPr>
      </p:pic>
      <p:pic>
        <p:nvPicPr>
          <p:cNvPr id="5197" name="Google Shape;5197;p70"/>
          <p:cNvPicPr preferRelativeResize="0"/>
          <p:nvPr/>
        </p:nvPicPr>
        <p:blipFill>
          <a:blip r:embed="rId4">
            <a:alphaModFix/>
          </a:blip>
          <a:stretch>
            <a:fillRect/>
          </a:stretch>
        </p:blipFill>
        <p:spPr>
          <a:xfrm>
            <a:off x="5127025" y="1993600"/>
            <a:ext cx="2766825" cy="2630054"/>
          </a:xfrm>
          <a:prstGeom prst="rect">
            <a:avLst/>
          </a:prstGeom>
          <a:noFill/>
          <a:ln>
            <a:noFill/>
          </a:ln>
        </p:spPr>
      </p:pic>
      <p:pic>
        <p:nvPicPr>
          <p:cNvPr id="5198" name="Google Shape;5198;p70">
            <a:hlinkClick r:id="rId5" action="ppaction://hlinksldjump"/>
          </p:cNvPr>
          <p:cNvPicPr preferRelativeResize="0"/>
          <p:nvPr/>
        </p:nvPicPr>
        <p:blipFill>
          <a:blip r:embed="rId6">
            <a:alphaModFix/>
          </a:blip>
          <a:stretch>
            <a:fillRect/>
          </a:stretch>
        </p:blipFill>
        <p:spPr>
          <a:xfrm>
            <a:off x="4731850" y="904475"/>
            <a:ext cx="3448375" cy="827950"/>
          </a:xfrm>
          <a:prstGeom prst="rect">
            <a:avLst/>
          </a:prstGeom>
          <a:noFill/>
          <a:ln>
            <a:noFill/>
          </a:ln>
        </p:spPr>
      </p:pic>
    </p:spTree>
    <p:extLst>
      <p:ext uri="{BB962C8B-B14F-4D97-AF65-F5344CB8AC3E}">
        <p14:creationId xmlns:p14="http://schemas.microsoft.com/office/powerpoint/2010/main" val="267249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5202"/>
        <p:cNvGrpSpPr/>
        <p:nvPr/>
      </p:nvGrpSpPr>
      <p:grpSpPr>
        <a:xfrm>
          <a:off x="0" y="0"/>
          <a:ext cx="0" cy="0"/>
          <a:chOff x="0" y="0"/>
          <a:chExt cx="0" cy="0"/>
        </a:xfrm>
      </p:grpSpPr>
      <p:sp>
        <p:nvSpPr>
          <p:cNvPr id="5203" name="Google Shape;5203;p71"/>
          <p:cNvSpPr txBox="1">
            <a:spLocks noGrp="1"/>
          </p:cNvSpPr>
          <p:nvPr>
            <p:ph type="title"/>
          </p:nvPr>
        </p:nvSpPr>
        <p:spPr>
          <a:xfrm>
            <a:off x="386100" y="314350"/>
            <a:ext cx="49710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Task 1.2 Solutions - Relations</a:t>
            </a:r>
            <a:endParaRPr sz="2400"/>
          </a:p>
        </p:txBody>
      </p:sp>
      <p:sp>
        <p:nvSpPr>
          <p:cNvPr id="5204" name="Google Shape;5204;p71"/>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15</a:t>
            </a:fld>
            <a:endParaRPr/>
          </a:p>
        </p:txBody>
      </p:sp>
      <p:pic>
        <p:nvPicPr>
          <p:cNvPr id="5205" name="Google Shape;5205;p71"/>
          <p:cNvPicPr preferRelativeResize="0"/>
          <p:nvPr/>
        </p:nvPicPr>
        <p:blipFill>
          <a:blip r:embed="rId3">
            <a:alphaModFix/>
          </a:blip>
          <a:stretch>
            <a:fillRect/>
          </a:stretch>
        </p:blipFill>
        <p:spPr>
          <a:xfrm>
            <a:off x="386100" y="1091163"/>
            <a:ext cx="3581250" cy="3494200"/>
          </a:xfrm>
          <a:prstGeom prst="rect">
            <a:avLst/>
          </a:prstGeom>
          <a:noFill/>
          <a:ln>
            <a:noFill/>
          </a:ln>
        </p:spPr>
      </p:pic>
      <p:pic>
        <p:nvPicPr>
          <p:cNvPr id="5206" name="Google Shape;5206;p71">
            <a:hlinkClick r:id="rId4" action="ppaction://hlinksldjump"/>
          </p:cNvPr>
          <p:cNvPicPr preferRelativeResize="0"/>
          <p:nvPr/>
        </p:nvPicPr>
        <p:blipFill>
          <a:blip r:embed="rId5">
            <a:alphaModFix/>
          </a:blip>
          <a:stretch>
            <a:fillRect/>
          </a:stretch>
        </p:blipFill>
        <p:spPr>
          <a:xfrm>
            <a:off x="4339050" y="650075"/>
            <a:ext cx="3136975" cy="1212600"/>
          </a:xfrm>
          <a:prstGeom prst="rect">
            <a:avLst/>
          </a:prstGeom>
          <a:noFill/>
          <a:ln>
            <a:noFill/>
          </a:ln>
        </p:spPr>
      </p:pic>
      <p:pic>
        <p:nvPicPr>
          <p:cNvPr id="5207" name="Google Shape;5207;p71"/>
          <p:cNvPicPr preferRelativeResize="0"/>
          <p:nvPr/>
        </p:nvPicPr>
        <p:blipFill rotWithShape="1">
          <a:blip r:embed="rId6">
            <a:alphaModFix/>
          </a:blip>
          <a:srcRect t="4726" r="6559" b="3681"/>
          <a:stretch/>
        </p:blipFill>
        <p:spPr>
          <a:xfrm>
            <a:off x="4339050" y="1774325"/>
            <a:ext cx="3136975" cy="2910650"/>
          </a:xfrm>
          <a:prstGeom prst="rect">
            <a:avLst/>
          </a:prstGeom>
          <a:noFill/>
          <a:ln>
            <a:noFill/>
          </a:ln>
        </p:spPr>
      </p:pic>
    </p:spTree>
    <p:extLst>
      <p:ext uri="{BB962C8B-B14F-4D97-AF65-F5344CB8AC3E}">
        <p14:creationId xmlns:p14="http://schemas.microsoft.com/office/powerpoint/2010/main" val="743683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11"/>
        <p:cNvGrpSpPr/>
        <p:nvPr/>
      </p:nvGrpSpPr>
      <p:grpSpPr>
        <a:xfrm>
          <a:off x="0" y="0"/>
          <a:ext cx="0" cy="0"/>
          <a:chOff x="0" y="0"/>
          <a:chExt cx="0" cy="0"/>
        </a:xfrm>
      </p:grpSpPr>
      <p:sp>
        <p:nvSpPr>
          <p:cNvPr id="5212" name="Google Shape;5212;p72"/>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16</a:t>
            </a:fld>
            <a:endParaRPr/>
          </a:p>
        </p:txBody>
      </p:sp>
      <p:sp>
        <p:nvSpPr>
          <p:cNvPr id="5213" name="Google Shape;5213;p72"/>
          <p:cNvSpPr txBox="1"/>
          <p:nvPr/>
        </p:nvSpPr>
        <p:spPr>
          <a:xfrm>
            <a:off x="538275" y="629550"/>
            <a:ext cx="69576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40875C"/>
                </a:solidFill>
                <a:latin typeface="Calibri"/>
                <a:ea typeface="Calibri"/>
                <a:cs typeface="Calibri"/>
                <a:sym typeface="Calibri"/>
              </a:rPr>
              <a:t>Discussion</a:t>
            </a:r>
            <a:endParaRPr sz="2400" b="1">
              <a:solidFill>
                <a:srgbClr val="40875C"/>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ctr" rtl="0">
              <a:spcBef>
                <a:spcPts val="0"/>
              </a:spcBef>
              <a:spcAft>
                <a:spcPts val="0"/>
              </a:spcAft>
              <a:buNone/>
            </a:pPr>
            <a:r>
              <a:rPr lang="en-GB" sz="1800">
                <a:solidFill>
                  <a:srgbClr val="000066"/>
                </a:solidFill>
                <a:latin typeface="Calibri"/>
                <a:ea typeface="Calibri"/>
                <a:cs typeface="Calibri"/>
                <a:sym typeface="Calibri"/>
              </a:rPr>
              <a:t>Why do we undo?</a:t>
            </a:r>
            <a:endParaRPr sz="1800">
              <a:solidFill>
                <a:srgbClr val="000066"/>
              </a:solidFill>
              <a:latin typeface="Calibri"/>
              <a:ea typeface="Calibri"/>
              <a:cs typeface="Calibri"/>
              <a:sym typeface="Calibri"/>
            </a:endParaRPr>
          </a:p>
          <a:p>
            <a:pPr marL="0" lvl="0" indent="0" algn="ctr" rtl="0">
              <a:spcBef>
                <a:spcPts val="0"/>
              </a:spcBef>
              <a:spcAft>
                <a:spcPts val="0"/>
              </a:spcAft>
              <a:buNone/>
            </a:pPr>
            <a:endParaRPr sz="1800">
              <a:solidFill>
                <a:srgbClr val="000066"/>
              </a:solidFill>
              <a:latin typeface="Calibri"/>
              <a:ea typeface="Calibri"/>
              <a:cs typeface="Calibri"/>
              <a:sym typeface="Calibri"/>
            </a:endParaRPr>
          </a:p>
          <a:p>
            <a:pPr marL="0" lvl="0" indent="0" algn="ctr" rtl="0">
              <a:spcBef>
                <a:spcPts val="0"/>
              </a:spcBef>
              <a:spcAft>
                <a:spcPts val="0"/>
              </a:spcAft>
              <a:buNone/>
            </a:pPr>
            <a:r>
              <a:rPr lang="en-GB" sz="1800">
                <a:solidFill>
                  <a:srgbClr val="000066"/>
                </a:solidFill>
                <a:latin typeface="Calibri"/>
                <a:ea typeface="Calibri"/>
                <a:cs typeface="Calibri"/>
                <a:sym typeface="Calibri"/>
              </a:rPr>
              <a:t>Why is it important for us to be able to go backwards?</a:t>
            </a:r>
            <a:endParaRPr sz="1800">
              <a:solidFill>
                <a:srgbClr val="000066"/>
              </a:solidFill>
              <a:latin typeface="Calibri"/>
              <a:ea typeface="Calibri"/>
              <a:cs typeface="Calibri"/>
              <a:sym typeface="Calibri"/>
            </a:endParaRPr>
          </a:p>
        </p:txBody>
      </p:sp>
      <p:pic>
        <p:nvPicPr>
          <p:cNvPr id="5214" name="Google Shape;5214;p72"/>
          <p:cNvPicPr preferRelativeResize="0"/>
          <p:nvPr/>
        </p:nvPicPr>
        <p:blipFill rotWithShape="1">
          <a:blip r:embed="rId3">
            <a:alphaModFix/>
          </a:blip>
          <a:srcRect l="12649" t="5447" r="20173" b="6408"/>
          <a:stretch/>
        </p:blipFill>
        <p:spPr>
          <a:xfrm>
            <a:off x="3584175" y="2440250"/>
            <a:ext cx="1509950" cy="19812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18"/>
        <p:cNvGrpSpPr/>
        <p:nvPr/>
      </p:nvGrpSpPr>
      <p:grpSpPr>
        <a:xfrm>
          <a:off x="0" y="0"/>
          <a:ext cx="0" cy="0"/>
          <a:chOff x="0" y="0"/>
          <a:chExt cx="0" cy="0"/>
        </a:xfrm>
      </p:grpSpPr>
      <p:sp>
        <p:nvSpPr>
          <p:cNvPr id="5219" name="Google Shape;5219;p73"/>
          <p:cNvSpPr txBox="1">
            <a:spLocks noGrp="1"/>
          </p:cNvSpPr>
          <p:nvPr>
            <p:ph type="title"/>
          </p:nvPr>
        </p:nvSpPr>
        <p:spPr>
          <a:xfrm>
            <a:off x="134150" y="261725"/>
            <a:ext cx="5298600" cy="327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Task 1.3 Functions and their inverses</a:t>
            </a:r>
            <a:endParaRPr/>
          </a:p>
        </p:txBody>
      </p:sp>
      <p:sp>
        <p:nvSpPr>
          <p:cNvPr id="5220" name="Google Shape;5220;p73"/>
          <p:cNvSpPr txBox="1">
            <a:spLocks noGrp="1"/>
          </p:cNvSpPr>
          <p:nvPr>
            <p:ph type="title"/>
          </p:nvPr>
        </p:nvSpPr>
        <p:spPr>
          <a:xfrm>
            <a:off x="184550" y="2694325"/>
            <a:ext cx="1439100" cy="327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Relations</a:t>
            </a:r>
            <a:endParaRPr/>
          </a:p>
        </p:txBody>
      </p:sp>
      <p:sp>
        <p:nvSpPr>
          <p:cNvPr id="5221" name="Google Shape;5221;p73"/>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17</a:t>
            </a:fld>
            <a:endParaRPr/>
          </a:p>
        </p:txBody>
      </p:sp>
      <p:pic>
        <p:nvPicPr>
          <p:cNvPr id="5222" name="Google Shape;5222;p73"/>
          <p:cNvPicPr preferRelativeResize="0"/>
          <p:nvPr/>
        </p:nvPicPr>
        <p:blipFill>
          <a:blip r:embed="rId3">
            <a:alphaModFix/>
          </a:blip>
          <a:stretch>
            <a:fillRect/>
          </a:stretch>
        </p:blipFill>
        <p:spPr>
          <a:xfrm>
            <a:off x="184538" y="954736"/>
            <a:ext cx="1712975" cy="1645200"/>
          </a:xfrm>
          <a:prstGeom prst="rect">
            <a:avLst/>
          </a:prstGeom>
          <a:noFill/>
          <a:ln>
            <a:noFill/>
          </a:ln>
        </p:spPr>
      </p:pic>
      <p:pic>
        <p:nvPicPr>
          <p:cNvPr id="5223" name="Google Shape;5223;p73"/>
          <p:cNvPicPr preferRelativeResize="0"/>
          <p:nvPr/>
        </p:nvPicPr>
        <p:blipFill>
          <a:blip r:embed="rId4">
            <a:alphaModFix/>
          </a:blip>
          <a:stretch>
            <a:fillRect/>
          </a:stretch>
        </p:blipFill>
        <p:spPr>
          <a:xfrm>
            <a:off x="1926647" y="954736"/>
            <a:ext cx="1713600" cy="1645200"/>
          </a:xfrm>
          <a:prstGeom prst="rect">
            <a:avLst/>
          </a:prstGeom>
          <a:noFill/>
          <a:ln>
            <a:noFill/>
          </a:ln>
        </p:spPr>
      </p:pic>
      <p:pic>
        <p:nvPicPr>
          <p:cNvPr id="5224" name="Google Shape;5224;p73"/>
          <p:cNvPicPr preferRelativeResize="0"/>
          <p:nvPr/>
        </p:nvPicPr>
        <p:blipFill>
          <a:blip r:embed="rId5">
            <a:alphaModFix/>
          </a:blip>
          <a:stretch>
            <a:fillRect/>
          </a:stretch>
        </p:blipFill>
        <p:spPr>
          <a:xfrm>
            <a:off x="3669381" y="954736"/>
            <a:ext cx="1713600" cy="1645200"/>
          </a:xfrm>
          <a:prstGeom prst="rect">
            <a:avLst/>
          </a:prstGeom>
          <a:noFill/>
          <a:ln>
            <a:noFill/>
          </a:ln>
        </p:spPr>
      </p:pic>
      <p:pic>
        <p:nvPicPr>
          <p:cNvPr id="5225" name="Google Shape;5225;p73"/>
          <p:cNvPicPr preferRelativeResize="0"/>
          <p:nvPr/>
        </p:nvPicPr>
        <p:blipFill>
          <a:blip r:embed="rId6">
            <a:alphaModFix/>
          </a:blip>
          <a:stretch>
            <a:fillRect/>
          </a:stretch>
        </p:blipFill>
        <p:spPr>
          <a:xfrm>
            <a:off x="5412116" y="954736"/>
            <a:ext cx="1713600" cy="1645200"/>
          </a:xfrm>
          <a:prstGeom prst="rect">
            <a:avLst/>
          </a:prstGeom>
          <a:noFill/>
          <a:ln>
            <a:noFill/>
          </a:ln>
        </p:spPr>
      </p:pic>
      <p:pic>
        <p:nvPicPr>
          <p:cNvPr id="5226" name="Google Shape;5226;p73"/>
          <p:cNvPicPr preferRelativeResize="0"/>
          <p:nvPr/>
        </p:nvPicPr>
        <p:blipFill>
          <a:blip r:embed="rId7">
            <a:alphaModFix/>
          </a:blip>
          <a:stretch>
            <a:fillRect/>
          </a:stretch>
        </p:blipFill>
        <p:spPr>
          <a:xfrm>
            <a:off x="7154850" y="954736"/>
            <a:ext cx="1713600" cy="1645200"/>
          </a:xfrm>
          <a:prstGeom prst="rect">
            <a:avLst/>
          </a:prstGeom>
          <a:noFill/>
          <a:ln>
            <a:noFill/>
          </a:ln>
        </p:spPr>
      </p:pic>
      <p:pic>
        <p:nvPicPr>
          <p:cNvPr id="5227" name="Google Shape;5227;p73"/>
          <p:cNvPicPr preferRelativeResize="0"/>
          <p:nvPr/>
        </p:nvPicPr>
        <p:blipFill>
          <a:blip r:embed="rId8">
            <a:alphaModFix/>
          </a:blip>
          <a:stretch>
            <a:fillRect/>
          </a:stretch>
        </p:blipFill>
        <p:spPr>
          <a:xfrm>
            <a:off x="166374" y="3101702"/>
            <a:ext cx="1627850" cy="1585798"/>
          </a:xfrm>
          <a:prstGeom prst="rect">
            <a:avLst/>
          </a:prstGeom>
          <a:noFill/>
          <a:ln>
            <a:noFill/>
          </a:ln>
        </p:spPr>
      </p:pic>
      <p:pic>
        <p:nvPicPr>
          <p:cNvPr id="5228" name="Google Shape;5228;p73"/>
          <p:cNvPicPr preferRelativeResize="0"/>
          <p:nvPr/>
        </p:nvPicPr>
        <p:blipFill>
          <a:blip r:embed="rId9">
            <a:alphaModFix/>
          </a:blip>
          <a:stretch>
            <a:fillRect/>
          </a:stretch>
        </p:blipFill>
        <p:spPr>
          <a:xfrm>
            <a:off x="1950713" y="3095476"/>
            <a:ext cx="1627850" cy="1598240"/>
          </a:xfrm>
          <a:prstGeom prst="rect">
            <a:avLst/>
          </a:prstGeom>
          <a:noFill/>
          <a:ln>
            <a:noFill/>
          </a:ln>
        </p:spPr>
      </p:pic>
      <p:pic>
        <p:nvPicPr>
          <p:cNvPr id="5229" name="Google Shape;5229;p73"/>
          <p:cNvPicPr preferRelativeResize="0"/>
          <p:nvPr/>
        </p:nvPicPr>
        <p:blipFill>
          <a:blip r:embed="rId10">
            <a:alphaModFix/>
          </a:blip>
          <a:stretch>
            <a:fillRect/>
          </a:stretch>
        </p:blipFill>
        <p:spPr>
          <a:xfrm>
            <a:off x="3735075" y="3104448"/>
            <a:ext cx="1627850" cy="1580302"/>
          </a:xfrm>
          <a:prstGeom prst="rect">
            <a:avLst/>
          </a:prstGeom>
          <a:noFill/>
          <a:ln>
            <a:noFill/>
          </a:ln>
        </p:spPr>
      </p:pic>
      <p:sp>
        <p:nvSpPr>
          <p:cNvPr id="5230" name="Google Shape;5230;p73"/>
          <p:cNvSpPr/>
          <p:nvPr/>
        </p:nvSpPr>
        <p:spPr>
          <a:xfrm>
            <a:off x="166375" y="2694325"/>
            <a:ext cx="5604000" cy="2073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30"/>
                                        </p:tgtEl>
                                        <p:attrNameLst>
                                          <p:attrName>style.visibility</p:attrName>
                                        </p:attrNameLst>
                                      </p:cBhvr>
                                      <p:to>
                                        <p:strVal val="visible"/>
                                      </p:to>
                                    </p:set>
                                    <p:animEffect transition="in" filter="fade">
                                      <p:cBhvr>
                                        <p:cTn id="7" dur="1000"/>
                                        <p:tgtEl>
                                          <p:spTgt spid="5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34"/>
        <p:cNvGrpSpPr/>
        <p:nvPr/>
      </p:nvGrpSpPr>
      <p:grpSpPr>
        <a:xfrm>
          <a:off x="0" y="0"/>
          <a:ext cx="0" cy="0"/>
          <a:chOff x="0" y="0"/>
          <a:chExt cx="0" cy="0"/>
        </a:xfrm>
      </p:grpSpPr>
      <p:sp>
        <p:nvSpPr>
          <p:cNvPr id="5236" name="Google Shape;5236;p74"/>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18</a:t>
            </a:fld>
            <a:endParaRPr/>
          </a:p>
        </p:txBody>
      </p:sp>
      <p:sp>
        <p:nvSpPr>
          <p:cNvPr id="5237" name="Google Shape;5237;p74"/>
          <p:cNvSpPr txBox="1">
            <a:spLocks noGrp="1"/>
          </p:cNvSpPr>
          <p:nvPr>
            <p:ph type="body" idx="1"/>
          </p:nvPr>
        </p:nvSpPr>
        <p:spPr>
          <a:xfrm>
            <a:off x="386100" y="2895138"/>
            <a:ext cx="8226300" cy="1575000"/>
          </a:xfrm>
          <a:prstGeom prst="rect">
            <a:avLst/>
          </a:prstGeom>
        </p:spPr>
        <p:txBody>
          <a:bodyPr spcFirstLastPara="1" wrap="square" lIns="0" tIns="0" rIns="0" bIns="0" anchor="t" anchorCtr="0">
            <a:noAutofit/>
          </a:bodyPr>
          <a:lstStyle/>
          <a:p>
            <a:pPr marL="457200" lvl="0" indent="0" algn="just" rtl="0">
              <a:lnSpc>
                <a:spcPct val="150000"/>
              </a:lnSpc>
              <a:spcBef>
                <a:spcPts val="0"/>
              </a:spcBef>
              <a:spcAft>
                <a:spcPts val="0"/>
              </a:spcAft>
              <a:buNone/>
            </a:pPr>
            <a:r>
              <a:rPr lang="en-GB" sz="1800">
                <a:solidFill>
                  <a:srgbClr val="000066"/>
                </a:solidFill>
              </a:rPr>
              <a:t>Which functions in </a:t>
            </a:r>
            <a:r>
              <a:rPr lang="en-GB" sz="1800" u="sng">
                <a:solidFill>
                  <a:schemeClr val="hlink"/>
                </a:solidFill>
                <a:hlinkClick r:id="rId3" action="ppaction://hlinksldjump"/>
              </a:rPr>
              <a:t>Task 1.2</a:t>
            </a:r>
            <a:r>
              <a:rPr lang="en-GB" sz="1800">
                <a:solidFill>
                  <a:srgbClr val="000066"/>
                </a:solidFill>
              </a:rPr>
              <a:t> have inverses that are functions?</a:t>
            </a:r>
            <a:endParaRPr sz="1800">
              <a:solidFill>
                <a:srgbClr val="000066"/>
              </a:solidFill>
            </a:endParaRPr>
          </a:p>
        </p:txBody>
      </p:sp>
      <p:sp>
        <p:nvSpPr>
          <p:cNvPr id="5238" name="Google Shape;5238;p74"/>
          <p:cNvSpPr txBox="1">
            <a:spLocks noGrp="1"/>
          </p:cNvSpPr>
          <p:nvPr>
            <p:ph type="title"/>
          </p:nvPr>
        </p:nvSpPr>
        <p:spPr>
          <a:xfrm>
            <a:off x="134150" y="261725"/>
            <a:ext cx="5298600" cy="327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Task 1.3 Functions and their inverses</a:t>
            </a:r>
            <a:endParaRPr/>
          </a:p>
        </p:txBody>
      </p:sp>
      <p:pic>
        <p:nvPicPr>
          <p:cNvPr id="5239" name="Google Shape;5239;p74"/>
          <p:cNvPicPr preferRelativeResize="0"/>
          <p:nvPr/>
        </p:nvPicPr>
        <p:blipFill>
          <a:blip r:embed="rId4">
            <a:alphaModFix/>
          </a:blip>
          <a:stretch>
            <a:fillRect/>
          </a:stretch>
        </p:blipFill>
        <p:spPr>
          <a:xfrm>
            <a:off x="184538" y="954736"/>
            <a:ext cx="1712975" cy="1645200"/>
          </a:xfrm>
          <a:prstGeom prst="rect">
            <a:avLst/>
          </a:prstGeom>
          <a:noFill/>
          <a:ln>
            <a:noFill/>
          </a:ln>
        </p:spPr>
      </p:pic>
      <p:pic>
        <p:nvPicPr>
          <p:cNvPr id="5240" name="Google Shape;5240;p74"/>
          <p:cNvPicPr preferRelativeResize="0"/>
          <p:nvPr/>
        </p:nvPicPr>
        <p:blipFill>
          <a:blip r:embed="rId5">
            <a:alphaModFix/>
          </a:blip>
          <a:stretch>
            <a:fillRect/>
          </a:stretch>
        </p:blipFill>
        <p:spPr>
          <a:xfrm>
            <a:off x="1926647" y="954736"/>
            <a:ext cx="1713600" cy="1645200"/>
          </a:xfrm>
          <a:prstGeom prst="rect">
            <a:avLst/>
          </a:prstGeom>
          <a:noFill/>
          <a:ln>
            <a:noFill/>
          </a:ln>
        </p:spPr>
      </p:pic>
      <p:pic>
        <p:nvPicPr>
          <p:cNvPr id="5241" name="Google Shape;5241;p74"/>
          <p:cNvPicPr preferRelativeResize="0"/>
          <p:nvPr/>
        </p:nvPicPr>
        <p:blipFill>
          <a:blip r:embed="rId6">
            <a:alphaModFix/>
          </a:blip>
          <a:stretch>
            <a:fillRect/>
          </a:stretch>
        </p:blipFill>
        <p:spPr>
          <a:xfrm>
            <a:off x="3669381" y="954736"/>
            <a:ext cx="1713600" cy="1645200"/>
          </a:xfrm>
          <a:prstGeom prst="rect">
            <a:avLst/>
          </a:prstGeom>
          <a:noFill/>
          <a:ln>
            <a:noFill/>
          </a:ln>
        </p:spPr>
      </p:pic>
      <p:pic>
        <p:nvPicPr>
          <p:cNvPr id="5242" name="Google Shape;5242;p74"/>
          <p:cNvPicPr preferRelativeResize="0"/>
          <p:nvPr/>
        </p:nvPicPr>
        <p:blipFill>
          <a:blip r:embed="rId7">
            <a:alphaModFix/>
          </a:blip>
          <a:stretch>
            <a:fillRect/>
          </a:stretch>
        </p:blipFill>
        <p:spPr>
          <a:xfrm>
            <a:off x="5412116" y="954736"/>
            <a:ext cx="1713600" cy="1645200"/>
          </a:xfrm>
          <a:prstGeom prst="rect">
            <a:avLst/>
          </a:prstGeom>
          <a:noFill/>
          <a:ln>
            <a:noFill/>
          </a:ln>
        </p:spPr>
      </p:pic>
      <p:pic>
        <p:nvPicPr>
          <p:cNvPr id="5243" name="Google Shape;5243;p74"/>
          <p:cNvPicPr preferRelativeResize="0"/>
          <p:nvPr/>
        </p:nvPicPr>
        <p:blipFill>
          <a:blip r:embed="rId8">
            <a:alphaModFix/>
          </a:blip>
          <a:stretch>
            <a:fillRect/>
          </a:stretch>
        </p:blipFill>
        <p:spPr>
          <a:xfrm>
            <a:off x="7154850" y="954736"/>
            <a:ext cx="1713600" cy="1645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47"/>
        <p:cNvGrpSpPr/>
        <p:nvPr/>
      </p:nvGrpSpPr>
      <p:grpSpPr>
        <a:xfrm>
          <a:off x="0" y="0"/>
          <a:ext cx="0" cy="0"/>
          <a:chOff x="0" y="0"/>
          <a:chExt cx="0" cy="0"/>
        </a:xfrm>
      </p:grpSpPr>
      <p:sp>
        <p:nvSpPr>
          <p:cNvPr id="5248" name="Google Shape;5248;p75"/>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19</a:t>
            </a:fld>
            <a:endParaRPr/>
          </a:p>
        </p:txBody>
      </p:sp>
      <p:pic>
        <p:nvPicPr>
          <p:cNvPr id="5249" name="Google Shape;5249;p75"/>
          <p:cNvPicPr preferRelativeResize="0"/>
          <p:nvPr/>
        </p:nvPicPr>
        <p:blipFill>
          <a:blip r:embed="rId3">
            <a:alphaModFix/>
          </a:blip>
          <a:stretch>
            <a:fillRect/>
          </a:stretch>
        </p:blipFill>
        <p:spPr>
          <a:xfrm>
            <a:off x="145250" y="197075"/>
            <a:ext cx="5250625" cy="2959900"/>
          </a:xfrm>
          <a:prstGeom prst="rect">
            <a:avLst/>
          </a:prstGeom>
          <a:noFill/>
          <a:ln w="28575" cap="flat" cmpd="sng">
            <a:solidFill>
              <a:schemeClr val="accent1"/>
            </a:solidFill>
            <a:prstDash val="solid"/>
            <a:round/>
            <a:headEnd type="none" w="sm" len="sm"/>
            <a:tailEnd type="none" w="sm" len="sm"/>
          </a:ln>
        </p:spPr>
      </p:pic>
      <p:pic>
        <p:nvPicPr>
          <p:cNvPr id="5250" name="Google Shape;5250;p75"/>
          <p:cNvPicPr preferRelativeResize="0"/>
          <p:nvPr/>
        </p:nvPicPr>
        <p:blipFill rotWithShape="1">
          <a:blip r:embed="rId4">
            <a:alphaModFix/>
          </a:blip>
          <a:srcRect r="-90"/>
          <a:stretch/>
        </p:blipFill>
        <p:spPr>
          <a:xfrm>
            <a:off x="3948975" y="2145150"/>
            <a:ext cx="4988425" cy="2814599"/>
          </a:xfrm>
          <a:prstGeom prst="rect">
            <a:avLst/>
          </a:prstGeom>
          <a:noFill/>
          <a:ln w="28575" cap="flat" cmpd="sng">
            <a:solidFill>
              <a:schemeClr val="accent2"/>
            </a:solidFill>
            <a:prstDash val="solid"/>
            <a:round/>
            <a:headEnd type="none" w="sm" len="sm"/>
            <a:tailEnd type="none" w="sm" len="sm"/>
          </a:ln>
        </p:spPr>
      </p:pic>
      <p:sp>
        <p:nvSpPr>
          <p:cNvPr id="5251" name="Google Shape;5251;p75"/>
          <p:cNvSpPr txBox="1"/>
          <p:nvPr/>
        </p:nvSpPr>
        <p:spPr>
          <a:xfrm>
            <a:off x="1120569" y="3683850"/>
            <a:ext cx="1625100" cy="58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chemeClr val="accent2"/>
                </a:solidFill>
                <a:latin typeface="Calibri"/>
                <a:ea typeface="Calibri"/>
                <a:cs typeface="Calibri"/>
                <a:sym typeface="Calibri"/>
              </a:rPr>
              <a:t>Summary</a:t>
            </a:r>
            <a:endParaRPr sz="2400" b="1">
              <a:solidFill>
                <a:schemeClr val="accent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55"/>
        <p:cNvGrpSpPr/>
        <p:nvPr/>
      </p:nvGrpSpPr>
      <p:grpSpPr>
        <a:xfrm>
          <a:off x="0" y="0"/>
          <a:ext cx="0" cy="0"/>
          <a:chOff x="0" y="0"/>
          <a:chExt cx="0" cy="0"/>
        </a:xfrm>
      </p:grpSpPr>
      <p:sp>
        <p:nvSpPr>
          <p:cNvPr id="5256" name="Google Shape;5256;p76"/>
          <p:cNvSpPr txBox="1">
            <a:spLocks noGrp="1"/>
          </p:cNvSpPr>
          <p:nvPr>
            <p:ph type="title"/>
          </p:nvPr>
        </p:nvSpPr>
        <p:spPr>
          <a:xfrm>
            <a:off x="386100" y="673212"/>
            <a:ext cx="39423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Task 1 - Functions</a:t>
            </a:r>
            <a:endParaRPr sz="2400"/>
          </a:p>
          <a:p>
            <a:pPr marL="0" lvl="0" indent="457200" algn="l" rtl="0">
              <a:spcBef>
                <a:spcPts val="0"/>
              </a:spcBef>
              <a:spcAft>
                <a:spcPts val="0"/>
              </a:spcAft>
              <a:buNone/>
            </a:pPr>
            <a:r>
              <a:rPr lang="en-GB" sz="2400"/>
              <a:t>Learning Outcomes</a:t>
            </a:r>
            <a:endParaRPr sz="2400"/>
          </a:p>
        </p:txBody>
      </p:sp>
      <p:sp>
        <p:nvSpPr>
          <p:cNvPr id="5257" name="Google Shape;5257;p76"/>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20</a:t>
            </a:fld>
            <a:endParaRPr/>
          </a:p>
        </p:txBody>
      </p:sp>
      <p:sp>
        <p:nvSpPr>
          <p:cNvPr id="5258" name="Google Shape;5258;p76"/>
          <p:cNvSpPr txBox="1"/>
          <p:nvPr/>
        </p:nvSpPr>
        <p:spPr>
          <a:xfrm>
            <a:off x="386100" y="1404437"/>
            <a:ext cx="8226300" cy="3226500"/>
          </a:xfrm>
          <a:prstGeom prst="rect">
            <a:avLst/>
          </a:prstGeom>
          <a:noFill/>
          <a:ln>
            <a:noFill/>
          </a:ln>
        </p:spPr>
        <p:txBody>
          <a:bodyPr spcFirstLastPara="1" wrap="square" lIns="0" tIns="0" rIns="0" bIns="0" anchor="t" anchorCtr="0">
            <a:noAutofit/>
          </a:bodyPr>
          <a:lstStyle/>
          <a:p>
            <a:pPr marL="0" lvl="0" indent="0" algn="just" rtl="0">
              <a:lnSpc>
                <a:spcPct val="150000"/>
              </a:lnSpc>
              <a:spcBef>
                <a:spcPts val="0"/>
              </a:spcBef>
              <a:spcAft>
                <a:spcPts val="0"/>
              </a:spcAft>
              <a:buNone/>
            </a:pPr>
            <a:r>
              <a:rPr lang="en-GB" sz="1800" dirty="0">
                <a:solidFill>
                  <a:srgbClr val="000066"/>
                </a:solidFill>
                <a:latin typeface="Calibri"/>
                <a:ea typeface="Calibri"/>
                <a:cs typeface="Calibri"/>
                <a:sym typeface="Calibri"/>
              </a:rPr>
              <a:t>During the course of this task we will:</a:t>
            </a:r>
            <a:endParaRPr sz="1500" dirty="0">
              <a:solidFill>
                <a:srgbClr val="12436F"/>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Font typeface="Calibri"/>
              <a:buChar char="●"/>
            </a:pPr>
            <a:r>
              <a:rPr lang="en-GB" sz="1800" dirty="0">
                <a:solidFill>
                  <a:srgbClr val="000066"/>
                </a:solidFill>
                <a:latin typeface="Calibri"/>
                <a:ea typeface="Calibri"/>
                <a:cs typeface="Calibri"/>
                <a:sym typeface="Calibri"/>
              </a:rPr>
              <a:t>Explore the definition of a function and recognise that the set of functions is a subset of the set of relations</a:t>
            </a:r>
            <a:endParaRPr sz="1800" dirty="0">
              <a:solidFill>
                <a:srgbClr val="000066"/>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Font typeface="Calibri"/>
              <a:buChar char="●"/>
            </a:pPr>
            <a:r>
              <a:rPr lang="en-GB" sz="1800" dirty="0">
                <a:solidFill>
                  <a:srgbClr val="12436F"/>
                </a:solidFill>
                <a:latin typeface="Calibri"/>
                <a:ea typeface="Calibri"/>
                <a:cs typeface="Calibri"/>
                <a:sym typeface="Calibri"/>
              </a:rPr>
              <a:t>Explore</a:t>
            </a:r>
            <a:r>
              <a:rPr lang="en-GB" sz="1800" dirty="0">
                <a:solidFill>
                  <a:srgbClr val="FF0000"/>
                </a:solidFill>
                <a:latin typeface="Calibri"/>
                <a:ea typeface="Calibri"/>
                <a:cs typeface="Calibri"/>
                <a:sym typeface="Calibri"/>
              </a:rPr>
              <a:t> </a:t>
            </a:r>
            <a:r>
              <a:rPr lang="en-GB" sz="1800" dirty="0">
                <a:solidFill>
                  <a:srgbClr val="000066"/>
                </a:solidFill>
                <a:latin typeface="Calibri"/>
                <a:ea typeface="Calibri"/>
                <a:cs typeface="Calibri"/>
                <a:sym typeface="Calibri"/>
              </a:rPr>
              <a:t>the multi-representations</a:t>
            </a:r>
            <a:r>
              <a:rPr lang="en-GB" sz="1800" dirty="0">
                <a:solidFill>
                  <a:srgbClr val="12436F"/>
                </a:solidFill>
                <a:latin typeface="Calibri"/>
                <a:ea typeface="Calibri"/>
                <a:cs typeface="Calibri"/>
                <a:sym typeface="Calibri"/>
              </a:rPr>
              <a:t> of functions and relations </a:t>
            </a:r>
            <a:r>
              <a:rPr lang="en-GB" sz="1800" dirty="0">
                <a:solidFill>
                  <a:srgbClr val="000066"/>
                </a:solidFill>
                <a:latin typeface="Calibri"/>
                <a:ea typeface="Calibri"/>
                <a:cs typeface="Calibri"/>
                <a:sym typeface="Calibri"/>
              </a:rPr>
              <a:t>and use these to understand the difference between a function and a relation</a:t>
            </a:r>
            <a:endParaRPr sz="1800" dirty="0">
              <a:solidFill>
                <a:srgbClr val="000066"/>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Font typeface="Calibri"/>
              <a:buChar char="●"/>
            </a:pPr>
            <a:r>
              <a:rPr lang="en-GB" sz="1800" dirty="0">
                <a:solidFill>
                  <a:srgbClr val="000066"/>
                </a:solidFill>
                <a:latin typeface="Calibri"/>
                <a:ea typeface="Calibri"/>
                <a:cs typeface="Calibri"/>
                <a:sym typeface="Calibri"/>
              </a:rPr>
              <a:t>Explore the concept of inverse and investigate the idea that the inverse of a function is</a:t>
            </a:r>
            <a:r>
              <a:rPr lang="en-GB" sz="1800" dirty="0">
                <a:solidFill>
                  <a:srgbClr val="12436F"/>
                </a:solidFill>
                <a:latin typeface="Calibri"/>
                <a:ea typeface="Calibri"/>
                <a:cs typeface="Calibri"/>
                <a:sym typeface="Calibri"/>
              </a:rPr>
              <a:t> not always a function</a:t>
            </a:r>
            <a:endParaRPr sz="1800" dirty="0">
              <a:solidFill>
                <a:srgbClr val="12436F"/>
              </a:solidFill>
              <a:latin typeface="Calibri"/>
              <a:ea typeface="Calibri"/>
              <a:cs typeface="Calibri"/>
              <a:sym typeface="Calibri"/>
            </a:endParaRPr>
          </a:p>
          <a:p>
            <a:pPr marL="457200" lvl="0" indent="-342900" algn="just" rtl="0">
              <a:lnSpc>
                <a:spcPct val="150000"/>
              </a:lnSpc>
              <a:spcBef>
                <a:spcPts val="0"/>
              </a:spcBef>
              <a:spcAft>
                <a:spcPts val="0"/>
              </a:spcAft>
              <a:buClr>
                <a:srgbClr val="000066"/>
              </a:buClr>
              <a:buSzPts val="1800"/>
              <a:buChar char="●"/>
            </a:pPr>
            <a:r>
              <a:rPr lang="en-GB" sz="1800" dirty="0">
                <a:solidFill>
                  <a:srgbClr val="12436F"/>
                </a:solidFill>
                <a:latin typeface="Calibri"/>
                <a:ea typeface="Calibri"/>
                <a:cs typeface="Calibri"/>
                <a:sym typeface="Calibri"/>
              </a:rPr>
              <a:t>Recognise the criteria that apply in order f</a:t>
            </a:r>
            <a:r>
              <a:rPr lang="en-GB" sz="1800" dirty="0">
                <a:solidFill>
                  <a:srgbClr val="000066"/>
                </a:solidFill>
                <a:latin typeface="Calibri"/>
                <a:ea typeface="Calibri"/>
                <a:cs typeface="Calibri"/>
                <a:sym typeface="Calibri"/>
              </a:rPr>
              <a:t>or a function to have an inverse which is also function.</a:t>
            </a:r>
            <a:endParaRPr sz="1800" dirty="0">
              <a:solidFill>
                <a:srgbClr val="000066"/>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3356</TotalTime>
  <Words>369</Words>
  <Application>Microsoft Office PowerPoint</Application>
  <PresentationFormat>On-screen Show (16:9)</PresentationFormat>
  <Paragraphs>73</Paragraphs>
  <Slides>20</Slides>
  <Notes>20</Notes>
  <HiddenSlides>9</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20</vt:i4>
      </vt:variant>
    </vt:vector>
  </HeadingPairs>
  <TitlesOfParts>
    <vt:vector size="24" baseType="lpstr">
      <vt:lpstr>Arial</vt:lpstr>
      <vt:lpstr>Calibri</vt:lpstr>
      <vt:lpstr>PDST</vt:lpstr>
      <vt:lpstr>PDST</vt:lpstr>
      <vt:lpstr>Task 1 - Functions Learning Outcomes</vt:lpstr>
      <vt:lpstr>Relationship to Syllabus</vt:lpstr>
      <vt:lpstr>Task 1.1: Mapping Representations Functions and Relations matching activity</vt:lpstr>
      <vt:lpstr>Functions </vt:lpstr>
      <vt:lpstr>PowerPoint Presentation</vt:lpstr>
      <vt:lpstr>Solutions</vt:lpstr>
      <vt:lpstr>Task 1.2 Solutions - Functions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 1.2 Solutions - Relations</vt:lpstr>
      <vt:lpstr>PowerPoint Presentation</vt:lpstr>
      <vt:lpstr>Task 1.3 Functions and their inverses</vt:lpstr>
      <vt:lpstr>Task 1.3 Functions and their inverses</vt:lpstr>
      <vt:lpstr>PowerPoint Presentation</vt:lpstr>
      <vt:lpstr>Task 1 - Functions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for Post-Primary Mathematics</dc:title>
  <dc:creator>Trisha Callanan</dc:creator>
  <cp:lastModifiedBy>Darren Murphy</cp:lastModifiedBy>
  <cp:revision>22</cp:revision>
  <dcterms:modified xsi:type="dcterms:W3CDTF">2020-03-30T09:41:51Z</dcterms:modified>
</cp:coreProperties>
</file>