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embedTrueTypeFonts="1" saveSubsetFonts="1" autoCompressPictures="0">
  <p:sldMasterIdLst>
    <p:sldMasterId id="2147483663" r:id="rId1"/>
  </p:sldMasterIdLst>
  <p:notesMasterIdLst>
    <p:notesMasterId r:id="rId14"/>
  </p:notesMasterIdLst>
  <p:sldIdLst>
    <p:sldId id="316" r:id="rId2"/>
    <p:sldId id="317" r:id="rId3"/>
    <p:sldId id="318" r:id="rId4"/>
    <p:sldId id="319" r:id="rId5"/>
    <p:sldId id="320" r:id="rId6"/>
    <p:sldId id="321" r:id="rId7"/>
    <p:sldId id="322" r:id="rId8"/>
    <p:sldId id="323" r:id="rId9"/>
    <p:sldId id="324" r:id="rId10"/>
    <p:sldId id="325" r:id="rId11"/>
    <p:sldId id="326" r:id="rId12"/>
    <p:sldId id="327" r:id="rId13"/>
  </p:sldIdLst>
  <p:sldSz cx="9144000" cy="5143500" type="screen16x9"/>
  <p:notesSz cx="6858000" cy="9144000"/>
  <p:embeddedFontLst>
    <p:embeddedFont>
      <p:font typeface="Calibri" panose="020F0502020204030204" pitchFamily="3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201" d="100"/>
          <a:sy n="201" d="100"/>
        </p:scale>
        <p:origin x="1164" y="14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6d8678a645_0_45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4" name="Google Shape;924;g6d8678a645_0_45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g6d8678a645_0_45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9" name="Google Shape;929;g6d8678a645_0_45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Google Shape;935;g6d8678a645_0_45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6" name="Google Shape;936;g6d8678a645_0_45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6d8678a645_0_45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6d8678a645_0_45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6dbc1b2070_0_10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8" name="Google Shape;958;g6dbc1b2070_0_10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6dbc1b2070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6dbc1b2070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0"/>
        <p:cNvGrpSpPr/>
        <p:nvPr/>
      </p:nvGrpSpPr>
      <p:grpSpPr>
        <a:xfrm>
          <a:off x="0" y="0"/>
          <a:ext cx="0" cy="0"/>
          <a:chOff x="0" y="0"/>
          <a:chExt cx="0" cy="0"/>
        </a:xfrm>
      </p:grpSpPr>
      <p:sp>
        <p:nvSpPr>
          <p:cNvPr id="971" name="Google Shape;971;g6d8678a645_0_46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2" name="Google Shape;972;g6d8678a645_0_4607:notes"/>
          <p:cNvSpPr txBox="1">
            <a:spLocks noGrp="1"/>
          </p:cNvSpPr>
          <p:nvPr>
            <p:ph type="body" idx="1"/>
          </p:nvPr>
        </p:nvSpPr>
        <p:spPr>
          <a:xfrm>
            <a:off x="685800" y="4343400"/>
            <a:ext cx="5486400" cy="4115100"/>
          </a:xfrm>
          <a:prstGeom prst="rect">
            <a:avLst/>
          </a:prstGeom>
          <a:noFill/>
          <a:ln>
            <a:noFill/>
          </a:ln>
        </p:spPr>
        <p:txBody>
          <a:bodyPr spcFirstLastPara="1" wrap="square" lIns="93150" tIns="93150" rIns="93150" bIns="93150"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6d8678a645_0_46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9" name="Google Shape;979;g6d8678a645_0_4638:notes"/>
          <p:cNvSpPr txBox="1">
            <a:spLocks noGrp="1"/>
          </p:cNvSpPr>
          <p:nvPr>
            <p:ph type="body" idx="1"/>
          </p:nvPr>
        </p:nvSpPr>
        <p:spPr>
          <a:xfrm>
            <a:off x="685800" y="4343400"/>
            <a:ext cx="5486400" cy="4115100"/>
          </a:xfrm>
          <a:prstGeom prst="rect">
            <a:avLst/>
          </a:prstGeom>
          <a:noFill/>
          <a:ln>
            <a:noFill/>
          </a:ln>
        </p:spPr>
        <p:txBody>
          <a:bodyPr spcFirstLastPara="1" wrap="square" lIns="93150" tIns="93150" rIns="93150" bIns="93150"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7"/>
        <p:cNvGrpSpPr/>
        <p:nvPr/>
      </p:nvGrpSpPr>
      <p:grpSpPr>
        <a:xfrm>
          <a:off x="0" y="0"/>
          <a:ext cx="0" cy="0"/>
          <a:chOff x="0" y="0"/>
          <a:chExt cx="0" cy="0"/>
        </a:xfrm>
      </p:grpSpPr>
      <p:sp>
        <p:nvSpPr>
          <p:cNvPr id="988" name="Google Shape;988;g6dbc1b2070_0_5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89" name="Google Shape;989;g6dbc1b2070_0_500:notes"/>
          <p:cNvSpPr txBox="1">
            <a:spLocks noGrp="1"/>
          </p:cNvSpPr>
          <p:nvPr>
            <p:ph type="body" idx="1"/>
          </p:nvPr>
        </p:nvSpPr>
        <p:spPr>
          <a:xfrm>
            <a:off x="685800" y="4343400"/>
            <a:ext cx="5486400" cy="4115100"/>
          </a:xfrm>
          <a:prstGeom prst="rect">
            <a:avLst/>
          </a:prstGeom>
          <a:noFill/>
          <a:ln>
            <a:noFill/>
          </a:ln>
        </p:spPr>
        <p:txBody>
          <a:bodyPr spcFirstLastPara="1" wrap="square" lIns="93150" tIns="93150" rIns="93150" bIns="93150"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6"/>
        <p:cNvGrpSpPr/>
        <p:nvPr/>
      </p:nvGrpSpPr>
      <p:grpSpPr>
        <a:xfrm>
          <a:off x="0" y="0"/>
          <a:ext cx="0" cy="0"/>
          <a:chOff x="0" y="0"/>
          <a:chExt cx="0" cy="0"/>
        </a:xfrm>
      </p:grpSpPr>
      <p:sp>
        <p:nvSpPr>
          <p:cNvPr id="997" name="Google Shape;997;g6d8678a645_0_46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8" name="Google Shape;998;g6d8678a645_0_4647:notes"/>
          <p:cNvSpPr txBox="1">
            <a:spLocks noGrp="1"/>
          </p:cNvSpPr>
          <p:nvPr>
            <p:ph type="body" idx="1"/>
          </p:nvPr>
        </p:nvSpPr>
        <p:spPr>
          <a:xfrm>
            <a:off x="685800" y="4343400"/>
            <a:ext cx="5486400" cy="4115100"/>
          </a:xfrm>
          <a:prstGeom prst="rect">
            <a:avLst/>
          </a:prstGeom>
          <a:noFill/>
          <a:ln>
            <a:noFill/>
          </a:ln>
        </p:spPr>
        <p:txBody>
          <a:bodyPr spcFirstLastPara="1" wrap="square" lIns="93150" tIns="93150" rIns="93150" bIns="93150"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3"/>
        <p:cNvGrpSpPr/>
        <p:nvPr/>
      </p:nvGrpSpPr>
      <p:grpSpPr>
        <a:xfrm>
          <a:off x="0" y="0"/>
          <a:ext cx="0" cy="0"/>
          <a:chOff x="0" y="0"/>
          <a:chExt cx="0" cy="0"/>
        </a:xfrm>
      </p:grpSpPr>
      <p:sp>
        <p:nvSpPr>
          <p:cNvPr id="1004" name="Google Shape;1004;g6d8678a645_0_46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05" name="Google Shape;1005;g6d8678a645_0_4653:notes"/>
          <p:cNvSpPr txBox="1">
            <a:spLocks noGrp="1"/>
          </p:cNvSpPr>
          <p:nvPr>
            <p:ph type="body" idx="1"/>
          </p:nvPr>
        </p:nvSpPr>
        <p:spPr>
          <a:xfrm>
            <a:off x="685800" y="4343400"/>
            <a:ext cx="5486400" cy="4115100"/>
          </a:xfrm>
          <a:prstGeom prst="rect">
            <a:avLst/>
          </a:prstGeom>
          <a:noFill/>
          <a:ln>
            <a:noFill/>
          </a:ln>
        </p:spPr>
        <p:txBody>
          <a:bodyPr spcFirstLastPara="1" wrap="square" lIns="93150" tIns="93150" rIns="93150" bIns="93150"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0"/>
        <p:cNvGrpSpPr/>
        <p:nvPr/>
      </p:nvGrpSpPr>
      <p:grpSpPr>
        <a:xfrm>
          <a:off x="0" y="0"/>
          <a:ext cx="0" cy="0"/>
          <a:chOff x="0" y="0"/>
          <a:chExt cx="0" cy="0"/>
        </a:xfrm>
      </p:grpSpPr>
      <p:sp>
        <p:nvSpPr>
          <p:cNvPr id="1011" name="Google Shape;1011;g6d8678a645_0_46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2" name="Google Shape;1012;g6d8678a645_0_4659:notes"/>
          <p:cNvSpPr txBox="1">
            <a:spLocks noGrp="1"/>
          </p:cNvSpPr>
          <p:nvPr>
            <p:ph type="body" idx="1"/>
          </p:nvPr>
        </p:nvSpPr>
        <p:spPr>
          <a:xfrm>
            <a:off x="685800" y="4343400"/>
            <a:ext cx="5486400" cy="4115100"/>
          </a:xfrm>
          <a:prstGeom prst="rect">
            <a:avLst/>
          </a:prstGeom>
          <a:noFill/>
          <a:ln>
            <a:noFill/>
          </a:ln>
        </p:spPr>
        <p:txBody>
          <a:bodyPr spcFirstLastPara="1" wrap="square" lIns="93150" tIns="93150" rIns="93150" bIns="93150"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chemeClr val="lt1"/>
        </a:solidFill>
        <a:effectLst/>
      </p:bgPr>
    </p:bg>
    <p:spTree>
      <p:nvGrpSpPr>
        <p:cNvPr id="1" name="Shape 268"/>
        <p:cNvGrpSpPr/>
        <p:nvPr/>
      </p:nvGrpSpPr>
      <p:grpSpPr>
        <a:xfrm>
          <a:off x="0" y="0"/>
          <a:ext cx="0" cy="0"/>
          <a:chOff x="0" y="0"/>
          <a:chExt cx="0" cy="0"/>
        </a:xfrm>
      </p:grpSpPr>
      <p:sp>
        <p:nvSpPr>
          <p:cNvPr id="269" name="Google Shape;269;p15"/>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70" name="Google Shape;270;p15"/>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algn="l" rtl="0">
              <a:lnSpc>
                <a:spcPct val="100000"/>
              </a:lnSpc>
              <a:spcBef>
                <a:spcPts val="0"/>
              </a:spcBef>
              <a:spcAft>
                <a:spcPts val="0"/>
              </a:spcAft>
              <a:buSzPts val="1100"/>
              <a:buNone/>
              <a:defRPr sz="1400"/>
            </a:lvl2pPr>
            <a:lvl3pPr lvl="2" algn="l" rtl="0">
              <a:lnSpc>
                <a:spcPct val="100000"/>
              </a:lnSpc>
              <a:spcBef>
                <a:spcPts val="0"/>
              </a:spcBef>
              <a:spcAft>
                <a:spcPts val="0"/>
              </a:spcAft>
              <a:buSzPts val="1100"/>
              <a:buNone/>
              <a:defRPr sz="1400"/>
            </a:lvl3pPr>
            <a:lvl4pPr lvl="3" algn="l" rtl="0">
              <a:lnSpc>
                <a:spcPct val="100000"/>
              </a:lnSpc>
              <a:spcBef>
                <a:spcPts val="0"/>
              </a:spcBef>
              <a:spcAft>
                <a:spcPts val="0"/>
              </a:spcAft>
              <a:buSzPts val="1100"/>
              <a:buNone/>
              <a:defRPr sz="1400"/>
            </a:lvl4pPr>
            <a:lvl5pPr lvl="4" algn="l" rtl="0">
              <a:lnSpc>
                <a:spcPct val="100000"/>
              </a:lnSpc>
              <a:spcBef>
                <a:spcPts val="0"/>
              </a:spcBef>
              <a:spcAft>
                <a:spcPts val="0"/>
              </a:spcAft>
              <a:buSzPts val="1100"/>
              <a:buNone/>
              <a:defRPr sz="1400"/>
            </a:lvl5pPr>
            <a:lvl6pPr lvl="5" algn="l" rtl="0">
              <a:lnSpc>
                <a:spcPct val="100000"/>
              </a:lnSpc>
              <a:spcBef>
                <a:spcPts val="0"/>
              </a:spcBef>
              <a:spcAft>
                <a:spcPts val="0"/>
              </a:spcAft>
              <a:buSzPts val="1100"/>
              <a:buNone/>
              <a:defRPr sz="1400"/>
            </a:lvl6pPr>
            <a:lvl7pPr lvl="6" algn="l" rtl="0">
              <a:lnSpc>
                <a:spcPct val="100000"/>
              </a:lnSpc>
              <a:spcBef>
                <a:spcPts val="0"/>
              </a:spcBef>
              <a:spcAft>
                <a:spcPts val="0"/>
              </a:spcAft>
              <a:buSzPts val="1100"/>
              <a:buNone/>
              <a:defRPr sz="1400"/>
            </a:lvl7pPr>
            <a:lvl8pPr lvl="7" algn="l" rtl="0">
              <a:lnSpc>
                <a:spcPct val="100000"/>
              </a:lnSpc>
              <a:spcBef>
                <a:spcPts val="0"/>
              </a:spcBef>
              <a:spcAft>
                <a:spcPts val="0"/>
              </a:spcAft>
              <a:buSzPts val="1100"/>
              <a:buNone/>
              <a:defRPr sz="1400"/>
            </a:lvl8pPr>
            <a:lvl9pPr lvl="8" algn="l" rtl="0">
              <a:lnSpc>
                <a:spcPct val="100000"/>
              </a:lnSpc>
              <a:spcBef>
                <a:spcPts val="0"/>
              </a:spcBef>
              <a:spcAft>
                <a:spcPts val="0"/>
              </a:spcAft>
              <a:buSzPts val="1100"/>
              <a:buNone/>
              <a:defRPr sz="1400"/>
            </a:lvl9pPr>
          </a:lstStyle>
          <a:p>
            <a:endParaRPr/>
          </a:p>
        </p:txBody>
      </p:sp>
      <p:sp>
        <p:nvSpPr>
          <p:cNvPr id="271" name="Google Shape;271;p15"/>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72" name="Google Shape;272;p15"/>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73" name="Google Shape;273;p15"/>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74" name="Google Shape;274;p15"/>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275" name="Google Shape;275;p15"/>
          <p:cNvGrpSpPr/>
          <p:nvPr/>
        </p:nvGrpSpPr>
        <p:grpSpPr>
          <a:xfrm>
            <a:off x="-1530678" y="2991542"/>
            <a:ext cx="1404225" cy="2177094"/>
            <a:chOff x="6195941" y="562596"/>
            <a:chExt cx="1872300" cy="2902792"/>
          </a:xfrm>
        </p:grpSpPr>
        <p:grpSp>
          <p:nvGrpSpPr>
            <p:cNvPr id="276" name="Google Shape;276;p15"/>
            <p:cNvGrpSpPr/>
            <p:nvPr/>
          </p:nvGrpSpPr>
          <p:grpSpPr>
            <a:xfrm>
              <a:off x="6195941" y="832605"/>
              <a:ext cx="1872300" cy="2632784"/>
              <a:chOff x="-1872716" y="660661"/>
              <a:chExt cx="1872300" cy="1974637"/>
            </a:xfrm>
          </p:grpSpPr>
          <p:sp>
            <p:nvSpPr>
              <p:cNvPr id="277" name="Google Shape;277;p1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278" name="Google Shape;278;p15"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79" name="Google Shape;279;p15"/>
            <p:cNvGrpSpPr/>
            <p:nvPr/>
          </p:nvGrpSpPr>
          <p:grpSpPr>
            <a:xfrm>
              <a:off x="6303954" y="562596"/>
              <a:ext cx="540000" cy="540000"/>
              <a:chOff x="6303954" y="562596"/>
              <a:chExt cx="540000" cy="540000"/>
            </a:xfrm>
          </p:grpSpPr>
          <p:sp>
            <p:nvSpPr>
              <p:cNvPr id="280" name="Google Shape;280;p15"/>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281" name="Google Shape;281;p15"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82" name="Google Shape;282;p15"/>
          <p:cNvSpPr/>
          <p:nvPr/>
        </p:nvSpPr>
        <p:spPr>
          <a:xfrm>
            <a:off x="2264304" y="1329714"/>
            <a:ext cx="9336381" cy="653818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410"/>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grpSp>
        <p:nvGrpSpPr>
          <p:cNvPr id="283" name="Google Shape;283;p15"/>
          <p:cNvGrpSpPr/>
          <p:nvPr/>
        </p:nvGrpSpPr>
        <p:grpSpPr>
          <a:xfrm>
            <a:off x="7916400" y="221400"/>
            <a:ext cx="893889" cy="359014"/>
            <a:chOff x="1899" y="899"/>
            <a:chExt cx="4163" cy="1671"/>
          </a:xfrm>
        </p:grpSpPr>
        <p:sp>
          <p:nvSpPr>
            <p:cNvPr id="284" name="Google Shape;284;p1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5" name="Google Shape;285;p1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6" name="Google Shape;286;p1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7" name="Google Shape;287;p1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8" name="Google Shape;288;p1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89" name="Google Shape;289;p1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0" name="Google Shape;290;p1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1" name="Google Shape;291;p1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2" name="Google Shape;292;p1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3" name="Google Shape;293;p1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4" name="Google Shape;294;p1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5" name="Google Shape;295;p15"/>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6" name="Google Shape;296;p1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7" name="Google Shape;297;p1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8" name="Google Shape;298;p1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99" name="Google Shape;299;p1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0" name="Google Shape;300;p15"/>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1" name="Google Shape;301;p1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2" name="Google Shape;302;p1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3" name="Google Shape;303;p1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4" name="Google Shape;304;p1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5" name="Google Shape;305;p1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6" name="Google Shape;306;p1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7" name="Google Shape;307;p1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8" name="Google Shape;308;p1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9" name="Google Shape;309;p1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0" name="Google Shape;310;p1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1" name="Google Shape;311;p1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2" name="Google Shape;312;p1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3" name="Google Shape;313;p1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4" name="Google Shape;314;p1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5" name="Google Shape;315;p1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6" name="Google Shape;316;p1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7" name="Google Shape;317;p1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8" name="Google Shape;318;p1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19" name="Google Shape;319;p1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0" name="Google Shape;320;p1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1" name="Google Shape;321;p1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2" name="Google Shape;322;p1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3" name="Google Shape;323;p1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4" name="Google Shape;324;p1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5" name="Google Shape;325;p1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6" name="Google Shape;326;p1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7" name="Google Shape;327;p1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8" name="Google Shape;328;p1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29" name="Google Shape;329;p1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0" name="Google Shape;330;p1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1" name="Google Shape;331;p1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2" name="Google Shape;332;p1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3" name="Google Shape;333;p1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4" name="Google Shape;334;p1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5" name="Google Shape;335;p1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6" name="Google Shape;336;p1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7" name="Google Shape;337;p1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8" name="Google Shape;338;p1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39" name="Google Shape;339;p1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40" name="Google Shape;340;p1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41" name="Google Shape;341;p1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42" name="Google Shape;342;p1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43" name="Google Shape;343;p1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44" name="Google Shape;344;p1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45" name="Google Shape;345;p1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46" name="Google Shape;346;p1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47" name="Google Shape;347;p1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48" name="Google Shape;348;p1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49" name="Google Shape;349;p1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0" name="Google Shape;350;p1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1" name="Google Shape;351;p1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2" name="Google Shape;352;p1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3" name="Google Shape;353;p1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4" name="Google Shape;354;p1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5" name="Google Shape;355;p1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6" name="Google Shape;356;p1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7" name="Google Shape;357;p1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8" name="Google Shape;358;p1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9" name="Google Shape;359;p1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0" name="Google Shape;360;p1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1" name="Google Shape;361;p1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2" name="Google Shape;362;p1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3" name="Google Shape;363;p15"/>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4" name="Google Shape;364;p1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5" name="Google Shape;365;p1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6" name="Google Shape;366;p1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7" name="Google Shape;367;p1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8" name="Google Shape;368;p1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69" name="Google Shape;369;p1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0" name="Google Shape;370;p1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1" name="Google Shape;371;p1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2" name="Google Shape;372;p1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3" name="Google Shape;373;p1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4" name="Google Shape;374;p1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5" name="Google Shape;375;p1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76" name="Google Shape;376;p1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377" name="Google Shape;377;p15"/>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extLst>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full image and content: Dark Blue">
  <p:cSld name="Title, full image and content: Dark Blue">
    <p:bg>
      <p:bgPr>
        <a:blipFill>
          <a:blip r:embed="rId2">
            <a:alphaModFix/>
          </a:blip>
          <a:stretch>
            <a:fillRect/>
          </a:stretch>
        </a:blipFill>
        <a:effectLst/>
      </p:bgPr>
    </p:bg>
    <p:spTree>
      <p:nvGrpSpPr>
        <p:cNvPr id="1" name="Shape 378"/>
        <p:cNvGrpSpPr/>
        <p:nvPr/>
      </p:nvGrpSpPr>
      <p:grpSpPr>
        <a:xfrm>
          <a:off x="0" y="0"/>
          <a:ext cx="0" cy="0"/>
          <a:chOff x="0" y="0"/>
          <a:chExt cx="0" cy="0"/>
        </a:xfrm>
      </p:grpSpPr>
      <p:sp>
        <p:nvSpPr>
          <p:cNvPr id="379" name="Google Shape;379;p16"/>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80" name="Google Shape;380;p16"/>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81" name="Google Shape;381;p16"/>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82" name="Google Shape;382;p16"/>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383" name="Google Shape;383;p16"/>
          <p:cNvGrpSpPr/>
          <p:nvPr/>
        </p:nvGrpSpPr>
        <p:grpSpPr>
          <a:xfrm>
            <a:off x="7915032" y="222489"/>
            <a:ext cx="895855" cy="359804"/>
            <a:chOff x="1899" y="899"/>
            <a:chExt cx="4163" cy="1671"/>
          </a:xfrm>
        </p:grpSpPr>
        <p:sp>
          <p:nvSpPr>
            <p:cNvPr id="384" name="Google Shape;384;p1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5" name="Google Shape;385;p1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6" name="Google Shape;386;p1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7" name="Google Shape;387;p1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8" name="Google Shape;388;p1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89" name="Google Shape;389;p1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0" name="Google Shape;390;p1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1" name="Google Shape;391;p1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2" name="Google Shape;392;p1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3" name="Google Shape;393;p1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4" name="Google Shape;394;p1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5" name="Google Shape;395;p16"/>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6" name="Google Shape;396;p1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7" name="Google Shape;397;p1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8" name="Google Shape;398;p1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9" name="Google Shape;399;p1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0" name="Google Shape;400;p16"/>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1" name="Google Shape;401;p1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2" name="Google Shape;402;p1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3" name="Google Shape;403;p1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4" name="Google Shape;404;p1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5" name="Google Shape;405;p1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6" name="Google Shape;406;p1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7" name="Google Shape;407;p1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8" name="Google Shape;408;p1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9" name="Google Shape;409;p1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0" name="Google Shape;410;p1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1" name="Google Shape;411;p1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2" name="Google Shape;412;p1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3" name="Google Shape;413;p1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4" name="Google Shape;414;p1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5" name="Google Shape;415;p1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6" name="Google Shape;416;p1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7" name="Google Shape;417;p1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8" name="Google Shape;418;p1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9" name="Google Shape;419;p1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0" name="Google Shape;420;p1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1" name="Google Shape;421;p1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2" name="Google Shape;422;p1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3" name="Google Shape;423;p1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4" name="Google Shape;424;p1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5" name="Google Shape;425;p1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6" name="Google Shape;426;p1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7" name="Google Shape;427;p1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8" name="Google Shape;428;p1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9" name="Google Shape;429;p1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0" name="Google Shape;430;p1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1" name="Google Shape;431;p1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2" name="Google Shape;432;p1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3" name="Google Shape;433;p1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4" name="Google Shape;434;p1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5" name="Google Shape;435;p1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6" name="Google Shape;436;p1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7" name="Google Shape;437;p1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8" name="Google Shape;438;p1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9" name="Google Shape;439;p1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0" name="Google Shape;440;p1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1" name="Google Shape;441;p1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2" name="Google Shape;442;p1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3" name="Google Shape;443;p1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4" name="Google Shape;444;p1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5" name="Google Shape;445;p1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6" name="Google Shape;446;p1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7" name="Google Shape;447;p1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8" name="Google Shape;448;p1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9" name="Google Shape;449;p1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0" name="Google Shape;450;p1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1" name="Google Shape;451;p1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2" name="Google Shape;452;p1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3" name="Google Shape;453;p1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4" name="Google Shape;454;p1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5" name="Google Shape;455;p1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6" name="Google Shape;456;p1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7" name="Google Shape;457;p1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8" name="Google Shape;458;p1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59" name="Google Shape;459;p1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0" name="Google Shape;460;p1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1" name="Google Shape;461;p1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2" name="Google Shape;462;p1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3" name="Google Shape;463;p16"/>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4" name="Google Shape;464;p1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5" name="Google Shape;465;p1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6" name="Google Shape;466;p1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7" name="Google Shape;467;p1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8" name="Google Shape;468;p1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69" name="Google Shape;469;p1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0" name="Google Shape;470;p1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1" name="Google Shape;471;p1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2" name="Google Shape;472;p1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3" name="Google Shape;473;p1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4" name="Google Shape;474;p1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5" name="Google Shape;475;p1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6" name="Google Shape;476;p1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cxnSp>
          <p:nvCxnSpPr>
            <p:cNvPr id="477" name="Google Shape;477;p1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478" name="Google Shape;478;p16"/>
          <p:cNvGrpSpPr/>
          <p:nvPr/>
        </p:nvGrpSpPr>
        <p:grpSpPr>
          <a:xfrm>
            <a:off x="-1530678" y="2991542"/>
            <a:ext cx="1404225" cy="2177094"/>
            <a:chOff x="6195941" y="562596"/>
            <a:chExt cx="1872300" cy="2902792"/>
          </a:xfrm>
        </p:grpSpPr>
        <p:grpSp>
          <p:nvGrpSpPr>
            <p:cNvPr id="479" name="Google Shape;479;p16"/>
            <p:cNvGrpSpPr/>
            <p:nvPr/>
          </p:nvGrpSpPr>
          <p:grpSpPr>
            <a:xfrm>
              <a:off x="6195941" y="832605"/>
              <a:ext cx="1872300" cy="2632784"/>
              <a:chOff x="-1872716" y="660661"/>
              <a:chExt cx="1872300" cy="1974637"/>
            </a:xfrm>
          </p:grpSpPr>
          <p:sp>
            <p:nvSpPr>
              <p:cNvPr id="480" name="Google Shape;480;p1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Do not use the bullet point button to format your text.</a:t>
                </a:r>
                <a:endParaRPr sz="800" b="0" i="0" u="none" strike="noStrike" cap="none">
                  <a:solidFill>
                    <a:srgbClr val="000000"/>
                  </a:solidFill>
                  <a:latin typeface="Calibri"/>
                  <a:ea typeface="Calibri"/>
                  <a:cs typeface="Calibri"/>
                  <a:sym typeface="Calibri"/>
                </a:endParaRPr>
              </a:p>
            </p:txBody>
          </p:sp>
          <p:pic>
            <p:nvPicPr>
              <p:cNvPr id="481" name="Google Shape;481;p16"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482" name="Google Shape;482;p16"/>
            <p:cNvGrpSpPr/>
            <p:nvPr/>
          </p:nvGrpSpPr>
          <p:grpSpPr>
            <a:xfrm>
              <a:off x="6303954" y="562596"/>
              <a:ext cx="540000" cy="540000"/>
              <a:chOff x="6303954" y="562596"/>
              <a:chExt cx="540000" cy="540000"/>
            </a:xfrm>
          </p:grpSpPr>
          <p:sp>
            <p:nvSpPr>
              <p:cNvPr id="483" name="Google Shape;483;p16"/>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484" name="Google Shape;484;p16"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485" name="Google Shape;485;p16"/>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6" name="Google Shape;486;p16"/>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dk2">
              <a:alpha val="49020"/>
            </a:scheme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7" name="Google Shape;487;p16"/>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algn="l" rtl="0">
              <a:lnSpc>
                <a:spcPct val="100000"/>
              </a:lnSpc>
              <a:spcBef>
                <a:spcPts val="0"/>
              </a:spcBef>
              <a:spcAft>
                <a:spcPts val="0"/>
              </a:spcAft>
              <a:buSzPts val="1100"/>
              <a:buNone/>
              <a:defRPr sz="1400"/>
            </a:lvl2pPr>
            <a:lvl3pPr lvl="2" algn="l" rtl="0">
              <a:lnSpc>
                <a:spcPct val="100000"/>
              </a:lnSpc>
              <a:spcBef>
                <a:spcPts val="0"/>
              </a:spcBef>
              <a:spcAft>
                <a:spcPts val="0"/>
              </a:spcAft>
              <a:buSzPts val="1100"/>
              <a:buNone/>
              <a:defRPr sz="1400"/>
            </a:lvl3pPr>
            <a:lvl4pPr lvl="3" algn="l" rtl="0">
              <a:lnSpc>
                <a:spcPct val="100000"/>
              </a:lnSpc>
              <a:spcBef>
                <a:spcPts val="0"/>
              </a:spcBef>
              <a:spcAft>
                <a:spcPts val="0"/>
              </a:spcAft>
              <a:buSzPts val="1100"/>
              <a:buNone/>
              <a:defRPr sz="1400"/>
            </a:lvl4pPr>
            <a:lvl5pPr lvl="4" algn="l" rtl="0">
              <a:lnSpc>
                <a:spcPct val="100000"/>
              </a:lnSpc>
              <a:spcBef>
                <a:spcPts val="0"/>
              </a:spcBef>
              <a:spcAft>
                <a:spcPts val="0"/>
              </a:spcAft>
              <a:buSzPts val="1100"/>
              <a:buNone/>
              <a:defRPr sz="1400"/>
            </a:lvl5pPr>
            <a:lvl6pPr lvl="5" algn="l" rtl="0">
              <a:lnSpc>
                <a:spcPct val="100000"/>
              </a:lnSpc>
              <a:spcBef>
                <a:spcPts val="0"/>
              </a:spcBef>
              <a:spcAft>
                <a:spcPts val="0"/>
              </a:spcAft>
              <a:buSzPts val="1100"/>
              <a:buNone/>
              <a:defRPr sz="1400"/>
            </a:lvl6pPr>
            <a:lvl7pPr lvl="6" algn="l" rtl="0">
              <a:lnSpc>
                <a:spcPct val="100000"/>
              </a:lnSpc>
              <a:spcBef>
                <a:spcPts val="0"/>
              </a:spcBef>
              <a:spcAft>
                <a:spcPts val="0"/>
              </a:spcAft>
              <a:buSzPts val="1100"/>
              <a:buNone/>
              <a:defRPr sz="1400"/>
            </a:lvl7pPr>
            <a:lvl8pPr lvl="7" algn="l" rtl="0">
              <a:lnSpc>
                <a:spcPct val="100000"/>
              </a:lnSpc>
              <a:spcBef>
                <a:spcPts val="0"/>
              </a:spcBef>
              <a:spcAft>
                <a:spcPts val="0"/>
              </a:spcAft>
              <a:buSzPts val="1100"/>
              <a:buNone/>
              <a:defRPr sz="1400"/>
            </a:lvl8pPr>
            <a:lvl9pPr lvl="8" algn="l" rtl="0">
              <a:lnSpc>
                <a:spcPct val="100000"/>
              </a:lnSpc>
              <a:spcBef>
                <a:spcPts val="0"/>
              </a:spcBef>
              <a:spcAft>
                <a:spcPts val="0"/>
              </a:spcAft>
              <a:buSzPts val="1100"/>
              <a:buNone/>
              <a:defRPr sz="1400"/>
            </a:lvl9pPr>
          </a:lstStyle>
          <a:p>
            <a:endParaRPr/>
          </a:p>
        </p:txBody>
      </p:sp>
      <p:sp>
        <p:nvSpPr>
          <p:cNvPr id="488" name="Google Shape;488;p16"/>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SzPts val="1100"/>
              <a:buNone/>
              <a:defRPr sz="5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89" name="Google Shape;489;p16"/>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490" name="Google Shape;490;p16"/>
          <p:cNvGrpSpPr/>
          <p:nvPr/>
        </p:nvGrpSpPr>
        <p:grpSpPr>
          <a:xfrm>
            <a:off x="-1530678" y="653649"/>
            <a:ext cx="1026225" cy="1698128"/>
            <a:chOff x="-1836712" y="2937191"/>
            <a:chExt cx="1368300" cy="2264171"/>
          </a:xfrm>
        </p:grpSpPr>
        <p:pic>
          <p:nvPicPr>
            <p:cNvPr id="491" name="Google Shape;491;p16"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492" name="Google Shape;492;p16"/>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To change the photographic image to the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&gt;Right Click over slide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&gt;format background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&gt;picture or texture fill</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Calibri"/>
                  <a:ea typeface="Calibri"/>
                  <a:cs typeface="Calibri"/>
                  <a:sym typeface="Calibri"/>
                </a:rPr>
                <a:t>&gt;select image from  </a:t>
              </a:r>
              <a:br>
                <a:rPr lang="en-GB" sz="800" b="0" i="0" u="none" strike="noStrike" cap="none">
                  <a:solidFill>
                    <a:srgbClr val="000000"/>
                  </a:solidFill>
                  <a:latin typeface="Calibri"/>
                  <a:ea typeface="Calibri"/>
                  <a:cs typeface="Calibri"/>
                  <a:sym typeface="Calibri"/>
                </a:rPr>
              </a:br>
              <a:r>
                <a:rPr lang="en-GB" sz="800" b="0" i="0" u="none" strike="noStrike" cap="none">
                  <a:solidFill>
                    <a:srgbClr val="000000"/>
                  </a:solidFill>
                  <a:latin typeface="Calibri"/>
                  <a:ea typeface="Calibri"/>
                  <a:cs typeface="Calibri"/>
                  <a:sym typeface="Calibri"/>
                </a:rPr>
                <a:t>  your file</a:t>
              </a:r>
              <a:endParaRPr sz="800" b="0" i="0" u="none" strike="noStrike" cap="none">
                <a:solidFill>
                  <a:srgbClr val="000000"/>
                </a:solidFill>
                <a:latin typeface="Calibri"/>
                <a:ea typeface="Calibri"/>
                <a:cs typeface="Calibri"/>
                <a:sym typeface="Calibri"/>
              </a:endParaRPr>
            </a:p>
          </p:txBody>
        </p:sp>
        <p:pic>
          <p:nvPicPr>
            <p:cNvPr id="493" name="Google Shape;493;p16"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1" r:id="rId12"/>
    <p:sldLayoutId id="214748366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slide" Target="slide8.xml"/><Relationship Id="rId18" Type="http://schemas.openxmlformats.org/officeDocument/2006/relationships/image" Target="../media/image15.jpg"/><Relationship Id="rId3" Type="http://schemas.openxmlformats.org/officeDocument/2006/relationships/slide" Target="slide10.xml"/><Relationship Id="rId7" Type="http://schemas.openxmlformats.org/officeDocument/2006/relationships/slide" Target="slide5.xml"/><Relationship Id="rId12" Type="http://schemas.openxmlformats.org/officeDocument/2006/relationships/image" Target="../media/image12.jpg"/><Relationship Id="rId17" Type="http://schemas.openxmlformats.org/officeDocument/2006/relationships/slide" Target="slide7.xml"/><Relationship Id="rId2" Type="http://schemas.openxmlformats.org/officeDocument/2006/relationships/notesSlide" Target="../notesSlides/notesSlide4.xml"/><Relationship Id="rId16" Type="http://schemas.openxmlformats.org/officeDocument/2006/relationships/image" Target="../media/image14.jpg"/><Relationship Id="rId1" Type="http://schemas.openxmlformats.org/officeDocument/2006/relationships/slideLayout" Target="../slideLayouts/slideLayout12.xml"/><Relationship Id="rId6" Type="http://schemas.openxmlformats.org/officeDocument/2006/relationships/image" Target="../media/image9.jpg"/><Relationship Id="rId11" Type="http://schemas.openxmlformats.org/officeDocument/2006/relationships/slide" Target="slide9.xml"/><Relationship Id="rId5" Type="http://schemas.openxmlformats.org/officeDocument/2006/relationships/slide" Target="slide12.xml"/><Relationship Id="rId15" Type="http://schemas.openxmlformats.org/officeDocument/2006/relationships/slide" Target="slide11.xml"/><Relationship Id="rId10" Type="http://schemas.openxmlformats.org/officeDocument/2006/relationships/image" Target="../media/image11.jpg"/><Relationship Id="rId4" Type="http://schemas.openxmlformats.org/officeDocument/2006/relationships/image" Target="../media/image8.jpg"/><Relationship Id="rId9" Type="http://schemas.openxmlformats.org/officeDocument/2006/relationships/slide" Target="slide6.xml"/><Relationship Id="rId1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0.jp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1.jp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5.jpg"/><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3.jpg"/><Relationship Id="rId5" Type="http://schemas.openxmlformats.org/officeDocument/2006/relationships/image" Target="../media/image20.jpg"/><Relationship Id="rId4" Type="http://schemas.openxmlformats.org/officeDocument/2006/relationships/slide" Target="slide4.xml"/></Relationships>
</file>

<file path=ppt/slides/_rels/slide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2.jpg"/><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2.jpg"/><Relationship Id="rId4" Type="http://schemas.openxmlformats.org/officeDocument/2006/relationships/slide" Target="slide4.xml"/></Relationships>
</file>

<file path=ppt/slides/_rels/slide1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4.jpg"/><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9.jpg"/><Relationship Id="rId4"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sp>
        <p:nvSpPr>
          <p:cNvPr id="926" name="Google Shape;926;p77"/>
          <p:cNvSpPr txBox="1">
            <a:spLocks noGrp="1"/>
          </p:cNvSpPr>
          <p:nvPr>
            <p:ph type="title"/>
          </p:nvPr>
        </p:nvSpPr>
        <p:spPr>
          <a:xfrm>
            <a:off x="386100" y="673200"/>
            <a:ext cx="8028900" cy="5949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sz="3000"/>
              <a:t>Exploring Functions</a:t>
            </a:r>
            <a:endParaRPr sz="30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1" name="Google Shape;931;p78"/>
          <p:cNvSpPr txBox="1">
            <a:spLocks noGrp="1"/>
          </p:cNvSpPr>
          <p:nvPr>
            <p:ph type="title"/>
          </p:nvPr>
        </p:nvSpPr>
        <p:spPr>
          <a:xfrm>
            <a:off x="386100" y="673200"/>
            <a:ext cx="6034500" cy="5949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sz="3000">
                <a:solidFill>
                  <a:srgbClr val="40875C"/>
                </a:solidFill>
              </a:rPr>
              <a:t>Link to the Syllabus</a:t>
            </a:r>
            <a:endParaRPr sz="3000">
              <a:solidFill>
                <a:srgbClr val="40875C"/>
              </a:solidFill>
            </a:endParaRPr>
          </a:p>
        </p:txBody>
      </p:sp>
      <p:pic>
        <p:nvPicPr>
          <p:cNvPr id="932" name="Google Shape;932;p78"/>
          <p:cNvPicPr preferRelativeResize="0"/>
          <p:nvPr/>
        </p:nvPicPr>
        <p:blipFill>
          <a:blip r:embed="rId3">
            <a:alphaModFix/>
          </a:blip>
          <a:stretch>
            <a:fillRect/>
          </a:stretch>
        </p:blipFill>
        <p:spPr>
          <a:xfrm>
            <a:off x="1402900" y="1268100"/>
            <a:ext cx="6338201" cy="3875401"/>
          </a:xfrm>
          <a:prstGeom prst="rect">
            <a:avLst/>
          </a:prstGeom>
          <a:noFill/>
          <a:ln>
            <a:noFill/>
          </a:ln>
        </p:spPr>
      </p:pic>
      <p:pic>
        <p:nvPicPr>
          <p:cNvPr id="933" name="Google Shape;933;p78"/>
          <p:cNvPicPr preferRelativeResize="0"/>
          <p:nvPr/>
        </p:nvPicPr>
        <p:blipFill>
          <a:blip r:embed="rId4">
            <a:alphaModFix/>
          </a:blip>
          <a:stretch>
            <a:fillRect/>
          </a:stretch>
        </p:blipFill>
        <p:spPr>
          <a:xfrm>
            <a:off x="4571988" y="1618650"/>
            <a:ext cx="3629025" cy="1276350"/>
          </a:xfrm>
          <a:prstGeom prst="rect">
            <a:avLst/>
          </a:prstGeom>
          <a:noFill/>
          <a:ln w="19050" cap="flat" cmpd="sng">
            <a:solidFill>
              <a:schemeClr val="dk2"/>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7"/>
        <p:cNvGrpSpPr/>
        <p:nvPr/>
      </p:nvGrpSpPr>
      <p:grpSpPr>
        <a:xfrm>
          <a:off x="0" y="0"/>
          <a:ext cx="0" cy="0"/>
          <a:chOff x="0" y="0"/>
          <a:chExt cx="0" cy="0"/>
        </a:xfrm>
      </p:grpSpPr>
      <p:sp>
        <p:nvSpPr>
          <p:cNvPr id="938" name="Google Shape;938;p79"/>
          <p:cNvSpPr txBox="1">
            <a:spLocks noGrp="1"/>
          </p:cNvSpPr>
          <p:nvPr>
            <p:ph type="title"/>
          </p:nvPr>
        </p:nvSpPr>
        <p:spPr>
          <a:xfrm>
            <a:off x="386100" y="673212"/>
            <a:ext cx="3942300" cy="5949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sz="3000">
                <a:solidFill>
                  <a:srgbClr val="40875C"/>
                </a:solidFill>
              </a:rPr>
              <a:t>Activity</a:t>
            </a:r>
            <a:endParaRPr sz="3000">
              <a:solidFill>
                <a:srgbClr val="40875C"/>
              </a:solidFill>
            </a:endParaRPr>
          </a:p>
        </p:txBody>
      </p:sp>
      <p:sp>
        <p:nvSpPr>
          <p:cNvPr id="939" name="Google Shape;939;p79"/>
          <p:cNvSpPr txBox="1">
            <a:spLocks noGrp="1"/>
          </p:cNvSpPr>
          <p:nvPr>
            <p:ph type="body" idx="1"/>
          </p:nvPr>
        </p:nvSpPr>
        <p:spPr>
          <a:xfrm>
            <a:off x="4572000" y="1464850"/>
            <a:ext cx="3753900" cy="1049400"/>
          </a:xfrm>
          <a:prstGeom prst="rect">
            <a:avLst/>
          </a:prstGeom>
        </p:spPr>
        <p:txBody>
          <a:bodyPr spcFirstLastPara="1" wrap="square" lIns="0" tIns="0" rIns="0" bIns="0" anchor="t" anchorCtr="0">
            <a:noAutofit/>
          </a:bodyPr>
          <a:lstStyle/>
          <a:p>
            <a:pPr marL="0" lvl="0" indent="0" algn="l" rtl="0">
              <a:spcBef>
                <a:spcPts val="300"/>
              </a:spcBef>
              <a:spcAft>
                <a:spcPts val="0"/>
              </a:spcAft>
              <a:buNone/>
            </a:pPr>
            <a:r>
              <a:rPr lang="en-GB" sz="2400">
                <a:solidFill>
                  <a:srgbClr val="12436F"/>
                </a:solidFill>
              </a:rPr>
              <a:t>Match the algebra with the graph</a:t>
            </a:r>
            <a:endParaRPr sz="2400">
              <a:solidFill>
                <a:srgbClr val="12436F"/>
              </a:solidFill>
            </a:endParaRPr>
          </a:p>
          <a:p>
            <a:pPr marL="0" lvl="0" indent="0" algn="l" rtl="0">
              <a:spcBef>
                <a:spcPts val="300"/>
              </a:spcBef>
              <a:spcAft>
                <a:spcPts val="0"/>
              </a:spcAft>
              <a:buNone/>
            </a:pPr>
            <a:endParaRPr sz="2400">
              <a:solidFill>
                <a:srgbClr val="12436F"/>
              </a:solidFill>
            </a:endParaRPr>
          </a:p>
          <a:p>
            <a:pPr marL="0" lvl="0" indent="0" algn="l" rtl="0">
              <a:spcBef>
                <a:spcPts val="300"/>
              </a:spcBef>
              <a:spcAft>
                <a:spcPts val="0"/>
              </a:spcAft>
              <a:buNone/>
            </a:pPr>
            <a:endParaRPr sz="2400">
              <a:solidFill>
                <a:srgbClr val="12436F"/>
              </a:solidFill>
            </a:endParaRPr>
          </a:p>
        </p:txBody>
      </p:sp>
      <p:pic>
        <p:nvPicPr>
          <p:cNvPr id="940" name="Google Shape;940;p79" descr="See the source image"/>
          <p:cNvPicPr preferRelativeResize="0"/>
          <p:nvPr/>
        </p:nvPicPr>
        <p:blipFill>
          <a:blip r:embed="rId3">
            <a:alphaModFix/>
          </a:blip>
          <a:stretch>
            <a:fillRect/>
          </a:stretch>
        </p:blipFill>
        <p:spPr>
          <a:xfrm>
            <a:off x="690375" y="1464862"/>
            <a:ext cx="3333750" cy="3238500"/>
          </a:xfrm>
          <a:prstGeom prst="rect">
            <a:avLst/>
          </a:prstGeom>
          <a:noFill/>
          <a:ln>
            <a:noFill/>
          </a:ln>
        </p:spPr>
      </p:pic>
      <p:sp>
        <p:nvSpPr>
          <p:cNvPr id="941" name="Google Shape;941;p79"/>
          <p:cNvSpPr txBox="1">
            <a:spLocks noGrp="1"/>
          </p:cNvSpPr>
          <p:nvPr>
            <p:ph type="body" idx="1"/>
          </p:nvPr>
        </p:nvSpPr>
        <p:spPr>
          <a:xfrm>
            <a:off x="4572000" y="2784450"/>
            <a:ext cx="3753900" cy="1556400"/>
          </a:xfrm>
          <a:prstGeom prst="rect">
            <a:avLst/>
          </a:prstGeom>
        </p:spPr>
        <p:txBody>
          <a:bodyPr spcFirstLastPara="1" wrap="square" lIns="0" tIns="0" rIns="0" bIns="0" anchor="t" anchorCtr="0">
            <a:noAutofit/>
          </a:bodyPr>
          <a:lstStyle/>
          <a:p>
            <a:pPr marL="0" lvl="0" indent="0" algn="l" rtl="0">
              <a:spcBef>
                <a:spcPts val="300"/>
              </a:spcBef>
              <a:spcAft>
                <a:spcPts val="0"/>
              </a:spcAft>
              <a:buNone/>
            </a:pPr>
            <a:r>
              <a:rPr lang="en-GB" sz="2400">
                <a:solidFill>
                  <a:srgbClr val="12436F"/>
                </a:solidFill>
              </a:rPr>
              <a:t>Decide whether it is a function and if so, classify it as injective, surjective or bijective</a:t>
            </a:r>
            <a:endParaRPr sz="2400">
              <a:solidFill>
                <a:srgbClr val="12436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41"/>
                                        </p:tgtEl>
                                        <p:attrNameLst>
                                          <p:attrName>style.visibility</p:attrName>
                                        </p:attrNameLst>
                                      </p:cBhvr>
                                      <p:to>
                                        <p:strVal val="visible"/>
                                      </p:to>
                                    </p:set>
                                    <p:animEffect transition="in" filter="fade">
                                      <p:cBhvr>
                                        <p:cTn id="7" dur="1000"/>
                                        <p:tgtEl>
                                          <p:spTgt spid="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sp>
        <p:nvSpPr>
          <p:cNvPr id="946" name="Google Shape;946;p80"/>
          <p:cNvSpPr txBox="1">
            <a:spLocks noGrp="1"/>
          </p:cNvSpPr>
          <p:nvPr>
            <p:ph type="title"/>
          </p:nvPr>
        </p:nvSpPr>
        <p:spPr>
          <a:xfrm>
            <a:off x="386100" y="673212"/>
            <a:ext cx="3942300" cy="5949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sz="3000">
                <a:solidFill>
                  <a:srgbClr val="40875C"/>
                </a:solidFill>
              </a:rPr>
              <a:t>Solutions</a:t>
            </a:r>
            <a:endParaRPr sz="3000">
              <a:solidFill>
                <a:srgbClr val="40875C"/>
              </a:solidFill>
            </a:endParaRPr>
          </a:p>
        </p:txBody>
      </p:sp>
      <p:sp>
        <p:nvSpPr>
          <p:cNvPr id="947" name="Google Shape;947;p80"/>
          <p:cNvSpPr txBox="1">
            <a:spLocks noGrp="1"/>
          </p:cNvSpPr>
          <p:nvPr>
            <p:ph type="body" idx="1"/>
          </p:nvPr>
        </p:nvSpPr>
        <p:spPr>
          <a:xfrm>
            <a:off x="386099" y="1697954"/>
            <a:ext cx="7507800" cy="2772300"/>
          </a:xfrm>
          <a:prstGeom prst="rect">
            <a:avLst/>
          </a:prstGeom>
        </p:spPr>
        <p:txBody>
          <a:bodyPr spcFirstLastPara="1" wrap="square" lIns="0" tIns="0" rIns="0" bIns="0" anchor="t" anchorCtr="0">
            <a:noAutofit/>
          </a:bodyPr>
          <a:lstStyle/>
          <a:p>
            <a:pPr marL="0" lvl="0" indent="0" algn="l" rtl="0">
              <a:spcBef>
                <a:spcPts val="300"/>
              </a:spcBef>
              <a:spcAft>
                <a:spcPts val="0"/>
              </a:spcAft>
              <a:buNone/>
            </a:pPr>
            <a:endParaRPr/>
          </a:p>
        </p:txBody>
      </p:sp>
      <p:pic>
        <p:nvPicPr>
          <p:cNvPr id="948" name="Google Shape;948;p80">
            <a:hlinkClick r:id="rId3" action="ppaction://hlinksldjump"/>
          </p:cNvPr>
          <p:cNvPicPr preferRelativeResize="0"/>
          <p:nvPr/>
        </p:nvPicPr>
        <p:blipFill>
          <a:blip r:embed="rId4">
            <a:alphaModFix/>
          </a:blip>
          <a:stretch>
            <a:fillRect/>
          </a:stretch>
        </p:blipFill>
        <p:spPr>
          <a:xfrm>
            <a:off x="5753300" y="910040"/>
            <a:ext cx="3170051" cy="1014681"/>
          </a:xfrm>
          <a:prstGeom prst="rect">
            <a:avLst/>
          </a:prstGeom>
          <a:noFill/>
          <a:ln>
            <a:noFill/>
          </a:ln>
        </p:spPr>
      </p:pic>
      <p:pic>
        <p:nvPicPr>
          <p:cNvPr id="949" name="Google Shape;949;p80">
            <a:hlinkClick r:id="rId5" action="ppaction://hlinksldjump"/>
          </p:cNvPr>
          <p:cNvPicPr preferRelativeResize="0"/>
          <p:nvPr/>
        </p:nvPicPr>
        <p:blipFill>
          <a:blip r:embed="rId6">
            <a:alphaModFix/>
          </a:blip>
          <a:stretch>
            <a:fillRect/>
          </a:stretch>
        </p:blipFill>
        <p:spPr>
          <a:xfrm>
            <a:off x="4497675" y="2990625"/>
            <a:ext cx="4425687" cy="822050"/>
          </a:xfrm>
          <a:prstGeom prst="rect">
            <a:avLst/>
          </a:prstGeom>
          <a:noFill/>
          <a:ln>
            <a:noFill/>
          </a:ln>
        </p:spPr>
      </p:pic>
      <p:pic>
        <p:nvPicPr>
          <p:cNvPr id="950" name="Google Shape;950;p80">
            <a:hlinkClick r:id="rId7" action="ppaction://hlinksldjump"/>
          </p:cNvPr>
          <p:cNvPicPr preferRelativeResize="0"/>
          <p:nvPr/>
        </p:nvPicPr>
        <p:blipFill>
          <a:blip r:embed="rId8">
            <a:alphaModFix/>
          </a:blip>
          <a:stretch>
            <a:fillRect/>
          </a:stretch>
        </p:blipFill>
        <p:spPr>
          <a:xfrm>
            <a:off x="4717711" y="2085075"/>
            <a:ext cx="4191113" cy="783625"/>
          </a:xfrm>
          <a:prstGeom prst="rect">
            <a:avLst/>
          </a:prstGeom>
          <a:noFill/>
          <a:ln>
            <a:noFill/>
          </a:ln>
        </p:spPr>
      </p:pic>
      <p:pic>
        <p:nvPicPr>
          <p:cNvPr id="951" name="Google Shape;951;p80">
            <a:hlinkClick r:id="rId9" action="ppaction://hlinksldjump"/>
          </p:cNvPr>
          <p:cNvPicPr preferRelativeResize="0"/>
          <p:nvPr/>
        </p:nvPicPr>
        <p:blipFill>
          <a:blip r:embed="rId10">
            <a:alphaModFix/>
          </a:blip>
          <a:stretch>
            <a:fillRect/>
          </a:stretch>
        </p:blipFill>
        <p:spPr>
          <a:xfrm>
            <a:off x="90450" y="3977145"/>
            <a:ext cx="3428725" cy="929586"/>
          </a:xfrm>
          <a:prstGeom prst="rect">
            <a:avLst/>
          </a:prstGeom>
          <a:noFill/>
          <a:ln>
            <a:noFill/>
          </a:ln>
        </p:spPr>
      </p:pic>
      <p:pic>
        <p:nvPicPr>
          <p:cNvPr id="952" name="Google Shape;952;p80">
            <a:hlinkClick r:id="rId11" action="ppaction://hlinksldjump"/>
          </p:cNvPr>
          <p:cNvPicPr preferRelativeResize="0"/>
          <p:nvPr/>
        </p:nvPicPr>
        <p:blipFill>
          <a:blip r:embed="rId12">
            <a:alphaModFix/>
          </a:blip>
          <a:stretch>
            <a:fillRect/>
          </a:stretch>
        </p:blipFill>
        <p:spPr>
          <a:xfrm>
            <a:off x="90450" y="2081343"/>
            <a:ext cx="4396625" cy="762820"/>
          </a:xfrm>
          <a:prstGeom prst="rect">
            <a:avLst/>
          </a:prstGeom>
          <a:noFill/>
          <a:ln>
            <a:noFill/>
          </a:ln>
        </p:spPr>
      </p:pic>
      <p:pic>
        <p:nvPicPr>
          <p:cNvPr id="953" name="Google Shape;953;p80">
            <a:hlinkClick r:id="rId13" action="ppaction://hlinksldjump"/>
          </p:cNvPr>
          <p:cNvPicPr preferRelativeResize="0"/>
          <p:nvPr/>
        </p:nvPicPr>
        <p:blipFill>
          <a:blip r:embed="rId14">
            <a:alphaModFix/>
          </a:blip>
          <a:stretch>
            <a:fillRect/>
          </a:stretch>
        </p:blipFill>
        <p:spPr>
          <a:xfrm>
            <a:off x="4032750" y="3934596"/>
            <a:ext cx="4890593" cy="1014675"/>
          </a:xfrm>
          <a:prstGeom prst="rect">
            <a:avLst/>
          </a:prstGeom>
          <a:noFill/>
          <a:ln>
            <a:noFill/>
          </a:ln>
        </p:spPr>
      </p:pic>
      <p:pic>
        <p:nvPicPr>
          <p:cNvPr id="954" name="Google Shape;954;p80">
            <a:hlinkClick r:id="rId15" action="ppaction://hlinksldjump"/>
          </p:cNvPr>
          <p:cNvPicPr preferRelativeResize="0"/>
          <p:nvPr/>
        </p:nvPicPr>
        <p:blipFill>
          <a:blip r:embed="rId16">
            <a:alphaModFix/>
          </a:blip>
          <a:stretch>
            <a:fillRect/>
          </a:stretch>
        </p:blipFill>
        <p:spPr>
          <a:xfrm>
            <a:off x="1962324" y="909850"/>
            <a:ext cx="3428724" cy="1014866"/>
          </a:xfrm>
          <a:prstGeom prst="rect">
            <a:avLst/>
          </a:prstGeom>
          <a:noFill/>
          <a:ln>
            <a:noFill/>
          </a:ln>
        </p:spPr>
      </p:pic>
      <p:pic>
        <p:nvPicPr>
          <p:cNvPr id="955" name="Google Shape;955;p80">
            <a:hlinkClick r:id="rId17" action="ppaction://hlinksldjump"/>
          </p:cNvPr>
          <p:cNvPicPr preferRelativeResize="0"/>
          <p:nvPr/>
        </p:nvPicPr>
        <p:blipFill>
          <a:blip r:embed="rId18">
            <a:alphaModFix/>
          </a:blip>
          <a:stretch>
            <a:fillRect/>
          </a:stretch>
        </p:blipFill>
        <p:spPr>
          <a:xfrm>
            <a:off x="90444" y="3000777"/>
            <a:ext cx="3942300" cy="78362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959"/>
        <p:cNvGrpSpPr/>
        <p:nvPr/>
      </p:nvGrpSpPr>
      <p:grpSpPr>
        <a:xfrm>
          <a:off x="0" y="0"/>
          <a:ext cx="0" cy="0"/>
          <a:chOff x="0" y="0"/>
          <a:chExt cx="0" cy="0"/>
        </a:xfrm>
      </p:grpSpPr>
      <p:pic>
        <p:nvPicPr>
          <p:cNvPr id="960" name="Google Shape;960;p81">
            <a:hlinkClick r:id="rId3" action="ppaction://hlinksldjump"/>
          </p:cNvPr>
          <p:cNvPicPr preferRelativeResize="0"/>
          <p:nvPr/>
        </p:nvPicPr>
        <p:blipFill>
          <a:blip r:embed="rId4">
            <a:alphaModFix/>
          </a:blip>
          <a:stretch>
            <a:fillRect/>
          </a:stretch>
        </p:blipFill>
        <p:spPr>
          <a:xfrm>
            <a:off x="4680000" y="1080000"/>
            <a:ext cx="3959999" cy="3600000"/>
          </a:xfrm>
          <a:prstGeom prst="rect">
            <a:avLst/>
          </a:prstGeom>
          <a:noFill/>
          <a:ln w="19050" cap="flat" cmpd="sng">
            <a:solidFill>
              <a:schemeClr val="dk2"/>
            </a:solidFill>
            <a:prstDash val="solid"/>
            <a:round/>
            <a:headEnd type="none" w="sm" len="sm"/>
            <a:tailEnd type="none" w="sm" len="sm"/>
          </a:ln>
        </p:spPr>
      </p:pic>
      <p:pic>
        <p:nvPicPr>
          <p:cNvPr id="961" name="Google Shape;961;p81"/>
          <p:cNvPicPr preferRelativeResize="0"/>
          <p:nvPr/>
        </p:nvPicPr>
        <p:blipFill>
          <a:blip r:embed="rId5">
            <a:alphaModFix/>
          </a:blip>
          <a:stretch>
            <a:fillRect/>
          </a:stretch>
        </p:blipFill>
        <p:spPr>
          <a:xfrm>
            <a:off x="175370" y="450399"/>
            <a:ext cx="4396641" cy="822050"/>
          </a:xfrm>
          <a:prstGeom prst="rect">
            <a:avLst/>
          </a:prstGeom>
          <a:noFill/>
          <a:ln>
            <a:noFill/>
          </a:ln>
        </p:spPr>
      </p:pic>
      <p:sp>
        <p:nvSpPr>
          <p:cNvPr id="962" name="Google Shape;962;p81"/>
          <p:cNvSpPr txBox="1">
            <a:spLocks noGrp="1"/>
          </p:cNvSpPr>
          <p:nvPr>
            <p:ph type="title"/>
          </p:nvPr>
        </p:nvSpPr>
        <p:spPr>
          <a:xfrm>
            <a:off x="1316100" y="2039675"/>
            <a:ext cx="1787700" cy="1176900"/>
          </a:xfrm>
          <a:prstGeom prst="rect">
            <a:avLst/>
          </a:prstGeom>
          <a:noFill/>
          <a:ln w="19050"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15000"/>
              </a:lnSpc>
              <a:spcBef>
                <a:spcPts val="0"/>
              </a:spcBef>
              <a:spcAft>
                <a:spcPts val="0"/>
              </a:spcAft>
              <a:buSzPts val="2100"/>
              <a:buNone/>
            </a:pPr>
            <a:r>
              <a:rPr lang="en-GB" sz="3000"/>
              <a:t>Bijective Function</a:t>
            </a:r>
            <a:endParaRPr sz="3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966"/>
        <p:cNvGrpSpPr/>
        <p:nvPr/>
      </p:nvGrpSpPr>
      <p:grpSpPr>
        <a:xfrm>
          <a:off x="0" y="0"/>
          <a:ext cx="0" cy="0"/>
          <a:chOff x="0" y="0"/>
          <a:chExt cx="0" cy="0"/>
        </a:xfrm>
      </p:grpSpPr>
      <p:pic>
        <p:nvPicPr>
          <p:cNvPr id="967" name="Google Shape;967;p82">
            <a:hlinkClick r:id="rId3" action="ppaction://hlinksldjump"/>
          </p:cNvPr>
          <p:cNvPicPr preferRelativeResize="0"/>
          <p:nvPr/>
        </p:nvPicPr>
        <p:blipFill>
          <a:blip r:embed="rId4">
            <a:alphaModFix/>
          </a:blip>
          <a:stretch>
            <a:fillRect/>
          </a:stretch>
        </p:blipFill>
        <p:spPr>
          <a:xfrm>
            <a:off x="4680000" y="1080000"/>
            <a:ext cx="3960001" cy="3600000"/>
          </a:xfrm>
          <a:prstGeom prst="rect">
            <a:avLst/>
          </a:prstGeom>
          <a:noFill/>
          <a:ln w="19050" cap="flat" cmpd="sng">
            <a:solidFill>
              <a:schemeClr val="dk2"/>
            </a:solidFill>
            <a:prstDash val="solid"/>
            <a:round/>
            <a:headEnd type="none" w="sm" len="sm"/>
            <a:tailEnd type="none" w="sm" len="sm"/>
          </a:ln>
        </p:spPr>
      </p:pic>
      <p:pic>
        <p:nvPicPr>
          <p:cNvPr id="968" name="Google Shape;968;p82"/>
          <p:cNvPicPr preferRelativeResize="0"/>
          <p:nvPr/>
        </p:nvPicPr>
        <p:blipFill>
          <a:blip r:embed="rId5">
            <a:alphaModFix/>
          </a:blip>
          <a:stretch>
            <a:fillRect/>
          </a:stretch>
        </p:blipFill>
        <p:spPr>
          <a:xfrm>
            <a:off x="167825" y="276070"/>
            <a:ext cx="4404174" cy="1194025"/>
          </a:xfrm>
          <a:prstGeom prst="rect">
            <a:avLst/>
          </a:prstGeom>
          <a:noFill/>
          <a:ln>
            <a:noFill/>
          </a:ln>
        </p:spPr>
      </p:pic>
      <p:sp>
        <p:nvSpPr>
          <p:cNvPr id="969" name="Google Shape;969;p82"/>
          <p:cNvSpPr txBox="1">
            <a:spLocks noGrp="1"/>
          </p:cNvSpPr>
          <p:nvPr>
            <p:ph type="title"/>
          </p:nvPr>
        </p:nvSpPr>
        <p:spPr>
          <a:xfrm>
            <a:off x="1316100" y="2039675"/>
            <a:ext cx="1787700" cy="1176900"/>
          </a:xfrm>
          <a:prstGeom prst="rect">
            <a:avLst/>
          </a:prstGeom>
          <a:noFill/>
          <a:ln w="19050"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15000"/>
              </a:lnSpc>
              <a:spcBef>
                <a:spcPts val="0"/>
              </a:spcBef>
              <a:spcAft>
                <a:spcPts val="0"/>
              </a:spcAft>
              <a:buSzPts val="2100"/>
              <a:buNone/>
            </a:pPr>
            <a:r>
              <a:rPr lang="en-GB" sz="3000"/>
              <a:t>Injective Function</a:t>
            </a:r>
            <a:endParaRPr sz="3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973"/>
        <p:cNvGrpSpPr/>
        <p:nvPr/>
      </p:nvGrpSpPr>
      <p:grpSpPr>
        <a:xfrm>
          <a:off x="0" y="0"/>
          <a:ext cx="0" cy="0"/>
          <a:chOff x="0" y="0"/>
          <a:chExt cx="0" cy="0"/>
        </a:xfrm>
      </p:grpSpPr>
      <p:pic>
        <p:nvPicPr>
          <p:cNvPr id="974" name="Google Shape;974;p83">
            <a:hlinkClick r:id="rId3" action="ppaction://hlinksldjump"/>
          </p:cNvPr>
          <p:cNvPicPr preferRelativeResize="0"/>
          <p:nvPr/>
        </p:nvPicPr>
        <p:blipFill rotWithShape="1">
          <a:blip r:embed="rId4">
            <a:alphaModFix/>
          </a:blip>
          <a:srcRect/>
          <a:stretch/>
        </p:blipFill>
        <p:spPr>
          <a:xfrm>
            <a:off x="4680000" y="1080000"/>
            <a:ext cx="3960000" cy="3599999"/>
          </a:xfrm>
          <a:prstGeom prst="rect">
            <a:avLst/>
          </a:prstGeom>
          <a:noFill/>
          <a:ln w="19050" cap="flat" cmpd="sng">
            <a:solidFill>
              <a:schemeClr val="dk2"/>
            </a:solidFill>
            <a:prstDash val="solid"/>
            <a:round/>
            <a:headEnd type="none" w="sm" len="sm"/>
            <a:tailEnd type="none" w="sm" len="sm"/>
          </a:ln>
        </p:spPr>
      </p:pic>
      <p:sp>
        <p:nvSpPr>
          <p:cNvPr id="975" name="Google Shape;975;p83"/>
          <p:cNvSpPr txBox="1">
            <a:spLocks noGrp="1"/>
          </p:cNvSpPr>
          <p:nvPr>
            <p:ph type="title"/>
          </p:nvPr>
        </p:nvSpPr>
        <p:spPr>
          <a:xfrm>
            <a:off x="1316100" y="2039675"/>
            <a:ext cx="1787700" cy="1176900"/>
          </a:xfrm>
          <a:prstGeom prst="rect">
            <a:avLst/>
          </a:prstGeom>
          <a:noFill/>
          <a:ln w="19050"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15000"/>
              </a:lnSpc>
              <a:spcBef>
                <a:spcPts val="0"/>
              </a:spcBef>
              <a:spcAft>
                <a:spcPts val="0"/>
              </a:spcAft>
              <a:buSzPts val="2100"/>
              <a:buNone/>
            </a:pPr>
            <a:r>
              <a:rPr lang="en-GB" sz="3000"/>
              <a:t>Bijective Function</a:t>
            </a:r>
            <a:endParaRPr sz="3000"/>
          </a:p>
        </p:txBody>
      </p:sp>
      <p:pic>
        <p:nvPicPr>
          <p:cNvPr id="976" name="Google Shape;976;p83"/>
          <p:cNvPicPr preferRelativeResize="0"/>
          <p:nvPr/>
        </p:nvPicPr>
        <p:blipFill>
          <a:blip r:embed="rId5">
            <a:alphaModFix/>
          </a:blip>
          <a:stretch>
            <a:fillRect/>
          </a:stretch>
        </p:blipFill>
        <p:spPr>
          <a:xfrm>
            <a:off x="356494" y="712802"/>
            <a:ext cx="3942300" cy="7836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Shape 980"/>
        <p:cNvGrpSpPr/>
        <p:nvPr/>
      </p:nvGrpSpPr>
      <p:grpSpPr>
        <a:xfrm>
          <a:off x="0" y="0"/>
          <a:ext cx="0" cy="0"/>
          <a:chOff x="0" y="0"/>
          <a:chExt cx="0" cy="0"/>
        </a:xfrm>
      </p:grpSpPr>
      <p:sp>
        <p:nvSpPr>
          <p:cNvPr id="981" name="Google Shape;981;p84"/>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100"/>
              <a:buNone/>
            </a:pPr>
            <a:endParaRPr/>
          </a:p>
        </p:txBody>
      </p:sp>
      <p:sp>
        <p:nvSpPr>
          <p:cNvPr id="982" name="Google Shape;982;p84"/>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300"/>
              </a:spcBef>
              <a:spcAft>
                <a:spcPts val="0"/>
              </a:spcAft>
              <a:buSzPts val="1500"/>
              <a:buNone/>
            </a:pPr>
            <a:endParaRPr/>
          </a:p>
        </p:txBody>
      </p:sp>
      <p:pic>
        <p:nvPicPr>
          <p:cNvPr id="983" name="Google Shape;983;p84"/>
          <p:cNvPicPr preferRelativeResize="0"/>
          <p:nvPr/>
        </p:nvPicPr>
        <p:blipFill rotWithShape="1">
          <a:blip r:embed="rId3">
            <a:alphaModFix/>
          </a:blip>
          <a:srcRect/>
          <a:stretch/>
        </p:blipFill>
        <p:spPr>
          <a:xfrm>
            <a:off x="4680000" y="1080000"/>
            <a:ext cx="3960000" cy="3600001"/>
          </a:xfrm>
          <a:prstGeom prst="rect">
            <a:avLst/>
          </a:prstGeom>
          <a:noFill/>
          <a:ln w="19050" cap="flat" cmpd="sng">
            <a:solidFill>
              <a:schemeClr val="dk2"/>
            </a:solidFill>
            <a:prstDash val="solid"/>
            <a:round/>
            <a:headEnd type="none" w="sm" len="sm"/>
            <a:tailEnd type="none" w="sm" len="sm"/>
          </a:ln>
        </p:spPr>
      </p:pic>
      <p:pic>
        <p:nvPicPr>
          <p:cNvPr id="984" name="Google Shape;984;p84">
            <a:hlinkClick r:id="rId4" action="ppaction://hlinksldjump"/>
          </p:cNvPr>
          <p:cNvPicPr preferRelativeResize="0"/>
          <p:nvPr/>
        </p:nvPicPr>
        <p:blipFill rotWithShape="1">
          <a:blip r:embed="rId5">
            <a:alphaModFix/>
          </a:blip>
          <a:srcRect/>
          <a:stretch/>
        </p:blipFill>
        <p:spPr>
          <a:xfrm>
            <a:off x="4680000" y="1080000"/>
            <a:ext cx="3959999" cy="3600000"/>
          </a:xfrm>
          <a:prstGeom prst="rect">
            <a:avLst/>
          </a:prstGeom>
          <a:noFill/>
          <a:ln w="19050" cap="flat" cmpd="sng">
            <a:solidFill>
              <a:schemeClr val="dk2"/>
            </a:solidFill>
            <a:prstDash val="solid"/>
            <a:round/>
            <a:headEnd type="none" w="sm" len="sm"/>
            <a:tailEnd type="none" w="sm" len="sm"/>
          </a:ln>
        </p:spPr>
      </p:pic>
      <p:sp>
        <p:nvSpPr>
          <p:cNvPr id="985" name="Google Shape;985;p84"/>
          <p:cNvSpPr txBox="1">
            <a:spLocks noGrp="1"/>
          </p:cNvSpPr>
          <p:nvPr>
            <p:ph type="title"/>
          </p:nvPr>
        </p:nvSpPr>
        <p:spPr>
          <a:xfrm>
            <a:off x="1316100" y="2039675"/>
            <a:ext cx="1787700" cy="1176900"/>
          </a:xfrm>
          <a:prstGeom prst="rect">
            <a:avLst/>
          </a:prstGeom>
          <a:noFill/>
          <a:ln w="19050"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15000"/>
              </a:lnSpc>
              <a:spcBef>
                <a:spcPts val="0"/>
              </a:spcBef>
              <a:spcAft>
                <a:spcPts val="0"/>
              </a:spcAft>
              <a:buSzPts val="2100"/>
              <a:buNone/>
            </a:pPr>
            <a:r>
              <a:rPr lang="en-GB" sz="3000"/>
              <a:t>Not a Function</a:t>
            </a:r>
            <a:endParaRPr sz="3000"/>
          </a:p>
        </p:txBody>
      </p:sp>
      <p:pic>
        <p:nvPicPr>
          <p:cNvPr id="986" name="Google Shape;986;p84"/>
          <p:cNvPicPr preferRelativeResize="0"/>
          <p:nvPr/>
        </p:nvPicPr>
        <p:blipFill>
          <a:blip r:embed="rId6">
            <a:alphaModFix/>
          </a:blip>
          <a:stretch>
            <a:fillRect/>
          </a:stretch>
        </p:blipFill>
        <p:spPr>
          <a:xfrm>
            <a:off x="145513" y="350350"/>
            <a:ext cx="4423475" cy="91775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Shape 990"/>
        <p:cNvGrpSpPr/>
        <p:nvPr/>
      </p:nvGrpSpPr>
      <p:grpSpPr>
        <a:xfrm>
          <a:off x="0" y="0"/>
          <a:ext cx="0" cy="0"/>
          <a:chOff x="0" y="0"/>
          <a:chExt cx="0" cy="0"/>
        </a:xfrm>
      </p:grpSpPr>
      <p:sp>
        <p:nvSpPr>
          <p:cNvPr id="991" name="Google Shape;991;p85"/>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100"/>
              <a:buNone/>
            </a:pPr>
            <a:endParaRPr/>
          </a:p>
        </p:txBody>
      </p:sp>
      <p:sp>
        <p:nvSpPr>
          <p:cNvPr id="992" name="Google Shape;992;p85"/>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300"/>
              </a:spcBef>
              <a:spcAft>
                <a:spcPts val="0"/>
              </a:spcAft>
              <a:buSzPts val="1500"/>
              <a:buNone/>
            </a:pPr>
            <a:endParaRPr/>
          </a:p>
        </p:txBody>
      </p:sp>
      <p:pic>
        <p:nvPicPr>
          <p:cNvPr id="993" name="Google Shape;993;p85">
            <a:hlinkClick r:id="rId3" action="ppaction://hlinksldjump"/>
          </p:cNvPr>
          <p:cNvPicPr preferRelativeResize="0"/>
          <p:nvPr/>
        </p:nvPicPr>
        <p:blipFill rotWithShape="1">
          <a:blip r:embed="rId4">
            <a:alphaModFix/>
          </a:blip>
          <a:srcRect/>
          <a:stretch/>
        </p:blipFill>
        <p:spPr>
          <a:xfrm>
            <a:off x="4680000" y="1080000"/>
            <a:ext cx="3960000" cy="3600000"/>
          </a:xfrm>
          <a:prstGeom prst="rect">
            <a:avLst/>
          </a:prstGeom>
          <a:noFill/>
          <a:ln w="19050" cap="flat" cmpd="sng">
            <a:solidFill>
              <a:schemeClr val="dk2"/>
            </a:solidFill>
            <a:prstDash val="solid"/>
            <a:round/>
            <a:headEnd type="none" w="sm" len="sm"/>
            <a:tailEnd type="none" w="sm" len="sm"/>
          </a:ln>
        </p:spPr>
      </p:pic>
      <p:sp>
        <p:nvSpPr>
          <p:cNvPr id="994" name="Google Shape;994;p85"/>
          <p:cNvSpPr txBox="1">
            <a:spLocks noGrp="1"/>
          </p:cNvSpPr>
          <p:nvPr>
            <p:ph type="title"/>
          </p:nvPr>
        </p:nvSpPr>
        <p:spPr>
          <a:xfrm>
            <a:off x="979100" y="2034950"/>
            <a:ext cx="2922900" cy="1518600"/>
          </a:xfrm>
          <a:prstGeom prst="rect">
            <a:avLst/>
          </a:prstGeom>
          <a:noFill/>
          <a:ln w="19050"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15000"/>
              </a:lnSpc>
              <a:spcBef>
                <a:spcPts val="0"/>
              </a:spcBef>
              <a:spcAft>
                <a:spcPts val="0"/>
              </a:spcAft>
              <a:buSzPts val="2100"/>
              <a:buNone/>
            </a:pPr>
            <a:r>
              <a:rPr lang="en-GB" sz="3000"/>
              <a:t>Function - neither injective nor surjective</a:t>
            </a:r>
            <a:endParaRPr sz="3000"/>
          </a:p>
        </p:txBody>
      </p:sp>
      <p:pic>
        <p:nvPicPr>
          <p:cNvPr id="995" name="Google Shape;995;p85"/>
          <p:cNvPicPr preferRelativeResize="0"/>
          <p:nvPr/>
        </p:nvPicPr>
        <p:blipFill>
          <a:blip r:embed="rId5">
            <a:alphaModFix/>
          </a:blip>
          <a:stretch>
            <a:fillRect/>
          </a:stretch>
        </p:blipFill>
        <p:spPr>
          <a:xfrm>
            <a:off x="92719" y="384794"/>
            <a:ext cx="4529066" cy="785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Shape 999"/>
        <p:cNvGrpSpPr/>
        <p:nvPr/>
      </p:nvGrpSpPr>
      <p:grpSpPr>
        <a:xfrm>
          <a:off x="0" y="0"/>
          <a:ext cx="0" cy="0"/>
          <a:chOff x="0" y="0"/>
          <a:chExt cx="0" cy="0"/>
        </a:xfrm>
      </p:grpSpPr>
      <p:pic>
        <p:nvPicPr>
          <p:cNvPr id="1000" name="Google Shape;1000;p86"/>
          <p:cNvPicPr preferRelativeResize="0"/>
          <p:nvPr/>
        </p:nvPicPr>
        <p:blipFill rotWithShape="1">
          <a:blip r:embed="rId3">
            <a:alphaModFix/>
          </a:blip>
          <a:srcRect/>
          <a:stretch/>
        </p:blipFill>
        <p:spPr>
          <a:xfrm>
            <a:off x="493300" y="463302"/>
            <a:ext cx="3170051" cy="1014681"/>
          </a:xfrm>
          <a:prstGeom prst="rect">
            <a:avLst/>
          </a:prstGeom>
          <a:noFill/>
          <a:ln>
            <a:noFill/>
          </a:ln>
        </p:spPr>
      </p:pic>
      <p:pic>
        <p:nvPicPr>
          <p:cNvPr id="1001" name="Google Shape;1001;p86">
            <a:hlinkClick r:id="rId4" action="ppaction://hlinksldjump"/>
          </p:cNvPr>
          <p:cNvPicPr preferRelativeResize="0"/>
          <p:nvPr/>
        </p:nvPicPr>
        <p:blipFill rotWithShape="1">
          <a:blip r:embed="rId5">
            <a:alphaModFix/>
          </a:blip>
          <a:srcRect/>
          <a:stretch/>
        </p:blipFill>
        <p:spPr>
          <a:xfrm>
            <a:off x="5034020" y="1080000"/>
            <a:ext cx="3605981" cy="3600001"/>
          </a:xfrm>
          <a:prstGeom prst="rect">
            <a:avLst/>
          </a:prstGeom>
          <a:noFill/>
          <a:ln w="19050" cap="flat" cmpd="sng">
            <a:solidFill>
              <a:schemeClr val="dk2"/>
            </a:solidFill>
            <a:prstDash val="solid"/>
            <a:round/>
            <a:headEnd type="none" w="sm" len="sm"/>
            <a:tailEnd type="none" w="sm" len="sm"/>
          </a:ln>
        </p:spPr>
      </p:pic>
      <p:sp>
        <p:nvSpPr>
          <p:cNvPr id="1002" name="Google Shape;1002;p86"/>
          <p:cNvSpPr txBox="1">
            <a:spLocks noGrp="1"/>
          </p:cNvSpPr>
          <p:nvPr>
            <p:ph type="title"/>
          </p:nvPr>
        </p:nvSpPr>
        <p:spPr>
          <a:xfrm>
            <a:off x="1316100" y="2039675"/>
            <a:ext cx="1787700" cy="1176900"/>
          </a:xfrm>
          <a:prstGeom prst="rect">
            <a:avLst/>
          </a:prstGeom>
          <a:noFill/>
          <a:ln w="19050"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15000"/>
              </a:lnSpc>
              <a:spcBef>
                <a:spcPts val="0"/>
              </a:spcBef>
              <a:spcAft>
                <a:spcPts val="0"/>
              </a:spcAft>
              <a:buSzPts val="2100"/>
              <a:buNone/>
            </a:pPr>
            <a:r>
              <a:rPr lang="en-GB" sz="3000"/>
              <a:t>Not a Function</a:t>
            </a:r>
            <a:endParaRPr sz="3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Shape 1006"/>
        <p:cNvGrpSpPr/>
        <p:nvPr/>
      </p:nvGrpSpPr>
      <p:grpSpPr>
        <a:xfrm>
          <a:off x="0" y="0"/>
          <a:ext cx="0" cy="0"/>
          <a:chOff x="0" y="0"/>
          <a:chExt cx="0" cy="0"/>
        </a:xfrm>
      </p:grpSpPr>
      <p:pic>
        <p:nvPicPr>
          <p:cNvPr id="1007" name="Google Shape;1007;p87">
            <a:hlinkClick r:id="rId3" action="ppaction://hlinksldjump"/>
          </p:cNvPr>
          <p:cNvPicPr preferRelativeResize="0"/>
          <p:nvPr/>
        </p:nvPicPr>
        <p:blipFill rotWithShape="1">
          <a:blip r:embed="rId4">
            <a:alphaModFix/>
          </a:blip>
          <a:srcRect/>
          <a:stretch/>
        </p:blipFill>
        <p:spPr>
          <a:xfrm>
            <a:off x="4680000" y="1080000"/>
            <a:ext cx="3960001" cy="3600001"/>
          </a:xfrm>
          <a:prstGeom prst="rect">
            <a:avLst/>
          </a:prstGeom>
          <a:noFill/>
          <a:ln w="19050" cap="flat" cmpd="sng">
            <a:solidFill>
              <a:schemeClr val="dk2"/>
            </a:solidFill>
            <a:prstDash val="solid"/>
            <a:round/>
            <a:headEnd type="none" w="sm" len="sm"/>
            <a:tailEnd type="none" w="sm" len="sm"/>
          </a:ln>
        </p:spPr>
      </p:pic>
      <p:sp>
        <p:nvSpPr>
          <p:cNvPr id="1008" name="Google Shape;1008;p87"/>
          <p:cNvSpPr txBox="1">
            <a:spLocks noGrp="1"/>
          </p:cNvSpPr>
          <p:nvPr>
            <p:ph type="title"/>
          </p:nvPr>
        </p:nvSpPr>
        <p:spPr>
          <a:xfrm>
            <a:off x="1316100" y="2039675"/>
            <a:ext cx="1787700" cy="1176900"/>
          </a:xfrm>
          <a:prstGeom prst="rect">
            <a:avLst/>
          </a:prstGeom>
          <a:noFill/>
          <a:ln w="19050"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15000"/>
              </a:lnSpc>
              <a:spcBef>
                <a:spcPts val="0"/>
              </a:spcBef>
              <a:spcAft>
                <a:spcPts val="0"/>
              </a:spcAft>
              <a:buSzPts val="2100"/>
              <a:buNone/>
            </a:pPr>
            <a:r>
              <a:rPr lang="en-GB" sz="3000"/>
              <a:t>Not a Function</a:t>
            </a:r>
            <a:endParaRPr sz="3000"/>
          </a:p>
        </p:txBody>
      </p:sp>
      <p:pic>
        <p:nvPicPr>
          <p:cNvPr id="1009" name="Google Shape;1009;p87"/>
          <p:cNvPicPr preferRelativeResize="0"/>
          <p:nvPr/>
        </p:nvPicPr>
        <p:blipFill>
          <a:blip r:embed="rId5">
            <a:alphaModFix/>
          </a:blip>
          <a:stretch>
            <a:fillRect/>
          </a:stretch>
        </p:blipFill>
        <p:spPr>
          <a:xfrm>
            <a:off x="596624" y="626075"/>
            <a:ext cx="3428724" cy="101486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1013"/>
        <p:cNvGrpSpPr/>
        <p:nvPr/>
      </p:nvGrpSpPr>
      <p:grpSpPr>
        <a:xfrm>
          <a:off x="0" y="0"/>
          <a:ext cx="0" cy="0"/>
          <a:chOff x="0" y="0"/>
          <a:chExt cx="0" cy="0"/>
        </a:xfrm>
      </p:grpSpPr>
      <p:pic>
        <p:nvPicPr>
          <p:cNvPr id="1014" name="Google Shape;1014;p88">
            <a:hlinkClick r:id="rId3" action="ppaction://hlinksldjump"/>
          </p:cNvPr>
          <p:cNvPicPr preferRelativeResize="0"/>
          <p:nvPr/>
        </p:nvPicPr>
        <p:blipFill rotWithShape="1">
          <a:blip r:embed="rId4">
            <a:alphaModFix/>
          </a:blip>
          <a:srcRect/>
          <a:stretch/>
        </p:blipFill>
        <p:spPr>
          <a:xfrm>
            <a:off x="4680000" y="1080000"/>
            <a:ext cx="3960000" cy="3600001"/>
          </a:xfrm>
          <a:prstGeom prst="rect">
            <a:avLst/>
          </a:prstGeom>
          <a:noFill/>
          <a:ln w="19050" cap="flat" cmpd="sng">
            <a:solidFill>
              <a:schemeClr val="dk2"/>
            </a:solidFill>
            <a:prstDash val="solid"/>
            <a:round/>
            <a:headEnd type="none" w="sm" len="sm"/>
            <a:tailEnd type="none" w="sm" len="sm"/>
          </a:ln>
        </p:spPr>
      </p:pic>
      <p:pic>
        <p:nvPicPr>
          <p:cNvPr id="1015" name="Google Shape;1015;p88">
            <a:hlinkClick r:id="" action="ppaction://noaction"/>
          </p:cNvPr>
          <p:cNvPicPr preferRelativeResize="0"/>
          <p:nvPr/>
        </p:nvPicPr>
        <p:blipFill>
          <a:blip r:embed="rId5">
            <a:alphaModFix/>
          </a:blip>
          <a:stretch>
            <a:fillRect/>
          </a:stretch>
        </p:blipFill>
        <p:spPr>
          <a:xfrm>
            <a:off x="146312" y="257950"/>
            <a:ext cx="4425687" cy="822050"/>
          </a:xfrm>
          <a:prstGeom prst="rect">
            <a:avLst/>
          </a:prstGeom>
          <a:noFill/>
          <a:ln>
            <a:noFill/>
          </a:ln>
        </p:spPr>
      </p:pic>
      <p:sp>
        <p:nvSpPr>
          <p:cNvPr id="1016" name="Google Shape;1016;p88"/>
          <p:cNvSpPr txBox="1">
            <a:spLocks noGrp="1"/>
          </p:cNvSpPr>
          <p:nvPr>
            <p:ph type="title"/>
          </p:nvPr>
        </p:nvSpPr>
        <p:spPr>
          <a:xfrm>
            <a:off x="1316100" y="2039675"/>
            <a:ext cx="1787700" cy="1176900"/>
          </a:xfrm>
          <a:prstGeom prst="rect">
            <a:avLst/>
          </a:prstGeom>
          <a:noFill/>
          <a:ln w="19050"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15000"/>
              </a:lnSpc>
              <a:spcBef>
                <a:spcPts val="0"/>
              </a:spcBef>
              <a:spcAft>
                <a:spcPts val="0"/>
              </a:spcAft>
              <a:buSzPts val="2100"/>
              <a:buNone/>
            </a:pPr>
            <a:r>
              <a:rPr lang="en-GB" sz="3000"/>
              <a:t>Surjective Function</a:t>
            </a:r>
            <a:endParaRPr sz="30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55</Words>
  <Application>Microsoft Office PowerPoint</Application>
  <PresentationFormat>On-screen Show (16:9)</PresentationFormat>
  <Paragraphs>14</Paragraphs>
  <Slides>12</Slides>
  <Notes>12</Notes>
  <HiddenSlides>8</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Simple Light</vt:lpstr>
      <vt:lpstr>Exploring Functions</vt:lpstr>
      <vt:lpstr>Link to the Syllabus</vt:lpstr>
      <vt:lpstr>Activity</vt:lpstr>
      <vt:lpstr>Solutions</vt:lpstr>
      <vt:lpstr>Bijective Function</vt:lpstr>
      <vt:lpstr>Injective Function</vt:lpstr>
      <vt:lpstr>Bijective Function</vt:lpstr>
      <vt:lpstr>PowerPoint Presentation</vt:lpstr>
      <vt:lpstr>PowerPoint Presentation</vt:lpstr>
      <vt:lpstr>Not a Function</vt:lpstr>
      <vt:lpstr>Not a Function</vt:lpstr>
      <vt:lpstr>Surjective Function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
  <cp:revision>1</cp:revision>
  <dcterms:modified xsi:type="dcterms:W3CDTF">2020-03-27T13:48:49Z</dcterms:modified>
</cp:coreProperties>
</file>