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149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75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595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094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049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743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467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371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768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6171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276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EFFA-F38C-4E07-BDF0-1A43FDEB94F7}" type="datetimeFigureOut">
              <a:rPr lang="en-IE" smtClean="0"/>
              <a:t>14/04/2020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BF52A-C72E-4BC8-BC29-0FC3A51139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7167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b="1" dirty="0" smtClean="0"/>
              <a:t>Nature is getting cheeky!</a:t>
            </a:r>
            <a:endParaRPr lang="en-IE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 smtClean="0"/>
          </a:p>
          <a:p>
            <a:r>
              <a:rPr lang="en-IE" smtClean="0"/>
              <a:t>April 2020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80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3761"/>
            <a:ext cx="10515600" cy="2815957"/>
          </a:xfrm>
        </p:spPr>
        <p:txBody>
          <a:bodyPr>
            <a:normAutofit fontScale="90000"/>
          </a:bodyPr>
          <a:lstStyle/>
          <a:p>
            <a:r>
              <a:rPr lang="en-IE" dirty="0"/>
              <a:t>Nature is getting cheeky,</a:t>
            </a:r>
            <a:br>
              <a:rPr lang="en-IE" dirty="0"/>
            </a:br>
            <a:r>
              <a:rPr lang="en-IE" dirty="0"/>
              <a:t>It’s coming out to play,</a:t>
            </a:r>
            <a:br>
              <a:rPr lang="en-IE" dirty="0"/>
            </a:br>
            <a:r>
              <a:rPr lang="en-IE" dirty="0"/>
              <a:t>It wonders where the humans are,</a:t>
            </a:r>
            <a:br>
              <a:rPr lang="en-IE" dirty="0"/>
            </a:br>
            <a:r>
              <a:rPr lang="en-IE" dirty="0"/>
              <a:t>Why they’ve gone away</a:t>
            </a:r>
            <a:r>
              <a:rPr lang="en-IE" dirty="0" smtClean="0"/>
              <a:t>!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40169"/>
            <a:ext cx="10515600" cy="3536794"/>
          </a:xfrm>
        </p:spPr>
        <p:txBody>
          <a:bodyPr/>
          <a:lstStyle/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566" y="2811586"/>
            <a:ext cx="6299399" cy="37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38683"/>
          </a:xfrm>
        </p:spPr>
        <p:txBody>
          <a:bodyPr>
            <a:normAutofit fontScale="90000"/>
          </a:bodyPr>
          <a:lstStyle/>
          <a:p>
            <a:r>
              <a:rPr lang="en-IE" dirty="0"/>
              <a:t>Lots of space to roam and play,</a:t>
            </a:r>
            <a:br>
              <a:rPr lang="en-IE" dirty="0"/>
            </a:br>
            <a:r>
              <a:rPr lang="en-IE" dirty="0"/>
              <a:t>Plenty food to eat,</a:t>
            </a:r>
            <a:br>
              <a:rPr lang="en-IE" dirty="0"/>
            </a:br>
            <a:r>
              <a:rPr lang="en-IE" dirty="0"/>
              <a:t>No crowds of noisy humans,</a:t>
            </a:r>
            <a:br>
              <a:rPr lang="en-IE" dirty="0"/>
            </a:br>
            <a:r>
              <a:rPr lang="en-IE" dirty="0"/>
              <a:t>Clogging up the streets.</a:t>
            </a:r>
            <a:br>
              <a:rPr lang="en-IE" dirty="0"/>
            </a:b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77" y="2652713"/>
            <a:ext cx="5252846" cy="3524250"/>
          </a:xfrm>
        </p:spPr>
      </p:pic>
    </p:spTree>
    <p:extLst>
      <p:ext uri="{BB962C8B-B14F-4D97-AF65-F5344CB8AC3E}">
        <p14:creationId xmlns:p14="http://schemas.microsoft.com/office/powerpoint/2010/main" val="22887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28836"/>
          </a:xfrm>
        </p:spPr>
        <p:txBody>
          <a:bodyPr>
            <a:normAutofit fontScale="90000"/>
          </a:bodyPr>
          <a:lstStyle/>
          <a:p>
            <a:r>
              <a:rPr lang="en-IE" dirty="0"/>
              <a:t>Seals swim up the </a:t>
            </a:r>
            <a:r>
              <a:rPr lang="en-IE" dirty="0" err="1"/>
              <a:t>Liffey</a:t>
            </a:r>
            <a:r>
              <a:rPr lang="en-IE" dirty="0"/>
              <a:t>,</a:t>
            </a:r>
            <a:br>
              <a:rPr lang="en-IE" dirty="0"/>
            </a:br>
            <a:r>
              <a:rPr lang="en-IE" dirty="0"/>
              <a:t>On a shopping trip to town,</a:t>
            </a:r>
            <a:br>
              <a:rPr lang="en-IE" dirty="0"/>
            </a:br>
            <a:r>
              <a:rPr lang="en-IE" dirty="0"/>
              <a:t>They poke their smooth heads up,</a:t>
            </a:r>
            <a:br>
              <a:rPr lang="en-IE" dirty="0"/>
            </a:br>
            <a:r>
              <a:rPr lang="en-IE" dirty="0"/>
              <a:t>And gulp the clean air down.</a:t>
            </a:r>
            <a:br>
              <a:rPr lang="en-IE" dirty="0"/>
            </a:b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12" y="2820988"/>
            <a:ext cx="3355975" cy="3355975"/>
          </a:xfrm>
        </p:spPr>
      </p:pic>
    </p:spTree>
    <p:extLst>
      <p:ext uri="{BB962C8B-B14F-4D97-AF65-F5344CB8AC3E}">
        <p14:creationId xmlns:p14="http://schemas.microsoft.com/office/powerpoint/2010/main" val="3692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19743"/>
          </a:xfrm>
        </p:spPr>
        <p:txBody>
          <a:bodyPr>
            <a:normAutofit fontScale="90000"/>
          </a:bodyPr>
          <a:lstStyle/>
          <a:p>
            <a:r>
              <a:rPr lang="en-IE" dirty="0"/>
              <a:t>Lambs play on the roundabouts,</a:t>
            </a:r>
            <a:br>
              <a:rPr lang="en-IE" dirty="0"/>
            </a:br>
            <a:r>
              <a:rPr lang="en-IE" dirty="0"/>
              <a:t>Like children after school,</a:t>
            </a:r>
            <a:br>
              <a:rPr lang="en-IE" dirty="0"/>
            </a:br>
            <a:r>
              <a:rPr lang="en-IE" dirty="0"/>
              <a:t>Now’s their chance to have some fun,</a:t>
            </a:r>
            <a:br>
              <a:rPr lang="en-IE" dirty="0"/>
            </a:br>
            <a:r>
              <a:rPr lang="en-IE" dirty="0"/>
              <a:t>To play and act the fool!</a:t>
            </a:r>
            <a:br>
              <a:rPr lang="en-IE" dirty="0"/>
            </a:b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178" y="2601913"/>
            <a:ext cx="6355644" cy="3575050"/>
          </a:xfrm>
        </p:spPr>
      </p:pic>
    </p:spTree>
    <p:extLst>
      <p:ext uri="{BB962C8B-B14F-4D97-AF65-F5344CB8AC3E}">
        <p14:creationId xmlns:p14="http://schemas.microsoft.com/office/powerpoint/2010/main" val="32149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12926"/>
          </a:xfrm>
        </p:spPr>
        <p:txBody>
          <a:bodyPr>
            <a:normAutofit fontScale="90000"/>
          </a:bodyPr>
          <a:lstStyle/>
          <a:p>
            <a:r>
              <a:rPr lang="en-IE" dirty="0"/>
              <a:t>Goats jump up on garden walls,</a:t>
            </a:r>
            <a:br>
              <a:rPr lang="en-IE" dirty="0"/>
            </a:br>
            <a:r>
              <a:rPr lang="en-IE" dirty="0"/>
              <a:t>To reach the juicy leaves,</a:t>
            </a:r>
            <a:br>
              <a:rPr lang="en-IE" dirty="0"/>
            </a:br>
            <a:r>
              <a:rPr lang="en-IE" dirty="0"/>
              <a:t>Mrs. Squint looks out her window,</a:t>
            </a:r>
            <a:br>
              <a:rPr lang="en-IE" dirty="0"/>
            </a:br>
            <a:r>
              <a:rPr lang="en-IE" dirty="0"/>
              <a:t>She sees but can’t believe!</a:t>
            </a:r>
            <a:br>
              <a:rPr lang="en-IE" dirty="0"/>
            </a:b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30" y="3062287"/>
            <a:ext cx="5367270" cy="3286997"/>
          </a:xfrm>
        </p:spPr>
      </p:pic>
    </p:spTree>
    <p:extLst>
      <p:ext uri="{BB962C8B-B14F-4D97-AF65-F5344CB8AC3E}">
        <p14:creationId xmlns:p14="http://schemas.microsoft.com/office/powerpoint/2010/main" val="299259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738683"/>
          </a:xfrm>
        </p:spPr>
        <p:txBody>
          <a:bodyPr>
            <a:normAutofit fontScale="90000"/>
          </a:bodyPr>
          <a:lstStyle/>
          <a:p>
            <a:r>
              <a:rPr lang="en-IE" dirty="0"/>
              <a:t>Meanwhile, right outside the house,</a:t>
            </a:r>
            <a:br>
              <a:rPr lang="en-IE" dirty="0"/>
            </a:br>
            <a:r>
              <a:rPr lang="en-IE" dirty="0"/>
              <a:t>Deer lounge and chew the grass,</a:t>
            </a:r>
            <a:br>
              <a:rPr lang="en-IE" dirty="0"/>
            </a:br>
            <a:r>
              <a:rPr lang="en-IE" dirty="0"/>
              <a:t>They’ve never been so at their ease,</a:t>
            </a:r>
            <a:br>
              <a:rPr lang="en-IE" dirty="0"/>
            </a:br>
            <a:r>
              <a:rPr lang="en-IE" dirty="0"/>
              <a:t>Enjoying their free pass.</a:t>
            </a:r>
            <a:br>
              <a:rPr lang="en-IE" dirty="0"/>
            </a:br>
            <a:r>
              <a:rPr lang="en-IE" dirty="0"/>
              <a:t> 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2576513"/>
            <a:ext cx="3595385" cy="4133380"/>
          </a:xfrm>
        </p:spPr>
      </p:pic>
    </p:spTree>
    <p:extLst>
      <p:ext uri="{BB962C8B-B14F-4D97-AF65-F5344CB8AC3E}">
        <p14:creationId xmlns:p14="http://schemas.microsoft.com/office/powerpoint/2010/main" val="31002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61410"/>
          </a:xfrm>
        </p:spPr>
        <p:txBody>
          <a:bodyPr/>
          <a:lstStyle/>
          <a:p>
            <a:r>
              <a:rPr lang="en-IE" dirty="0"/>
              <a:t>As I was running through the </a:t>
            </a:r>
            <a:r>
              <a:rPr lang="en-IE" dirty="0" smtClean="0"/>
              <a:t>park,</a:t>
            </a:r>
            <a:r>
              <a:rPr lang="en-IE" dirty="0"/>
              <a:t/>
            </a:r>
            <a:br>
              <a:rPr lang="en-IE" dirty="0"/>
            </a:br>
            <a:r>
              <a:rPr lang="en-IE" dirty="0"/>
              <a:t>I saw a squirrel today,</a:t>
            </a:r>
            <a:br>
              <a:rPr lang="en-IE" dirty="0"/>
            </a:br>
            <a:r>
              <a:rPr lang="en-IE" dirty="0"/>
              <a:t>He sat and stared, I’m sure he winked,</a:t>
            </a:r>
            <a:br>
              <a:rPr lang="en-IE" dirty="0"/>
            </a:br>
            <a:r>
              <a:rPr lang="en-IE" dirty="0"/>
              <a:t>He meant “We’re here to stay!”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09" y="3025775"/>
            <a:ext cx="4947752" cy="3542450"/>
          </a:xfrm>
        </p:spPr>
      </p:pic>
    </p:spTree>
    <p:extLst>
      <p:ext uri="{BB962C8B-B14F-4D97-AF65-F5344CB8AC3E}">
        <p14:creationId xmlns:p14="http://schemas.microsoft.com/office/powerpoint/2010/main" val="34020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18988"/>
          </a:xfrm>
        </p:spPr>
        <p:txBody>
          <a:bodyPr>
            <a:normAutofit fontScale="90000"/>
          </a:bodyPr>
          <a:lstStyle/>
          <a:p>
            <a:r>
              <a:rPr lang="en-IE" dirty="0"/>
              <a:t>I ran on and had a think,</a:t>
            </a:r>
            <a:br>
              <a:rPr lang="en-IE" dirty="0"/>
            </a:br>
            <a:r>
              <a:rPr lang="en-IE" dirty="0"/>
              <a:t>This cheekiness is great,</a:t>
            </a:r>
            <a:br>
              <a:rPr lang="en-IE" dirty="0"/>
            </a:br>
            <a:r>
              <a:rPr lang="en-IE" dirty="0"/>
              <a:t>It’s nature’s way of telling us,</a:t>
            </a:r>
            <a:br>
              <a:rPr lang="en-IE" dirty="0"/>
            </a:br>
            <a:r>
              <a:rPr lang="en-IE" dirty="0"/>
              <a:t>That it’s getting very late.</a:t>
            </a:r>
            <a:br>
              <a:rPr lang="en-IE" dirty="0"/>
            </a:b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782" y="2716927"/>
            <a:ext cx="5204436" cy="3967207"/>
          </a:xfrm>
        </p:spPr>
      </p:pic>
    </p:spTree>
    <p:extLst>
      <p:ext uri="{BB962C8B-B14F-4D97-AF65-F5344CB8AC3E}">
        <p14:creationId xmlns:p14="http://schemas.microsoft.com/office/powerpoint/2010/main" val="277891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764441"/>
          </a:xfrm>
        </p:spPr>
        <p:txBody>
          <a:bodyPr>
            <a:normAutofit fontScale="90000"/>
          </a:bodyPr>
          <a:lstStyle/>
          <a:p>
            <a:r>
              <a:rPr lang="en-IE" dirty="0"/>
              <a:t>We need to stop and have a think,</a:t>
            </a:r>
            <a:br>
              <a:rPr lang="en-IE" dirty="0"/>
            </a:br>
            <a:r>
              <a:rPr lang="en-IE" dirty="0"/>
              <a:t>What we’re doing to the planet,</a:t>
            </a:r>
            <a:br>
              <a:rPr lang="en-IE" dirty="0"/>
            </a:br>
            <a:r>
              <a:rPr lang="en-IE" dirty="0"/>
              <a:t>It’s ours to </a:t>
            </a:r>
            <a:r>
              <a:rPr lang="en-IE" dirty="0" smtClean="0"/>
              <a:t>cherish, </a:t>
            </a:r>
            <a:r>
              <a:rPr lang="en-IE" dirty="0"/>
              <a:t>not to </a:t>
            </a:r>
            <a:r>
              <a:rPr lang="en-IE" dirty="0" smtClean="0"/>
              <a:t>own,</a:t>
            </a:r>
            <a:r>
              <a:rPr lang="en-IE" dirty="0"/>
              <a:t/>
            </a:r>
            <a:br>
              <a:rPr lang="en-IE" dirty="0"/>
            </a:br>
            <a:r>
              <a:rPr lang="en-IE" dirty="0" smtClean="0"/>
              <a:t>Respect, </a:t>
            </a:r>
            <a:r>
              <a:rPr lang="en-IE" dirty="0"/>
              <a:t>enjoy and share it!</a:t>
            </a:r>
            <a:br>
              <a:rPr lang="en-IE" dirty="0"/>
            </a:b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16" y="2562224"/>
            <a:ext cx="4829577" cy="4134789"/>
          </a:xfrm>
        </p:spPr>
      </p:pic>
    </p:spTree>
    <p:extLst>
      <p:ext uri="{BB962C8B-B14F-4D97-AF65-F5344CB8AC3E}">
        <p14:creationId xmlns:p14="http://schemas.microsoft.com/office/powerpoint/2010/main" val="286125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71</Words>
  <Application>Microsoft Office PowerPoint</Application>
  <PresentationFormat>Widescreen</PresentationFormat>
  <Paragraphs>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Nature is getting cheeky!</vt:lpstr>
      <vt:lpstr>Nature is getting cheeky, It’s coming out to play, It wonders where the humans are, Why they’ve gone away! </vt:lpstr>
      <vt:lpstr>Lots of space to roam and play, Plenty food to eat, No crowds of noisy humans, Clogging up the streets. </vt:lpstr>
      <vt:lpstr>Seals swim up the Liffey, On a shopping trip to town, They poke their smooth heads up, And gulp the clean air down. </vt:lpstr>
      <vt:lpstr>Lambs play on the roundabouts, Like children after school, Now’s their chance to have some fun, To play and act the fool! </vt:lpstr>
      <vt:lpstr>Goats jump up on garden walls, To reach the juicy leaves, Mrs. Squint looks out her window, She sees but can’t believe! </vt:lpstr>
      <vt:lpstr>Meanwhile, right outside the house, Deer lounge and chew the grass, They’ve never been so at their ease, Enjoying their free pass.  </vt:lpstr>
      <vt:lpstr>As I was running through the park, I saw a squirrel today, He sat and stared, I’m sure he winked, He meant “We’re here to stay!”</vt:lpstr>
      <vt:lpstr>I ran on and had a think, This cheekiness is great, It’s nature’s way of telling us, That it’s getting very late. </vt:lpstr>
      <vt:lpstr>We need to stop and have a think, What we’re doing to the planet, It’s ours to cherish, not to own, Respect, enjoy and share it!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is getting cheeky!</dc:title>
  <dc:creator>Michael Maughan</dc:creator>
  <cp:lastModifiedBy>Michael Maughan</cp:lastModifiedBy>
  <cp:revision>12</cp:revision>
  <dcterms:created xsi:type="dcterms:W3CDTF">2020-04-09T15:45:07Z</dcterms:created>
  <dcterms:modified xsi:type="dcterms:W3CDTF">2020-04-14T16:02:30Z</dcterms:modified>
</cp:coreProperties>
</file>