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64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46FD2-BAB5-48F2-BEF3-B1963473831E}" type="datetimeFigureOut">
              <a:rPr lang="en-IE" smtClean="0"/>
              <a:t>22/04/2020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63C58-6C3A-4CA7-9477-CC2244ED2FC8}" type="slidenum">
              <a:rPr lang="en-IE" smtClean="0"/>
              <a:t>‹#›</a:t>
            </a:fld>
            <a:endParaRPr lang="en-IE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46FD2-BAB5-48F2-BEF3-B1963473831E}" type="datetimeFigureOut">
              <a:rPr lang="en-IE" smtClean="0"/>
              <a:t>22/04/2020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63C58-6C3A-4CA7-9477-CC2244ED2FC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46FD2-BAB5-48F2-BEF3-B1963473831E}" type="datetimeFigureOut">
              <a:rPr lang="en-IE" smtClean="0"/>
              <a:t>22/04/2020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F13C8-C067-4534-9AB1-0A4030A6832F}" type="slidenum">
              <a:rPr lang="en-IE" smtClean="0"/>
              <a:t>‹#›</a:t>
            </a:fld>
            <a:endParaRPr lang="en-IE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46FD2-BAB5-48F2-BEF3-B1963473831E}" type="datetimeFigureOut">
              <a:rPr lang="en-IE" smtClean="0"/>
              <a:t>22/04/2020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63C58-6C3A-4CA7-9477-CC2244ED2FC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E8F7-C376-463D-878A-05630DAC4B07}" type="datetimeFigureOut">
              <a:rPr lang="en-IE" smtClean="0"/>
              <a:t>22/04/2020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F13C8-C067-4534-9AB1-0A4030A6832F}" type="slidenum">
              <a:rPr lang="en-IE" smtClean="0"/>
              <a:t>‹#›</a:t>
            </a:fld>
            <a:endParaRPr lang="en-IE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E8F7-C376-463D-878A-05630DAC4B07}" type="datetimeFigureOut">
              <a:rPr lang="en-IE" smtClean="0"/>
              <a:t>22/04/2020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F13C8-C067-4534-9AB1-0A4030A6832F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E8F7-C376-463D-878A-05630DAC4B07}" type="datetimeFigureOut">
              <a:rPr lang="en-IE" smtClean="0"/>
              <a:t>22/04/2020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F13C8-C067-4534-9AB1-0A4030A6832F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E8F7-C376-463D-878A-05630DAC4B07}" type="datetimeFigureOut">
              <a:rPr lang="en-IE" smtClean="0"/>
              <a:t>22/04/2020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F13C8-C067-4534-9AB1-0A4030A6832F}" type="slidenum">
              <a:rPr lang="en-IE" smtClean="0"/>
              <a:t>‹#›</a:t>
            </a:fld>
            <a:endParaRPr lang="en-IE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E8F7-C376-463D-878A-05630DAC4B07}" type="datetimeFigureOut">
              <a:rPr lang="en-IE" smtClean="0"/>
              <a:t>22/04/2020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F13C8-C067-4534-9AB1-0A4030A6832F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E8F7-C376-463D-878A-05630DAC4B07}" type="datetimeFigureOut">
              <a:rPr lang="en-IE" smtClean="0"/>
              <a:t>22/04/2020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F13C8-C067-4534-9AB1-0A4030A6832F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E8F7-C376-463D-878A-05630DAC4B07}" type="datetimeFigureOut">
              <a:rPr lang="en-IE" smtClean="0"/>
              <a:t>22/04/2020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F13C8-C067-4534-9AB1-0A4030A6832F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5846FD2-BAB5-48F2-BEF3-B1963473831E}" type="datetimeFigureOut">
              <a:rPr lang="en-IE" smtClean="0"/>
              <a:t>22/04/2020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1563C58-6C3A-4CA7-9477-CC2244ED2FC8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Genetics &amp; Inheritance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846640" cy="2156048"/>
          </a:xfrm>
        </p:spPr>
        <p:txBody>
          <a:bodyPr>
            <a:normAutofit fontScale="70000" lnSpcReduction="20000"/>
          </a:bodyPr>
          <a:lstStyle/>
          <a:p>
            <a:r>
              <a:rPr lang="en-IE" dirty="0" smtClean="0"/>
              <a:t>Questions to keep in mind: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 smtClean="0"/>
              <a:t>What is the difference between sexual and asexual reproduction?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 smtClean="0"/>
              <a:t>What are genes?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 smtClean="0"/>
              <a:t>Why do offspring resemble both their parents?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 smtClean="0"/>
              <a:t>How can dark haired parents have a red-haired child?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0515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What is reproduction?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dirty="0" smtClean="0"/>
              <a:t>Reproduction is a biological process used by organisms to create new individuals </a:t>
            </a:r>
            <a:r>
              <a:rPr lang="en-IE" dirty="0"/>
              <a:t>so the </a:t>
            </a:r>
            <a:r>
              <a:rPr lang="en-IE" dirty="0" smtClean="0"/>
              <a:t>species can continue.</a:t>
            </a:r>
          </a:p>
          <a:p>
            <a:endParaRPr lang="en-IE" dirty="0" smtClean="0"/>
          </a:p>
          <a:p>
            <a:r>
              <a:rPr lang="en-IE" dirty="0" smtClean="0"/>
              <a:t>Asexual reproduction occurs when one parent cell divides into two cells to create a new organism. (bacteria and some plants)</a:t>
            </a:r>
          </a:p>
          <a:p>
            <a:endParaRPr lang="en-IE" dirty="0" smtClean="0"/>
          </a:p>
          <a:p>
            <a:r>
              <a:rPr lang="en-IE" dirty="0" smtClean="0"/>
              <a:t>Sexual reproduction occurs when two different parent cells come together to form a new individual. (animals and flowering plants)</a:t>
            </a:r>
          </a:p>
          <a:p>
            <a:endParaRPr lang="en-IE" dirty="0" smtClean="0"/>
          </a:p>
          <a:p>
            <a:r>
              <a:rPr lang="en-IE" dirty="0" smtClean="0"/>
              <a:t>The cells that join together in sexual reproduction are called gametes, also known as sex cells.</a:t>
            </a:r>
          </a:p>
          <a:p>
            <a:endParaRPr lang="en-IE" dirty="0" smtClean="0"/>
          </a:p>
          <a:p>
            <a:r>
              <a:rPr lang="en-IE" dirty="0" smtClean="0"/>
              <a:t>The human gametes are the sperm and the egg. They each carry half the genetic code of the parent.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53395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What is genetic material?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137" y="3789040"/>
            <a:ext cx="8229600" cy="2664296"/>
          </a:xfrm>
        </p:spPr>
        <p:txBody>
          <a:bodyPr>
            <a:normAutofit fontScale="70000" lnSpcReduction="20000"/>
          </a:bodyPr>
          <a:lstStyle/>
          <a:p>
            <a:r>
              <a:rPr lang="en-IE" dirty="0" smtClean="0"/>
              <a:t>DNA is the name given to the structure, made of sugars and proteins, that controls the functions of a cell.</a:t>
            </a:r>
          </a:p>
          <a:p>
            <a:endParaRPr lang="en-IE" dirty="0" smtClean="0"/>
          </a:p>
          <a:p>
            <a:r>
              <a:rPr lang="en-IE" dirty="0" smtClean="0"/>
              <a:t>A gene is a section of DNA that performs a task.</a:t>
            </a:r>
          </a:p>
          <a:p>
            <a:endParaRPr lang="en-IE" dirty="0"/>
          </a:p>
          <a:p>
            <a:r>
              <a:rPr lang="en-IE" dirty="0" smtClean="0"/>
              <a:t>Genes also work together to control characteristics about an organism, e.g. hair/fur/eye/bark/flower colour, leaf shape, number of legs . . .</a:t>
            </a:r>
          </a:p>
          <a:p>
            <a:pPr marL="0" indent="0">
              <a:buNone/>
            </a:pPr>
            <a:endParaRPr lang="en-IE" dirty="0" smtClean="0"/>
          </a:p>
          <a:p>
            <a:r>
              <a:rPr lang="en-IE" dirty="0" smtClean="0"/>
              <a:t>DNA folds itself into different shapes called chromosomes that are located in the nucleus of each cell</a:t>
            </a:r>
            <a:endParaRPr lang="en-I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598818" cy="2221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739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Passing on genes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92696"/>
          </a:xfrm>
        </p:spPr>
        <p:txBody>
          <a:bodyPr/>
          <a:lstStyle/>
          <a:p>
            <a:r>
              <a:rPr lang="en-IE" dirty="0" smtClean="0"/>
              <a:t>During sexual reproduction the DNA from both parents mixes together to form the DNA of the new organism</a:t>
            </a:r>
            <a:endParaRPr lang="en-I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768373"/>
            <a:ext cx="6029367" cy="371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777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Which to gene choose?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dirty="0" smtClean="0"/>
              <a:t>When the DNA mixes, there will be two of each gene, one from each parent.</a:t>
            </a:r>
          </a:p>
          <a:p>
            <a:endParaRPr lang="en-IE" dirty="0" smtClean="0"/>
          </a:p>
          <a:p>
            <a:r>
              <a:rPr lang="en-IE" dirty="0" smtClean="0"/>
              <a:t>Depending on the gene, sometimes both can work together or sometimes one gene will control everything itself.</a:t>
            </a:r>
          </a:p>
          <a:p>
            <a:endParaRPr lang="en-IE" dirty="0" smtClean="0"/>
          </a:p>
          <a:p>
            <a:r>
              <a:rPr lang="en-IE" dirty="0" smtClean="0"/>
              <a:t>We call genes that win out over other genes </a:t>
            </a:r>
            <a:r>
              <a:rPr lang="en-IE" b="1" u="sng" dirty="0" smtClean="0"/>
              <a:t>dominant genes</a:t>
            </a:r>
            <a:r>
              <a:rPr lang="en-IE" dirty="0" smtClean="0"/>
              <a:t>.</a:t>
            </a:r>
          </a:p>
          <a:p>
            <a:endParaRPr lang="en-IE" dirty="0" smtClean="0"/>
          </a:p>
          <a:p>
            <a:r>
              <a:rPr lang="en-IE" dirty="0" smtClean="0"/>
              <a:t>Genes that lose out to dominant genes are called </a:t>
            </a:r>
            <a:r>
              <a:rPr lang="en-IE" b="1" u="sng" dirty="0" smtClean="0"/>
              <a:t>recessive genes</a:t>
            </a:r>
            <a:r>
              <a:rPr lang="en-IE" dirty="0" smtClean="0"/>
              <a:t>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11113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Which to gene choose?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In genetics, dominant genes are given a capital letter and recessive genes are given the same letter but in lower case letter.</a:t>
            </a:r>
          </a:p>
          <a:p>
            <a:r>
              <a:rPr lang="en-IE" dirty="0" smtClean="0"/>
              <a:t>For example, dark hair is dominant over red hair. In this case we will call dark hair D and red hair d.</a:t>
            </a:r>
          </a:p>
          <a:p>
            <a:r>
              <a:rPr lang="en-IE" dirty="0" smtClean="0"/>
              <a:t>Each parent will itself have inherited two copies of each gene from its parents. As a result a when a sperm/egg is made it will have either one gene or the other.</a:t>
            </a:r>
          </a:p>
          <a:p>
            <a:r>
              <a:rPr lang="en-IE" dirty="0" smtClean="0"/>
              <a:t>Remember sex cells only carry half of the genetic code of the parent.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2950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068960"/>
            <a:ext cx="5040560" cy="191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332656"/>
            <a:ext cx="8229600" cy="990600"/>
          </a:xfrm>
        </p:spPr>
        <p:txBody>
          <a:bodyPr/>
          <a:lstStyle/>
          <a:p>
            <a:r>
              <a:rPr lang="en-IE" dirty="0" smtClean="0"/>
              <a:t>Which to gene choose?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545860" cy="2520280"/>
          </a:xfrm>
        </p:spPr>
        <p:txBody>
          <a:bodyPr>
            <a:normAutofit/>
          </a:bodyPr>
          <a:lstStyle/>
          <a:p>
            <a:r>
              <a:rPr lang="en-IE" sz="1600" dirty="0" smtClean="0"/>
              <a:t>Imagine a scenario where a man has the genes for both dark hair (D) and red hair (d). Because dark hair is dominant he will have dark hair.</a:t>
            </a:r>
          </a:p>
          <a:p>
            <a:r>
              <a:rPr lang="en-IE" sz="1600" dirty="0" smtClean="0"/>
              <a:t>When the man makes sperm each sperm will either be carrying the gene for dark hair (D) or red hair (d).</a:t>
            </a:r>
          </a:p>
          <a:p>
            <a:r>
              <a:rPr lang="en-IE" sz="1600" dirty="0"/>
              <a:t>A woman with red hair must have two copies of the red hair gene (d) as this is the only way to have a recessive gene characteristic.</a:t>
            </a:r>
          </a:p>
          <a:p>
            <a:r>
              <a:rPr lang="en-IE" sz="1600" dirty="0"/>
              <a:t>The woman’s eggs will always have the red hair gene (d) as that is the only one she has</a:t>
            </a:r>
            <a:r>
              <a:rPr lang="en-IE" sz="1600" dirty="0" smtClean="0"/>
              <a:t>.</a:t>
            </a:r>
          </a:p>
          <a:p>
            <a:endParaRPr lang="en-IE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5013176"/>
            <a:ext cx="8352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dirty="0" smtClean="0"/>
              <a:t>If the man and the woman conceive a baby there are four possibilities for the mixing of the sperm and egg.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dirty="0" smtClean="0"/>
              <a:t>If the D carry sperm fertilises the egg, the baby will have dark hair as the D gene is dominant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dirty="0" smtClean="0"/>
              <a:t>If the d carrying sperm fertilises the egg, the baby will have red hair as that will be the only gene present.</a:t>
            </a:r>
            <a:endParaRPr lang="en-IE" sz="1600" dirty="0"/>
          </a:p>
        </p:txBody>
      </p:sp>
    </p:spTree>
    <p:extLst>
      <p:ext uri="{BB962C8B-B14F-4D97-AF65-F5344CB8AC3E}">
        <p14:creationId xmlns:p14="http://schemas.microsoft.com/office/powerpoint/2010/main" val="179173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Inheritance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The way genes get passed onto offspring explains why offspring usually have characteristics of both parents. It depends on which genes are dominant/recessive.</a:t>
            </a:r>
          </a:p>
          <a:p>
            <a:r>
              <a:rPr lang="en-IE" dirty="0" smtClean="0"/>
              <a:t>It also explains how characteristics, such as red hair, can skip a generation. It is possible, and very common, to carry recessive genes that then get passed onto offspring.</a:t>
            </a:r>
          </a:p>
          <a:p>
            <a:endParaRPr lang="en-IE" dirty="0"/>
          </a:p>
          <a:p>
            <a:pPr marL="0" indent="0">
              <a:buNone/>
            </a:pPr>
            <a:r>
              <a:rPr lang="en-IE" u="sng" dirty="0" smtClean="0"/>
              <a:t>Get Thinking</a:t>
            </a:r>
          </a:p>
          <a:p>
            <a:pPr marL="0" indent="0">
              <a:buNone/>
            </a:pPr>
            <a:r>
              <a:rPr lang="en-IE" dirty="0" smtClean="0"/>
              <a:t>How does this process of passing on genes lead to natural selection </a:t>
            </a:r>
            <a:r>
              <a:rPr lang="en-IE" smtClean="0"/>
              <a:t>and evolution?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1025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150</TotalTime>
  <Words>678</Words>
  <Application>Microsoft Office PowerPoint</Application>
  <PresentationFormat>On-screen Show (4:3)</PresentationFormat>
  <Paragraphs>56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Clarity</vt:lpstr>
      <vt:lpstr>Genetics &amp; Inheritance</vt:lpstr>
      <vt:lpstr>What is reproduction?</vt:lpstr>
      <vt:lpstr>What is genetic material?</vt:lpstr>
      <vt:lpstr>Passing on genes</vt:lpstr>
      <vt:lpstr>Which to gene choose?</vt:lpstr>
      <vt:lpstr>Which to gene choose?</vt:lpstr>
      <vt:lpstr>Which to gene choose?</vt:lpstr>
      <vt:lpstr>Inheritance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Paudie Scanlon</dc:creator>
  <cp:lastModifiedBy>Paudie Scanlon</cp:lastModifiedBy>
  <cp:revision>14</cp:revision>
  <dcterms:created xsi:type="dcterms:W3CDTF">2020-04-22T13:32:39Z</dcterms:created>
  <dcterms:modified xsi:type="dcterms:W3CDTF">2020-04-22T16:02:52Z</dcterms:modified>
</cp:coreProperties>
</file>