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53"/>
  </p:normalViewPr>
  <p:slideViewPr>
    <p:cSldViewPr snapToGrid="0" snapToObjects="1">
      <p:cViewPr varScale="1">
        <p:scale>
          <a:sx n="109" d="100"/>
          <a:sy n="109" d="100"/>
        </p:scale>
        <p:origin x="-48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9DE9D2-E55D-CB4B-982D-A545D16F9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584778C-38D7-4E4A-9A53-6E99187110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ADA331-2495-6B42-8B8B-34C79EAFC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AED-1A9E-784A-88A8-684053EC0071}" type="datetimeFigureOut">
              <a:rPr lang="en-GB" smtClean="0"/>
              <a:t>08/09/20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7067464-7571-8348-96E8-27F10629D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75B1A24-464A-2048-B4BC-A8D43028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80ECE-F5BA-014A-86B2-D11E4F9CF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354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28A1A1-1789-F044-914D-A91657914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7A97C4-A660-8E46-8418-CF480733B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0BE7C77-180A-124F-9706-0288B28D0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AED-1A9E-784A-88A8-684053EC0071}" type="datetimeFigureOut">
              <a:rPr lang="en-GB" smtClean="0"/>
              <a:t>08/09/20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5861FBA-C88E-DE48-9A1C-203967E42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3A3AD6-AC10-064C-8D03-1C030F514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80ECE-F5BA-014A-86B2-D11E4F9CF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346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6F331A-5906-474A-ACF3-EC5F5DEAF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E04ED60-2BE3-DF4F-8666-ACAFC9C0F5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8A0DF7-BF74-F746-99DC-83DA580C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AED-1A9E-784A-88A8-684053EC0071}" type="datetimeFigureOut">
              <a:rPr lang="en-GB" smtClean="0"/>
              <a:t>08/09/20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7CF2DEB-53D5-FF44-AF46-3B090935E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536DA10-7906-B644-B671-C30F8D9C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80ECE-F5BA-014A-86B2-D11E4F9CF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510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0BD373-3E27-B94D-86FA-9A690307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305865E-8E8D-3346-8D17-27709614EE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2598569-33DC-134E-9236-6BC7D1571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56AD5BC-8B37-F449-8476-00064DA65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AED-1A9E-784A-88A8-684053EC0071}" type="datetimeFigureOut">
              <a:rPr lang="en-GB" smtClean="0"/>
              <a:t>08/09/20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190A0AF-2A76-5642-A8C0-C31D78BF6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154C152-901F-8048-9D62-EEFD8798B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80ECE-F5BA-014A-86B2-D11E4F9CF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856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0476DE-CD7A-984E-B475-DF22BCF2F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90EC150-1D4C-C944-AD86-A52A2B5C0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E280E11-0BD6-CE41-B96A-D12220E13C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D3FCD4C-ED63-E044-AA79-452FC03B0B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FB630FA-A04C-584D-8236-F2FDE99A0F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9BA94B3-EE9A-4B4A-BEFD-A07CF83A6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AED-1A9E-784A-88A8-684053EC0071}" type="datetimeFigureOut">
              <a:rPr lang="en-GB" smtClean="0"/>
              <a:t>08/09/20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BA48566-4E8C-674F-B3FE-78BEE94AA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6C01F48-D937-1B49-A543-137E99532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80ECE-F5BA-014A-86B2-D11E4F9CF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61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B812DF-1B29-5743-904E-BEF6BB1A1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A73C7D9-1139-C845-BC5E-BB601D8B9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AED-1A9E-784A-88A8-684053EC0071}" type="datetimeFigureOut">
              <a:rPr lang="en-GB" smtClean="0"/>
              <a:t>08/09/20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AB798C3-E548-7442-AC7B-7C0104CEF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5A3C11E-A2ED-9F48-A587-678B19FBC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80ECE-F5BA-014A-86B2-D11E4F9CF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94A6C04-1FB4-F34C-A2C0-7709A9844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AED-1A9E-784A-88A8-684053EC0071}" type="datetimeFigureOut">
              <a:rPr lang="en-GB" smtClean="0"/>
              <a:t>08/09/20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80CA48C-C4BD-B744-8BD9-0AB00299B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7978075-C571-594D-B515-54B2AB60C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80ECE-F5BA-014A-86B2-D11E4F9CF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45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79B157-9DD3-524B-B815-0C8FF0298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FB4D2E-7425-4D43-8488-3260C8608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9286CBD-E738-7145-98B5-8788D7E74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950992-DABC-B649-A0BE-16DDBE7E4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AED-1A9E-784A-88A8-684053EC0071}" type="datetimeFigureOut">
              <a:rPr lang="en-GB" smtClean="0"/>
              <a:t>08/09/20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106E0B0-9C7E-8B4E-860A-0F9935CD1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EEFAA21-0096-0B46-B934-E905727AA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80ECE-F5BA-014A-86B2-D11E4F9CF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59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BA0AAC-8AE7-FE48-9EA4-FC9E9BA70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B691B44-0904-1140-8AC5-DF115F0A64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2960102-ACBE-BD4A-9DD4-311BE7AC6A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A3CCA6C-33FE-1D45-99A0-60CB41D82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AED-1A9E-784A-88A8-684053EC0071}" type="datetimeFigureOut">
              <a:rPr lang="en-GB" smtClean="0"/>
              <a:t>08/09/20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580F1E2-4816-E549-A188-6B33333A2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4E4F407-1D0E-FB4C-AB55-83B1E20D0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80ECE-F5BA-014A-86B2-D11E4F9CF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23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EDEF16-63B2-4B45-97C7-039900866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DFF1C8B-D23D-1B40-9DAD-8F1787D7E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8B7244-D115-124E-99CB-626BEFBC3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AED-1A9E-784A-88A8-684053EC0071}" type="datetimeFigureOut">
              <a:rPr lang="en-GB" smtClean="0"/>
              <a:t>08/09/20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A0951C7-D3D3-7547-B42D-01CE843C5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B5AD037-FB18-824C-9FAC-4167812E9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80ECE-F5BA-014A-86B2-D11E4F9CF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1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51BCF1A-A9F6-EC4F-9AE5-0EEA8C16B2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A94A316-FA95-D146-A619-E1475B8972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3A79296-5FD5-7F4B-A37F-ABACFB55E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AED-1A9E-784A-88A8-684053EC0071}" type="datetimeFigureOut">
              <a:rPr lang="en-GB" smtClean="0"/>
              <a:t>08/09/20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6154DA-C59C-8F43-AB89-C9CEF0D45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F41A2E-6C18-3045-9FA1-27BC75340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80ECE-F5BA-014A-86B2-D11E4F9CF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722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E92CA5B-F555-0448-8155-ECA4FA497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41D488C-8BFE-3A4C-A8F6-B644B1CBFF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0B0C51-2761-7C44-8528-2A29923E07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ADAED-1A9E-784A-88A8-684053EC0071}" type="datetimeFigureOut">
              <a:rPr lang="en-GB" smtClean="0"/>
              <a:t>08/09/20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F9F9D78-771D-DC48-8662-7E298F1E12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41963E-855E-7040-BFDA-02087F29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80ECE-F5BA-014A-86B2-D11E4F9CF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33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DB9B3FC-E32F-7041-B1DC-885810C307FA}"/>
              </a:ext>
            </a:extLst>
          </p:cNvPr>
          <p:cNvSpPr txBox="1"/>
          <p:nvPr/>
        </p:nvSpPr>
        <p:spPr>
          <a:xfrm>
            <a:off x="6131626" y="4343285"/>
            <a:ext cx="5318825" cy="1107996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Getting Started in Business</a:t>
            </a:r>
          </a:p>
          <a:p>
            <a:endParaRPr lang="en-GB" sz="1200" dirty="0"/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CRO	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HP	____________________________________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CA11D19-86F4-4E41-A8A7-133BED3722C1}"/>
              </a:ext>
            </a:extLst>
          </p:cNvPr>
          <p:cNvSpPr txBox="1"/>
          <p:nvPr/>
        </p:nvSpPr>
        <p:spPr>
          <a:xfrm>
            <a:off x="541778" y="1667975"/>
            <a:ext cx="5318825" cy="3046988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Identifying Business Ideas</a:t>
            </a:r>
          </a:p>
          <a:p>
            <a:endParaRPr lang="en-GB" sz="1200" dirty="0"/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R&amp;D	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CSO	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USP	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FC	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VC	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TR	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TC	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BEP	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 err="1"/>
              <a:t>MoS</a:t>
            </a:r>
            <a:r>
              <a:rPr lang="en-GB" dirty="0"/>
              <a:t>	____________________________________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84C5CF99-6A29-474C-8F3D-32CBBD5A0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8910"/>
            <a:ext cx="10515600" cy="720661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sz="2900" b="1" dirty="0">
                <a:latin typeface="+mn-lt"/>
              </a:rPr>
              <a:t>Unit 5 – Business in Action: Abbreviations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89B9A90-36F7-3645-88C2-2E7895026D5D}"/>
              </a:ext>
            </a:extLst>
          </p:cNvPr>
          <p:cNvSpPr txBox="1"/>
          <p:nvPr/>
        </p:nvSpPr>
        <p:spPr>
          <a:xfrm>
            <a:off x="6131625" y="1667975"/>
            <a:ext cx="5318826" cy="249299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Marketing</a:t>
            </a:r>
          </a:p>
          <a:p>
            <a:endParaRPr lang="en-GB" sz="1200" dirty="0"/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SWOT	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4Ps	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TM	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PR	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PRO	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CCPC	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ASAI	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414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DB9B3FC-E32F-7041-B1DC-885810C307FA}"/>
              </a:ext>
            </a:extLst>
          </p:cNvPr>
          <p:cNvSpPr txBox="1"/>
          <p:nvPr/>
        </p:nvSpPr>
        <p:spPr>
          <a:xfrm>
            <a:off x="6131625" y="5190025"/>
            <a:ext cx="5318825" cy="1107996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Getting Started in Business</a:t>
            </a:r>
          </a:p>
          <a:p>
            <a:endParaRPr lang="en-GB" sz="1200" dirty="0"/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CRO</a:t>
            </a:r>
            <a:r>
              <a:rPr lang="en-GB" dirty="0"/>
              <a:t>		Companies Registration Office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HP</a:t>
            </a:r>
            <a:r>
              <a:rPr lang="en-GB" dirty="0"/>
              <a:t>		Hire Purchase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CA11D19-86F4-4E41-A8A7-133BED3722C1}"/>
              </a:ext>
            </a:extLst>
          </p:cNvPr>
          <p:cNvSpPr txBox="1"/>
          <p:nvPr/>
        </p:nvSpPr>
        <p:spPr>
          <a:xfrm>
            <a:off x="541778" y="1667975"/>
            <a:ext cx="5318825" cy="3046988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Identifying Business Ideas</a:t>
            </a:r>
          </a:p>
          <a:p>
            <a:endParaRPr lang="en-GB" sz="1200" dirty="0"/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R&amp;D</a:t>
            </a:r>
            <a:r>
              <a:rPr lang="en-GB" dirty="0"/>
              <a:t>		Research &amp; Development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CSO</a:t>
            </a:r>
            <a:r>
              <a:rPr lang="en-GB" dirty="0"/>
              <a:t>		Central Statistics Office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USP</a:t>
            </a:r>
            <a:r>
              <a:rPr lang="en-GB" dirty="0"/>
              <a:t>		Unique Selling Point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FC</a:t>
            </a:r>
            <a:r>
              <a:rPr lang="en-GB" dirty="0"/>
              <a:t>		Fixed Costs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VC</a:t>
            </a:r>
            <a:r>
              <a:rPr lang="en-GB" dirty="0"/>
              <a:t>		Variable Costs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TR</a:t>
            </a:r>
            <a:r>
              <a:rPr lang="en-GB" dirty="0"/>
              <a:t>		Total Revenue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TC</a:t>
            </a:r>
            <a:r>
              <a:rPr lang="en-GB" dirty="0"/>
              <a:t>		Total Costs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BEP</a:t>
            </a:r>
            <a:r>
              <a:rPr lang="en-GB" dirty="0"/>
              <a:t>		Break Even Point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 err="1"/>
              <a:t>MoS</a:t>
            </a:r>
            <a:r>
              <a:rPr lang="en-GB" b="1" dirty="0"/>
              <a:t>		</a:t>
            </a:r>
            <a:r>
              <a:rPr lang="en-GB" dirty="0"/>
              <a:t>Margin of Safety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84C5CF99-6A29-474C-8F3D-32CBBD5A0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8909"/>
            <a:ext cx="10515600" cy="969251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sz="2900" b="1" dirty="0">
                <a:latin typeface="+mn-lt"/>
              </a:rPr>
              <a:t>Unit 5 – Business in Action: Abbreviations </a:t>
            </a:r>
            <a:br>
              <a:rPr lang="en-GB" sz="2900" b="1" dirty="0">
                <a:latin typeface="+mn-lt"/>
              </a:rPr>
            </a:br>
            <a:r>
              <a:rPr lang="en-GB" sz="2900" b="1" dirty="0">
                <a:latin typeface="+mn-lt"/>
              </a:rPr>
              <a:t>Solutions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89B9A90-36F7-3645-88C2-2E7895026D5D}"/>
              </a:ext>
            </a:extLst>
          </p:cNvPr>
          <p:cNvSpPr txBox="1"/>
          <p:nvPr/>
        </p:nvSpPr>
        <p:spPr>
          <a:xfrm>
            <a:off x="6131625" y="1667975"/>
            <a:ext cx="5318826" cy="3323987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Marketing</a:t>
            </a:r>
          </a:p>
          <a:p>
            <a:endParaRPr lang="en-GB" sz="1200" dirty="0"/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SWOT</a:t>
            </a:r>
            <a:r>
              <a:rPr lang="en-GB" dirty="0"/>
              <a:t>	</a:t>
            </a:r>
            <a:r>
              <a:rPr lang="en-GB" dirty="0" smtClean="0"/>
              <a:t>	Strengths</a:t>
            </a:r>
            <a:r>
              <a:rPr lang="en-GB" dirty="0"/>
              <a:t>, Weaknesses, </a:t>
            </a:r>
          </a:p>
          <a:p>
            <a:r>
              <a:rPr lang="en-GB" dirty="0"/>
              <a:t>		Opportunities, Threats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en-GB" b="1" dirty="0"/>
              <a:t>4Ps</a:t>
            </a:r>
            <a:r>
              <a:rPr lang="en-GB" dirty="0"/>
              <a:t>		Product, Price, Promotion, Place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en-GB" b="1" dirty="0"/>
              <a:t>TM</a:t>
            </a:r>
            <a:r>
              <a:rPr lang="en-GB" dirty="0"/>
              <a:t>		Trademark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en-GB" b="1" dirty="0"/>
              <a:t>PR</a:t>
            </a:r>
            <a:r>
              <a:rPr lang="en-GB" dirty="0"/>
              <a:t>		Public Relations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en-GB" b="1" dirty="0"/>
              <a:t>PRO</a:t>
            </a:r>
            <a:r>
              <a:rPr lang="en-GB" dirty="0"/>
              <a:t>		Public Relations Officer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en-GB" b="1" dirty="0"/>
              <a:t>CCPC	</a:t>
            </a:r>
            <a:r>
              <a:rPr lang="en-GB" dirty="0"/>
              <a:t>	Competition and Consumer </a:t>
            </a:r>
          </a:p>
          <a:p>
            <a:r>
              <a:rPr lang="en-GB" dirty="0"/>
              <a:t>		Protection Commission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en-GB" b="1" dirty="0"/>
              <a:t>ASAI</a:t>
            </a:r>
            <a:r>
              <a:rPr lang="en-GB" dirty="0"/>
              <a:t>		Advertising Standards Authority for </a:t>
            </a:r>
          </a:p>
          <a:p>
            <a:r>
              <a:rPr lang="en-GB" dirty="0"/>
              <a:t>		Ireland</a:t>
            </a:r>
          </a:p>
        </p:txBody>
      </p:sp>
      <p:pic>
        <p:nvPicPr>
          <p:cNvPr id="7" name="Picture 6" descr="A picture containing clock&#10;&#10;Description automatically generated">
            <a:extLst>
              <a:ext uri="{FF2B5EF4-FFF2-40B4-BE49-F238E27FC236}">
                <a16:creationId xmlns:a16="http://schemas.microsoft.com/office/drawing/2014/main" xmlns="" id="{99E61BC3-21DD-9B48-9154-23EF1B6DF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5641" y="206406"/>
            <a:ext cx="1584552" cy="234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945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42</Words>
  <Application>Microsoft Macintosh PowerPoint</Application>
  <PresentationFormat>Custom</PresentationFormat>
  <Paragraphs>53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Unit 5 – Business in Action: Abbreviations </vt:lpstr>
      <vt:lpstr>Unit 5 – Business in Action: Abbreviations  Solutions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 – People in Business</dc:title>
  <dc:creator>Microsoft Office User</dc:creator>
  <cp:lastModifiedBy>Lisa O'Byrne</cp:lastModifiedBy>
  <cp:revision>33</cp:revision>
  <dcterms:created xsi:type="dcterms:W3CDTF">2020-05-16T23:19:05Z</dcterms:created>
  <dcterms:modified xsi:type="dcterms:W3CDTF">2020-09-08T19:40:11Z</dcterms:modified>
</cp:coreProperties>
</file>