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4a" ContentType="audio/unknown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.tif"/><Relationship Id="rId6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3.tif"/><Relationship Id="rId9" Type="http://schemas.openxmlformats.org/officeDocument/2006/relationships/image" Target="../media/image4.tif"/><Relationship Id="rId10" Type="http://schemas.openxmlformats.org/officeDocument/2006/relationships/image" Target="../media/image1.tif"/><Relationship Id="rId11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-85259"/>
            <a:satOff val="14347"/>
            <a:lumOff val="22373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04 The Typewriter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pic>
        <p:nvPicPr>
          <p:cNvPr id="120" name="Typewriter Keys Puffy Brads I.png" descr="Typewriter Keys Puffy Brads 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41873" y="4341111"/>
            <a:ext cx="1022847" cy="102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Typewriter Keys Puffy Brads N.png" descr="Typewriter Keys Puffy Brads 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16425" y="4341111"/>
            <a:ext cx="1022847" cy="102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Typewriter Keys Puffy Brads O.png" descr="Typewriter Keys Puffy Brads O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340080" y="4341111"/>
            <a:ext cx="1022847" cy="102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Typewriter Keys Puffy Brads R.png" descr="Typewriter Keys Puffy Brads R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165528" y="4389642"/>
            <a:ext cx="1022847" cy="102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Typewriter Keys Puffy Brads T.png" descr="Typewriter Keys Puffy Brads T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990976" y="4341111"/>
            <a:ext cx="1022848" cy="102284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Count for 16 beats"/>
          <p:cNvSpPr txBox="1"/>
          <p:nvPr/>
        </p:nvSpPr>
        <p:spPr>
          <a:xfrm>
            <a:off x="5510733" y="6604000"/>
            <a:ext cx="19833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Count for 16 beats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999" vol="50000">
                <p:cTn id="7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66961"/>
            <a:satOff val="4172"/>
            <a:lumOff val="1112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Typewriter Keys Puffy Brads A.png" descr="Typewriter Keys Puffy Brads 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115" y="322443"/>
            <a:ext cx="1002616" cy="1002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7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11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565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1976" y="1932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38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92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46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0076" y="33933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46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00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454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40876" y="4853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176" y="6314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86576" y="6314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81976" y="6314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77376" y="6314379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776" y="76478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078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32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08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762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66576" y="48596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61976" y="48596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78933" y="6218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76276" y="6218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3618" y="6218516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3144" y="6218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284" y="1936750"/>
            <a:ext cx="1206501" cy="125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47875" y="3408029"/>
            <a:ext cx="1206501" cy="125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84376" y="4833756"/>
            <a:ext cx="1206501" cy="125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54633" y="7518837"/>
            <a:ext cx="1206501" cy="125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Line"/>
          <p:cNvSpPr/>
          <p:nvPr/>
        </p:nvSpPr>
        <p:spPr>
          <a:xfrm>
            <a:off x="1986210" y="8587730"/>
            <a:ext cx="849115" cy="1195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0" name="Text"/>
          <p:cNvSpPr txBox="1"/>
          <p:nvPr/>
        </p:nvSpPr>
        <p:spPr>
          <a:xfrm>
            <a:off x="4780614" y="1902464"/>
            <a:ext cx="3453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161" name="1"/>
          <p:cNvSpPr txBox="1"/>
          <p:nvPr/>
        </p:nvSpPr>
        <p:spPr>
          <a:xfrm>
            <a:off x="4780614" y="1902464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2" name="Text"/>
          <p:cNvSpPr txBox="1"/>
          <p:nvPr/>
        </p:nvSpPr>
        <p:spPr>
          <a:xfrm>
            <a:off x="4818714" y="3378172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163" name="1"/>
          <p:cNvSpPr txBox="1"/>
          <p:nvPr/>
        </p:nvSpPr>
        <p:spPr>
          <a:xfrm>
            <a:off x="4818714" y="3378172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" name="Text"/>
          <p:cNvSpPr txBox="1"/>
          <p:nvPr/>
        </p:nvSpPr>
        <p:spPr>
          <a:xfrm>
            <a:off x="4869514" y="4828480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165" name="1"/>
          <p:cNvSpPr txBox="1"/>
          <p:nvPr/>
        </p:nvSpPr>
        <p:spPr>
          <a:xfrm>
            <a:off x="4869514" y="4828480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6" name="Text"/>
          <p:cNvSpPr txBox="1"/>
          <p:nvPr/>
        </p:nvSpPr>
        <p:spPr>
          <a:xfrm>
            <a:off x="907114" y="7595403"/>
            <a:ext cx="3453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167" name="1"/>
          <p:cNvSpPr txBox="1"/>
          <p:nvPr/>
        </p:nvSpPr>
        <p:spPr>
          <a:xfrm>
            <a:off x="907114" y="7595403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168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95549" y="2119146"/>
            <a:ext cx="1256033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9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95549" y="3590426"/>
            <a:ext cx="1256033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0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95549" y="5061705"/>
            <a:ext cx="1256033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1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4477376" y="7754495"/>
            <a:ext cx="1256032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hueOff val="-152896"/>
            <a:lumOff val="1236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Typewriter Keys Puffy Brads B.png" descr="Typewriter Keys Puffy Brads B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517" y="128128"/>
            <a:ext cx="998042" cy="998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7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11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565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576" y="33552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4976" y="33552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80376" y="33552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75776" y="33552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1476" y="49046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6876" y="49046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2276" y="49046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7176" y="6758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2576" y="6758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7976" y="6758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23376" y="6758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967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921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87576" y="1932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02213" y="50443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97613" y="50443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93013" y="50443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00270" y="3226238"/>
            <a:ext cx="1206501" cy="125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87577" y="33552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4896" y="33552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38584" y="6454080"/>
            <a:ext cx="771907" cy="804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3330" y="6454080"/>
            <a:ext cx="771908" cy="804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5170" y="6629837"/>
            <a:ext cx="1206501" cy="125730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ext"/>
          <p:cNvSpPr txBox="1"/>
          <p:nvPr/>
        </p:nvSpPr>
        <p:spPr>
          <a:xfrm>
            <a:off x="3485214" y="1889764"/>
            <a:ext cx="3453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01" name="1"/>
          <p:cNvSpPr txBox="1"/>
          <p:nvPr/>
        </p:nvSpPr>
        <p:spPr>
          <a:xfrm>
            <a:off x="3485214" y="1889764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2" name="Text"/>
          <p:cNvSpPr txBox="1"/>
          <p:nvPr/>
        </p:nvSpPr>
        <p:spPr>
          <a:xfrm>
            <a:off x="10267015" y="1889764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03" name="1"/>
          <p:cNvSpPr txBox="1"/>
          <p:nvPr/>
        </p:nvSpPr>
        <p:spPr>
          <a:xfrm>
            <a:off x="10267015" y="1889764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4" name="Text"/>
          <p:cNvSpPr txBox="1"/>
          <p:nvPr/>
        </p:nvSpPr>
        <p:spPr>
          <a:xfrm>
            <a:off x="3409014" y="4879280"/>
            <a:ext cx="3453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05" name="1"/>
          <p:cNvSpPr txBox="1"/>
          <p:nvPr/>
        </p:nvSpPr>
        <p:spPr>
          <a:xfrm>
            <a:off x="3409014" y="4879280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6" name="Text"/>
          <p:cNvSpPr txBox="1"/>
          <p:nvPr/>
        </p:nvSpPr>
        <p:spPr>
          <a:xfrm>
            <a:off x="10172451" y="5006280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07" name="1"/>
          <p:cNvSpPr txBox="1"/>
          <p:nvPr/>
        </p:nvSpPr>
        <p:spPr>
          <a:xfrm>
            <a:off x="10172451" y="5006280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8" name="Text"/>
          <p:cNvSpPr txBox="1"/>
          <p:nvPr/>
        </p:nvSpPr>
        <p:spPr>
          <a:xfrm>
            <a:off x="4704414" y="3312164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09" name="1"/>
          <p:cNvSpPr txBox="1"/>
          <p:nvPr/>
        </p:nvSpPr>
        <p:spPr>
          <a:xfrm>
            <a:off x="4704414" y="3312164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0" name="Line"/>
          <p:cNvSpPr/>
          <p:nvPr/>
        </p:nvSpPr>
        <p:spPr>
          <a:xfrm>
            <a:off x="8428720" y="7586301"/>
            <a:ext cx="849115" cy="1195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1" name="Line"/>
          <p:cNvSpPr/>
          <p:nvPr/>
        </p:nvSpPr>
        <p:spPr>
          <a:xfrm>
            <a:off x="9750648" y="7586301"/>
            <a:ext cx="849115" cy="1195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2" name="Line"/>
          <p:cNvSpPr/>
          <p:nvPr/>
        </p:nvSpPr>
        <p:spPr>
          <a:xfrm>
            <a:off x="10917177" y="7586301"/>
            <a:ext cx="849115" cy="1195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13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4345031" y="2127386"/>
            <a:ext cx="1256033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4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108187" y="2127386"/>
            <a:ext cx="1256033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5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4249068" y="5097734"/>
            <a:ext cx="1256032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6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8370904" y="3541984"/>
            <a:ext cx="1256032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88412" y="5097734"/>
            <a:ext cx="1256032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66961"/>
            <a:satOff val="4172"/>
            <a:lumOff val="1112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Typewriter Keys Puffy Brads A.png" descr="Typewriter Keys Puffy Brads 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015" y="328917"/>
            <a:ext cx="983442" cy="9834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7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11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565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1976" y="1932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38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92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46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0076" y="33933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46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00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454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40876" y="4853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176" y="6314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86576" y="6314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81976" y="6314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77376" y="6314379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776" y="76605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078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32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08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762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66576" y="48596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61976" y="48596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78933" y="6218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76276" y="6218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3618" y="6218516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3144" y="6218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284" y="1936750"/>
            <a:ext cx="1206501" cy="125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71675" y="3408029"/>
            <a:ext cx="1206501" cy="125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57376" y="4833756"/>
            <a:ext cx="1206501" cy="1257301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Line"/>
          <p:cNvSpPr/>
          <p:nvPr/>
        </p:nvSpPr>
        <p:spPr>
          <a:xfrm>
            <a:off x="1986210" y="8587730"/>
            <a:ext cx="849115" cy="1195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1" name="Text"/>
          <p:cNvSpPr txBox="1"/>
          <p:nvPr/>
        </p:nvSpPr>
        <p:spPr>
          <a:xfrm>
            <a:off x="4780614" y="1902464"/>
            <a:ext cx="3453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52" name="1"/>
          <p:cNvSpPr txBox="1"/>
          <p:nvPr/>
        </p:nvSpPr>
        <p:spPr>
          <a:xfrm>
            <a:off x="4780614" y="1902464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53" name="Text"/>
          <p:cNvSpPr txBox="1"/>
          <p:nvPr/>
        </p:nvSpPr>
        <p:spPr>
          <a:xfrm>
            <a:off x="4818714" y="3378172"/>
            <a:ext cx="3453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54" name="1"/>
          <p:cNvSpPr txBox="1"/>
          <p:nvPr/>
        </p:nvSpPr>
        <p:spPr>
          <a:xfrm>
            <a:off x="4818714" y="3378172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55" name="Text"/>
          <p:cNvSpPr txBox="1"/>
          <p:nvPr/>
        </p:nvSpPr>
        <p:spPr>
          <a:xfrm>
            <a:off x="4869514" y="4828480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256" name="1"/>
          <p:cNvSpPr txBox="1"/>
          <p:nvPr/>
        </p:nvSpPr>
        <p:spPr>
          <a:xfrm>
            <a:off x="4869514" y="4828480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25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0939136" y="2119146"/>
            <a:ext cx="1256032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8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82849" y="3590426"/>
            <a:ext cx="1256033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9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56661" y="5016153"/>
            <a:ext cx="1256032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>
            <a:hueOff val="-274225"/>
            <a:satOff val="26768"/>
            <a:lumOff val="1136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||:"/>
          <p:cNvSpPr txBox="1"/>
          <p:nvPr/>
        </p:nvSpPr>
        <p:spPr>
          <a:xfrm>
            <a:off x="317444" y="306478"/>
            <a:ext cx="35075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4600">
                <a:latin typeface="Pond Big Dog"/>
                <a:ea typeface="Pond Big Dog"/>
                <a:cs typeface="Pond Big Dog"/>
                <a:sym typeface="Pond Big Dog"/>
              </a:defRPr>
            </a:pPr>
            <a:r>
              <a:rPr sz="5400"/>
              <a:t>||</a:t>
            </a:r>
            <a:r>
              <a:t>:</a:t>
            </a:r>
          </a:p>
        </p:txBody>
      </p:sp>
      <p:pic>
        <p:nvPicPr>
          <p:cNvPr id="262" name="Typewriter Keys Puffy Brads C.png" descr="Typewriter Keys Puffy Brads 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732" y="263417"/>
            <a:ext cx="886223" cy="886223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:||"/>
          <p:cNvSpPr txBox="1"/>
          <p:nvPr/>
        </p:nvSpPr>
        <p:spPr>
          <a:xfrm>
            <a:off x="1504996" y="306478"/>
            <a:ext cx="363246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540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:||</a:t>
            </a:r>
          </a:p>
        </p:txBody>
      </p:sp>
      <p:sp>
        <p:nvSpPr>
          <p:cNvPr id="264" name="Rectangle"/>
          <p:cNvSpPr/>
          <p:nvPr/>
        </p:nvSpPr>
        <p:spPr>
          <a:xfrm>
            <a:off x="1553628" y="7410416"/>
            <a:ext cx="10191638" cy="147322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5" name="TOGETHER!"/>
          <p:cNvSpPr txBox="1"/>
          <p:nvPr/>
        </p:nvSpPr>
        <p:spPr>
          <a:xfrm>
            <a:off x="5108089" y="6595587"/>
            <a:ext cx="2444078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510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TOGETHER!</a:t>
            </a:r>
          </a:p>
        </p:txBody>
      </p:sp>
      <p:sp>
        <p:nvSpPr>
          <p:cNvPr id="266" name="Line"/>
          <p:cNvSpPr/>
          <p:nvPr/>
        </p:nvSpPr>
        <p:spPr>
          <a:xfrm flipV="1">
            <a:off x="6330127" y="913905"/>
            <a:ext cx="1" cy="538922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6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67617" y="3539146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95907" y="3408229"/>
            <a:ext cx="1002507" cy="10447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667919" y="3536088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1007395" y="3539263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7709335" y="3637688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6918209" y="3640863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57718" y="3640746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2328443" y="3539263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8533223" y="3640863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0464437" y="3637688"/>
            <a:ext cx="414025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94347" y="3640746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67617" y="4950536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14743" y="5222297"/>
            <a:ext cx="539165" cy="561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667919" y="4947478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1007395" y="495065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7709335" y="5049078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6918209" y="505225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57718" y="5052136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2328443" y="495065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8533223" y="505225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0464437" y="5049078"/>
            <a:ext cx="414025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94347" y="5052136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74067" y="5222297"/>
            <a:ext cx="539164" cy="561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2836319" y="7594098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2175795" y="757187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3496843" y="759727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78684" y="7592287"/>
            <a:ext cx="803057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4115203" y="7597273"/>
            <a:ext cx="414025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6442476" y="7568698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4753290" y="760997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7031206" y="7592405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07513" y="7609973"/>
            <a:ext cx="803057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8693839" y="7609973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9331927" y="7622673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92795" y="7622674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1042435" y="7609973"/>
            <a:ext cx="414025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67617" y="2326138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95907" y="2203947"/>
            <a:ext cx="1002507" cy="10447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667919" y="2323080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1007395" y="2326255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7709335" y="2424680"/>
            <a:ext cx="414026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6918209" y="2427855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57718" y="2427738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8533223" y="2427855"/>
            <a:ext cx="413840" cy="800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0" t="0" r="48826" b="0"/>
          <a:stretch>
            <a:fillRect/>
          </a:stretch>
        </p:blipFill>
        <p:spPr>
          <a:xfrm>
            <a:off x="10464437" y="2424680"/>
            <a:ext cx="414025" cy="80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94347" y="2427738"/>
            <a:ext cx="803058" cy="80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rcRect l="48838" t="370" r="0" b="370"/>
          <a:stretch>
            <a:fillRect/>
          </a:stretch>
        </p:blipFill>
        <p:spPr>
          <a:xfrm>
            <a:off x="2328443" y="2326372"/>
            <a:ext cx="413840" cy="80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5055" t="2900" r="2230" b="3807"/>
          <a:stretch>
            <a:fillRect/>
          </a:stretch>
        </p:blipFill>
        <p:spPr>
          <a:xfrm>
            <a:off x="2606996" y="829936"/>
            <a:ext cx="1722567" cy="1304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579" fill="norm" stroke="1" extrusionOk="0">
                <a:moveTo>
                  <a:pt x="11145" y="0"/>
                </a:moveTo>
                <a:cubicBezTo>
                  <a:pt x="10243" y="0"/>
                  <a:pt x="9341" y="71"/>
                  <a:pt x="8727" y="217"/>
                </a:cubicBezTo>
                <a:cubicBezTo>
                  <a:pt x="4827" y="1145"/>
                  <a:pt x="1936" y="3974"/>
                  <a:pt x="1111" y="7665"/>
                </a:cubicBezTo>
                <a:cubicBezTo>
                  <a:pt x="889" y="8654"/>
                  <a:pt x="902" y="10406"/>
                  <a:pt x="1140" y="11393"/>
                </a:cubicBezTo>
                <a:cubicBezTo>
                  <a:pt x="1447" y="12664"/>
                  <a:pt x="1939" y="13698"/>
                  <a:pt x="2791" y="14845"/>
                </a:cubicBezTo>
                <a:cubicBezTo>
                  <a:pt x="3693" y="16058"/>
                  <a:pt x="3695" y="16052"/>
                  <a:pt x="3219" y="17305"/>
                </a:cubicBezTo>
                <a:cubicBezTo>
                  <a:pt x="2781" y="18458"/>
                  <a:pt x="1482" y="20252"/>
                  <a:pt x="423" y="21171"/>
                </a:cubicBezTo>
                <a:cubicBezTo>
                  <a:pt x="189" y="21374"/>
                  <a:pt x="0" y="21555"/>
                  <a:pt x="0" y="21578"/>
                </a:cubicBezTo>
                <a:cubicBezTo>
                  <a:pt x="0" y="21600"/>
                  <a:pt x="512" y="21277"/>
                  <a:pt x="1140" y="20856"/>
                </a:cubicBezTo>
                <a:cubicBezTo>
                  <a:pt x="2313" y="20069"/>
                  <a:pt x="4852" y="18506"/>
                  <a:pt x="5734" y="18027"/>
                </a:cubicBezTo>
                <a:lnTo>
                  <a:pt x="6231" y="17758"/>
                </a:lnTo>
                <a:lnTo>
                  <a:pt x="6943" y="18060"/>
                </a:lnTo>
                <a:cubicBezTo>
                  <a:pt x="10285" y="19474"/>
                  <a:pt x="14157" y="19102"/>
                  <a:pt x="17130" y="17076"/>
                </a:cubicBezTo>
                <a:cubicBezTo>
                  <a:pt x="20102" y="15049"/>
                  <a:pt x="21600" y="11983"/>
                  <a:pt x="21287" y="8564"/>
                </a:cubicBezTo>
                <a:cubicBezTo>
                  <a:pt x="20927" y="4642"/>
                  <a:pt x="17763" y="1221"/>
                  <a:pt x="13562" y="217"/>
                </a:cubicBezTo>
                <a:cubicBezTo>
                  <a:pt x="12950" y="70"/>
                  <a:pt x="12046" y="0"/>
                  <a:pt x="11145" y="0"/>
                </a:cubicBezTo>
                <a:close/>
                <a:moveTo>
                  <a:pt x="11528" y="715"/>
                </a:moveTo>
                <a:cubicBezTo>
                  <a:pt x="12751" y="772"/>
                  <a:pt x="13991" y="1021"/>
                  <a:pt x="15017" y="1437"/>
                </a:cubicBezTo>
                <a:cubicBezTo>
                  <a:pt x="17801" y="2568"/>
                  <a:pt x="20029" y="5106"/>
                  <a:pt x="20623" y="7829"/>
                </a:cubicBezTo>
                <a:cubicBezTo>
                  <a:pt x="20840" y="8822"/>
                  <a:pt x="20812" y="10356"/>
                  <a:pt x="20554" y="11334"/>
                </a:cubicBezTo>
                <a:cubicBezTo>
                  <a:pt x="19669" y="14691"/>
                  <a:pt x="16730" y="17315"/>
                  <a:pt x="13046" y="18034"/>
                </a:cubicBezTo>
                <a:cubicBezTo>
                  <a:pt x="11267" y="18381"/>
                  <a:pt x="8614" y="18075"/>
                  <a:pt x="6983" y="17332"/>
                </a:cubicBezTo>
                <a:cubicBezTo>
                  <a:pt x="6467" y="17097"/>
                  <a:pt x="6165" y="17015"/>
                  <a:pt x="6044" y="17082"/>
                </a:cubicBezTo>
                <a:cubicBezTo>
                  <a:pt x="5946" y="17137"/>
                  <a:pt x="5382" y="17454"/>
                  <a:pt x="4791" y="17791"/>
                </a:cubicBezTo>
                <a:cubicBezTo>
                  <a:pt x="4200" y="18129"/>
                  <a:pt x="3673" y="18431"/>
                  <a:pt x="3621" y="18460"/>
                </a:cubicBezTo>
                <a:cubicBezTo>
                  <a:pt x="3418" y="18575"/>
                  <a:pt x="3441" y="18356"/>
                  <a:pt x="3720" y="17614"/>
                </a:cubicBezTo>
                <a:cubicBezTo>
                  <a:pt x="3880" y="17188"/>
                  <a:pt x="4066" y="16538"/>
                  <a:pt x="4128" y="16170"/>
                </a:cubicBezTo>
                <a:cubicBezTo>
                  <a:pt x="4236" y="15520"/>
                  <a:pt x="4230" y="15492"/>
                  <a:pt x="4019" y="15297"/>
                </a:cubicBezTo>
                <a:cubicBezTo>
                  <a:pt x="3531" y="14847"/>
                  <a:pt x="2733" y="13725"/>
                  <a:pt x="2329" y="12915"/>
                </a:cubicBezTo>
                <a:cubicBezTo>
                  <a:pt x="1585" y="11425"/>
                  <a:pt x="1327" y="9935"/>
                  <a:pt x="1558" y="8440"/>
                </a:cubicBezTo>
                <a:cubicBezTo>
                  <a:pt x="2119" y="4804"/>
                  <a:pt x="4977" y="1848"/>
                  <a:pt x="8815" y="939"/>
                </a:cubicBezTo>
                <a:cubicBezTo>
                  <a:pt x="9284" y="828"/>
                  <a:pt x="9792" y="754"/>
                  <a:pt x="10319" y="722"/>
                </a:cubicBezTo>
                <a:cubicBezTo>
                  <a:pt x="10714" y="698"/>
                  <a:pt x="11120" y="697"/>
                  <a:pt x="11528" y="71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15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5055" t="2900" r="2231" b="3804"/>
          <a:stretch>
            <a:fillRect/>
          </a:stretch>
        </p:blipFill>
        <p:spPr>
          <a:xfrm flipH="1" rot="60000">
            <a:off x="7330531" y="613191"/>
            <a:ext cx="1881223" cy="142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579" fill="norm" stroke="1" extrusionOk="0">
                <a:moveTo>
                  <a:pt x="11145" y="0"/>
                </a:moveTo>
                <a:cubicBezTo>
                  <a:pt x="10243" y="0"/>
                  <a:pt x="9343" y="70"/>
                  <a:pt x="8729" y="216"/>
                </a:cubicBezTo>
                <a:cubicBezTo>
                  <a:pt x="4829" y="1144"/>
                  <a:pt x="1937" y="3976"/>
                  <a:pt x="1111" y="7667"/>
                </a:cubicBezTo>
                <a:cubicBezTo>
                  <a:pt x="890" y="8656"/>
                  <a:pt x="905" y="10406"/>
                  <a:pt x="1143" y="11393"/>
                </a:cubicBezTo>
                <a:cubicBezTo>
                  <a:pt x="1450" y="12664"/>
                  <a:pt x="1942" y="13695"/>
                  <a:pt x="2794" y="14842"/>
                </a:cubicBezTo>
                <a:cubicBezTo>
                  <a:pt x="3696" y="16056"/>
                  <a:pt x="3698" y="16052"/>
                  <a:pt x="3222" y="17305"/>
                </a:cubicBezTo>
                <a:cubicBezTo>
                  <a:pt x="2784" y="18458"/>
                  <a:pt x="1482" y="20256"/>
                  <a:pt x="423" y="21175"/>
                </a:cubicBezTo>
                <a:cubicBezTo>
                  <a:pt x="189" y="21378"/>
                  <a:pt x="0" y="21555"/>
                  <a:pt x="0" y="21578"/>
                </a:cubicBezTo>
                <a:cubicBezTo>
                  <a:pt x="0" y="21600"/>
                  <a:pt x="515" y="21278"/>
                  <a:pt x="1143" y="20857"/>
                </a:cubicBezTo>
                <a:cubicBezTo>
                  <a:pt x="2316" y="20070"/>
                  <a:pt x="4850" y="18505"/>
                  <a:pt x="5732" y="18026"/>
                </a:cubicBezTo>
                <a:lnTo>
                  <a:pt x="6232" y="17756"/>
                </a:lnTo>
                <a:lnTo>
                  <a:pt x="6943" y="18063"/>
                </a:lnTo>
                <a:cubicBezTo>
                  <a:pt x="10285" y="19476"/>
                  <a:pt x="14157" y="19097"/>
                  <a:pt x="17129" y="17071"/>
                </a:cubicBezTo>
                <a:cubicBezTo>
                  <a:pt x="20102" y="15045"/>
                  <a:pt x="21600" y="11981"/>
                  <a:pt x="21287" y="8563"/>
                </a:cubicBezTo>
                <a:cubicBezTo>
                  <a:pt x="20927" y="4641"/>
                  <a:pt x="17762" y="1221"/>
                  <a:pt x="13561" y="216"/>
                </a:cubicBezTo>
                <a:cubicBezTo>
                  <a:pt x="12949" y="70"/>
                  <a:pt x="12047" y="0"/>
                  <a:pt x="11145" y="0"/>
                </a:cubicBezTo>
                <a:close/>
                <a:moveTo>
                  <a:pt x="11527" y="715"/>
                </a:moveTo>
                <a:cubicBezTo>
                  <a:pt x="12751" y="772"/>
                  <a:pt x="13993" y="1020"/>
                  <a:pt x="15019" y="1436"/>
                </a:cubicBezTo>
                <a:cubicBezTo>
                  <a:pt x="17803" y="2567"/>
                  <a:pt x="20031" y="5107"/>
                  <a:pt x="20625" y="7830"/>
                </a:cubicBezTo>
                <a:cubicBezTo>
                  <a:pt x="20842" y="8822"/>
                  <a:pt x="20811" y="10356"/>
                  <a:pt x="20553" y="11333"/>
                </a:cubicBezTo>
                <a:cubicBezTo>
                  <a:pt x="19668" y="14690"/>
                  <a:pt x="16732" y="17313"/>
                  <a:pt x="13048" y="18032"/>
                </a:cubicBezTo>
                <a:cubicBezTo>
                  <a:pt x="11269" y="18380"/>
                  <a:pt x="8614" y="18073"/>
                  <a:pt x="6983" y="17329"/>
                </a:cubicBezTo>
                <a:cubicBezTo>
                  <a:pt x="6467" y="17094"/>
                  <a:pt x="6164" y="17016"/>
                  <a:pt x="6043" y="17083"/>
                </a:cubicBezTo>
                <a:cubicBezTo>
                  <a:pt x="5944" y="17137"/>
                  <a:pt x="5383" y="17455"/>
                  <a:pt x="4792" y="17792"/>
                </a:cubicBezTo>
                <a:cubicBezTo>
                  <a:pt x="4201" y="18130"/>
                  <a:pt x="3674" y="18430"/>
                  <a:pt x="3622" y="18459"/>
                </a:cubicBezTo>
                <a:cubicBezTo>
                  <a:pt x="3418" y="18573"/>
                  <a:pt x="3442" y="18354"/>
                  <a:pt x="3721" y="17612"/>
                </a:cubicBezTo>
                <a:cubicBezTo>
                  <a:pt x="3881" y="17186"/>
                  <a:pt x="4064" y="16537"/>
                  <a:pt x="4126" y="16170"/>
                </a:cubicBezTo>
                <a:cubicBezTo>
                  <a:pt x="4235" y="15519"/>
                  <a:pt x="4233" y="15493"/>
                  <a:pt x="4022" y="15299"/>
                </a:cubicBezTo>
                <a:cubicBezTo>
                  <a:pt x="3534" y="14848"/>
                  <a:pt x="2735" y="13722"/>
                  <a:pt x="2331" y="12913"/>
                </a:cubicBezTo>
                <a:cubicBezTo>
                  <a:pt x="1586" y="11423"/>
                  <a:pt x="1330" y="9932"/>
                  <a:pt x="1561" y="8436"/>
                </a:cubicBezTo>
                <a:cubicBezTo>
                  <a:pt x="2123" y="4801"/>
                  <a:pt x="4980" y="1847"/>
                  <a:pt x="8819" y="938"/>
                </a:cubicBezTo>
                <a:cubicBezTo>
                  <a:pt x="9287" y="826"/>
                  <a:pt x="9795" y="753"/>
                  <a:pt x="10322" y="721"/>
                </a:cubicBezTo>
                <a:cubicBezTo>
                  <a:pt x="10717" y="697"/>
                  <a:pt x="11120" y="696"/>
                  <a:pt x="11527" y="71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16" name="CALL"/>
          <p:cNvSpPr txBox="1"/>
          <p:nvPr/>
        </p:nvSpPr>
        <p:spPr>
          <a:xfrm>
            <a:off x="3092575" y="838199"/>
            <a:ext cx="870205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  <a:p>
            <a:pPr>
              <a:defRPr b="0" sz="4000">
                <a:latin typeface="Pond Big Dog"/>
                <a:ea typeface="Pond Big Dog"/>
                <a:cs typeface="Pond Big Dog"/>
                <a:sym typeface="Pond Big Dog"/>
              </a:defRPr>
            </a:pPr>
            <a:r>
              <a:t>CALL</a:t>
            </a:r>
          </a:p>
        </p:txBody>
      </p:sp>
      <p:sp>
        <p:nvSpPr>
          <p:cNvPr id="317" name="RESPONSE"/>
          <p:cNvSpPr txBox="1"/>
          <p:nvPr/>
        </p:nvSpPr>
        <p:spPr>
          <a:xfrm>
            <a:off x="7500564" y="772301"/>
            <a:ext cx="1530198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  <a:p>
            <a:pPr>
              <a:defRPr b="0" sz="3200">
                <a:latin typeface="Pond Big Dog"/>
                <a:ea typeface="Pond Big Dog"/>
                <a:cs typeface="Pond Big Dog"/>
                <a:sym typeface="Pond Big Dog"/>
              </a:defRPr>
            </a:pPr>
            <a:r>
              <a:t>RESPONSE</a:t>
            </a:r>
          </a:p>
        </p:txBody>
      </p:sp>
      <p:sp>
        <p:nvSpPr>
          <p:cNvPr id="318" name="Line"/>
          <p:cNvSpPr/>
          <p:nvPr/>
        </p:nvSpPr>
        <p:spPr>
          <a:xfrm>
            <a:off x="5328072" y="5683622"/>
            <a:ext cx="849115" cy="1195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19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1098" t="1586" r="1174" b="1545"/>
          <a:stretch>
            <a:fillRect/>
          </a:stretch>
        </p:blipFill>
        <p:spPr>
          <a:xfrm>
            <a:off x="5212857" y="2471642"/>
            <a:ext cx="1002609" cy="712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20" fill="norm" stroke="1" extrusionOk="0">
                <a:moveTo>
                  <a:pt x="6297" y="7"/>
                </a:moveTo>
                <a:cubicBezTo>
                  <a:pt x="5924" y="61"/>
                  <a:pt x="5606" y="432"/>
                  <a:pt x="5435" y="1074"/>
                </a:cubicBezTo>
                <a:cubicBezTo>
                  <a:pt x="5274" y="1683"/>
                  <a:pt x="5260" y="1692"/>
                  <a:pt x="4864" y="1781"/>
                </a:cubicBezTo>
                <a:cubicBezTo>
                  <a:pt x="2950" y="2211"/>
                  <a:pt x="2025" y="2588"/>
                  <a:pt x="1007" y="3339"/>
                </a:cubicBezTo>
                <a:cubicBezTo>
                  <a:pt x="352" y="3823"/>
                  <a:pt x="-19" y="4410"/>
                  <a:pt x="1" y="4874"/>
                </a:cubicBezTo>
                <a:cubicBezTo>
                  <a:pt x="7" y="5028"/>
                  <a:pt x="58" y="5174"/>
                  <a:pt x="154" y="5293"/>
                </a:cubicBezTo>
                <a:cubicBezTo>
                  <a:pt x="732" y="6015"/>
                  <a:pt x="2912" y="5828"/>
                  <a:pt x="5043" y="4874"/>
                </a:cubicBezTo>
                <a:cubicBezTo>
                  <a:pt x="5827" y="4523"/>
                  <a:pt x="5973" y="4482"/>
                  <a:pt x="6075" y="4622"/>
                </a:cubicBezTo>
                <a:cubicBezTo>
                  <a:pt x="6178" y="4763"/>
                  <a:pt x="6129" y="4878"/>
                  <a:pt x="5691" y="5461"/>
                </a:cubicBezTo>
                <a:cubicBezTo>
                  <a:pt x="5411" y="5834"/>
                  <a:pt x="5086" y="6417"/>
                  <a:pt x="4966" y="6756"/>
                </a:cubicBezTo>
                <a:cubicBezTo>
                  <a:pt x="4670" y="7591"/>
                  <a:pt x="4532" y="8496"/>
                  <a:pt x="4522" y="9404"/>
                </a:cubicBezTo>
                <a:lnTo>
                  <a:pt x="4522" y="9536"/>
                </a:lnTo>
                <a:cubicBezTo>
                  <a:pt x="4522" y="9545"/>
                  <a:pt x="4522" y="9552"/>
                  <a:pt x="4522" y="9560"/>
                </a:cubicBezTo>
                <a:cubicBezTo>
                  <a:pt x="4542" y="12363"/>
                  <a:pt x="5811" y="15158"/>
                  <a:pt x="7747" y="15973"/>
                </a:cubicBezTo>
                <a:cubicBezTo>
                  <a:pt x="8109" y="16125"/>
                  <a:pt x="8540" y="16162"/>
                  <a:pt x="9812" y="16153"/>
                </a:cubicBezTo>
                <a:cubicBezTo>
                  <a:pt x="11067" y="16143"/>
                  <a:pt x="11799" y="16222"/>
                  <a:pt x="12414" y="16429"/>
                </a:cubicBezTo>
                <a:lnTo>
                  <a:pt x="12448" y="16429"/>
                </a:lnTo>
                <a:lnTo>
                  <a:pt x="12448" y="16441"/>
                </a:lnTo>
                <a:cubicBezTo>
                  <a:pt x="12796" y="16561"/>
                  <a:pt x="13113" y="16712"/>
                  <a:pt x="13446" y="16944"/>
                </a:cubicBezTo>
                <a:cubicBezTo>
                  <a:pt x="14322" y="17553"/>
                  <a:pt x="14977" y="18451"/>
                  <a:pt x="15784" y="20168"/>
                </a:cubicBezTo>
                <a:cubicBezTo>
                  <a:pt x="16320" y="21308"/>
                  <a:pt x="16427" y="21575"/>
                  <a:pt x="16868" y="21511"/>
                </a:cubicBezTo>
                <a:cubicBezTo>
                  <a:pt x="17014" y="21489"/>
                  <a:pt x="17199" y="21430"/>
                  <a:pt x="17448" y="21355"/>
                </a:cubicBezTo>
                <a:cubicBezTo>
                  <a:pt x="18481" y="21043"/>
                  <a:pt x="19464" y="20205"/>
                  <a:pt x="20468" y="18802"/>
                </a:cubicBezTo>
                <a:cubicBezTo>
                  <a:pt x="21125" y="17883"/>
                  <a:pt x="21447" y="17128"/>
                  <a:pt x="21534" y="16237"/>
                </a:cubicBezTo>
                <a:cubicBezTo>
                  <a:pt x="21581" y="15759"/>
                  <a:pt x="21556" y="15647"/>
                  <a:pt x="21270" y="15074"/>
                </a:cubicBezTo>
                <a:cubicBezTo>
                  <a:pt x="21210" y="14955"/>
                  <a:pt x="21115" y="14794"/>
                  <a:pt x="21057" y="14679"/>
                </a:cubicBezTo>
                <a:lnTo>
                  <a:pt x="21023" y="14667"/>
                </a:lnTo>
                <a:lnTo>
                  <a:pt x="21023" y="14595"/>
                </a:lnTo>
                <a:cubicBezTo>
                  <a:pt x="20657" y="13871"/>
                  <a:pt x="20324" y="13227"/>
                  <a:pt x="19726" y="12113"/>
                </a:cubicBezTo>
                <a:cubicBezTo>
                  <a:pt x="19386" y="11480"/>
                  <a:pt x="18993" y="10743"/>
                  <a:pt x="18855" y="10471"/>
                </a:cubicBezTo>
                <a:cubicBezTo>
                  <a:pt x="18253" y="9278"/>
                  <a:pt x="17216" y="7499"/>
                  <a:pt x="17047" y="7379"/>
                </a:cubicBezTo>
                <a:cubicBezTo>
                  <a:pt x="16656" y="7100"/>
                  <a:pt x="16185" y="6712"/>
                  <a:pt x="15929" y="6444"/>
                </a:cubicBezTo>
                <a:cubicBezTo>
                  <a:pt x="15886" y="6399"/>
                  <a:pt x="15843" y="6328"/>
                  <a:pt x="15801" y="6264"/>
                </a:cubicBezTo>
                <a:lnTo>
                  <a:pt x="15699" y="6252"/>
                </a:lnTo>
                <a:lnTo>
                  <a:pt x="15690" y="6072"/>
                </a:lnTo>
                <a:cubicBezTo>
                  <a:pt x="15528" y="5747"/>
                  <a:pt x="15400" y="5329"/>
                  <a:pt x="15400" y="5029"/>
                </a:cubicBezTo>
                <a:cubicBezTo>
                  <a:pt x="15400" y="4401"/>
                  <a:pt x="15131" y="3850"/>
                  <a:pt x="14436" y="3088"/>
                </a:cubicBezTo>
                <a:cubicBezTo>
                  <a:pt x="13510" y="2072"/>
                  <a:pt x="12834" y="1643"/>
                  <a:pt x="12005" y="1553"/>
                </a:cubicBezTo>
                <a:cubicBezTo>
                  <a:pt x="11189" y="1465"/>
                  <a:pt x="10678" y="1630"/>
                  <a:pt x="9820" y="2225"/>
                </a:cubicBezTo>
                <a:lnTo>
                  <a:pt x="9138" y="2692"/>
                </a:lnTo>
                <a:lnTo>
                  <a:pt x="8711" y="2129"/>
                </a:lnTo>
                <a:cubicBezTo>
                  <a:pt x="8217" y="1490"/>
                  <a:pt x="7440" y="641"/>
                  <a:pt x="7005" y="259"/>
                </a:cubicBezTo>
                <a:cubicBezTo>
                  <a:pt x="6766" y="49"/>
                  <a:pt x="6521" y="-25"/>
                  <a:pt x="6297" y="7"/>
                </a:cubicBezTo>
                <a:close/>
                <a:moveTo>
                  <a:pt x="5026" y="2117"/>
                </a:moveTo>
                <a:cubicBezTo>
                  <a:pt x="5325" y="2126"/>
                  <a:pt x="5385" y="2340"/>
                  <a:pt x="5657" y="3243"/>
                </a:cubicBezTo>
                <a:lnTo>
                  <a:pt x="5904" y="4095"/>
                </a:lnTo>
                <a:lnTo>
                  <a:pt x="5614" y="4262"/>
                </a:lnTo>
                <a:cubicBezTo>
                  <a:pt x="4829" y="4723"/>
                  <a:pt x="3411" y="5226"/>
                  <a:pt x="2637" y="5317"/>
                </a:cubicBezTo>
                <a:cubicBezTo>
                  <a:pt x="2313" y="5355"/>
                  <a:pt x="1938" y="5404"/>
                  <a:pt x="1801" y="5425"/>
                </a:cubicBezTo>
                <a:cubicBezTo>
                  <a:pt x="1385" y="5487"/>
                  <a:pt x="953" y="5376"/>
                  <a:pt x="649" y="5197"/>
                </a:cubicBezTo>
                <a:cubicBezTo>
                  <a:pt x="631" y="5186"/>
                  <a:pt x="615" y="5186"/>
                  <a:pt x="598" y="5173"/>
                </a:cubicBezTo>
                <a:cubicBezTo>
                  <a:pt x="582" y="5162"/>
                  <a:pt x="570" y="5149"/>
                  <a:pt x="555" y="5137"/>
                </a:cubicBezTo>
                <a:cubicBezTo>
                  <a:pt x="384" y="5013"/>
                  <a:pt x="256" y="4868"/>
                  <a:pt x="256" y="4706"/>
                </a:cubicBezTo>
                <a:cubicBezTo>
                  <a:pt x="256" y="3904"/>
                  <a:pt x="2823" y="2402"/>
                  <a:pt x="4625" y="2153"/>
                </a:cubicBezTo>
                <a:cubicBezTo>
                  <a:pt x="4796" y="2129"/>
                  <a:pt x="4926" y="2114"/>
                  <a:pt x="5026" y="211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0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1098" t="1586" r="1174" b="1545"/>
          <a:stretch>
            <a:fillRect/>
          </a:stretch>
        </p:blipFill>
        <p:spPr>
          <a:xfrm>
            <a:off x="5212857" y="3684650"/>
            <a:ext cx="1002609" cy="712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20" fill="norm" stroke="1" extrusionOk="0">
                <a:moveTo>
                  <a:pt x="6297" y="7"/>
                </a:moveTo>
                <a:cubicBezTo>
                  <a:pt x="5924" y="61"/>
                  <a:pt x="5606" y="432"/>
                  <a:pt x="5435" y="1074"/>
                </a:cubicBezTo>
                <a:cubicBezTo>
                  <a:pt x="5274" y="1683"/>
                  <a:pt x="5260" y="1692"/>
                  <a:pt x="4864" y="1781"/>
                </a:cubicBezTo>
                <a:cubicBezTo>
                  <a:pt x="2950" y="2211"/>
                  <a:pt x="2025" y="2588"/>
                  <a:pt x="1007" y="3339"/>
                </a:cubicBezTo>
                <a:cubicBezTo>
                  <a:pt x="352" y="3823"/>
                  <a:pt x="-19" y="4410"/>
                  <a:pt x="1" y="4874"/>
                </a:cubicBezTo>
                <a:cubicBezTo>
                  <a:pt x="7" y="5028"/>
                  <a:pt x="58" y="5174"/>
                  <a:pt x="154" y="5293"/>
                </a:cubicBezTo>
                <a:cubicBezTo>
                  <a:pt x="732" y="6015"/>
                  <a:pt x="2912" y="5828"/>
                  <a:pt x="5043" y="4874"/>
                </a:cubicBezTo>
                <a:cubicBezTo>
                  <a:pt x="5827" y="4523"/>
                  <a:pt x="5973" y="4482"/>
                  <a:pt x="6075" y="4622"/>
                </a:cubicBezTo>
                <a:cubicBezTo>
                  <a:pt x="6178" y="4763"/>
                  <a:pt x="6129" y="4878"/>
                  <a:pt x="5691" y="5461"/>
                </a:cubicBezTo>
                <a:cubicBezTo>
                  <a:pt x="5411" y="5834"/>
                  <a:pt x="5086" y="6417"/>
                  <a:pt x="4966" y="6756"/>
                </a:cubicBezTo>
                <a:cubicBezTo>
                  <a:pt x="4670" y="7591"/>
                  <a:pt x="4532" y="8496"/>
                  <a:pt x="4522" y="9404"/>
                </a:cubicBezTo>
                <a:lnTo>
                  <a:pt x="4522" y="9536"/>
                </a:lnTo>
                <a:cubicBezTo>
                  <a:pt x="4522" y="9545"/>
                  <a:pt x="4522" y="9552"/>
                  <a:pt x="4522" y="9560"/>
                </a:cubicBezTo>
                <a:cubicBezTo>
                  <a:pt x="4542" y="12363"/>
                  <a:pt x="5811" y="15158"/>
                  <a:pt x="7747" y="15973"/>
                </a:cubicBezTo>
                <a:cubicBezTo>
                  <a:pt x="8109" y="16125"/>
                  <a:pt x="8540" y="16162"/>
                  <a:pt x="9812" y="16153"/>
                </a:cubicBezTo>
                <a:cubicBezTo>
                  <a:pt x="11067" y="16143"/>
                  <a:pt x="11799" y="16222"/>
                  <a:pt x="12414" y="16429"/>
                </a:cubicBezTo>
                <a:lnTo>
                  <a:pt x="12448" y="16429"/>
                </a:lnTo>
                <a:lnTo>
                  <a:pt x="12448" y="16441"/>
                </a:lnTo>
                <a:cubicBezTo>
                  <a:pt x="12796" y="16561"/>
                  <a:pt x="13113" y="16712"/>
                  <a:pt x="13446" y="16944"/>
                </a:cubicBezTo>
                <a:cubicBezTo>
                  <a:pt x="14322" y="17553"/>
                  <a:pt x="14977" y="18451"/>
                  <a:pt x="15784" y="20168"/>
                </a:cubicBezTo>
                <a:cubicBezTo>
                  <a:pt x="16320" y="21308"/>
                  <a:pt x="16427" y="21575"/>
                  <a:pt x="16868" y="21511"/>
                </a:cubicBezTo>
                <a:cubicBezTo>
                  <a:pt x="17014" y="21489"/>
                  <a:pt x="17199" y="21430"/>
                  <a:pt x="17448" y="21355"/>
                </a:cubicBezTo>
                <a:cubicBezTo>
                  <a:pt x="18481" y="21043"/>
                  <a:pt x="19464" y="20205"/>
                  <a:pt x="20468" y="18802"/>
                </a:cubicBezTo>
                <a:cubicBezTo>
                  <a:pt x="21125" y="17883"/>
                  <a:pt x="21447" y="17128"/>
                  <a:pt x="21534" y="16237"/>
                </a:cubicBezTo>
                <a:cubicBezTo>
                  <a:pt x="21581" y="15759"/>
                  <a:pt x="21556" y="15647"/>
                  <a:pt x="21270" y="15074"/>
                </a:cubicBezTo>
                <a:cubicBezTo>
                  <a:pt x="21210" y="14955"/>
                  <a:pt x="21115" y="14794"/>
                  <a:pt x="21057" y="14679"/>
                </a:cubicBezTo>
                <a:lnTo>
                  <a:pt x="21023" y="14667"/>
                </a:lnTo>
                <a:lnTo>
                  <a:pt x="21023" y="14595"/>
                </a:lnTo>
                <a:cubicBezTo>
                  <a:pt x="20657" y="13871"/>
                  <a:pt x="20324" y="13227"/>
                  <a:pt x="19726" y="12113"/>
                </a:cubicBezTo>
                <a:cubicBezTo>
                  <a:pt x="19386" y="11480"/>
                  <a:pt x="18993" y="10743"/>
                  <a:pt x="18855" y="10471"/>
                </a:cubicBezTo>
                <a:cubicBezTo>
                  <a:pt x="18253" y="9278"/>
                  <a:pt x="17216" y="7499"/>
                  <a:pt x="17047" y="7379"/>
                </a:cubicBezTo>
                <a:cubicBezTo>
                  <a:pt x="16656" y="7100"/>
                  <a:pt x="16185" y="6712"/>
                  <a:pt x="15929" y="6444"/>
                </a:cubicBezTo>
                <a:cubicBezTo>
                  <a:pt x="15886" y="6399"/>
                  <a:pt x="15843" y="6328"/>
                  <a:pt x="15801" y="6264"/>
                </a:cubicBezTo>
                <a:lnTo>
                  <a:pt x="15699" y="6252"/>
                </a:lnTo>
                <a:lnTo>
                  <a:pt x="15690" y="6072"/>
                </a:lnTo>
                <a:cubicBezTo>
                  <a:pt x="15528" y="5747"/>
                  <a:pt x="15400" y="5329"/>
                  <a:pt x="15400" y="5029"/>
                </a:cubicBezTo>
                <a:cubicBezTo>
                  <a:pt x="15400" y="4401"/>
                  <a:pt x="15131" y="3850"/>
                  <a:pt x="14436" y="3088"/>
                </a:cubicBezTo>
                <a:cubicBezTo>
                  <a:pt x="13510" y="2072"/>
                  <a:pt x="12834" y="1643"/>
                  <a:pt x="12005" y="1553"/>
                </a:cubicBezTo>
                <a:cubicBezTo>
                  <a:pt x="11189" y="1465"/>
                  <a:pt x="10678" y="1630"/>
                  <a:pt x="9820" y="2225"/>
                </a:cubicBezTo>
                <a:lnTo>
                  <a:pt x="9138" y="2692"/>
                </a:lnTo>
                <a:lnTo>
                  <a:pt x="8711" y="2129"/>
                </a:lnTo>
                <a:cubicBezTo>
                  <a:pt x="8217" y="1490"/>
                  <a:pt x="7440" y="641"/>
                  <a:pt x="7005" y="259"/>
                </a:cubicBezTo>
                <a:cubicBezTo>
                  <a:pt x="6766" y="49"/>
                  <a:pt x="6521" y="-25"/>
                  <a:pt x="6297" y="7"/>
                </a:cubicBezTo>
                <a:close/>
                <a:moveTo>
                  <a:pt x="5026" y="2117"/>
                </a:moveTo>
                <a:cubicBezTo>
                  <a:pt x="5325" y="2126"/>
                  <a:pt x="5385" y="2340"/>
                  <a:pt x="5657" y="3243"/>
                </a:cubicBezTo>
                <a:lnTo>
                  <a:pt x="5904" y="4095"/>
                </a:lnTo>
                <a:lnTo>
                  <a:pt x="5614" y="4262"/>
                </a:lnTo>
                <a:cubicBezTo>
                  <a:pt x="4829" y="4723"/>
                  <a:pt x="3411" y="5226"/>
                  <a:pt x="2637" y="5317"/>
                </a:cubicBezTo>
                <a:cubicBezTo>
                  <a:pt x="2313" y="5355"/>
                  <a:pt x="1938" y="5404"/>
                  <a:pt x="1801" y="5425"/>
                </a:cubicBezTo>
                <a:cubicBezTo>
                  <a:pt x="1385" y="5487"/>
                  <a:pt x="953" y="5376"/>
                  <a:pt x="649" y="5197"/>
                </a:cubicBezTo>
                <a:cubicBezTo>
                  <a:pt x="631" y="5186"/>
                  <a:pt x="615" y="5186"/>
                  <a:pt x="598" y="5173"/>
                </a:cubicBezTo>
                <a:cubicBezTo>
                  <a:pt x="582" y="5162"/>
                  <a:pt x="570" y="5149"/>
                  <a:pt x="555" y="5137"/>
                </a:cubicBezTo>
                <a:cubicBezTo>
                  <a:pt x="384" y="5013"/>
                  <a:pt x="256" y="4868"/>
                  <a:pt x="256" y="4706"/>
                </a:cubicBezTo>
                <a:cubicBezTo>
                  <a:pt x="256" y="3904"/>
                  <a:pt x="2823" y="2402"/>
                  <a:pt x="4625" y="2153"/>
                </a:cubicBezTo>
                <a:cubicBezTo>
                  <a:pt x="4796" y="2129"/>
                  <a:pt x="4926" y="2114"/>
                  <a:pt x="5026" y="2117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-85259"/>
            <a:satOff val="14347"/>
            <a:lumOff val="22373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Typewriter Keys Puffy Brads B.png" descr="Typewriter Keys Puffy Brads B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56362" y="4217528"/>
            <a:ext cx="998043" cy="998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Typewriter Keys Puffy Brads I.png" descr="Typewriter Keys Puffy Brads 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59763" y="4205126"/>
            <a:ext cx="1022847" cy="102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Typewriter Keys Puffy Brads R.png" descr="Typewriter Keys Puffy Brads 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45660" y="4205126"/>
            <a:ext cx="1022847" cy="102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Typewriter Keys Puffy Brads D.png" descr="Typewriter Keys Puffy Brads D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84966" y="4179796"/>
            <a:ext cx="1073506" cy="1073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Typewriter Keys Puffy Brads E.png" descr="Typewriter Keys Puffy Brads 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174931" y="4179796"/>
            <a:ext cx="1073507" cy="1073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Typewriter Keys Puffy Brads G.png" descr="Typewriter Keys Puffy Brads G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860828" y="4205126"/>
            <a:ext cx="1022847" cy="1022847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Count for 8 beats"/>
          <p:cNvSpPr txBox="1"/>
          <p:nvPr/>
        </p:nvSpPr>
        <p:spPr>
          <a:xfrm>
            <a:off x="5566054" y="6604000"/>
            <a:ext cx="187269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Count for 8 beats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66961"/>
            <a:satOff val="4172"/>
            <a:lumOff val="1112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Typewriter Keys Puffy Brads A.png" descr="Typewriter Keys Puffy Brads 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115" y="322443"/>
            <a:ext cx="1002616" cy="1002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7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11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565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1976" y="1932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38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92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46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0076" y="33933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46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00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45476" y="4853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40876" y="4853880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078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3276" y="19328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08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76276" y="3393380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66576" y="48596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MP255_6.png" descr="MP255_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61976" y="48596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284" y="1936750"/>
            <a:ext cx="1206501" cy="125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24075" y="3408029"/>
            <a:ext cx="1206501" cy="125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24076" y="4795656"/>
            <a:ext cx="1206501" cy="1257301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Text"/>
          <p:cNvSpPr txBox="1"/>
          <p:nvPr/>
        </p:nvSpPr>
        <p:spPr>
          <a:xfrm>
            <a:off x="4806014" y="1915164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353" name="1"/>
          <p:cNvSpPr txBox="1"/>
          <p:nvPr/>
        </p:nvSpPr>
        <p:spPr>
          <a:xfrm>
            <a:off x="4806014" y="1915164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354" name="Text"/>
          <p:cNvSpPr txBox="1"/>
          <p:nvPr/>
        </p:nvSpPr>
        <p:spPr>
          <a:xfrm>
            <a:off x="4831414" y="3380680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355" name="1"/>
          <p:cNvSpPr txBox="1"/>
          <p:nvPr/>
        </p:nvSpPr>
        <p:spPr>
          <a:xfrm>
            <a:off x="4831414" y="3380680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356" name="Text"/>
          <p:cNvSpPr txBox="1"/>
          <p:nvPr/>
        </p:nvSpPr>
        <p:spPr>
          <a:xfrm>
            <a:off x="4869514" y="4853880"/>
            <a:ext cx="3453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</p:txBody>
      </p:sp>
      <p:sp>
        <p:nvSpPr>
          <p:cNvPr id="357" name="1"/>
          <p:cNvSpPr txBox="1"/>
          <p:nvPr/>
        </p:nvSpPr>
        <p:spPr>
          <a:xfrm>
            <a:off x="4869514" y="4853880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358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095740" y="2129607"/>
            <a:ext cx="1256032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59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275221" y="3590426"/>
            <a:ext cx="1256033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60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97" t="1577" r="1176" b="1570"/>
          <a:stretch>
            <a:fillRect/>
          </a:stretch>
        </p:blipFill>
        <p:spPr>
          <a:xfrm>
            <a:off x="11275221" y="4978053"/>
            <a:ext cx="1256033" cy="89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-85259"/>
            <a:satOff val="14347"/>
            <a:lumOff val="22373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Typewriter Keys Puffy Brads C.png" descr="Typewriter Keys Puffy Brads 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81785" y="652958"/>
            <a:ext cx="1107084" cy="1107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Typewriter Keys Puffy Brads A.png" descr="Typewriter Keys Puffy Brads 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5792" y="645897"/>
            <a:ext cx="1095807" cy="10958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Typewriter Keys Puffy Brads D.png" descr="Typewriter Keys Puffy Brads 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65490" y="669747"/>
            <a:ext cx="1073507" cy="1073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Typewriter Keys Puffy Brads O.png" descr="Typewriter Keys Puffy Brads 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465848" y="695076"/>
            <a:ext cx="1022848" cy="102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91176" y="2123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7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86576" y="2123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81976" y="2123379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78933" y="2027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376276" y="2027516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40062" y="2027516"/>
            <a:ext cx="1002616" cy="99921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72" name="Table"/>
          <p:cNvGraphicFramePr/>
          <p:nvPr/>
        </p:nvGraphicFramePr>
        <p:xfrm>
          <a:off x="631056" y="3797633"/>
          <a:ext cx="12136538" cy="17743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{C7B018BB-80A7-4F77-B60F-C8B233D01FF8}</a:tableStyleId>
              </a:tblPr>
              <a:tblGrid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  <a:gridCol w="757739"/>
              </a:tblGrid>
              <a:tr h="880815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</a:tr>
              <a:tr h="880815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373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50670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55699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960729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255594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58680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363710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568739" y="623430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863605" y="6234302"/>
            <a:ext cx="1002615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MP255_6.png" descr="MP255_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6070" y="7772072"/>
            <a:ext cx="1002616" cy="999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70984" y="7846007"/>
            <a:ext cx="1022847" cy="1065914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Whish Sound*"/>
          <p:cNvSpPr txBox="1"/>
          <p:nvPr/>
        </p:nvSpPr>
        <p:spPr>
          <a:xfrm>
            <a:off x="2841121" y="8270238"/>
            <a:ext cx="168432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Whish Sound* </a:t>
            </a:r>
          </a:p>
        </p:txBody>
      </p:sp>
      <p:sp>
        <p:nvSpPr>
          <p:cNvPr id="384" name="*(lift out the finished paper taken out of the typewriter!"/>
          <p:cNvSpPr txBox="1"/>
          <p:nvPr/>
        </p:nvSpPr>
        <p:spPr>
          <a:xfrm>
            <a:off x="6298503" y="8023363"/>
            <a:ext cx="579516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</a:p>
          <a:p>
            <a:pPr>
              <a:defRPr b="0">
                <a:latin typeface="Pond Big Dog"/>
                <a:ea typeface="Pond Big Dog"/>
                <a:cs typeface="Pond Big Dog"/>
                <a:sym typeface="Pond Big Dog"/>
              </a:defRPr>
            </a:pPr>
            <a:r>
              <a:t>*(lift out the finished paper taken out of the typewriter!</a:t>
            </a:r>
          </a:p>
        </p:txBody>
      </p:sp>
      <p:pic>
        <p:nvPicPr>
          <p:cNvPr id="385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79286" y="4008283"/>
            <a:ext cx="503479" cy="524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6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290149" y="4008283"/>
            <a:ext cx="503479" cy="524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7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505162" y="4008283"/>
            <a:ext cx="503479" cy="524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8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877239" y="4008283"/>
            <a:ext cx="503478" cy="524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9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281333" y="4008283"/>
            <a:ext cx="503479" cy="524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0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16607" t="6803" r="16617" b="6228"/>
          <a:stretch>
            <a:fillRect/>
          </a:stretch>
        </p:blipFill>
        <p:spPr>
          <a:xfrm>
            <a:off x="2968389" y="4909159"/>
            <a:ext cx="568137" cy="52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322" fill="norm" stroke="1" extrusionOk="0">
                <a:moveTo>
                  <a:pt x="21403" y="0"/>
                </a:moveTo>
                <a:cubicBezTo>
                  <a:pt x="21326" y="0"/>
                  <a:pt x="21250" y="18"/>
                  <a:pt x="21237" y="32"/>
                </a:cubicBezTo>
                <a:cubicBezTo>
                  <a:pt x="21209" y="62"/>
                  <a:pt x="21043" y="66"/>
                  <a:pt x="13658" y="177"/>
                </a:cubicBezTo>
                <a:cubicBezTo>
                  <a:pt x="10447" y="226"/>
                  <a:pt x="7709" y="251"/>
                  <a:pt x="7585" y="242"/>
                </a:cubicBezTo>
                <a:lnTo>
                  <a:pt x="7359" y="226"/>
                </a:lnTo>
                <a:lnTo>
                  <a:pt x="7359" y="1678"/>
                </a:lnTo>
                <a:cubicBezTo>
                  <a:pt x="7360" y="2474"/>
                  <a:pt x="7372" y="6074"/>
                  <a:pt x="7389" y="9679"/>
                </a:cubicBezTo>
                <a:cubicBezTo>
                  <a:pt x="7405" y="13285"/>
                  <a:pt x="7412" y="16246"/>
                  <a:pt x="7404" y="16262"/>
                </a:cubicBezTo>
                <a:cubicBezTo>
                  <a:pt x="7395" y="16277"/>
                  <a:pt x="7299" y="16212"/>
                  <a:pt x="7178" y="16116"/>
                </a:cubicBezTo>
                <a:cubicBezTo>
                  <a:pt x="7057" y="16021"/>
                  <a:pt x="6939" y="15942"/>
                  <a:pt x="6922" y="15939"/>
                </a:cubicBezTo>
                <a:cubicBezTo>
                  <a:pt x="6853" y="15929"/>
                  <a:pt x="6833" y="15925"/>
                  <a:pt x="6711" y="15842"/>
                </a:cubicBezTo>
                <a:cubicBezTo>
                  <a:pt x="6110" y="15435"/>
                  <a:pt x="4545" y="15323"/>
                  <a:pt x="3501" y="15616"/>
                </a:cubicBezTo>
                <a:cubicBezTo>
                  <a:pt x="3074" y="15736"/>
                  <a:pt x="2876" y="15808"/>
                  <a:pt x="2823" y="15858"/>
                </a:cubicBezTo>
                <a:cubicBezTo>
                  <a:pt x="2791" y="15888"/>
                  <a:pt x="2759" y="15903"/>
                  <a:pt x="2747" y="15890"/>
                </a:cubicBezTo>
                <a:cubicBezTo>
                  <a:pt x="2684" y="15823"/>
                  <a:pt x="1790" y="16327"/>
                  <a:pt x="1346" y="16681"/>
                </a:cubicBezTo>
                <a:cubicBezTo>
                  <a:pt x="834" y="17088"/>
                  <a:pt x="490" y="17507"/>
                  <a:pt x="246" y="18020"/>
                </a:cubicBezTo>
                <a:cubicBezTo>
                  <a:pt x="50" y="18431"/>
                  <a:pt x="-18" y="18718"/>
                  <a:pt x="5" y="19181"/>
                </a:cubicBezTo>
                <a:cubicBezTo>
                  <a:pt x="20" y="19500"/>
                  <a:pt x="50" y="19575"/>
                  <a:pt x="170" y="19843"/>
                </a:cubicBezTo>
                <a:cubicBezTo>
                  <a:pt x="502" y="20581"/>
                  <a:pt x="1200" y="21062"/>
                  <a:pt x="2265" y="21279"/>
                </a:cubicBezTo>
                <a:cubicBezTo>
                  <a:pt x="2659" y="21359"/>
                  <a:pt x="3804" y="21321"/>
                  <a:pt x="4269" y="21214"/>
                </a:cubicBezTo>
                <a:cubicBezTo>
                  <a:pt x="5300" y="20978"/>
                  <a:pt x="6221" y="20502"/>
                  <a:pt x="6937" y="19843"/>
                </a:cubicBezTo>
                <a:cubicBezTo>
                  <a:pt x="7766" y="19079"/>
                  <a:pt x="8151" y="18054"/>
                  <a:pt x="7916" y="17229"/>
                </a:cubicBezTo>
                <a:cubicBezTo>
                  <a:pt x="7862" y="17040"/>
                  <a:pt x="7849" y="16627"/>
                  <a:pt x="7826" y="13503"/>
                </a:cubicBezTo>
                <a:cubicBezTo>
                  <a:pt x="7794" y="9140"/>
                  <a:pt x="7775" y="747"/>
                  <a:pt x="7796" y="726"/>
                </a:cubicBezTo>
                <a:cubicBezTo>
                  <a:pt x="7830" y="691"/>
                  <a:pt x="21115" y="498"/>
                  <a:pt x="21147" y="532"/>
                </a:cubicBezTo>
                <a:cubicBezTo>
                  <a:pt x="21179" y="566"/>
                  <a:pt x="21074" y="16160"/>
                  <a:pt x="21042" y="16278"/>
                </a:cubicBezTo>
                <a:cubicBezTo>
                  <a:pt x="21033" y="16310"/>
                  <a:pt x="20974" y="16282"/>
                  <a:pt x="20876" y="16181"/>
                </a:cubicBezTo>
                <a:cubicBezTo>
                  <a:pt x="20336" y="15623"/>
                  <a:pt x="19520" y="15321"/>
                  <a:pt x="18495" y="15310"/>
                </a:cubicBezTo>
                <a:cubicBezTo>
                  <a:pt x="17823" y="15302"/>
                  <a:pt x="17518" y="15328"/>
                  <a:pt x="16988" y="15455"/>
                </a:cubicBezTo>
                <a:cubicBezTo>
                  <a:pt x="16167" y="15652"/>
                  <a:pt x="15414" y="15998"/>
                  <a:pt x="14743" y="16471"/>
                </a:cubicBezTo>
                <a:cubicBezTo>
                  <a:pt x="14213" y="16845"/>
                  <a:pt x="13444" y="17718"/>
                  <a:pt x="13401" y="18004"/>
                </a:cubicBezTo>
                <a:cubicBezTo>
                  <a:pt x="13397" y="18032"/>
                  <a:pt x="13374" y="18096"/>
                  <a:pt x="13341" y="18149"/>
                </a:cubicBezTo>
                <a:cubicBezTo>
                  <a:pt x="13225" y="18338"/>
                  <a:pt x="13157" y="18737"/>
                  <a:pt x="13175" y="19117"/>
                </a:cubicBezTo>
                <a:cubicBezTo>
                  <a:pt x="13190" y="19425"/>
                  <a:pt x="13212" y="19506"/>
                  <a:pt x="13326" y="19762"/>
                </a:cubicBezTo>
                <a:cubicBezTo>
                  <a:pt x="13933" y="21130"/>
                  <a:pt x="16085" y="21600"/>
                  <a:pt x="18254" y="20843"/>
                </a:cubicBezTo>
                <a:cubicBezTo>
                  <a:pt x="19750" y="20321"/>
                  <a:pt x="20949" y="19284"/>
                  <a:pt x="21313" y="18181"/>
                </a:cubicBezTo>
                <a:cubicBezTo>
                  <a:pt x="21459" y="17737"/>
                  <a:pt x="21457" y="17596"/>
                  <a:pt x="21524" y="8712"/>
                </a:cubicBezTo>
                <a:cubicBezTo>
                  <a:pt x="21559" y="3995"/>
                  <a:pt x="21582" y="101"/>
                  <a:pt x="21569" y="65"/>
                </a:cubicBezTo>
                <a:cubicBezTo>
                  <a:pt x="21552" y="18"/>
                  <a:pt x="21502" y="0"/>
                  <a:pt x="2140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1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16607" t="6803" r="16617" b="6228"/>
          <a:stretch>
            <a:fillRect/>
          </a:stretch>
        </p:blipFill>
        <p:spPr>
          <a:xfrm>
            <a:off x="710329" y="4909159"/>
            <a:ext cx="568136" cy="52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322" fill="norm" stroke="1" extrusionOk="0">
                <a:moveTo>
                  <a:pt x="21403" y="0"/>
                </a:moveTo>
                <a:cubicBezTo>
                  <a:pt x="21326" y="0"/>
                  <a:pt x="21250" y="18"/>
                  <a:pt x="21237" y="32"/>
                </a:cubicBezTo>
                <a:cubicBezTo>
                  <a:pt x="21209" y="62"/>
                  <a:pt x="21043" y="66"/>
                  <a:pt x="13658" y="177"/>
                </a:cubicBezTo>
                <a:cubicBezTo>
                  <a:pt x="10447" y="226"/>
                  <a:pt x="7709" y="251"/>
                  <a:pt x="7585" y="242"/>
                </a:cubicBezTo>
                <a:lnTo>
                  <a:pt x="7359" y="226"/>
                </a:lnTo>
                <a:lnTo>
                  <a:pt x="7359" y="1678"/>
                </a:lnTo>
                <a:cubicBezTo>
                  <a:pt x="7360" y="2474"/>
                  <a:pt x="7372" y="6074"/>
                  <a:pt x="7389" y="9679"/>
                </a:cubicBezTo>
                <a:cubicBezTo>
                  <a:pt x="7405" y="13285"/>
                  <a:pt x="7412" y="16246"/>
                  <a:pt x="7404" y="16262"/>
                </a:cubicBezTo>
                <a:cubicBezTo>
                  <a:pt x="7395" y="16277"/>
                  <a:pt x="7299" y="16212"/>
                  <a:pt x="7178" y="16116"/>
                </a:cubicBezTo>
                <a:cubicBezTo>
                  <a:pt x="7057" y="16021"/>
                  <a:pt x="6939" y="15942"/>
                  <a:pt x="6922" y="15939"/>
                </a:cubicBezTo>
                <a:cubicBezTo>
                  <a:pt x="6853" y="15929"/>
                  <a:pt x="6833" y="15925"/>
                  <a:pt x="6711" y="15842"/>
                </a:cubicBezTo>
                <a:cubicBezTo>
                  <a:pt x="6110" y="15435"/>
                  <a:pt x="4545" y="15323"/>
                  <a:pt x="3501" y="15616"/>
                </a:cubicBezTo>
                <a:cubicBezTo>
                  <a:pt x="3074" y="15736"/>
                  <a:pt x="2876" y="15808"/>
                  <a:pt x="2823" y="15858"/>
                </a:cubicBezTo>
                <a:cubicBezTo>
                  <a:pt x="2791" y="15888"/>
                  <a:pt x="2759" y="15903"/>
                  <a:pt x="2747" y="15890"/>
                </a:cubicBezTo>
                <a:cubicBezTo>
                  <a:pt x="2684" y="15823"/>
                  <a:pt x="1790" y="16327"/>
                  <a:pt x="1346" y="16681"/>
                </a:cubicBezTo>
                <a:cubicBezTo>
                  <a:pt x="834" y="17088"/>
                  <a:pt x="490" y="17507"/>
                  <a:pt x="246" y="18020"/>
                </a:cubicBezTo>
                <a:cubicBezTo>
                  <a:pt x="50" y="18431"/>
                  <a:pt x="-18" y="18718"/>
                  <a:pt x="5" y="19181"/>
                </a:cubicBezTo>
                <a:cubicBezTo>
                  <a:pt x="20" y="19500"/>
                  <a:pt x="50" y="19575"/>
                  <a:pt x="170" y="19843"/>
                </a:cubicBezTo>
                <a:cubicBezTo>
                  <a:pt x="502" y="20581"/>
                  <a:pt x="1200" y="21062"/>
                  <a:pt x="2265" y="21279"/>
                </a:cubicBezTo>
                <a:cubicBezTo>
                  <a:pt x="2659" y="21359"/>
                  <a:pt x="3804" y="21321"/>
                  <a:pt x="4269" y="21214"/>
                </a:cubicBezTo>
                <a:cubicBezTo>
                  <a:pt x="5300" y="20978"/>
                  <a:pt x="6221" y="20502"/>
                  <a:pt x="6937" y="19843"/>
                </a:cubicBezTo>
                <a:cubicBezTo>
                  <a:pt x="7766" y="19079"/>
                  <a:pt x="8151" y="18054"/>
                  <a:pt x="7916" y="17229"/>
                </a:cubicBezTo>
                <a:cubicBezTo>
                  <a:pt x="7862" y="17040"/>
                  <a:pt x="7849" y="16627"/>
                  <a:pt x="7826" y="13503"/>
                </a:cubicBezTo>
                <a:cubicBezTo>
                  <a:pt x="7794" y="9140"/>
                  <a:pt x="7775" y="747"/>
                  <a:pt x="7796" y="726"/>
                </a:cubicBezTo>
                <a:cubicBezTo>
                  <a:pt x="7830" y="691"/>
                  <a:pt x="21115" y="498"/>
                  <a:pt x="21147" y="532"/>
                </a:cubicBezTo>
                <a:cubicBezTo>
                  <a:pt x="21179" y="566"/>
                  <a:pt x="21074" y="16160"/>
                  <a:pt x="21042" y="16278"/>
                </a:cubicBezTo>
                <a:cubicBezTo>
                  <a:pt x="21033" y="16310"/>
                  <a:pt x="20974" y="16282"/>
                  <a:pt x="20876" y="16181"/>
                </a:cubicBezTo>
                <a:cubicBezTo>
                  <a:pt x="20336" y="15623"/>
                  <a:pt x="19520" y="15321"/>
                  <a:pt x="18495" y="15310"/>
                </a:cubicBezTo>
                <a:cubicBezTo>
                  <a:pt x="17823" y="15302"/>
                  <a:pt x="17518" y="15328"/>
                  <a:pt x="16988" y="15455"/>
                </a:cubicBezTo>
                <a:cubicBezTo>
                  <a:pt x="16167" y="15652"/>
                  <a:pt x="15414" y="15998"/>
                  <a:pt x="14743" y="16471"/>
                </a:cubicBezTo>
                <a:cubicBezTo>
                  <a:pt x="14213" y="16845"/>
                  <a:pt x="13444" y="17718"/>
                  <a:pt x="13401" y="18004"/>
                </a:cubicBezTo>
                <a:cubicBezTo>
                  <a:pt x="13397" y="18032"/>
                  <a:pt x="13374" y="18096"/>
                  <a:pt x="13341" y="18149"/>
                </a:cubicBezTo>
                <a:cubicBezTo>
                  <a:pt x="13225" y="18338"/>
                  <a:pt x="13157" y="18737"/>
                  <a:pt x="13175" y="19117"/>
                </a:cubicBezTo>
                <a:cubicBezTo>
                  <a:pt x="13190" y="19425"/>
                  <a:pt x="13212" y="19506"/>
                  <a:pt x="13326" y="19762"/>
                </a:cubicBezTo>
                <a:cubicBezTo>
                  <a:pt x="13933" y="21130"/>
                  <a:pt x="16085" y="21600"/>
                  <a:pt x="18254" y="20843"/>
                </a:cubicBezTo>
                <a:cubicBezTo>
                  <a:pt x="19750" y="20321"/>
                  <a:pt x="20949" y="19284"/>
                  <a:pt x="21313" y="18181"/>
                </a:cubicBezTo>
                <a:cubicBezTo>
                  <a:pt x="21459" y="17737"/>
                  <a:pt x="21457" y="17596"/>
                  <a:pt x="21524" y="8712"/>
                </a:cubicBezTo>
                <a:cubicBezTo>
                  <a:pt x="21559" y="3995"/>
                  <a:pt x="21582" y="101"/>
                  <a:pt x="21569" y="65"/>
                </a:cubicBezTo>
                <a:cubicBezTo>
                  <a:pt x="21552" y="18"/>
                  <a:pt x="21502" y="0"/>
                  <a:pt x="2140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2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16607" t="6803" r="16617" b="6228"/>
          <a:stretch>
            <a:fillRect/>
          </a:stretch>
        </p:blipFill>
        <p:spPr>
          <a:xfrm>
            <a:off x="5226449" y="4896459"/>
            <a:ext cx="568137" cy="52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322" fill="norm" stroke="1" extrusionOk="0">
                <a:moveTo>
                  <a:pt x="21403" y="0"/>
                </a:moveTo>
                <a:cubicBezTo>
                  <a:pt x="21326" y="0"/>
                  <a:pt x="21250" y="18"/>
                  <a:pt x="21237" y="32"/>
                </a:cubicBezTo>
                <a:cubicBezTo>
                  <a:pt x="21209" y="62"/>
                  <a:pt x="21043" y="66"/>
                  <a:pt x="13658" y="177"/>
                </a:cubicBezTo>
                <a:cubicBezTo>
                  <a:pt x="10447" y="226"/>
                  <a:pt x="7709" y="251"/>
                  <a:pt x="7585" y="242"/>
                </a:cubicBezTo>
                <a:lnTo>
                  <a:pt x="7359" y="226"/>
                </a:lnTo>
                <a:lnTo>
                  <a:pt x="7359" y="1678"/>
                </a:lnTo>
                <a:cubicBezTo>
                  <a:pt x="7360" y="2474"/>
                  <a:pt x="7372" y="6074"/>
                  <a:pt x="7389" y="9679"/>
                </a:cubicBezTo>
                <a:cubicBezTo>
                  <a:pt x="7405" y="13285"/>
                  <a:pt x="7412" y="16246"/>
                  <a:pt x="7404" y="16262"/>
                </a:cubicBezTo>
                <a:cubicBezTo>
                  <a:pt x="7395" y="16277"/>
                  <a:pt x="7299" y="16212"/>
                  <a:pt x="7178" y="16116"/>
                </a:cubicBezTo>
                <a:cubicBezTo>
                  <a:pt x="7057" y="16021"/>
                  <a:pt x="6939" y="15942"/>
                  <a:pt x="6922" y="15939"/>
                </a:cubicBezTo>
                <a:cubicBezTo>
                  <a:pt x="6853" y="15929"/>
                  <a:pt x="6833" y="15925"/>
                  <a:pt x="6711" y="15842"/>
                </a:cubicBezTo>
                <a:cubicBezTo>
                  <a:pt x="6110" y="15435"/>
                  <a:pt x="4545" y="15323"/>
                  <a:pt x="3501" y="15616"/>
                </a:cubicBezTo>
                <a:cubicBezTo>
                  <a:pt x="3074" y="15736"/>
                  <a:pt x="2876" y="15808"/>
                  <a:pt x="2823" y="15858"/>
                </a:cubicBezTo>
                <a:cubicBezTo>
                  <a:pt x="2791" y="15888"/>
                  <a:pt x="2759" y="15903"/>
                  <a:pt x="2747" y="15890"/>
                </a:cubicBezTo>
                <a:cubicBezTo>
                  <a:pt x="2684" y="15823"/>
                  <a:pt x="1790" y="16327"/>
                  <a:pt x="1346" y="16681"/>
                </a:cubicBezTo>
                <a:cubicBezTo>
                  <a:pt x="834" y="17088"/>
                  <a:pt x="490" y="17507"/>
                  <a:pt x="246" y="18020"/>
                </a:cubicBezTo>
                <a:cubicBezTo>
                  <a:pt x="50" y="18431"/>
                  <a:pt x="-18" y="18718"/>
                  <a:pt x="5" y="19181"/>
                </a:cubicBezTo>
                <a:cubicBezTo>
                  <a:pt x="20" y="19500"/>
                  <a:pt x="50" y="19575"/>
                  <a:pt x="170" y="19843"/>
                </a:cubicBezTo>
                <a:cubicBezTo>
                  <a:pt x="502" y="20581"/>
                  <a:pt x="1200" y="21062"/>
                  <a:pt x="2265" y="21279"/>
                </a:cubicBezTo>
                <a:cubicBezTo>
                  <a:pt x="2659" y="21359"/>
                  <a:pt x="3804" y="21321"/>
                  <a:pt x="4269" y="21214"/>
                </a:cubicBezTo>
                <a:cubicBezTo>
                  <a:pt x="5300" y="20978"/>
                  <a:pt x="6221" y="20502"/>
                  <a:pt x="6937" y="19843"/>
                </a:cubicBezTo>
                <a:cubicBezTo>
                  <a:pt x="7766" y="19079"/>
                  <a:pt x="8151" y="18054"/>
                  <a:pt x="7916" y="17229"/>
                </a:cubicBezTo>
                <a:cubicBezTo>
                  <a:pt x="7862" y="17040"/>
                  <a:pt x="7849" y="16627"/>
                  <a:pt x="7826" y="13503"/>
                </a:cubicBezTo>
                <a:cubicBezTo>
                  <a:pt x="7794" y="9140"/>
                  <a:pt x="7775" y="747"/>
                  <a:pt x="7796" y="726"/>
                </a:cubicBezTo>
                <a:cubicBezTo>
                  <a:pt x="7830" y="691"/>
                  <a:pt x="21115" y="498"/>
                  <a:pt x="21147" y="532"/>
                </a:cubicBezTo>
                <a:cubicBezTo>
                  <a:pt x="21179" y="566"/>
                  <a:pt x="21074" y="16160"/>
                  <a:pt x="21042" y="16278"/>
                </a:cubicBezTo>
                <a:cubicBezTo>
                  <a:pt x="21033" y="16310"/>
                  <a:pt x="20974" y="16282"/>
                  <a:pt x="20876" y="16181"/>
                </a:cubicBezTo>
                <a:cubicBezTo>
                  <a:pt x="20336" y="15623"/>
                  <a:pt x="19520" y="15321"/>
                  <a:pt x="18495" y="15310"/>
                </a:cubicBezTo>
                <a:cubicBezTo>
                  <a:pt x="17823" y="15302"/>
                  <a:pt x="17518" y="15328"/>
                  <a:pt x="16988" y="15455"/>
                </a:cubicBezTo>
                <a:cubicBezTo>
                  <a:pt x="16167" y="15652"/>
                  <a:pt x="15414" y="15998"/>
                  <a:pt x="14743" y="16471"/>
                </a:cubicBezTo>
                <a:cubicBezTo>
                  <a:pt x="14213" y="16845"/>
                  <a:pt x="13444" y="17718"/>
                  <a:pt x="13401" y="18004"/>
                </a:cubicBezTo>
                <a:cubicBezTo>
                  <a:pt x="13397" y="18032"/>
                  <a:pt x="13374" y="18096"/>
                  <a:pt x="13341" y="18149"/>
                </a:cubicBezTo>
                <a:cubicBezTo>
                  <a:pt x="13225" y="18338"/>
                  <a:pt x="13157" y="18737"/>
                  <a:pt x="13175" y="19117"/>
                </a:cubicBezTo>
                <a:cubicBezTo>
                  <a:pt x="13190" y="19425"/>
                  <a:pt x="13212" y="19506"/>
                  <a:pt x="13326" y="19762"/>
                </a:cubicBezTo>
                <a:cubicBezTo>
                  <a:pt x="13933" y="21130"/>
                  <a:pt x="16085" y="21600"/>
                  <a:pt x="18254" y="20843"/>
                </a:cubicBezTo>
                <a:cubicBezTo>
                  <a:pt x="19750" y="20321"/>
                  <a:pt x="20949" y="19284"/>
                  <a:pt x="21313" y="18181"/>
                </a:cubicBezTo>
                <a:cubicBezTo>
                  <a:pt x="21459" y="17737"/>
                  <a:pt x="21457" y="17596"/>
                  <a:pt x="21524" y="8712"/>
                </a:cubicBezTo>
                <a:cubicBezTo>
                  <a:pt x="21559" y="3995"/>
                  <a:pt x="21582" y="101"/>
                  <a:pt x="21569" y="65"/>
                </a:cubicBezTo>
                <a:cubicBezTo>
                  <a:pt x="21552" y="18"/>
                  <a:pt x="21502" y="0"/>
                  <a:pt x="2140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3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16607" t="6803" r="16617" b="6228"/>
          <a:stretch>
            <a:fillRect/>
          </a:stretch>
        </p:blipFill>
        <p:spPr>
          <a:xfrm>
            <a:off x="7480240" y="4909159"/>
            <a:ext cx="568137" cy="52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322" fill="norm" stroke="1" extrusionOk="0">
                <a:moveTo>
                  <a:pt x="21403" y="0"/>
                </a:moveTo>
                <a:cubicBezTo>
                  <a:pt x="21326" y="0"/>
                  <a:pt x="21250" y="18"/>
                  <a:pt x="21237" y="32"/>
                </a:cubicBezTo>
                <a:cubicBezTo>
                  <a:pt x="21209" y="62"/>
                  <a:pt x="21043" y="66"/>
                  <a:pt x="13658" y="177"/>
                </a:cubicBezTo>
                <a:cubicBezTo>
                  <a:pt x="10447" y="226"/>
                  <a:pt x="7709" y="251"/>
                  <a:pt x="7585" y="242"/>
                </a:cubicBezTo>
                <a:lnTo>
                  <a:pt x="7359" y="226"/>
                </a:lnTo>
                <a:lnTo>
                  <a:pt x="7359" y="1678"/>
                </a:lnTo>
                <a:cubicBezTo>
                  <a:pt x="7360" y="2474"/>
                  <a:pt x="7372" y="6074"/>
                  <a:pt x="7389" y="9679"/>
                </a:cubicBezTo>
                <a:cubicBezTo>
                  <a:pt x="7405" y="13285"/>
                  <a:pt x="7412" y="16246"/>
                  <a:pt x="7404" y="16262"/>
                </a:cubicBezTo>
                <a:cubicBezTo>
                  <a:pt x="7395" y="16277"/>
                  <a:pt x="7299" y="16212"/>
                  <a:pt x="7178" y="16116"/>
                </a:cubicBezTo>
                <a:cubicBezTo>
                  <a:pt x="7057" y="16021"/>
                  <a:pt x="6939" y="15942"/>
                  <a:pt x="6922" y="15939"/>
                </a:cubicBezTo>
                <a:cubicBezTo>
                  <a:pt x="6853" y="15929"/>
                  <a:pt x="6833" y="15925"/>
                  <a:pt x="6711" y="15842"/>
                </a:cubicBezTo>
                <a:cubicBezTo>
                  <a:pt x="6110" y="15435"/>
                  <a:pt x="4545" y="15323"/>
                  <a:pt x="3501" y="15616"/>
                </a:cubicBezTo>
                <a:cubicBezTo>
                  <a:pt x="3074" y="15736"/>
                  <a:pt x="2876" y="15808"/>
                  <a:pt x="2823" y="15858"/>
                </a:cubicBezTo>
                <a:cubicBezTo>
                  <a:pt x="2791" y="15888"/>
                  <a:pt x="2759" y="15903"/>
                  <a:pt x="2747" y="15890"/>
                </a:cubicBezTo>
                <a:cubicBezTo>
                  <a:pt x="2684" y="15823"/>
                  <a:pt x="1790" y="16327"/>
                  <a:pt x="1346" y="16681"/>
                </a:cubicBezTo>
                <a:cubicBezTo>
                  <a:pt x="834" y="17088"/>
                  <a:pt x="490" y="17507"/>
                  <a:pt x="246" y="18020"/>
                </a:cubicBezTo>
                <a:cubicBezTo>
                  <a:pt x="50" y="18431"/>
                  <a:pt x="-18" y="18718"/>
                  <a:pt x="5" y="19181"/>
                </a:cubicBezTo>
                <a:cubicBezTo>
                  <a:pt x="20" y="19500"/>
                  <a:pt x="50" y="19575"/>
                  <a:pt x="170" y="19843"/>
                </a:cubicBezTo>
                <a:cubicBezTo>
                  <a:pt x="502" y="20581"/>
                  <a:pt x="1200" y="21062"/>
                  <a:pt x="2265" y="21279"/>
                </a:cubicBezTo>
                <a:cubicBezTo>
                  <a:pt x="2659" y="21359"/>
                  <a:pt x="3804" y="21321"/>
                  <a:pt x="4269" y="21214"/>
                </a:cubicBezTo>
                <a:cubicBezTo>
                  <a:pt x="5300" y="20978"/>
                  <a:pt x="6221" y="20502"/>
                  <a:pt x="6937" y="19843"/>
                </a:cubicBezTo>
                <a:cubicBezTo>
                  <a:pt x="7766" y="19079"/>
                  <a:pt x="8151" y="18054"/>
                  <a:pt x="7916" y="17229"/>
                </a:cubicBezTo>
                <a:cubicBezTo>
                  <a:pt x="7862" y="17040"/>
                  <a:pt x="7849" y="16627"/>
                  <a:pt x="7826" y="13503"/>
                </a:cubicBezTo>
                <a:cubicBezTo>
                  <a:pt x="7794" y="9140"/>
                  <a:pt x="7775" y="747"/>
                  <a:pt x="7796" y="726"/>
                </a:cubicBezTo>
                <a:cubicBezTo>
                  <a:pt x="7830" y="691"/>
                  <a:pt x="21115" y="498"/>
                  <a:pt x="21147" y="532"/>
                </a:cubicBezTo>
                <a:cubicBezTo>
                  <a:pt x="21179" y="566"/>
                  <a:pt x="21074" y="16160"/>
                  <a:pt x="21042" y="16278"/>
                </a:cubicBezTo>
                <a:cubicBezTo>
                  <a:pt x="21033" y="16310"/>
                  <a:pt x="20974" y="16282"/>
                  <a:pt x="20876" y="16181"/>
                </a:cubicBezTo>
                <a:cubicBezTo>
                  <a:pt x="20336" y="15623"/>
                  <a:pt x="19520" y="15321"/>
                  <a:pt x="18495" y="15310"/>
                </a:cubicBezTo>
                <a:cubicBezTo>
                  <a:pt x="17823" y="15302"/>
                  <a:pt x="17518" y="15328"/>
                  <a:pt x="16988" y="15455"/>
                </a:cubicBezTo>
                <a:cubicBezTo>
                  <a:pt x="16167" y="15652"/>
                  <a:pt x="15414" y="15998"/>
                  <a:pt x="14743" y="16471"/>
                </a:cubicBezTo>
                <a:cubicBezTo>
                  <a:pt x="14213" y="16845"/>
                  <a:pt x="13444" y="17718"/>
                  <a:pt x="13401" y="18004"/>
                </a:cubicBezTo>
                <a:cubicBezTo>
                  <a:pt x="13397" y="18032"/>
                  <a:pt x="13374" y="18096"/>
                  <a:pt x="13341" y="18149"/>
                </a:cubicBezTo>
                <a:cubicBezTo>
                  <a:pt x="13225" y="18338"/>
                  <a:pt x="13157" y="18737"/>
                  <a:pt x="13175" y="19117"/>
                </a:cubicBezTo>
                <a:cubicBezTo>
                  <a:pt x="13190" y="19425"/>
                  <a:pt x="13212" y="19506"/>
                  <a:pt x="13326" y="19762"/>
                </a:cubicBezTo>
                <a:cubicBezTo>
                  <a:pt x="13933" y="21130"/>
                  <a:pt x="16085" y="21600"/>
                  <a:pt x="18254" y="20843"/>
                </a:cubicBezTo>
                <a:cubicBezTo>
                  <a:pt x="19750" y="20321"/>
                  <a:pt x="20949" y="19284"/>
                  <a:pt x="21313" y="18181"/>
                </a:cubicBezTo>
                <a:cubicBezTo>
                  <a:pt x="21459" y="17737"/>
                  <a:pt x="21457" y="17596"/>
                  <a:pt x="21524" y="8712"/>
                </a:cubicBezTo>
                <a:cubicBezTo>
                  <a:pt x="21559" y="3995"/>
                  <a:pt x="21582" y="101"/>
                  <a:pt x="21569" y="65"/>
                </a:cubicBezTo>
                <a:cubicBezTo>
                  <a:pt x="21552" y="18"/>
                  <a:pt x="21502" y="0"/>
                  <a:pt x="2140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4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16607" t="6803" r="16617" b="6228"/>
          <a:stretch>
            <a:fillRect/>
          </a:stretch>
        </p:blipFill>
        <p:spPr>
          <a:xfrm>
            <a:off x="9785979" y="4896459"/>
            <a:ext cx="568137" cy="52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322" fill="norm" stroke="1" extrusionOk="0">
                <a:moveTo>
                  <a:pt x="21403" y="0"/>
                </a:moveTo>
                <a:cubicBezTo>
                  <a:pt x="21326" y="0"/>
                  <a:pt x="21250" y="18"/>
                  <a:pt x="21237" y="32"/>
                </a:cubicBezTo>
                <a:cubicBezTo>
                  <a:pt x="21209" y="62"/>
                  <a:pt x="21043" y="66"/>
                  <a:pt x="13658" y="177"/>
                </a:cubicBezTo>
                <a:cubicBezTo>
                  <a:pt x="10447" y="226"/>
                  <a:pt x="7709" y="251"/>
                  <a:pt x="7585" y="242"/>
                </a:cubicBezTo>
                <a:lnTo>
                  <a:pt x="7359" y="226"/>
                </a:lnTo>
                <a:lnTo>
                  <a:pt x="7359" y="1678"/>
                </a:lnTo>
                <a:cubicBezTo>
                  <a:pt x="7360" y="2474"/>
                  <a:pt x="7372" y="6074"/>
                  <a:pt x="7389" y="9679"/>
                </a:cubicBezTo>
                <a:cubicBezTo>
                  <a:pt x="7405" y="13285"/>
                  <a:pt x="7412" y="16246"/>
                  <a:pt x="7404" y="16262"/>
                </a:cubicBezTo>
                <a:cubicBezTo>
                  <a:pt x="7395" y="16277"/>
                  <a:pt x="7299" y="16212"/>
                  <a:pt x="7178" y="16116"/>
                </a:cubicBezTo>
                <a:cubicBezTo>
                  <a:pt x="7057" y="16021"/>
                  <a:pt x="6939" y="15942"/>
                  <a:pt x="6922" y="15939"/>
                </a:cubicBezTo>
                <a:cubicBezTo>
                  <a:pt x="6853" y="15929"/>
                  <a:pt x="6833" y="15925"/>
                  <a:pt x="6711" y="15842"/>
                </a:cubicBezTo>
                <a:cubicBezTo>
                  <a:pt x="6110" y="15435"/>
                  <a:pt x="4545" y="15323"/>
                  <a:pt x="3501" y="15616"/>
                </a:cubicBezTo>
                <a:cubicBezTo>
                  <a:pt x="3074" y="15736"/>
                  <a:pt x="2876" y="15808"/>
                  <a:pt x="2823" y="15858"/>
                </a:cubicBezTo>
                <a:cubicBezTo>
                  <a:pt x="2791" y="15888"/>
                  <a:pt x="2759" y="15903"/>
                  <a:pt x="2747" y="15890"/>
                </a:cubicBezTo>
                <a:cubicBezTo>
                  <a:pt x="2684" y="15823"/>
                  <a:pt x="1790" y="16327"/>
                  <a:pt x="1346" y="16681"/>
                </a:cubicBezTo>
                <a:cubicBezTo>
                  <a:pt x="834" y="17088"/>
                  <a:pt x="490" y="17507"/>
                  <a:pt x="246" y="18020"/>
                </a:cubicBezTo>
                <a:cubicBezTo>
                  <a:pt x="50" y="18431"/>
                  <a:pt x="-18" y="18718"/>
                  <a:pt x="5" y="19181"/>
                </a:cubicBezTo>
                <a:cubicBezTo>
                  <a:pt x="20" y="19500"/>
                  <a:pt x="50" y="19575"/>
                  <a:pt x="170" y="19843"/>
                </a:cubicBezTo>
                <a:cubicBezTo>
                  <a:pt x="502" y="20581"/>
                  <a:pt x="1200" y="21062"/>
                  <a:pt x="2265" y="21279"/>
                </a:cubicBezTo>
                <a:cubicBezTo>
                  <a:pt x="2659" y="21359"/>
                  <a:pt x="3804" y="21321"/>
                  <a:pt x="4269" y="21214"/>
                </a:cubicBezTo>
                <a:cubicBezTo>
                  <a:pt x="5300" y="20978"/>
                  <a:pt x="6221" y="20502"/>
                  <a:pt x="6937" y="19843"/>
                </a:cubicBezTo>
                <a:cubicBezTo>
                  <a:pt x="7766" y="19079"/>
                  <a:pt x="8151" y="18054"/>
                  <a:pt x="7916" y="17229"/>
                </a:cubicBezTo>
                <a:cubicBezTo>
                  <a:pt x="7862" y="17040"/>
                  <a:pt x="7849" y="16627"/>
                  <a:pt x="7826" y="13503"/>
                </a:cubicBezTo>
                <a:cubicBezTo>
                  <a:pt x="7794" y="9140"/>
                  <a:pt x="7775" y="747"/>
                  <a:pt x="7796" y="726"/>
                </a:cubicBezTo>
                <a:cubicBezTo>
                  <a:pt x="7830" y="691"/>
                  <a:pt x="21115" y="498"/>
                  <a:pt x="21147" y="532"/>
                </a:cubicBezTo>
                <a:cubicBezTo>
                  <a:pt x="21179" y="566"/>
                  <a:pt x="21074" y="16160"/>
                  <a:pt x="21042" y="16278"/>
                </a:cubicBezTo>
                <a:cubicBezTo>
                  <a:pt x="21033" y="16310"/>
                  <a:pt x="20974" y="16282"/>
                  <a:pt x="20876" y="16181"/>
                </a:cubicBezTo>
                <a:cubicBezTo>
                  <a:pt x="20336" y="15623"/>
                  <a:pt x="19520" y="15321"/>
                  <a:pt x="18495" y="15310"/>
                </a:cubicBezTo>
                <a:cubicBezTo>
                  <a:pt x="17823" y="15302"/>
                  <a:pt x="17518" y="15328"/>
                  <a:pt x="16988" y="15455"/>
                </a:cubicBezTo>
                <a:cubicBezTo>
                  <a:pt x="16167" y="15652"/>
                  <a:pt x="15414" y="15998"/>
                  <a:pt x="14743" y="16471"/>
                </a:cubicBezTo>
                <a:cubicBezTo>
                  <a:pt x="14213" y="16845"/>
                  <a:pt x="13444" y="17718"/>
                  <a:pt x="13401" y="18004"/>
                </a:cubicBezTo>
                <a:cubicBezTo>
                  <a:pt x="13397" y="18032"/>
                  <a:pt x="13374" y="18096"/>
                  <a:pt x="13341" y="18149"/>
                </a:cubicBezTo>
                <a:cubicBezTo>
                  <a:pt x="13225" y="18338"/>
                  <a:pt x="13157" y="18737"/>
                  <a:pt x="13175" y="19117"/>
                </a:cubicBezTo>
                <a:cubicBezTo>
                  <a:pt x="13190" y="19425"/>
                  <a:pt x="13212" y="19506"/>
                  <a:pt x="13326" y="19762"/>
                </a:cubicBezTo>
                <a:cubicBezTo>
                  <a:pt x="13933" y="21130"/>
                  <a:pt x="16085" y="21600"/>
                  <a:pt x="18254" y="20843"/>
                </a:cubicBezTo>
                <a:cubicBezTo>
                  <a:pt x="19750" y="20321"/>
                  <a:pt x="20949" y="19284"/>
                  <a:pt x="21313" y="18181"/>
                </a:cubicBezTo>
                <a:cubicBezTo>
                  <a:pt x="21459" y="17737"/>
                  <a:pt x="21457" y="17596"/>
                  <a:pt x="21524" y="8712"/>
                </a:cubicBezTo>
                <a:cubicBezTo>
                  <a:pt x="21559" y="3995"/>
                  <a:pt x="21582" y="101"/>
                  <a:pt x="21569" y="65"/>
                </a:cubicBezTo>
                <a:cubicBezTo>
                  <a:pt x="21552" y="18"/>
                  <a:pt x="21502" y="0"/>
                  <a:pt x="2140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5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16607" t="6803" r="16617" b="6228"/>
          <a:stretch>
            <a:fillRect/>
          </a:stretch>
        </p:blipFill>
        <p:spPr>
          <a:xfrm>
            <a:off x="12091718" y="4896459"/>
            <a:ext cx="568136" cy="52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322" fill="norm" stroke="1" extrusionOk="0">
                <a:moveTo>
                  <a:pt x="21403" y="0"/>
                </a:moveTo>
                <a:cubicBezTo>
                  <a:pt x="21326" y="0"/>
                  <a:pt x="21250" y="18"/>
                  <a:pt x="21237" y="32"/>
                </a:cubicBezTo>
                <a:cubicBezTo>
                  <a:pt x="21209" y="62"/>
                  <a:pt x="21043" y="66"/>
                  <a:pt x="13658" y="177"/>
                </a:cubicBezTo>
                <a:cubicBezTo>
                  <a:pt x="10447" y="226"/>
                  <a:pt x="7709" y="251"/>
                  <a:pt x="7585" y="242"/>
                </a:cubicBezTo>
                <a:lnTo>
                  <a:pt x="7359" y="226"/>
                </a:lnTo>
                <a:lnTo>
                  <a:pt x="7359" y="1678"/>
                </a:lnTo>
                <a:cubicBezTo>
                  <a:pt x="7360" y="2474"/>
                  <a:pt x="7372" y="6074"/>
                  <a:pt x="7389" y="9679"/>
                </a:cubicBezTo>
                <a:cubicBezTo>
                  <a:pt x="7405" y="13285"/>
                  <a:pt x="7412" y="16246"/>
                  <a:pt x="7404" y="16262"/>
                </a:cubicBezTo>
                <a:cubicBezTo>
                  <a:pt x="7395" y="16277"/>
                  <a:pt x="7299" y="16212"/>
                  <a:pt x="7178" y="16116"/>
                </a:cubicBezTo>
                <a:cubicBezTo>
                  <a:pt x="7057" y="16021"/>
                  <a:pt x="6939" y="15942"/>
                  <a:pt x="6922" y="15939"/>
                </a:cubicBezTo>
                <a:cubicBezTo>
                  <a:pt x="6853" y="15929"/>
                  <a:pt x="6833" y="15925"/>
                  <a:pt x="6711" y="15842"/>
                </a:cubicBezTo>
                <a:cubicBezTo>
                  <a:pt x="6110" y="15435"/>
                  <a:pt x="4545" y="15323"/>
                  <a:pt x="3501" y="15616"/>
                </a:cubicBezTo>
                <a:cubicBezTo>
                  <a:pt x="3074" y="15736"/>
                  <a:pt x="2876" y="15808"/>
                  <a:pt x="2823" y="15858"/>
                </a:cubicBezTo>
                <a:cubicBezTo>
                  <a:pt x="2791" y="15888"/>
                  <a:pt x="2759" y="15903"/>
                  <a:pt x="2747" y="15890"/>
                </a:cubicBezTo>
                <a:cubicBezTo>
                  <a:pt x="2684" y="15823"/>
                  <a:pt x="1790" y="16327"/>
                  <a:pt x="1346" y="16681"/>
                </a:cubicBezTo>
                <a:cubicBezTo>
                  <a:pt x="834" y="17088"/>
                  <a:pt x="490" y="17507"/>
                  <a:pt x="246" y="18020"/>
                </a:cubicBezTo>
                <a:cubicBezTo>
                  <a:pt x="50" y="18431"/>
                  <a:pt x="-18" y="18718"/>
                  <a:pt x="5" y="19181"/>
                </a:cubicBezTo>
                <a:cubicBezTo>
                  <a:pt x="20" y="19500"/>
                  <a:pt x="50" y="19575"/>
                  <a:pt x="170" y="19843"/>
                </a:cubicBezTo>
                <a:cubicBezTo>
                  <a:pt x="502" y="20581"/>
                  <a:pt x="1200" y="21062"/>
                  <a:pt x="2265" y="21279"/>
                </a:cubicBezTo>
                <a:cubicBezTo>
                  <a:pt x="2659" y="21359"/>
                  <a:pt x="3804" y="21321"/>
                  <a:pt x="4269" y="21214"/>
                </a:cubicBezTo>
                <a:cubicBezTo>
                  <a:pt x="5300" y="20978"/>
                  <a:pt x="6221" y="20502"/>
                  <a:pt x="6937" y="19843"/>
                </a:cubicBezTo>
                <a:cubicBezTo>
                  <a:pt x="7766" y="19079"/>
                  <a:pt x="8151" y="18054"/>
                  <a:pt x="7916" y="17229"/>
                </a:cubicBezTo>
                <a:cubicBezTo>
                  <a:pt x="7862" y="17040"/>
                  <a:pt x="7849" y="16627"/>
                  <a:pt x="7826" y="13503"/>
                </a:cubicBezTo>
                <a:cubicBezTo>
                  <a:pt x="7794" y="9140"/>
                  <a:pt x="7775" y="747"/>
                  <a:pt x="7796" y="726"/>
                </a:cubicBezTo>
                <a:cubicBezTo>
                  <a:pt x="7830" y="691"/>
                  <a:pt x="21115" y="498"/>
                  <a:pt x="21147" y="532"/>
                </a:cubicBezTo>
                <a:cubicBezTo>
                  <a:pt x="21179" y="566"/>
                  <a:pt x="21074" y="16160"/>
                  <a:pt x="21042" y="16278"/>
                </a:cubicBezTo>
                <a:cubicBezTo>
                  <a:pt x="21033" y="16310"/>
                  <a:pt x="20974" y="16282"/>
                  <a:pt x="20876" y="16181"/>
                </a:cubicBezTo>
                <a:cubicBezTo>
                  <a:pt x="20336" y="15623"/>
                  <a:pt x="19520" y="15321"/>
                  <a:pt x="18495" y="15310"/>
                </a:cubicBezTo>
                <a:cubicBezTo>
                  <a:pt x="17823" y="15302"/>
                  <a:pt x="17518" y="15328"/>
                  <a:pt x="16988" y="15455"/>
                </a:cubicBezTo>
                <a:cubicBezTo>
                  <a:pt x="16167" y="15652"/>
                  <a:pt x="15414" y="15998"/>
                  <a:pt x="14743" y="16471"/>
                </a:cubicBezTo>
                <a:cubicBezTo>
                  <a:pt x="14213" y="16845"/>
                  <a:pt x="13444" y="17718"/>
                  <a:pt x="13401" y="18004"/>
                </a:cubicBezTo>
                <a:cubicBezTo>
                  <a:pt x="13397" y="18032"/>
                  <a:pt x="13374" y="18096"/>
                  <a:pt x="13341" y="18149"/>
                </a:cubicBezTo>
                <a:cubicBezTo>
                  <a:pt x="13225" y="18338"/>
                  <a:pt x="13157" y="18737"/>
                  <a:pt x="13175" y="19117"/>
                </a:cubicBezTo>
                <a:cubicBezTo>
                  <a:pt x="13190" y="19425"/>
                  <a:pt x="13212" y="19506"/>
                  <a:pt x="13326" y="19762"/>
                </a:cubicBezTo>
                <a:cubicBezTo>
                  <a:pt x="13933" y="21130"/>
                  <a:pt x="16085" y="21600"/>
                  <a:pt x="18254" y="20843"/>
                </a:cubicBezTo>
                <a:cubicBezTo>
                  <a:pt x="19750" y="20321"/>
                  <a:pt x="20949" y="19284"/>
                  <a:pt x="21313" y="18181"/>
                </a:cubicBezTo>
                <a:cubicBezTo>
                  <a:pt x="21459" y="17737"/>
                  <a:pt x="21457" y="17596"/>
                  <a:pt x="21524" y="8712"/>
                </a:cubicBezTo>
                <a:cubicBezTo>
                  <a:pt x="21559" y="3995"/>
                  <a:pt x="21582" y="101"/>
                  <a:pt x="21569" y="65"/>
                </a:cubicBezTo>
                <a:cubicBezTo>
                  <a:pt x="21552" y="18"/>
                  <a:pt x="21502" y="0"/>
                  <a:pt x="2140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6" name="Image" descr="Image"/>
          <p:cNvPicPr>
            <a:picLocks noChangeAspect="1"/>
          </p:cNvPicPr>
          <p:nvPr/>
        </p:nvPicPr>
        <p:blipFill>
          <a:blip r:embed="rId9">
            <a:extLst/>
          </a:blip>
          <a:srcRect l="32862" t="3463" r="27430" b="3496"/>
          <a:stretch>
            <a:fillRect/>
          </a:stretch>
        </p:blipFill>
        <p:spPr>
          <a:xfrm>
            <a:off x="1674560" y="4943719"/>
            <a:ext cx="179119" cy="52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564" fill="norm" stroke="1" extrusionOk="0">
                <a:moveTo>
                  <a:pt x="20225" y="14"/>
                </a:moveTo>
                <a:lnTo>
                  <a:pt x="19656" y="47"/>
                </a:lnTo>
                <a:lnTo>
                  <a:pt x="19656" y="8072"/>
                </a:lnTo>
                <a:cubicBezTo>
                  <a:pt x="19656" y="13792"/>
                  <a:pt x="19610" y="16114"/>
                  <a:pt x="19419" y="16180"/>
                </a:cubicBezTo>
                <a:cubicBezTo>
                  <a:pt x="19225" y="16246"/>
                  <a:pt x="18818" y="16225"/>
                  <a:pt x="17998" y="16098"/>
                </a:cubicBezTo>
                <a:cubicBezTo>
                  <a:pt x="16429" y="15856"/>
                  <a:pt x="13064" y="15812"/>
                  <a:pt x="10938" y="16000"/>
                </a:cubicBezTo>
                <a:cubicBezTo>
                  <a:pt x="7741" y="16283"/>
                  <a:pt x="3695" y="17116"/>
                  <a:pt x="2029" y="17844"/>
                </a:cubicBezTo>
                <a:cubicBezTo>
                  <a:pt x="1290" y="18166"/>
                  <a:pt x="247" y="18805"/>
                  <a:pt x="86" y="19034"/>
                </a:cubicBezTo>
                <a:cubicBezTo>
                  <a:pt x="-111" y="19317"/>
                  <a:pt x="51" y="20142"/>
                  <a:pt x="371" y="20405"/>
                </a:cubicBezTo>
                <a:cubicBezTo>
                  <a:pt x="975" y="20901"/>
                  <a:pt x="2687" y="21303"/>
                  <a:pt x="4967" y="21481"/>
                </a:cubicBezTo>
                <a:cubicBezTo>
                  <a:pt x="6411" y="21594"/>
                  <a:pt x="7279" y="21587"/>
                  <a:pt x="9279" y="21481"/>
                </a:cubicBezTo>
                <a:cubicBezTo>
                  <a:pt x="9993" y="21443"/>
                  <a:pt x="10662" y="21423"/>
                  <a:pt x="10795" y="21416"/>
                </a:cubicBezTo>
                <a:cubicBezTo>
                  <a:pt x="11188" y="21397"/>
                  <a:pt x="12517" y="21204"/>
                  <a:pt x="13449" y="21041"/>
                </a:cubicBezTo>
                <a:cubicBezTo>
                  <a:pt x="13925" y="20957"/>
                  <a:pt x="14369" y="20917"/>
                  <a:pt x="14444" y="20959"/>
                </a:cubicBezTo>
                <a:cubicBezTo>
                  <a:pt x="14519" y="21001"/>
                  <a:pt x="14697" y="21019"/>
                  <a:pt x="14823" y="20992"/>
                </a:cubicBezTo>
                <a:cubicBezTo>
                  <a:pt x="14949" y="20965"/>
                  <a:pt x="14987" y="20916"/>
                  <a:pt x="14918" y="20878"/>
                </a:cubicBezTo>
                <a:cubicBezTo>
                  <a:pt x="14848" y="20839"/>
                  <a:pt x="15402" y="20683"/>
                  <a:pt x="16102" y="20535"/>
                </a:cubicBezTo>
                <a:cubicBezTo>
                  <a:pt x="17406" y="20260"/>
                  <a:pt x="20269" y="19294"/>
                  <a:pt x="20035" y="19214"/>
                </a:cubicBezTo>
                <a:cubicBezTo>
                  <a:pt x="19964" y="19189"/>
                  <a:pt x="20117" y="19097"/>
                  <a:pt x="20367" y="19002"/>
                </a:cubicBezTo>
                <a:cubicBezTo>
                  <a:pt x="20617" y="18907"/>
                  <a:pt x="20926" y="18701"/>
                  <a:pt x="21078" y="18545"/>
                </a:cubicBezTo>
                <a:cubicBezTo>
                  <a:pt x="21489" y="18124"/>
                  <a:pt x="21489" y="61"/>
                  <a:pt x="21078" y="14"/>
                </a:cubicBezTo>
                <a:cubicBezTo>
                  <a:pt x="20916" y="-4"/>
                  <a:pt x="20530" y="-6"/>
                  <a:pt x="20225" y="1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7" name="Image" descr="Image"/>
          <p:cNvPicPr>
            <a:picLocks noChangeAspect="1"/>
          </p:cNvPicPr>
          <p:nvPr/>
        </p:nvPicPr>
        <p:blipFill>
          <a:blip r:embed="rId9">
            <a:extLst/>
          </a:blip>
          <a:srcRect l="32862" t="3463" r="27430" b="3496"/>
          <a:stretch>
            <a:fillRect/>
          </a:stretch>
        </p:blipFill>
        <p:spPr>
          <a:xfrm>
            <a:off x="3880617" y="4909159"/>
            <a:ext cx="179119" cy="524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564" fill="norm" stroke="1" extrusionOk="0">
                <a:moveTo>
                  <a:pt x="20225" y="14"/>
                </a:moveTo>
                <a:lnTo>
                  <a:pt x="19656" y="47"/>
                </a:lnTo>
                <a:lnTo>
                  <a:pt x="19656" y="8072"/>
                </a:lnTo>
                <a:cubicBezTo>
                  <a:pt x="19656" y="13792"/>
                  <a:pt x="19610" y="16114"/>
                  <a:pt x="19419" y="16180"/>
                </a:cubicBezTo>
                <a:cubicBezTo>
                  <a:pt x="19225" y="16246"/>
                  <a:pt x="18818" y="16225"/>
                  <a:pt x="17998" y="16098"/>
                </a:cubicBezTo>
                <a:cubicBezTo>
                  <a:pt x="16429" y="15856"/>
                  <a:pt x="13064" y="15812"/>
                  <a:pt x="10938" y="16000"/>
                </a:cubicBezTo>
                <a:cubicBezTo>
                  <a:pt x="7741" y="16283"/>
                  <a:pt x="3695" y="17116"/>
                  <a:pt x="2029" y="17844"/>
                </a:cubicBezTo>
                <a:cubicBezTo>
                  <a:pt x="1290" y="18166"/>
                  <a:pt x="247" y="18805"/>
                  <a:pt x="86" y="19034"/>
                </a:cubicBezTo>
                <a:cubicBezTo>
                  <a:pt x="-111" y="19317"/>
                  <a:pt x="51" y="20142"/>
                  <a:pt x="371" y="20405"/>
                </a:cubicBezTo>
                <a:cubicBezTo>
                  <a:pt x="975" y="20901"/>
                  <a:pt x="2687" y="21303"/>
                  <a:pt x="4967" y="21481"/>
                </a:cubicBezTo>
                <a:cubicBezTo>
                  <a:pt x="6411" y="21594"/>
                  <a:pt x="7279" y="21587"/>
                  <a:pt x="9279" y="21481"/>
                </a:cubicBezTo>
                <a:cubicBezTo>
                  <a:pt x="9993" y="21443"/>
                  <a:pt x="10662" y="21423"/>
                  <a:pt x="10795" y="21416"/>
                </a:cubicBezTo>
                <a:cubicBezTo>
                  <a:pt x="11188" y="21397"/>
                  <a:pt x="12517" y="21204"/>
                  <a:pt x="13449" y="21041"/>
                </a:cubicBezTo>
                <a:cubicBezTo>
                  <a:pt x="13925" y="20957"/>
                  <a:pt x="14369" y="20917"/>
                  <a:pt x="14444" y="20959"/>
                </a:cubicBezTo>
                <a:cubicBezTo>
                  <a:pt x="14519" y="21001"/>
                  <a:pt x="14697" y="21019"/>
                  <a:pt x="14823" y="20992"/>
                </a:cubicBezTo>
                <a:cubicBezTo>
                  <a:pt x="14949" y="20965"/>
                  <a:pt x="14987" y="20916"/>
                  <a:pt x="14918" y="20878"/>
                </a:cubicBezTo>
                <a:cubicBezTo>
                  <a:pt x="14848" y="20839"/>
                  <a:pt x="15402" y="20683"/>
                  <a:pt x="16102" y="20535"/>
                </a:cubicBezTo>
                <a:cubicBezTo>
                  <a:pt x="17406" y="20260"/>
                  <a:pt x="20269" y="19294"/>
                  <a:pt x="20035" y="19214"/>
                </a:cubicBezTo>
                <a:cubicBezTo>
                  <a:pt x="19964" y="19189"/>
                  <a:pt x="20117" y="19097"/>
                  <a:pt x="20367" y="19002"/>
                </a:cubicBezTo>
                <a:cubicBezTo>
                  <a:pt x="20617" y="18907"/>
                  <a:pt x="20926" y="18701"/>
                  <a:pt x="21078" y="18545"/>
                </a:cubicBezTo>
                <a:cubicBezTo>
                  <a:pt x="21489" y="18124"/>
                  <a:pt x="21489" y="61"/>
                  <a:pt x="21078" y="14"/>
                </a:cubicBezTo>
                <a:cubicBezTo>
                  <a:pt x="20916" y="-4"/>
                  <a:pt x="20530" y="-6"/>
                  <a:pt x="20225" y="1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8" name="Image" descr="Image"/>
          <p:cNvPicPr>
            <a:picLocks noChangeAspect="1"/>
          </p:cNvPicPr>
          <p:nvPr/>
        </p:nvPicPr>
        <p:blipFill>
          <a:blip r:embed="rId9">
            <a:extLst/>
          </a:blip>
          <a:srcRect l="32862" t="3463" r="27430" b="3496"/>
          <a:stretch>
            <a:fillRect/>
          </a:stretch>
        </p:blipFill>
        <p:spPr>
          <a:xfrm>
            <a:off x="6086674" y="4896409"/>
            <a:ext cx="179119" cy="52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564" fill="norm" stroke="1" extrusionOk="0">
                <a:moveTo>
                  <a:pt x="20225" y="14"/>
                </a:moveTo>
                <a:lnTo>
                  <a:pt x="19656" y="47"/>
                </a:lnTo>
                <a:lnTo>
                  <a:pt x="19656" y="8072"/>
                </a:lnTo>
                <a:cubicBezTo>
                  <a:pt x="19656" y="13792"/>
                  <a:pt x="19610" y="16114"/>
                  <a:pt x="19419" y="16180"/>
                </a:cubicBezTo>
                <a:cubicBezTo>
                  <a:pt x="19225" y="16246"/>
                  <a:pt x="18818" y="16225"/>
                  <a:pt x="17998" y="16098"/>
                </a:cubicBezTo>
                <a:cubicBezTo>
                  <a:pt x="16429" y="15856"/>
                  <a:pt x="13064" y="15812"/>
                  <a:pt x="10938" y="16000"/>
                </a:cubicBezTo>
                <a:cubicBezTo>
                  <a:pt x="7741" y="16283"/>
                  <a:pt x="3695" y="17116"/>
                  <a:pt x="2029" y="17844"/>
                </a:cubicBezTo>
                <a:cubicBezTo>
                  <a:pt x="1290" y="18166"/>
                  <a:pt x="247" y="18805"/>
                  <a:pt x="86" y="19034"/>
                </a:cubicBezTo>
                <a:cubicBezTo>
                  <a:pt x="-111" y="19317"/>
                  <a:pt x="51" y="20142"/>
                  <a:pt x="371" y="20405"/>
                </a:cubicBezTo>
                <a:cubicBezTo>
                  <a:pt x="975" y="20901"/>
                  <a:pt x="2687" y="21303"/>
                  <a:pt x="4967" y="21481"/>
                </a:cubicBezTo>
                <a:cubicBezTo>
                  <a:pt x="6411" y="21594"/>
                  <a:pt x="7279" y="21587"/>
                  <a:pt x="9279" y="21481"/>
                </a:cubicBezTo>
                <a:cubicBezTo>
                  <a:pt x="9993" y="21443"/>
                  <a:pt x="10662" y="21423"/>
                  <a:pt x="10795" y="21416"/>
                </a:cubicBezTo>
                <a:cubicBezTo>
                  <a:pt x="11188" y="21397"/>
                  <a:pt x="12517" y="21204"/>
                  <a:pt x="13449" y="21041"/>
                </a:cubicBezTo>
                <a:cubicBezTo>
                  <a:pt x="13925" y="20957"/>
                  <a:pt x="14369" y="20917"/>
                  <a:pt x="14444" y="20959"/>
                </a:cubicBezTo>
                <a:cubicBezTo>
                  <a:pt x="14519" y="21001"/>
                  <a:pt x="14697" y="21019"/>
                  <a:pt x="14823" y="20992"/>
                </a:cubicBezTo>
                <a:cubicBezTo>
                  <a:pt x="14949" y="20965"/>
                  <a:pt x="14987" y="20916"/>
                  <a:pt x="14918" y="20878"/>
                </a:cubicBezTo>
                <a:cubicBezTo>
                  <a:pt x="14848" y="20839"/>
                  <a:pt x="15402" y="20683"/>
                  <a:pt x="16102" y="20535"/>
                </a:cubicBezTo>
                <a:cubicBezTo>
                  <a:pt x="17406" y="20260"/>
                  <a:pt x="20269" y="19294"/>
                  <a:pt x="20035" y="19214"/>
                </a:cubicBezTo>
                <a:cubicBezTo>
                  <a:pt x="19964" y="19189"/>
                  <a:pt x="20117" y="19097"/>
                  <a:pt x="20367" y="19002"/>
                </a:cubicBezTo>
                <a:cubicBezTo>
                  <a:pt x="20617" y="18907"/>
                  <a:pt x="20926" y="18701"/>
                  <a:pt x="21078" y="18545"/>
                </a:cubicBezTo>
                <a:cubicBezTo>
                  <a:pt x="21489" y="18124"/>
                  <a:pt x="21489" y="61"/>
                  <a:pt x="21078" y="14"/>
                </a:cubicBezTo>
                <a:cubicBezTo>
                  <a:pt x="20916" y="-4"/>
                  <a:pt x="20530" y="-6"/>
                  <a:pt x="20225" y="1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9" name="Image" descr="Image"/>
          <p:cNvPicPr>
            <a:picLocks noChangeAspect="1"/>
          </p:cNvPicPr>
          <p:nvPr/>
        </p:nvPicPr>
        <p:blipFill>
          <a:blip r:embed="rId9">
            <a:extLst/>
          </a:blip>
          <a:srcRect l="32862" t="3463" r="27430" b="3496"/>
          <a:stretch>
            <a:fillRect/>
          </a:stretch>
        </p:blipFill>
        <p:spPr>
          <a:xfrm>
            <a:off x="8433901" y="4909109"/>
            <a:ext cx="179119" cy="52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564" fill="norm" stroke="1" extrusionOk="0">
                <a:moveTo>
                  <a:pt x="20225" y="14"/>
                </a:moveTo>
                <a:lnTo>
                  <a:pt x="19656" y="47"/>
                </a:lnTo>
                <a:lnTo>
                  <a:pt x="19656" y="8072"/>
                </a:lnTo>
                <a:cubicBezTo>
                  <a:pt x="19656" y="13792"/>
                  <a:pt x="19610" y="16114"/>
                  <a:pt x="19419" y="16180"/>
                </a:cubicBezTo>
                <a:cubicBezTo>
                  <a:pt x="19225" y="16246"/>
                  <a:pt x="18818" y="16225"/>
                  <a:pt x="17998" y="16098"/>
                </a:cubicBezTo>
                <a:cubicBezTo>
                  <a:pt x="16429" y="15856"/>
                  <a:pt x="13064" y="15812"/>
                  <a:pt x="10938" y="16000"/>
                </a:cubicBezTo>
                <a:cubicBezTo>
                  <a:pt x="7741" y="16283"/>
                  <a:pt x="3695" y="17116"/>
                  <a:pt x="2029" y="17844"/>
                </a:cubicBezTo>
                <a:cubicBezTo>
                  <a:pt x="1290" y="18166"/>
                  <a:pt x="247" y="18805"/>
                  <a:pt x="86" y="19034"/>
                </a:cubicBezTo>
                <a:cubicBezTo>
                  <a:pt x="-111" y="19317"/>
                  <a:pt x="51" y="20142"/>
                  <a:pt x="371" y="20405"/>
                </a:cubicBezTo>
                <a:cubicBezTo>
                  <a:pt x="975" y="20901"/>
                  <a:pt x="2687" y="21303"/>
                  <a:pt x="4967" y="21481"/>
                </a:cubicBezTo>
                <a:cubicBezTo>
                  <a:pt x="6411" y="21594"/>
                  <a:pt x="7279" y="21587"/>
                  <a:pt x="9279" y="21481"/>
                </a:cubicBezTo>
                <a:cubicBezTo>
                  <a:pt x="9993" y="21443"/>
                  <a:pt x="10662" y="21423"/>
                  <a:pt x="10795" y="21416"/>
                </a:cubicBezTo>
                <a:cubicBezTo>
                  <a:pt x="11188" y="21397"/>
                  <a:pt x="12517" y="21204"/>
                  <a:pt x="13449" y="21041"/>
                </a:cubicBezTo>
                <a:cubicBezTo>
                  <a:pt x="13925" y="20957"/>
                  <a:pt x="14369" y="20917"/>
                  <a:pt x="14444" y="20959"/>
                </a:cubicBezTo>
                <a:cubicBezTo>
                  <a:pt x="14519" y="21001"/>
                  <a:pt x="14697" y="21019"/>
                  <a:pt x="14823" y="20992"/>
                </a:cubicBezTo>
                <a:cubicBezTo>
                  <a:pt x="14949" y="20965"/>
                  <a:pt x="14987" y="20916"/>
                  <a:pt x="14918" y="20878"/>
                </a:cubicBezTo>
                <a:cubicBezTo>
                  <a:pt x="14848" y="20839"/>
                  <a:pt x="15402" y="20683"/>
                  <a:pt x="16102" y="20535"/>
                </a:cubicBezTo>
                <a:cubicBezTo>
                  <a:pt x="17406" y="20260"/>
                  <a:pt x="20269" y="19294"/>
                  <a:pt x="20035" y="19214"/>
                </a:cubicBezTo>
                <a:cubicBezTo>
                  <a:pt x="19964" y="19189"/>
                  <a:pt x="20117" y="19097"/>
                  <a:pt x="20367" y="19002"/>
                </a:cubicBezTo>
                <a:cubicBezTo>
                  <a:pt x="20617" y="18907"/>
                  <a:pt x="20926" y="18701"/>
                  <a:pt x="21078" y="18545"/>
                </a:cubicBezTo>
                <a:cubicBezTo>
                  <a:pt x="21489" y="18124"/>
                  <a:pt x="21489" y="61"/>
                  <a:pt x="21078" y="14"/>
                </a:cubicBezTo>
                <a:cubicBezTo>
                  <a:pt x="20916" y="-4"/>
                  <a:pt x="20530" y="-6"/>
                  <a:pt x="20225" y="1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00" name="Image" descr="Image"/>
          <p:cNvPicPr>
            <a:picLocks noChangeAspect="1"/>
          </p:cNvPicPr>
          <p:nvPr/>
        </p:nvPicPr>
        <p:blipFill>
          <a:blip r:embed="rId9">
            <a:extLst/>
          </a:blip>
          <a:srcRect l="32862" t="3463" r="27430" b="3496"/>
          <a:stretch>
            <a:fillRect/>
          </a:stretch>
        </p:blipFill>
        <p:spPr>
          <a:xfrm>
            <a:off x="10665625" y="4896409"/>
            <a:ext cx="179119" cy="52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564" fill="norm" stroke="1" extrusionOk="0">
                <a:moveTo>
                  <a:pt x="20225" y="14"/>
                </a:moveTo>
                <a:lnTo>
                  <a:pt x="19656" y="47"/>
                </a:lnTo>
                <a:lnTo>
                  <a:pt x="19656" y="8072"/>
                </a:lnTo>
                <a:cubicBezTo>
                  <a:pt x="19656" y="13792"/>
                  <a:pt x="19610" y="16114"/>
                  <a:pt x="19419" y="16180"/>
                </a:cubicBezTo>
                <a:cubicBezTo>
                  <a:pt x="19225" y="16246"/>
                  <a:pt x="18818" y="16225"/>
                  <a:pt x="17998" y="16098"/>
                </a:cubicBezTo>
                <a:cubicBezTo>
                  <a:pt x="16429" y="15856"/>
                  <a:pt x="13064" y="15812"/>
                  <a:pt x="10938" y="16000"/>
                </a:cubicBezTo>
                <a:cubicBezTo>
                  <a:pt x="7741" y="16283"/>
                  <a:pt x="3695" y="17116"/>
                  <a:pt x="2029" y="17844"/>
                </a:cubicBezTo>
                <a:cubicBezTo>
                  <a:pt x="1290" y="18166"/>
                  <a:pt x="247" y="18805"/>
                  <a:pt x="86" y="19034"/>
                </a:cubicBezTo>
                <a:cubicBezTo>
                  <a:pt x="-111" y="19317"/>
                  <a:pt x="51" y="20142"/>
                  <a:pt x="371" y="20405"/>
                </a:cubicBezTo>
                <a:cubicBezTo>
                  <a:pt x="975" y="20901"/>
                  <a:pt x="2687" y="21303"/>
                  <a:pt x="4967" y="21481"/>
                </a:cubicBezTo>
                <a:cubicBezTo>
                  <a:pt x="6411" y="21594"/>
                  <a:pt x="7279" y="21587"/>
                  <a:pt x="9279" y="21481"/>
                </a:cubicBezTo>
                <a:cubicBezTo>
                  <a:pt x="9993" y="21443"/>
                  <a:pt x="10662" y="21423"/>
                  <a:pt x="10795" y="21416"/>
                </a:cubicBezTo>
                <a:cubicBezTo>
                  <a:pt x="11188" y="21397"/>
                  <a:pt x="12517" y="21204"/>
                  <a:pt x="13449" y="21041"/>
                </a:cubicBezTo>
                <a:cubicBezTo>
                  <a:pt x="13925" y="20957"/>
                  <a:pt x="14369" y="20917"/>
                  <a:pt x="14444" y="20959"/>
                </a:cubicBezTo>
                <a:cubicBezTo>
                  <a:pt x="14519" y="21001"/>
                  <a:pt x="14697" y="21019"/>
                  <a:pt x="14823" y="20992"/>
                </a:cubicBezTo>
                <a:cubicBezTo>
                  <a:pt x="14949" y="20965"/>
                  <a:pt x="14987" y="20916"/>
                  <a:pt x="14918" y="20878"/>
                </a:cubicBezTo>
                <a:cubicBezTo>
                  <a:pt x="14848" y="20839"/>
                  <a:pt x="15402" y="20683"/>
                  <a:pt x="16102" y="20535"/>
                </a:cubicBezTo>
                <a:cubicBezTo>
                  <a:pt x="17406" y="20260"/>
                  <a:pt x="20269" y="19294"/>
                  <a:pt x="20035" y="19214"/>
                </a:cubicBezTo>
                <a:cubicBezTo>
                  <a:pt x="19964" y="19189"/>
                  <a:pt x="20117" y="19097"/>
                  <a:pt x="20367" y="19002"/>
                </a:cubicBezTo>
                <a:cubicBezTo>
                  <a:pt x="20617" y="18907"/>
                  <a:pt x="20926" y="18701"/>
                  <a:pt x="21078" y="18545"/>
                </a:cubicBezTo>
                <a:cubicBezTo>
                  <a:pt x="21489" y="18124"/>
                  <a:pt x="21489" y="61"/>
                  <a:pt x="21078" y="14"/>
                </a:cubicBezTo>
                <a:cubicBezTo>
                  <a:pt x="20916" y="-4"/>
                  <a:pt x="20530" y="-6"/>
                  <a:pt x="20225" y="1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01" name="1"/>
          <p:cNvSpPr txBox="1"/>
          <p:nvPr/>
        </p:nvSpPr>
        <p:spPr>
          <a:xfrm>
            <a:off x="3567764" y="2119095"/>
            <a:ext cx="2310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02" name="1"/>
          <p:cNvSpPr txBox="1"/>
          <p:nvPr/>
        </p:nvSpPr>
        <p:spPr>
          <a:xfrm>
            <a:off x="10125851" y="2068596"/>
            <a:ext cx="23103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Pond Big Dog"/>
                <a:ea typeface="Pond Big Dog"/>
                <a:cs typeface="Pond Big Dog"/>
                <a:sym typeface="Pond Big Dog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403" name="Image" descr="Image"/>
          <p:cNvPicPr>
            <a:picLocks noChangeAspect="1"/>
          </p:cNvPicPr>
          <p:nvPr/>
        </p:nvPicPr>
        <p:blipFill>
          <a:blip r:embed="rId10">
            <a:extLst/>
          </a:blip>
          <a:srcRect l="1097" t="1577" r="1176" b="1570"/>
          <a:stretch>
            <a:fillRect/>
          </a:stretch>
        </p:blipFill>
        <p:spPr>
          <a:xfrm>
            <a:off x="4207311" y="2176734"/>
            <a:ext cx="1256032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04" name="Image" descr="Image"/>
          <p:cNvPicPr>
            <a:picLocks noChangeAspect="1"/>
          </p:cNvPicPr>
          <p:nvPr/>
        </p:nvPicPr>
        <p:blipFill>
          <a:blip r:embed="rId10">
            <a:extLst/>
          </a:blip>
          <a:srcRect l="1097" t="1577" r="1176" b="1570"/>
          <a:stretch>
            <a:fillRect/>
          </a:stretch>
        </p:blipFill>
        <p:spPr>
          <a:xfrm>
            <a:off x="10905056" y="2176734"/>
            <a:ext cx="1256033" cy="892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07" fill="norm" stroke="1" extrusionOk="0">
                <a:moveTo>
                  <a:pt x="6300" y="7"/>
                </a:moveTo>
                <a:cubicBezTo>
                  <a:pt x="5927" y="60"/>
                  <a:pt x="5605" y="434"/>
                  <a:pt x="5435" y="1073"/>
                </a:cubicBezTo>
                <a:cubicBezTo>
                  <a:pt x="5274" y="1679"/>
                  <a:pt x="5259" y="1689"/>
                  <a:pt x="4863" y="1778"/>
                </a:cubicBezTo>
                <a:cubicBezTo>
                  <a:pt x="2949" y="2205"/>
                  <a:pt x="2019" y="2582"/>
                  <a:pt x="1002" y="3329"/>
                </a:cubicBezTo>
                <a:cubicBezTo>
                  <a:pt x="346" y="3811"/>
                  <a:pt x="-19" y="4391"/>
                  <a:pt x="1" y="4852"/>
                </a:cubicBezTo>
                <a:cubicBezTo>
                  <a:pt x="7" y="5006"/>
                  <a:pt x="55" y="5142"/>
                  <a:pt x="150" y="5262"/>
                </a:cubicBezTo>
                <a:cubicBezTo>
                  <a:pt x="729" y="5980"/>
                  <a:pt x="2909" y="5792"/>
                  <a:pt x="5040" y="4843"/>
                </a:cubicBezTo>
                <a:cubicBezTo>
                  <a:pt x="5824" y="4493"/>
                  <a:pt x="5973" y="4466"/>
                  <a:pt x="6075" y="4605"/>
                </a:cubicBezTo>
                <a:cubicBezTo>
                  <a:pt x="6179" y="4745"/>
                  <a:pt x="6125" y="4852"/>
                  <a:pt x="5687" y="5433"/>
                </a:cubicBezTo>
                <a:cubicBezTo>
                  <a:pt x="5407" y="5804"/>
                  <a:pt x="5085" y="6381"/>
                  <a:pt x="4965" y="6718"/>
                </a:cubicBezTo>
                <a:cubicBezTo>
                  <a:pt x="4669" y="7549"/>
                  <a:pt x="4532" y="8451"/>
                  <a:pt x="4523" y="9355"/>
                </a:cubicBezTo>
                <a:lnTo>
                  <a:pt x="4523" y="9488"/>
                </a:lnTo>
                <a:cubicBezTo>
                  <a:pt x="4523" y="9496"/>
                  <a:pt x="4522" y="9508"/>
                  <a:pt x="4523" y="9517"/>
                </a:cubicBezTo>
                <a:cubicBezTo>
                  <a:pt x="4542" y="12305"/>
                  <a:pt x="5814" y="15084"/>
                  <a:pt x="7751" y="15894"/>
                </a:cubicBezTo>
                <a:cubicBezTo>
                  <a:pt x="8113" y="16046"/>
                  <a:pt x="8542" y="16085"/>
                  <a:pt x="9814" y="16075"/>
                </a:cubicBezTo>
                <a:cubicBezTo>
                  <a:pt x="11069" y="16066"/>
                  <a:pt x="11800" y="16136"/>
                  <a:pt x="12416" y="16342"/>
                </a:cubicBezTo>
                <a:lnTo>
                  <a:pt x="12450" y="16342"/>
                </a:lnTo>
                <a:lnTo>
                  <a:pt x="12450" y="16351"/>
                </a:lnTo>
                <a:cubicBezTo>
                  <a:pt x="12797" y="16471"/>
                  <a:pt x="13118" y="16625"/>
                  <a:pt x="13451" y="16856"/>
                </a:cubicBezTo>
                <a:cubicBezTo>
                  <a:pt x="14326" y="17462"/>
                  <a:pt x="14973" y="18355"/>
                  <a:pt x="15780" y="20064"/>
                </a:cubicBezTo>
                <a:cubicBezTo>
                  <a:pt x="16494" y="21575"/>
                  <a:pt x="16454" y="21543"/>
                  <a:pt x="17448" y="21244"/>
                </a:cubicBezTo>
                <a:cubicBezTo>
                  <a:pt x="18481" y="20934"/>
                  <a:pt x="19469" y="20107"/>
                  <a:pt x="20472" y="18712"/>
                </a:cubicBezTo>
                <a:cubicBezTo>
                  <a:pt x="21129" y="17798"/>
                  <a:pt x="21447" y="17038"/>
                  <a:pt x="21534" y="16151"/>
                </a:cubicBezTo>
                <a:cubicBezTo>
                  <a:pt x="21581" y="15676"/>
                  <a:pt x="21555" y="15570"/>
                  <a:pt x="21269" y="15000"/>
                </a:cubicBezTo>
                <a:cubicBezTo>
                  <a:pt x="21209" y="14881"/>
                  <a:pt x="21116" y="14715"/>
                  <a:pt x="21058" y="14600"/>
                </a:cubicBezTo>
                <a:lnTo>
                  <a:pt x="21024" y="14600"/>
                </a:lnTo>
                <a:lnTo>
                  <a:pt x="21017" y="14524"/>
                </a:lnTo>
                <a:cubicBezTo>
                  <a:pt x="20651" y="13804"/>
                  <a:pt x="20328" y="13166"/>
                  <a:pt x="19730" y="12058"/>
                </a:cubicBezTo>
                <a:cubicBezTo>
                  <a:pt x="19390" y="11428"/>
                  <a:pt x="18995" y="10691"/>
                  <a:pt x="18858" y="10421"/>
                </a:cubicBezTo>
                <a:cubicBezTo>
                  <a:pt x="18256" y="9234"/>
                  <a:pt x="17216" y="7466"/>
                  <a:pt x="17046" y="7346"/>
                </a:cubicBezTo>
                <a:cubicBezTo>
                  <a:pt x="16656" y="7069"/>
                  <a:pt x="16185" y="6680"/>
                  <a:pt x="15930" y="6413"/>
                </a:cubicBezTo>
                <a:cubicBezTo>
                  <a:pt x="15887" y="6368"/>
                  <a:pt x="15842" y="6296"/>
                  <a:pt x="15800" y="6232"/>
                </a:cubicBezTo>
                <a:lnTo>
                  <a:pt x="15698" y="6223"/>
                </a:lnTo>
                <a:lnTo>
                  <a:pt x="15691" y="6042"/>
                </a:lnTo>
                <a:cubicBezTo>
                  <a:pt x="15529" y="5718"/>
                  <a:pt x="15405" y="5303"/>
                  <a:pt x="15405" y="5005"/>
                </a:cubicBezTo>
                <a:cubicBezTo>
                  <a:pt x="15405" y="4379"/>
                  <a:pt x="15133" y="3831"/>
                  <a:pt x="14438" y="3072"/>
                </a:cubicBezTo>
                <a:cubicBezTo>
                  <a:pt x="13512" y="2062"/>
                  <a:pt x="12836" y="1638"/>
                  <a:pt x="12007" y="1549"/>
                </a:cubicBezTo>
                <a:cubicBezTo>
                  <a:pt x="11192" y="1461"/>
                  <a:pt x="10678" y="1624"/>
                  <a:pt x="9821" y="2215"/>
                </a:cubicBezTo>
                <a:lnTo>
                  <a:pt x="9140" y="2682"/>
                </a:lnTo>
                <a:lnTo>
                  <a:pt x="8711" y="2120"/>
                </a:lnTo>
                <a:cubicBezTo>
                  <a:pt x="8217" y="1484"/>
                  <a:pt x="7444" y="645"/>
                  <a:pt x="7008" y="264"/>
                </a:cubicBezTo>
                <a:cubicBezTo>
                  <a:pt x="6769" y="55"/>
                  <a:pt x="6524" y="-25"/>
                  <a:pt x="6300" y="7"/>
                </a:cubicBezTo>
                <a:close/>
                <a:moveTo>
                  <a:pt x="5026" y="2111"/>
                </a:moveTo>
                <a:cubicBezTo>
                  <a:pt x="5326" y="2120"/>
                  <a:pt x="5381" y="2325"/>
                  <a:pt x="5653" y="3224"/>
                </a:cubicBezTo>
                <a:lnTo>
                  <a:pt x="5912" y="4072"/>
                </a:lnTo>
                <a:lnTo>
                  <a:pt x="5612" y="4243"/>
                </a:lnTo>
                <a:cubicBezTo>
                  <a:pt x="4827" y="4702"/>
                  <a:pt x="3411" y="5200"/>
                  <a:pt x="2636" y="5290"/>
                </a:cubicBezTo>
                <a:cubicBezTo>
                  <a:pt x="2312" y="5328"/>
                  <a:pt x="1936" y="5374"/>
                  <a:pt x="1798" y="5395"/>
                </a:cubicBezTo>
                <a:cubicBezTo>
                  <a:pt x="1383" y="5457"/>
                  <a:pt x="951" y="5353"/>
                  <a:pt x="648" y="5176"/>
                </a:cubicBezTo>
                <a:cubicBezTo>
                  <a:pt x="630" y="5165"/>
                  <a:pt x="610" y="5160"/>
                  <a:pt x="593" y="5147"/>
                </a:cubicBezTo>
                <a:cubicBezTo>
                  <a:pt x="577" y="5136"/>
                  <a:pt x="574" y="5130"/>
                  <a:pt x="559" y="5119"/>
                </a:cubicBezTo>
                <a:cubicBezTo>
                  <a:pt x="388" y="4995"/>
                  <a:pt x="259" y="4851"/>
                  <a:pt x="259" y="4690"/>
                </a:cubicBezTo>
                <a:cubicBezTo>
                  <a:pt x="259" y="3892"/>
                  <a:pt x="2830" y="2396"/>
                  <a:pt x="4631" y="2149"/>
                </a:cubicBezTo>
                <a:cubicBezTo>
                  <a:pt x="4803" y="2125"/>
                  <a:pt x="4927" y="2108"/>
                  <a:pt x="5026" y="21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05" name="small pdst music logo for corner of slide.jpg" descr="small pdst music logo for corner of slide.jp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691428" y="174867"/>
            <a:ext cx="2122666" cy="13266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