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257" r:id="rId2"/>
    <p:sldId id="258"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7" d="100"/>
          <a:sy n="87" d="100"/>
        </p:scale>
        <p:origin x="52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A38B16-7564-4A84-98F4-865D4FA76832}" type="datetimeFigureOut">
              <a:rPr lang="en-IE" smtClean="0"/>
              <a:t>03/11/2020</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E3EA24-3A48-4FF6-8F79-F6285A86F5BA}" type="slidenum">
              <a:rPr lang="en-IE" smtClean="0"/>
              <a:t>‹#›</a:t>
            </a:fld>
            <a:endParaRPr lang="en-IE"/>
          </a:p>
        </p:txBody>
      </p:sp>
    </p:spTree>
    <p:extLst>
      <p:ext uri="{BB962C8B-B14F-4D97-AF65-F5344CB8AC3E}">
        <p14:creationId xmlns:p14="http://schemas.microsoft.com/office/powerpoint/2010/main" val="5296556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a:defRPr/>
            </a:pPr>
            <a:fld id="{F45C316A-3B44-4A5E-96F0-36496511FC6A}" type="slidenum">
              <a:rPr lang="en-IE" smtClean="0">
                <a:solidFill>
                  <a:prstClr val="black"/>
                </a:solidFill>
              </a:rPr>
              <a:pPr>
                <a:defRPr/>
              </a:pPr>
              <a:t>1</a:t>
            </a:fld>
            <a:endParaRPr lang="en-IE">
              <a:solidFill>
                <a:prstClr val="black"/>
              </a:solidFill>
            </a:endParaRPr>
          </a:p>
        </p:txBody>
      </p:sp>
    </p:spTree>
    <p:extLst>
      <p:ext uri="{BB962C8B-B14F-4D97-AF65-F5344CB8AC3E}">
        <p14:creationId xmlns:p14="http://schemas.microsoft.com/office/powerpoint/2010/main" val="15488752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a:defRPr/>
            </a:pPr>
            <a:fld id="{F45C316A-3B44-4A5E-96F0-36496511FC6A}" type="slidenum">
              <a:rPr lang="en-IE" smtClean="0">
                <a:solidFill>
                  <a:prstClr val="black"/>
                </a:solidFill>
              </a:rPr>
              <a:pPr>
                <a:defRPr/>
              </a:pPr>
              <a:t>2</a:t>
            </a:fld>
            <a:endParaRPr lang="en-IE">
              <a:solidFill>
                <a:prstClr val="black"/>
              </a:solidFill>
            </a:endParaRPr>
          </a:p>
        </p:txBody>
      </p:sp>
    </p:spTree>
    <p:extLst>
      <p:ext uri="{BB962C8B-B14F-4D97-AF65-F5344CB8AC3E}">
        <p14:creationId xmlns:p14="http://schemas.microsoft.com/office/powerpoint/2010/main" val="40607255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p>
            <a:fld id="{A8539D9F-5040-498F-8CCD-3EF4EDC3F688}" type="datetimeFigureOut">
              <a:rPr lang="en-IE" smtClean="0">
                <a:solidFill>
                  <a:prstClr val="black">
                    <a:tint val="75000"/>
                  </a:prstClr>
                </a:solidFill>
              </a:rPr>
              <a:pPr/>
              <a:t>03/11/2020</a:t>
            </a:fld>
            <a:endParaRPr lang="en-IE">
              <a:solidFill>
                <a:prstClr val="black">
                  <a:tint val="75000"/>
                </a:prstClr>
              </a:solidFill>
            </a:endParaRPr>
          </a:p>
        </p:txBody>
      </p:sp>
      <p:sp>
        <p:nvSpPr>
          <p:cNvPr id="5" name="Footer Placeholder 4"/>
          <p:cNvSpPr>
            <a:spLocks noGrp="1"/>
          </p:cNvSpPr>
          <p:nvPr>
            <p:ph type="ftr" sz="quarter" idx="11"/>
          </p:nvPr>
        </p:nvSpPr>
        <p:spPr/>
        <p:txBody>
          <a:bodyPr/>
          <a:lstStyle/>
          <a:p>
            <a:endParaRPr lang="en-IE">
              <a:solidFill>
                <a:prstClr val="black">
                  <a:tint val="75000"/>
                </a:prstClr>
              </a:solidFill>
            </a:endParaRPr>
          </a:p>
        </p:txBody>
      </p:sp>
      <p:sp>
        <p:nvSpPr>
          <p:cNvPr id="6" name="Slide Number Placeholder 5"/>
          <p:cNvSpPr>
            <a:spLocks noGrp="1"/>
          </p:cNvSpPr>
          <p:nvPr>
            <p:ph type="sldNum" sz="quarter" idx="12"/>
          </p:nvPr>
        </p:nvSpPr>
        <p:spPr/>
        <p:txBody>
          <a:bodyPr/>
          <a:lstStyle/>
          <a:p>
            <a:fld id="{88E41330-12C4-42FA-A978-810665BF9C79}" type="slidenum">
              <a:rPr lang="en-IE" smtClean="0">
                <a:solidFill>
                  <a:prstClr val="black">
                    <a:tint val="75000"/>
                  </a:prstClr>
                </a:solidFill>
              </a:rPr>
              <a:pPr/>
              <a:t>‹#›</a:t>
            </a:fld>
            <a:endParaRPr lang="en-IE">
              <a:solidFill>
                <a:prstClr val="black">
                  <a:tint val="75000"/>
                </a:prstClr>
              </a:solidFill>
            </a:endParaRPr>
          </a:p>
        </p:txBody>
      </p:sp>
    </p:spTree>
    <p:extLst>
      <p:ext uri="{BB962C8B-B14F-4D97-AF65-F5344CB8AC3E}">
        <p14:creationId xmlns:p14="http://schemas.microsoft.com/office/powerpoint/2010/main" val="10625012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A8539D9F-5040-498F-8CCD-3EF4EDC3F688}" type="datetimeFigureOut">
              <a:rPr lang="en-IE" smtClean="0">
                <a:solidFill>
                  <a:prstClr val="black">
                    <a:tint val="75000"/>
                  </a:prstClr>
                </a:solidFill>
              </a:rPr>
              <a:pPr/>
              <a:t>03/11/2020</a:t>
            </a:fld>
            <a:endParaRPr lang="en-IE">
              <a:solidFill>
                <a:prstClr val="black">
                  <a:tint val="75000"/>
                </a:prstClr>
              </a:solidFill>
            </a:endParaRPr>
          </a:p>
        </p:txBody>
      </p:sp>
      <p:sp>
        <p:nvSpPr>
          <p:cNvPr id="5" name="Footer Placeholder 4"/>
          <p:cNvSpPr>
            <a:spLocks noGrp="1"/>
          </p:cNvSpPr>
          <p:nvPr>
            <p:ph type="ftr" sz="quarter" idx="11"/>
          </p:nvPr>
        </p:nvSpPr>
        <p:spPr/>
        <p:txBody>
          <a:bodyPr/>
          <a:lstStyle/>
          <a:p>
            <a:endParaRPr lang="en-IE">
              <a:solidFill>
                <a:prstClr val="black">
                  <a:tint val="75000"/>
                </a:prstClr>
              </a:solidFill>
            </a:endParaRPr>
          </a:p>
        </p:txBody>
      </p:sp>
      <p:sp>
        <p:nvSpPr>
          <p:cNvPr id="6" name="Slide Number Placeholder 5"/>
          <p:cNvSpPr>
            <a:spLocks noGrp="1"/>
          </p:cNvSpPr>
          <p:nvPr>
            <p:ph type="sldNum" sz="quarter" idx="12"/>
          </p:nvPr>
        </p:nvSpPr>
        <p:spPr/>
        <p:txBody>
          <a:bodyPr/>
          <a:lstStyle/>
          <a:p>
            <a:fld id="{88E41330-12C4-42FA-A978-810665BF9C79}" type="slidenum">
              <a:rPr lang="en-IE" smtClean="0">
                <a:solidFill>
                  <a:prstClr val="black">
                    <a:tint val="75000"/>
                  </a:prstClr>
                </a:solidFill>
              </a:rPr>
              <a:pPr/>
              <a:t>‹#›</a:t>
            </a:fld>
            <a:endParaRPr lang="en-IE">
              <a:solidFill>
                <a:prstClr val="black">
                  <a:tint val="75000"/>
                </a:prstClr>
              </a:solidFill>
            </a:endParaRPr>
          </a:p>
        </p:txBody>
      </p:sp>
    </p:spTree>
    <p:extLst>
      <p:ext uri="{BB962C8B-B14F-4D97-AF65-F5344CB8AC3E}">
        <p14:creationId xmlns:p14="http://schemas.microsoft.com/office/powerpoint/2010/main" val="1753881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8539D9F-5040-498F-8CCD-3EF4EDC3F688}" type="datetimeFigureOut">
              <a:rPr lang="en-IE" smtClean="0">
                <a:solidFill>
                  <a:prstClr val="black">
                    <a:tint val="75000"/>
                  </a:prstClr>
                </a:solidFill>
              </a:rPr>
              <a:pPr/>
              <a:t>03/11/2020</a:t>
            </a:fld>
            <a:endParaRPr lang="en-IE">
              <a:solidFill>
                <a:prstClr val="black">
                  <a:tint val="75000"/>
                </a:prstClr>
              </a:solidFill>
            </a:endParaRPr>
          </a:p>
        </p:txBody>
      </p:sp>
      <p:sp>
        <p:nvSpPr>
          <p:cNvPr id="5" name="Footer Placeholder 4"/>
          <p:cNvSpPr>
            <a:spLocks noGrp="1"/>
          </p:cNvSpPr>
          <p:nvPr>
            <p:ph type="ftr" sz="quarter" idx="11"/>
          </p:nvPr>
        </p:nvSpPr>
        <p:spPr/>
        <p:txBody>
          <a:bodyPr/>
          <a:lstStyle/>
          <a:p>
            <a:endParaRPr lang="en-IE">
              <a:solidFill>
                <a:prstClr val="black">
                  <a:tint val="75000"/>
                </a:prstClr>
              </a:solidFill>
            </a:endParaRPr>
          </a:p>
        </p:txBody>
      </p:sp>
      <p:sp>
        <p:nvSpPr>
          <p:cNvPr id="6" name="Slide Number Placeholder 5"/>
          <p:cNvSpPr>
            <a:spLocks noGrp="1"/>
          </p:cNvSpPr>
          <p:nvPr>
            <p:ph type="sldNum" sz="quarter" idx="12"/>
          </p:nvPr>
        </p:nvSpPr>
        <p:spPr/>
        <p:txBody>
          <a:bodyPr/>
          <a:lstStyle/>
          <a:p>
            <a:fld id="{88E41330-12C4-42FA-A978-810665BF9C79}" type="slidenum">
              <a:rPr lang="en-IE" smtClean="0">
                <a:solidFill>
                  <a:prstClr val="black">
                    <a:tint val="75000"/>
                  </a:prstClr>
                </a:solidFill>
              </a:rPr>
              <a:pPr/>
              <a:t>‹#›</a:t>
            </a:fld>
            <a:endParaRPr lang="en-IE">
              <a:solidFill>
                <a:prstClr val="black">
                  <a:tint val="75000"/>
                </a:prstClr>
              </a:solidFill>
            </a:endParaRPr>
          </a:p>
        </p:txBody>
      </p:sp>
    </p:spTree>
    <p:extLst>
      <p:ext uri="{BB962C8B-B14F-4D97-AF65-F5344CB8AC3E}">
        <p14:creationId xmlns:p14="http://schemas.microsoft.com/office/powerpoint/2010/main" val="13304379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Date Placeholder 4"/>
          <p:cNvSpPr>
            <a:spLocks noGrp="1"/>
          </p:cNvSpPr>
          <p:nvPr>
            <p:ph type="dt" sz="half" idx="10"/>
          </p:nvPr>
        </p:nvSpPr>
        <p:spPr/>
        <p:txBody>
          <a:bodyPr/>
          <a:lstStyle/>
          <a:p>
            <a:fld id="{A8539D9F-5040-498F-8CCD-3EF4EDC3F688}" type="datetimeFigureOut">
              <a:rPr lang="en-IE" smtClean="0">
                <a:solidFill>
                  <a:prstClr val="black">
                    <a:tint val="75000"/>
                  </a:prstClr>
                </a:solidFill>
              </a:rPr>
              <a:pPr/>
              <a:t>03/11/2020</a:t>
            </a:fld>
            <a:endParaRPr lang="en-IE">
              <a:solidFill>
                <a:prstClr val="black">
                  <a:tint val="75000"/>
                </a:prstClr>
              </a:solidFill>
            </a:endParaRPr>
          </a:p>
        </p:txBody>
      </p:sp>
      <p:sp>
        <p:nvSpPr>
          <p:cNvPr id="6" name="Footer Placeholder 5"/>
          <p:cNvSpPr>
            <a:spLocks noGrp="1"/>
          </p:cNvSpPr>
          <p:nvPr>
            <p:ph type="ftr" sz="quarter" idx="11"/>
          </p:nvPr>
        </p:nvSpPr>
        <p:spPr/>
        <p:txBody>
          <a:bodyPr/>
          <a:lstStyle/>
          <a:p>
            <a:endParaRPr lang="en-IE">
              <a:solidFill>
                <a:prstClr val="black">
                  <a:tint val="75000"/>
                </a:prstClr>
              </a:solidFill>
            </a:endParaRPr>
          </a:p>
        </p:txBody>
      </p:sp>
      <p:sp>
        <p:nvSpPr>
          <p:cNvPr id="7" name="Slide Number Placeholder 6"/>
          <p:cNvSpPr>
            <a:spLocks noGrp="1"/>
          </p:cNvSpPr>
          <p:nvPr>
            <p:ph type="sldNum" sz="quarter" idx="12"/>
          </p:nvPr>
        </p:nvSpPr>
        <p:spPr/>
        <p:txBody>
          <a:bodyPr/>
          <a:lstStyle/>
          <a:p>
            <a:fld id="{88E41330-12C4-42FA-A978-810665BF9C79}" type="slidenum">
              <a:rPr lang="en-IE" smtClean="0">
                <a:solidFill>
                  <a:prstClr val="black">
                    <a:tint val="75000"/>
                  </a:prstClr>
                </a:solidFill>
              </a:rPr>
              <a:pPr/>
              <a:t>‹#›</a:t>
            </a:fld>
            <a:endParaRPr lang="en-IE">
              <a:solidFill>
                <a:prstClr val="black">
                  <a:tint val="75000"/>
                </a:prstClr>
              </a:solidFill>
            </a:endParaRPr>
          </a:p>
        </p:txBody>
      </p:sp>
    </p:spTree>
    <p:extLst>
      <p:ext uri="{BB962C8B-B14F-4D97-AF65-F5344CB8AC3E}">
        <p14:creationId xmlns:p14="http://schemas.microsoft.com/office/powerpoint/2010/main" val="1526394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7" name="Date Placeholder 6"/>
          <p:cNvSpPr>
            <a:spLocks noGrp="1"/>
          </p:cNvSpPr>
          <p:nvPr>
            <p:ph type="dt" sz="half" idx="10"/>
          </p:nvPr>
        </p:nvSpPr>
        <p:spPr/>
        <p:txBody>
          <a:bodyPr/>
          <a:lstStyle/>
          <a:p>
            <a:fld id="{A8539D9F-5040-498F-8CCD-3EF4EDC3F688}" type="datetimeFigureOut">
              <a:rPr lang="en-IE" smtClean="0">
                <a:solidFill>
                  <a:prstClr val="black">
                    <a:tint val="75000"/>
                  </a:prstClr>
                </a:solidFill>
              </a:rPr>
              <a:pPr/>
              <a:t>03/11/2020</a:t>
            </a:fld>
            <a:endParaRPr lang="en-IE">
              <a:solidFill>
                <a:prstClr val="black">
                  <a:tint val="75000"/>
                </a:prstClr>
              </a:solidFill>
            </a:endParaRPr>
          </a:p>
        </p:txBody>
      </p:sp>
      <p:sp>
        <p:nvSpPr>
          <p:cNvPr id="8" name="Footer Placeholder 7"/>
          <p:cNvSpPr>
            <a:spLocks noGrp="1"/>
          </p:cNvSpPr>
          <p:nvPr>
            <p:ph type="ftr" sz="quarter" idx="11"/>
          </p:nvPr>
        </p:nvSpPr>
        <p:spPr/>
        <p:txBody>
          <a:bodyPr/>
          <a:lstStyle/>
          <a:p>
            <a:endParaRPr lang="en-IE">
              <a:solidFill>
                <a:prstClr val="black">
                  <a:tint val="75000"/>
                </a:prstClr>
              </a:solidFill>
            </a:endParaRPr>
          </a:p>
        </p:txBody>
      </p:sp>
      <p:sp>
        <p:nvSpPr>
          <p:cNvPr id="9" name="Slide Number Placeholder 8"/>
          <p:cNvSpPr>
            <a:spLocks noGrp="1"/>
          </p:cNvSpPr>
          <p:nvPr>
            <p:ph type="sldNum" sz="quarter" idx="12"/>
          </p:nvPr>
        </p:nvSpPr>
        <p:spPr/>
        <p:txBody>
          <a:bodyPr/>
          <a:lstStyle/>
          <a:p>
            <a:fld id="{88E41330-12C4-42FA-A978-810665BF9C79}" type="slidenum">
              <a:rPr lang="en-IE" smtClean="0">
                <a:solidFill>
                  <a:prstClr val="black">
                    <a:tint val="75000"/>
                  </a:prstClr>
                </a:solidFill>
              </a:rPr>
              <a:pPr/>
              <a:t>‹#›</a:t>
            </a:fld>
            <a:endParaRPr lang="en-IE">
              <a:solidFill>
                <a:prstClr val="black">
                  <a:tint val="75000"/>
                </a:prstClr>
              </a:solidFill>
            </a:endParaRPr>
          </a:p>
        </p:txBody>
      </p:sp>
    </p:spTree>
    <p:extLst>
      <p:ext uri="{BB962C8B-B14F-4D97-AF65-F5344CB8AC3E}">
        <p14:creationId xmlns:p14="http://schemas.microsoft.com/office/powerpoint/2010/main" val="3829980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Date Placeholder 2"/>
          <p:cNvSpPr>
            <a:spLocks noGrp="1"/>
          </p:cNvSpPr>
          <p:nvPr>
            <p:ph type="dt" sz="half" idx="10"/>
          </p:nvPr>
        </p:nvSpPr>
        <p:spPr/>
        <p:txBody>
          <a:bodyPr/>
          <a:lstStyle/>
          <a:p>
            <a:fld id="{A8539D9F-5040-498F-8CCD-3EF4EDC3F688}" type="datetimeFigureOut">
              <a:rPr lang="en-IE" smtClean="0">
                <a:solidFill>
                  <a:prstClr val="black">
                    <a:tint val="75000"/>
                  </a:prstClr>
                </a:solidFill>
              </a:rPr>
              <a:pPr/>
              <a:t>03/11/2020</a:t>
            </a:fld>
            <a:endParaRPr lang="en-IE">
              <a:solidFill>
                <a:prstClr val="black">
                  <a:tint val="75000"/>
                </a:prstClr>
              </a:solidFill>
            </a:endParaRPr>
          </a:p>
        </p:txBody>
      </p:sp>
      <p:sp>
        <p:nvSpPr>
          <p:cNvPr id="4" name="Footer Placeholder 3"/>
          <p:cNvSpPr>
            <a:spLocks noGrp="1"/>
          </p:cNvSpPr>
          <p:nvPr>
            <p:ph type="ftr" sz="quarter" idx="11"/>
          </p:nvPr>
        </p:nvSpPr>
        <p:spPr/>
        <p:txBody>
          <a:bodyPr/>
          <a:lstStyle/>
          <a:p>
            <a:endParaRPr lang="en-IE">
              <a:solidFill>
                <a:prstClr val="black">
                  <a:tint val="75000"/>
                </a:prstClr>
              </a:solidFill>
            </a:endParaRPr>
          </a:p>
        </p:txBody>
      </p:sp>
      <p:sp>
        <p:nvSpPr>
          <p:cNvPr id="5" name="Slide Number Placeholder 4"/>
          <p:cNvSpPr>
            <a:spLocks noGrp="1"/>
          </p:cNvSpPr>
          <p:nvPr>
            <p:ph type="sldNum" sz="quarter" idx="12"/>
          </p:nvPr>
        </p:nvSpPr>
        <p:spPr/>
        <p:txBody>
          <a:bodyPr/>
          <a:lstStyle/>
          <a:p>
            <a:fld id="{88E41330-12C4-42FA-A978-810665BF9C79}" type="slidenum">
              <a:rPr lang="en-IE" smtClean="0">
                <a:solidFill>
                  <a:prstClr val="black">
                    <a:tint val="75000"/>
                  </a:prstClr>
                </a:solidFill>
              </a:rPr>
              <a:pPr/>
              <a:t>‹#›</a:t>
            </a:fld>
            <a:endParaRPr lang="en-IE">
              <a:solidFill>
                <a:prstClr val="black">
                  <a:tint val="75000"/>
                </a:prstClr>
              </a:solidFill>
            </a:endParaRPr>
          </a:p>
        </p:txBody>
      </p:sp>
    </p:spTree>
    <p:extLst>
      <p:ext uri="{BB962C8B-B14F-4D97-AF65-F5344CB8AC3E}">
        <p14:creationId xmlns:p14="http://schemas.microsoft.com/office/powerpoint/2010/main" val="2482416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539D9F-5040-498F-8CCD-3EF4EDC3F688}" type="datetimeFigureOut">
              <a:rPr lang="en-IE" smtClean="0">
                <a:solidFill>
                  <a:prstClr val="black">
                    <a:tint val="75000"/>
                  </a:prstClr>
                </a:solidFill>
              </a:rPr>
              <a:pPr/>
              <a:t>03/11/2020</a:t>
            </a:fld>
            <a:endParaRPr lang="en-IE">
              <a:solidFill>
                <a:prstClr val="black">
                  <a:tint val="75000"/>
                </a:prstClr>
              </a:solidFill>
            </a:endParaRPr>
          </a:p>
        </p:txBody>
      </p:sp>
      <p:sp>
        <p:nvSpPr>
          <p:cNvPr id="3" name="Footer Placeholder 2"/>
          <p:cNvSpPr>
            <a:spLocks noGrp="1"/>
          </p:cNvSpPr>
          <p:nvPr>
            <p:ph type="ftr" sz="quarter" idx="11"/>
          </p:nvPr>
        </p:nvSpPr>
        <p:spPr/>
        <p:txBody>
          <a:bodyPr/>
          <a:lstStyle/>
          <a:p>
            <a:endParaRPr lang="en-IE">
              <a:solidFill>
                <a:prstClr val="black">
                  <a:tint val="75000"/>
                </a:prstClr>
              </a:solidFill>
            </a:endParaRPr>
          </a:p>
        </p:txBody>
      </p:sp>
      <p:sp>
        <p:nvSpPr>
          <p:cNvPr id="4" name="Slide Number Placeholder 3"/>
          <p:cNvSpPr>
            <a:spLocks noGrp="1"/>
          </p:cNvSpPr>
          <p:nvPr>
            <p:ph type="sldNum" sz="quarter" idx="12"/>
          </p:nvPr>
        </p:nvSpPr>
        <p:spPr/>
        <p:txBody>
          <a:bodyPr/>
          <a:lstStyle/>
          <a:p>
            <a:fld id="{88E41330-12C4-42FA-A978-810665BF9C79}" type="slidenum">
              <a:rPr lang="en-IE" smtClean="0">
                <a:solidFill>
                  <a:prstClr val="black">
                    <a:tint val="75000"/>
                  </a:prstClr>
                </a:solidFill>
              </a:rPr>
              <a:pPr/>
              <a:t>‹#›</a:t>
            </a:fld>
            <a:endParaRPr lang="en-IE">
              <a:solidFill>
                <a:prstClr val="black">
                  <a:tint val="75000"/>
                </a:prstClr>
              </a:solidFill>
            </a:endParaRPr>
          </a:p>
        </p:txBody>
      </p:sp>
    </p:spTree>
    <p:extLst>
      <p:ext uri="{BB962C8B-B14F-4D97-AF65-F5344CB8AC3E}">
        <p14:creationId xmlns:p14="http://schemas.microsoft.com/office/powerpoint/2010/main" val="3766702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539D9F-5040-498F-8CCD-3EF4EDC3F688}" type="datetimeFigureOut">
              <a:rPr lang="en-IE" smtClean="0">
                <a:solidFill>
                  <a:prstClr val="black">
                    <a:tint val="75000"/>
                  </a:prstClr>
                </a:solidFill>
              </a:rPr>
              <a:pPr/>
              <a:t>03/11/2020</a:t>
            </a:fld>
            <a:endParaRPr lang="en-IE">
              <a:solidFill>
                <a:prstClr val="black">
                  <a:tint val="75000"/>
                </a:prstClr>
              </a:solidFill>
            </a:endParaRPr>
          </a:p>
        </p:txBody>
      </p:sp>
      <p:sp>
        <p:nvSpPr>
          <p:cNvPr id="6" name="Footer Placeholder 5"/>
          <p:cNvSpPr>
            <a:spLocks noGrp="1"/>
          </p:cNvSpPr>
          <p:nvPr>
            <p:ph type="ftr" sz="quarter" idx="11"/>
          </p:nvPr>
        </p:nvSpPr>
        <p:spPr/>
        <p:txBody>
          <a:bodyPr/>
          <a:lstStyle/>
          <a:p>
            <a:endParaRPr lang="en-IE">
              <a:solidFill>
                <a:prstClr val="black">
                  <a:tint val="75000"/>
                </a:prstClr>
              </a:solidFill>
            </a:endParaRPr>
          </a:p>
        </p:txBody>
      </p:sp>
      <p:sp>
        <p:nvSpPr>
          <p:cNvPr id="7" name="Slide Number Placeholder 6"/>
          <p:cNvSpPr>
            <a:spLocks noGrp="1"/>
          </p:cNvSpPr>
          <p:nvPr>
            <p:ph type="sldNum" sz="quarter" idx="12"/>
          </p:nvPr>
        </p:nvSpPr>
        <p:spPr/>
        <p:txBody>
          <a:bodyPr/>
          <a:lstStyle/>
          <a:p>
            <a:fld id="{88E41330-12C4-42FA-A978-810665BF9C79}" type="slidenum">
              <a:rPr lang="en-IE" smtClean="0">
                <a:solidFill>
                  <a:prstClr val="black">
                    <a:tint val="75000"/>
                  </a:prstClr>
                </a:solidFill>
              </a:rPr>
              <a:pPr/>
              <a:t>‹#›</a:t>
            </a:fld>
            <a:endParaRPr lang="en-IE">
              <a:solidFill>
                <a:prstClr val="black">
                  <a:tint val="75000"/>
                </a:prstClr>
              </a:solidFill>
            </a:endParaRPr>
          </a:p>
        </p:txBody>
      </p:sp>
    </p:spTree>
    <p:extLst>
      <p:ext uri="{BB962C8B-B14F-4D97-AF65-F5344CB8AC3E}">
        <p14:creationId xmlns:p14="http://schemas.microsoft.com/office/powerpoint/2010/main" val="975009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539D9F-5040-498F-8CCD-3EF4EDC3F688}" type="datetimeFigureOut">
              <a:rPr lang="en-IE" smtClean="0">
                <a:solidFill>
                  <a:prstClr val="black">
                    <a:tint val="75000"/>
                  </a:prstClr>
                </a:solidFill>
              </a:rPr>
              <a:pPr/>
              <a:t>03/11/2020</a:t>
            </a:fld>
            <a:endParaRPr lang="en-IE">
              <a:solidFill>
                <a:prstClr val="black">
                  <a:tint val="75000"/>
                </a:prstClr>
              </a:solidFill>
            </a:endParaRPr>
          </a:p>
        </p:txBody>
      </p:sp>
      <p:sp>
        <p:nvSpPr>
          <p:cNvPr id="6" name="Footer Placeholder 5"/>
          <p:cNvSpPr>
            <a:spLocks noGrp="1"/>
          </p:cNvSpPr>
          <p:nvPr>
            <p:ph type="ftr" sz="quarter" idx="11"/>
          </p:nvPr>
        </p:nvSpPr>
        <p:spPr/>
        <p:txBody>
          <a:bodyPr/>
          <a:lstStyle/>
          <a:p>
            <a:endParaRPr lang="en-IE">
              <a:solidFill>
                <a:prstClr val="black">
                  <a:tint val="75000"/>
                </a:prstClr>
              </a:solidFill>
            </a:endParaRPr>
          </a:p>
        </p:txBody>
      </p:sp>
      <p:sp>
        <p:nvSpPr>
          <p:cNvPr id="7" name="Slide Number Placeholder 6"/>
          <p:cNvSpPr>
            <a:spLocks noGrp="1"/>
          </p:cNvSpPr>
          <p:nvPr>
            <p:ph type="sldNum" sz="quarter" idx="12"/>
          </p:nvPr>
        </p:nvSpPr>
        <p:spPr/>
        <p:txBody>
          <a:bodyPr/>
          <a:lstStyle/>
          <a:p>
            <a:fld id="{88E41330-12C4-42FA-A978-810665BF9C79}" type="slidenum">
              <a:rPr lang="en-IE" smtClean="0">
                <a:solidFill>
                  <a:prstClr val="black">
                    <a:tint val="75000"/>
                  </a:prstClr>
                </a:solidFill>
              </a:rPr>
              <a:pPr/>
              <a:t>‹#›</a:t>
            </a:fld>
            <a:endParaRPr lang="en-IE">
              <a:solidFill>
                <a:prstClr val="black">
                  <a:tint val="75000"/>
                </a:prstClr>
              </a:solidFill>
            </a:endParaRPr>
          </a:p>
        </p:txBody>
      </p:sp>
    </p:spTree>
    <p:extLst>
      <p:ext uri="{BB962C8B-B14F-4D97-AF65-F5344CB8AC3E}">
        <p14:creationId xmlns:p14="http://schemas.microsoft.com/office/powerpoint/2010/main" val="20869907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A8539D9F-5040-498F-8CCD-3EF4EDC3F688}" type="datetimeFigureOut">
              <a:rPr lang="en-IE" smtClean="0">
                <a:solidFill>
                  <a:prstClr val="black">
                    <a:tint val="75000"/>
                  </a:prstClr>
                </a:solidFill>
              </a:rPr>
              <a:pPr/>
              <a:t>03/11/2020</a:t>
            </a:fld>
            <a:endParaRPr lang="en-IE">
              <a:solidFill>
                <a:prstClr val="black">
                  <a:tint val="75000"/>
                </a:prstClr>
              </a:solidFill>
            </a:endParaRPr>
          </a:p>
        </p:txBody>
      </p:sp>
      <p:sp>
        <p:nvSpPr>
          <p:cNvPr id="5" name="Footer Placeholder 4"/>
          <p:cNvSpPr>
            <a:spLocks noGrp="1"/>
          </p:cNvSpPr>
          <p:nvPr>
            <p:ph type="ftr" sz="quarter" idx="11"/>
          </p:nvPr>
        </p:nvSpPr>
        <p:spPr/>
        <p:txBody>
          <a:bodyPr/>
          <a:lstStyle/>
          <a:p>
            <a:endParaRPr lang="en-IE">
              <a:solidFill>
                <a:prstClr val="black">
                  <a:tint val="75000"/>
                </a:prstClr>
              </a:solidFill>
            </a:endParaRPr>
          </a:p>
        </p:txBody>
      </p:sp>
      <p:sp>
        <p:nvSpPr>
          <p:cNvPr id="6" name="Slide Number Placeholder 5"/>
          <p:cNvSpPr>
            <a:spLocks noGrp="1"/>
          </p:cNvSpPr>
          <p:nvPr>
            <p:ph type="sldNum" sz="quarter" idx="12"/>
          </p:nvPr>
        </p:nvSpPr>
        <p:spPr/>
        <p:txBody>
          <a:bodyPr/>
          <a:lstStyle/>
          <a:p>
            <a:fld id="{88E41330-12C4-42FA-A978-810665BF9C79}" type="slidenum">
              <a:rPr lang="en-IE" smtClean="0">
                <a:solidFill>
                  <a:prstClr val="black">
                    <a:tint val="75000"/>
                  </a:prstClr>
                </a:solidFill>
              </a:rPr>
              <a:pPr/>
              <a:t>‹#›</a:t>
            </a:fld>
            <a:endParaRPr lang="en-IE">
              <a:solidFill>
                <a:prstClr val="black">
                  <a:tint val="75000"/>
                </a:prstClr>
              </a:solidFill>
            </a:endParaRPr>
          </a:p>
        </p:txBody>
      </p:sp>
    </p:spTree>
    <p:extLst>
      <p:ext uri="{BB962C8B-B14F-4D97-AF65-F5344CB8AC3E}">
        <p14:creationId xmlns:p14="http://schemas.microsoft.com/office/powerpoint/2010/main" val="4599767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A8539D9F-5040-498F-8CCD-3EF4EDC3F688}" type="datetimeFigureOut">
              <a:rPr lang="en-IE" smtClean="0">
                <a:solidFill>
                  <a:prstClr val="black">
                    <a:tint val="75000"/>
                  </a:prstClr>
                </a:solidFill>
              </a:rPr>
              <a:pPr/>
              <a:t>03/11/2020</a:t>
            </a:fld>
            <a:endParaRPr lang="en-IE">
              <a:solidFill>
                <a:prstClr val="black">
                  <a:tint val="75000"/>
                </a:prstClr>
              </a:solidFill>
            </a:endParaRPr>
          </a:p>
        </p:txBody>
      </p:sp>
      <p:sp>
        <p:nvSpPr>
          <p:cNvPr id="5" name="Footer Placeholder 4"/>
          <p:cNvSpPr>
            <a:spLocks noGrp="1"/>
          </p:cNvSpPr>
          <p:nvPr>
            <p:ph type="ftr" sz="quarter" idx="11"/>
          </p:nvPr>
        </p:nvSpPr>
        <p:spPr/>
        <p:txBody>
          <a:bodyPr/>
          <a:lstStyle/>
          <a:p>
            <a:endParaRPr lang="en-IE">
              <a:solidFill>
                <a:prstClr val="black">
                  <a:tint val="75000"/>
                </a:prstClr>
              </a:solidFill>
            </a:endParaRPr>
          </a:p>
        </p:txBody>
      </p:sp>
      <p:sp>
        <p:nvSpPr>
          <p:cNvPr id="6" name="Slide Number Placeholder 5"/>
          <p:cNvSpPr>
            <a:spLocks noGrp="1"/>
          </p:cNvSpPr>
          <p:nvPr>
            <p:ph type="sldNum" sz="quarter" idx="12"/>
          </p:nvPr>
        </p:nvSpPr>
        <p:spPr/>
        <p:txBody>
          <a:bodyPr/>
          <a:lstStyle/>
          <a:p>
            <a:fld id="{88E41330-12C4-42FA-A978-810665BF9C79}" type="slidenum">
              <a:rPr lang="en-IE" smtClean="0">
                <a:solidFill>
                  <a:prstClr val="black">
                    <a:tint val="75000"/>
                  </a:prstClr>
                </a:solidFill>
              </a:rPr>
              <a:pPr/>
              <a:t>‹#›</a:t>
            </a:fld>
            <a:endParaRPr lang="en-IE">
              <a:solidFill>
                <a:prstClr val="black">
                  <a:tint val="75000"/>
                </a:prstClr>
              </a:solidFill>
            </a:endParaRPr>
          </a:p>
        </p:txBody>
      </p:sp>
    </p:spTree>
    <p:extLst>
      <p:ext uri="{BB962C8B-B14F-4D97-AF65-F5344CB8AC3E}">
        <p14:creationId xmlns:p14="http://schemas.microsoft.com/office/powerpoint/2010/main" val="15330911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References (2 column)">
  <p:cSld name="References (2 column)">
    <p:bg>
      <p:bgPr>
        <a:solidFill>
          <a:schemeClr val="lt1"/>
        </a:solidFill>
        <a:effectLst/>
      </p:bgPr>
    </p:bg>
    <p:spTree>
      <p:nvGrpSpPr>
        <p:cNvPr id="1" name="Shape 1826"/>
        <p:cNvGrpSpPr/>
        <p:nvPr/>
      </p:nvGrpSpPr>
      <p:grpSpPr>
        <a:xfrm>
          <a:off x="0" y="0"/>
          <a:ext cx="0" cy="0"/>
          <a:chOff x="0" y="0"/>
          <a:chExt cx="0" cy="0"/>
        </a:xfrm>
      </p:grpSpPr>
      <p:sp>
        <p:nvSpPr>
          <p:cNvPr id="1827" name="Google Shape;1827;p42"/>
          <p:cNvSpPr/>
          <p:nvPr/>
        </p:nvSpPr>
        <p:spPr>
          <a:xfrm>
            <a:off x="0" y="0"/>
            <a:ext cx="12204800" cy="6858000"/>
          </a:xfrm>
          <a:prstGeom prst="rect">
            <a:avLst/>
          </a:prstGeom>
          <a:solidFill>
            <a:schemeClr val="lt1"/>
          </a:solidFill>
          <a:ln>
            <a:noFill/>
          </a:ln>
        </p:spPr>
        <p:txBody>
          <a:bodyPr spcFirstLastPara="1" wrap="square" lIns="109710" tIns="54840" rIns="109710" bIns="54840" anchor="ctr" anchorCtr="0">
            <a:noAutofit/>
          </a:bodyPr>
          <a:lstStyle/>
          <a:p>
            <a:pPr algn="ctr"/>
            <a:endParaRPr sz="2160">
              <a:solidFill>
                <a:prstClr val="white"/>
              </a:solidFill>
              <a:ea typeface="Calibri"/>
              <a:cs typeface="Calibri"/>
              <a:sym typeface="Calibri"/>
            </a:endParaRPr>
          </a:p>
        </p:txBody>
      </p:sp>
      <p:sp>
        <p:nvSpPr>
          <p:cNvPr id="1828" name="Google Shape;1828;p42"/>
          <p:cNvSpPr txBox="1">
            <a:spLocks noGrp="1"/>
          </p:cNvSpPr>
          <p:nvPr>
            <p:ph type="title"/>
          </p:nvPr>
        </p:nvSpPr>
        <p:spPr>
          <a:xfrm>
            <a:off x="514800" y="897616"/>
            <a:ext cx="5256400" cy="79308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3360" b="1" i="0" u="none" strike="noStrike" cap="none">
                <a:solidFill>
                  <a:schemeClr val="dk1"/>
                </a:solidFill>
                <a:latin typeface="Calibri"/>
                <a:ea typeface="Calibri"/>
                <a:cs typeface="Calibri"/>
                <a:sym typeface="Calibri"/>
              </a:defRPr>
            </a:lvl1pPr>
            <a:lvl2pPr lvl="1" rtl="0">
              <a:spcBef>
                <a:spcPts val="0"/>
              </a:spcBef>
              <a:spcAft>
                <a:spcPts val="0"/>
              </a:spcAft>
              <a:buSzPts val="2800"/>
              <a:buNone/>
              <a:defRPr sz="2160"/>
            </a:lvl2pPr>
            <a:lvl3pPr lvl="2" rtl="0">
              <a:spcBef>
                <a:spcPts val="0"/>
              </a:spcBef>
              <a:spcAft>
                <a:spcPts val="0"/>
              </a:spcAft>
              <a:buSzPts val="2800"/>
              <a:buNone/>
              <a:defRPr sz="2160"/>
            </a:lvl3pPr>
            <a:lvl4pPr lvl="3" rtl="0">
              <a:spcBef>
                <a:spcPts val="0"/>
              </a:spcBef>
              <a:spcAft>
                <a:spcPts val="0"/>
              </a:spcAft>
              <a:buSzPts val="2800"/>
              <a:buNone/>
              <a:defRPr sz="2160"/>
            </a:lvl4pPr>
            <a:lvl5pPr lvl="4" rtl="0">
              <a:spcBef>
                <a:spcPts val="0"/>
              </a:spcBef>
              <a:spcAft>
                <a:spcPts val="0"/>
              </a:spcAft>
              <a:buSzPts val="2800"/>
              <a:buNone/>
              <a:defRPr sz="2160"/>
            </a:lvl5pPr>
            <a:lvl6pPr lvl="5" rtl="0">
              <a:spcBef>
                <a:spcPts val="0"/>
              </a:spcBef>
              <a:spcAft>
                <a:spcPts val="0"/>
              </a:spcAft>
              <a:buSzPts val="2800"/>
              <a:buNone/>
              <a:defRPr sz="2160"/>
            </a:lvl6pPr>
            <a:lvl7pPr lvl="6" rtl="0">
              <a:spcBef>
                <a:spcPts val="0"/>
              </a:spcBef>
              <a:spcAft>
                <a:spcPts val="0"/>
              </a:spcAft>
              <a:buSzPts val="2800"/>
              <a:buNone/>
              <a:defRPr sz="2160"/>
            </a:lvl7pPr>
            <a:lvl8pPr lvl="7" rtl="0">
              <a:spcBef>
                <a:spcPts val="0"/>
              </a:spcBef>
              <a:spcAft>
                <a:spcPts val="0"/>
              </a:spcAft>
              <a:buSzPts val="2800"/>
              <a:buNone/>
              <a:defRPr sz="2160"/>
            </a:lvl8pPr>
            <a:lvl9pPr lvl="8" rtl="0">
              <a:spcBef>
                <a:spcPts val="0"/>
              </a:spcBef>
              <a:spcAft>
                <a:spcPts val="0"/>
              </a:spcAft>
              <a:buSzPts val="2800"/>
              <a:buNone/>
              <a:defRPr sz="2160"/>
            </a:lvl9pPr>
          </a:lstStyle>
          <a:p>
            <a:endParaRPr/>
          </a:p>
        </p:txBody>
      </p:sp>
      <p:sp>
        <p:nvSpPr>
          <p:cNvPr id="1829" name="Google Shape;1829;p42"/>
          <p:cNvSpPr txBox="1">
            <a:spLocks noGrp="1"/>
          </p:cNvSpPr>
          <p:nvPr>
            <p:ph type="dt" idx="10"/>
          </p:nvPr>
        </p:nvSpPr>
        <p:spPr>
          <a:xfrm>
            <a:off x="695400" y="6496604"/>
            <a:ext cx="5580800" cy="16056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720">
                <a:solidFill>
                  <a:schemeClr val="accent2"/>
                </a:solidFill>
                <a:latin typeface="Calibri"/>
                <a:ea typeface="Calibri"/>
                <a:cs typeface="Calibri"/>
                <a:sym typeface="Calibri"/>
              </a:defRPr>
            </a:lvl1pPr>
            <a:lvl2pPr marR="0" lvl="1"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9pPr>
          </a:lstStyle>
          <a:p>
            <a:endParaRPr>
              <a:solidFill>
                <a:srgbClr val="ED7D31"/>
              </a:solidFill>
            </a:endParaRPr>
          </a:p>
        </p:txBody>
      </p:sp>
      <p:sp>
        <p:nvSpPr>
          <p:cNvPr id="1830" name="Google Shape;1830;p42"/>
          <p:cNvSpPr txBox="1">
            <a:spLocks noGrp="1"/>
          </p:cNvSpPr>
          <p:nvPr>
            <p:ph type="ftr" idx="11"/>
          </p:nvPr>
        </p:nvSpPr>
        <p:spPr>
          <a:xfrm>
            <a:off x="695400" y="6416542"/>
            <a:ext cx="5580800" cy="16056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720">
                <a:solidFill>
                  <a:schemeClr val="accent2"/>
                </a:solidFill>
                <a:latin typeface="Calibri"/>
                <a:ea typeface="Calibri"/>
                <a:cs typeface="Calibri"/>
                <a:sym typeface="Calibri"/>
              </a:defRPr>
            </a:lvl1pPr>
            <a:lvl2pPr marR="0" lvl="1"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9pPr>
          </a:lstStyle>
          <a:p>
            <a:endParaRPr>
              <a:solidFill>
                <a:srgbClr val="ED7D31"/>
              </a:solidFill>
            </a:endParaRPr>
          </a:p>
        </p:txBody>
      </p:sp>
      <p:sp>
        <p:nvSpPr>
          <p:cNvPr id="1831" name="Google Shape;1831;p42"/>
          <p:cNvSpPr txBox="1">
            <a:spLocks noGrp="1"/>
          </p:cNvSpPr>
          <p:nvPr>
            <p:ph type="sldNum" idx="12"/>
          </p:nvPr>
        </p:nvSpPr>
        <p:spPr>
          <a:xfrm>
            <a:off x="-12703" y="6356350"/>
            <a:ext cx="793200" cy="36504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920" b="1">
                <a:solidFill>
                  <a:schemeClr val="accent2"/>
                </a:solidFill>
                <a:latin typeface="Calibri"/>
                <a:ea typeface="Calibri"/>
                <a:cs typeface="Calibri"/>
                <a:sym typeface="Calibri"/>
              </a:defRPr>
            </a:lvl1pPr>
            <a:lvl2pPr marL="0" marR="0" lvl="1" indent="0" algn="r" rtl="0">
              <a:spcBef>
                <a:spcPts val="0"/>
              </a:spcBef>
              <a:buNone/>
              <a:defRPr sz="1920" b="1">
                <a:solidFill>
                  <a:schemeClr val="accent2"/>
                </a:solidFill>
                <a:latin typeface="Calibri"/>
                <a:ea typeface="Calibri"/>
                <a:cs typeface="Calibri"/>
                <a:sym typeface="Calibri"/>
              </a:defRPr>
            </a:lvl2pPr>
            <a:lvl3pPr marL="0" marR="0" lvl="2" indent="0" algn="r" rtl="0">
              <a:spcBef>
                <a:spcPts val="0"/>
              </a:spcBef>
              <a:buNone/>
              <a:defRPr sz="1920" b="1">
                <a:solidFill>
                  <a:schemeClr val="accent2"/>
                </a:solidFill>
                <a:latin typeface="Calibri"/>
                <a:ea typeface="Calibri"/>
                <a:cs typeface="Calibri"/>
                <a:sym typeface="Calibri"/>
              </a:defRPr>
            </a:lvl3pPr>
            <a:lvl4pPr marL="0" marR="0" lvl="3" indent="0" algn="r" rtl="0">
              <a:spcBef>
                <a:spcPts val="0"/>
              </a:spcBef>
              <a:buNone/>
              <a:defRPr sz="1920" b="1">
                <a:solidFill>
                  <a:schemeClr val="accent2"/>
                </a:solidFill>
                <a:latin typeface="Calibri"/>
                <a:ea typeface="Calibri"/>
                <a:cs typeface="Calibri"/>
                <a:sym typeface="Calibri"/>
              </a:defRPr>
            </a:lvl4pPr>
            <a:lvl5pPr marL="0" marR="0" lvl="4" indent="0" algn="r" rtl="0">
              <a:spcBef>
                <a:spcPts val="0"/>
              </a:spcBef>
              <a:buNone/>
              <a:defRPr sz="1920" b="1">
                <a:solidFill>
                  <a:schemeClr val="accent2"/>
                </a:solidFill>
                <a:latin typeface="Calibri"/>
                <a:ea typeface="Calibri"/>
                <a:cs typeface="Calibri"/>
                <a:sym typeface="Calibri"/>
              </a:defRPr>
            </a:lvl5pPr>
            <a:lvl6pPr marL="0" marR="0" lvl="5" indent="0" algn="r" rtl="0">
              <a:spcBef>
                <a:spcPts val="0"/>
              </a:spcBef>
              <a:buNone/>
              <a:defRPr sz="1920" b="1">
                <a:solidFill>
                  <a:schemeClr val="accent2"/>
                </a:solidFill>
                <a:latin typeface="Calibri"/>
                <a:ea typeface="Calibri"/>
                <a:cs typeface="Calibri"/>
                <a:sym typeface="Calibri"/>
              </a:defRPr>
            </a:lvl6pPr>
            <a:lvl7pPr marL="0" marR="0" lvl="6" indent="0" algn="r" rtl="0">
              <a:spcBef>
                <a:spcPts val="0"/>
              </a:spcBef>
              <a:buNone/>
              <a:defRPr sz="1920" b="1">
                <a:solidFill>
                  <a:schemeClr val="accent2"/>
                </a:solidFill>
                <a:latin typeface="Calibri"/>
                <a:ea typeface="Calibri"/>
                <a:cs typeface="Calibri"/>
                <a:sym typeface="Calibri"/>
              </a:defRPr>
            </a:lvl7pPr>
            <a:lvl8pPr marL="0" marR="0" lvl="7" indent="0" algn="r" rtl="0">
              <a:spcBef>
                <a:spcPts val="0"/>
              </a:spcBef>
              <a:buNone/>
              <a:defRPr sz="1920" b="1">
                <a:solidFill>
                  <a:schemeClr val="accent2"/>
                </a:solidFill>
                <a:latin typeface="Calibri"/>
                <a:ea typeface="Calibri"/>
                <a:cs typeface="Calibri"/>
                <a:sym typeface="Calibri"/>
              </a:defRPr>
            </a:lvl8pPr>
            <a:lvl9pPr marL="0" marR="0" lvl="8" indent="0" algn="r" rtl="0">
              <a:spcBef>
                <a:spcPts val="0"/>
              </a:spcBef>
              <a:buNone/>
              <a:defRPr sz="1920" b="1">
                <a:solidFill>
                  <a:schemeClr val="accent2"/>
                </a:solidFill>
                <a:latin typeface="Calibri"/>
                <a:ea typeface="Calibri"/>
                <a:cs typeface="Calibri"/>
                <a:sym typeface="Calibri"/>
              </a:defRPr>
            </a:lvl9pPr>
          </a:lstStyle>
          <a:p>
            <a:fld id="{00000000-1234-1234-1234-123412341234}" type="slidenum">
              <a:rPr lang="en-GB" smtClean="0">
                <a:solidFill>
                  <a:srgbClr val="ED7D31"/>
                </a:solidFill>
              </a:rPr>
              <a:pPr/>
              <a:t>‹#›</a:t>
            </a:fld>
            <a:endParaRPr lang="en-GB">
              <a:solidFill>
                <a:srgbClr val="ED7D31"/>
              </a:solidFill>
            </a:endParaRPr>
          </a:p>
        </p:txBody>
      </p:sp>
      <p:sp>
        <p:nvSpPr>
          <p:cNvPr id="1832" name="Google Shape;1832;p42"/>
          <p:cNvSpPr txBox="1">
            <a:spLocks noGrp="1"/>
          </p:cNvSpPr>
          <p:nvPr>
            <p:ph type="body" idx="1"/>
          </p:nvPr>
        </p:nvSpPr>
        <p:spPr>
          <a:xfrm>
            <a:off x="514799" y="2263939"/>
            <a:ext cx="10010400" cy="3696480"/>
          </a:xfrm>
          <a:prstGeom prst="rect">
            <a:avLst/>
          </a:prstGeom>
          <a:noFill/>
          <a:ln>
            <a:noFill/>
          </a:ln>
        </p:spPr>
        <p:txBody>
          <a:bodyPr spcFirstLastPara="1" wrap="square" lIns="0" tIns="0" rIns="0" bIns="0" anchor="t" anchorCtr="0">
            <a:noAutofit/>
          </a:bodyPr>
          <a:lstStyle>
            <a:lvl1pPr marL="548640" marR="0" lvl="0" indent="-274320" algn="l" rtl="0">
              <a:lnSpc>
                <a:spcPct val="90000"/>
              </a:lnSpc>
              <a:spcBef>
                <a:spcPts val="480"/>
              </a:spcBef>
              <a:spcAft>
                <a:spcPts val="0"/>
              </a:spcAft>
              <a:buClr>
                <a:schemeClr val="dk1"/>
              </a:buClr>
              <a:buSzPts val="1400"/>
              <a:buFont typeface="Arial"/>
              <a:buNone/>
              <a:defRPr sz="1680" b="0" i="0" u="none" strike="noStrike" cap="none">
                <a:solidFill>
                  <a:schemeClr val="dk1"/>
                </a:solidFill>
                <a:latin typeface="Calibri"/>
                <a:ea typeface="Calibri"/>
                <a:cs typeface="Calibri"/>
                <a:sym typeface="Calibri"/>
              </a:defRPr>
            </a:lvl1pPr>
            <a:lvl2pPr marL="1097280" marR="0" lvl="1" indent="-274320" algn="l" rtl="0">
              <a:lnSpc>
                <a:spcPct val="90000"/>
              </a:lnSpc>
              <a:spcBef>
                <a:spcPts val="480"/>
              </a:spcBef>
              <a:spcAft>
                <a:spcPts val="0"/>
              </a:spcAft>
              <a:buClr>
                <a:schemeClr val="dk1"/>
              </a:buClr>
              <a:buSzPts val="1200"/>
              <a:buFont typeface="Arial"/>
              <a:buNone/>
              <a:defRPr sz="1440" b="0" i="0" u="none" strike="noStrike" cap="none">
                <a:solidFill>
                  <a:schemeClr val="dk1"/>
                </a:solidFill>
                <a:latin typeface="Calibri"/>
                <a:ea typeface="Calibri"/>
                <a:cs typeface="Calibri"/>
                <a:sym typeface="Calibri"/>
              </a:defRPr>
            </a:lvl2pPr>
            <a:lvl3pPr marL="1645920" marR="0" lvl="2" indent="-365760" algn="l" rtl="0">
              <a:lnSpc>
                <a:spcPct val="90000"/>
              </a:lnSpc>
              <a:spcBef>
                <a:spcPts val="480"/>
              </a:spcBef>
              <a:spcAft>
                <a:spcPts val="0"/>
              </a:spcAft>
              <a:buClr>
                <a:schemeClr val="accent2"/>
              </a:buClr>
              <a:buSzPts val="1200"/>
              <a:buFont typeface="Arial"/>
              <a:buChar char="•"/>
              <a:defRPr sz="1440" b="0" i="0" u="none" strike="noStrike" cap="none">
                <a:solidFill>
                  <a:schemeClr val="dk1"/>
                </a:solidFill>
                <a:latin typeface="Calibri"/>
                <a:ea typeface="Calibri"/>
                <a:cs typeface="Calibri"/>
                <a:sym typeface="Calibri"/>
              </a:defRPr>
            </a:lvl3pPr>
            <a:lvl4pPr marL="2194560" marR="0" lvl="3" indent="-358140" algn="l" rtl="0">
              <a:lnSpc>
                <a:spcPct val="90000"/>
              </a:lnSpc>
              <a:spcBef>
                <a:spcPts val="480"/>
              </a:spcBef>
              <a:spcAft>
                <a:spcPts val="0"/>
              </a:spcAft>
              <a:buClr>
                <a:schemeClr val="accent2"/>
              </a:buClr>
              <a:buSzPts val="1100"/>
              <a:buFont typeface="Arial"/>
              <a:buChar char="•"/>
              <a:defRPr sz="1320" b="0" i="0" u="none" strike="noStrike" cap="none">
                <a:solidFill>
                  <a:schemeClr val="dk1"/>
                </a:solidFill>
                <a:latin typeface="Calibri"/>
                <a:ea typeface="Calibri"/>
                <a:cs typeface="Calibri"/>
                <a:sym typeface="Calibri"/>
              </a:defRPr>
            </a:lvl4pPr>
            <a:lvl5pPr marL="2743200" marR="0" lvl="4" indent="-274320" algn="l" rtl="0">
              <a:lnSpc>
                <a:spcPct val="90000"/>
              </a:lnSpc>
              <a:spcBef>
                <a:spcPts val="960"/>
              </a:spcBef>
              <a:spcAft>
                <a:spcPts val="0"/>
              </a:spcAft>
              <a:buClr>
                <a:schemeClr val="dk1"/>
              </a:buClr>
              <a:buSzPts val="1400"/>
              <a:buFont typeface="Arial"/>
              <a:buNone/>
              <a:defRPr sz="1680" b="1" i="0" u="none" strike="noStrike" cap="none">
                <a:solidFill>
                  <a:schemeClr val="dk1"/>
                </a:solidFill>
                <a:latin typeface="Calibri"/>
                <a:ea typeface="Calibri"/>
                <a:cs typeface="Calibri"/>
                <a:sym typeface="Calibri"/>
              </a:defRPr>
            </a:lvl5pPr>
            <a:lvl6pPr marL="3291840" marR="0" lvl="5" indent="-411480" algn="l" rtl="0">
              <a:lnSpc>
                <a:spcPct val="90000"/>
              </a:lnSpc>
              <a:spcBef>
                <a:spcPts val="600"/>
              </a:spcBef>
              <a:spcAft>
                <a:spcPts val="0"/>
              </a:spcAft>
              <a:buClr>
                <a:srgbClr val="FF0000"/>
              </a:buClr>
              <a:buSzPts val="1800"/>
              <a:buFont typeface="Arial"/>
              <a:buChar char="•"/>
              <a:defRPr sz="2160" b="0" i="0" u="none" strike="noStrike" cap="none">
                <a:solidFill>
                  <a:srgbClr val="FF0000"/>
                </a:solidFill>
                <a:latin typeface="Calibri"/>
                <a:ea typeface="Calibri"/>
                <a:cs typeface="Calibri"/>
                <a:sym typeface="Calibri"/>
              </a:defRPr>
            </a:lvl6pPr>
            <a:lvl7pPr marL="3840480" marR="0" lvl="6" indent="-411480" algn="l" rtl="0">
              <a:lnSpc>
                <a:spcPct val="90000"/>
              </a:lnSpc>
              <a:spcBef>
                <a:spcPts val="1920"/>
              </a:spcBef>
              <a:spcAft>
                <a:spcPts val="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7pPr>
            <a:lvl8pPr marL="4389120" marR="0" lvl="7" indent="-411480" algn="l" rtl="0">
              <a:lnSpc>
                <a:spcPct val="90000"/>
              </a:lnSpc>
              <a:spcBef>
                <a:spcPts val="1920"/>
              </a:spcBef>
              <a:spcAft>
                <a:spcPts val="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8pPr>
            <a:lvl9pPr marL="4937760" marR="0" lvl="8" indent="-411480" algn="l" rtl="0">
              <a:lnSpc>
                <a:spcPct val="90000"/>
              </a:lnSpc>
              <a:spcBef>
                <a:spcPts val="1920"/>
              </a:spcBef>
              <a:spcAft>
                <a:spcPts val="192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9pPr>
          </a:lstStyle>
          <a:p>
            <a:endParaRPr/>
          </a:p>
        </p:txBody>
      </p:sp>
      <p:grpSp>
        <p:nvGrpSpPr>
          <p:cNvPr id="1833" name="Google Shape;1833;p42"/>
          <p:cNvGrpSpPr/>
          <p:nvPr/>
        </p:nvGrpSpPr>
        <p:grpSpPr>
          <a:xfrm>
            <a:off x="-2040903" y="3988701"/>
            <a:ext cx="1872300" cy="2902676"/>
            <a:chOff x="6195941" y="562596"/>
            <a:chExt cx="1872300" cy="2902792"/>
          </a:xfrm>
        </p:grpSpPr>
        <p:grpSp>
          <p:nvGrpSpPr>
            <p:cNvPr id="1834" name="Google Shape;1834;p42"/>
            <p:cNvGrpSpPr/>
            <p:nvPr/>
          </p:nvGrpSpPr>
          <p:grpSpPr>
            <a:xfrm>
              <a:off x="6195941" y="832605"/>
              <a:ext cx="1872300" cy="2632784"/>
              <a:chOff x="-1872716" y="660661"/>
              <a:chExt cx="1872300" cy="1974637"/>
            </a:xfrm>
          </p:grpSpPr>
          <p:sp>
            <p:nvSpPr>
              <p:cNvPr id="1835" name="Google Shape;1835;p42"/>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r>
                  <a:rPr lang="en-GB" sz="1320">
                    <a:solidFill>
                      <a:srgbClr val="000000"/>
                    </a:solidFill>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2160">
                  <a:solidFill>
                    <a:prstClr val="black"/>
                  </a:solidFill>
                </a:endParaRPr>
              </a:p>
              <a:p>
                <a:endParaRPr sz="1320">
                  <a:solidFill>
                    <a:srgbClr val="000000"/>
                  </a:solidFill>
                  <a:ea typeface="Calibri"/>
                  <a:cs typeface="Calibri"/>
                  <a:sym typeface="Calibri"/>
                </a:endParaRPr>
              </a:p>
              <a:p>
                <a:r>
                  <a:rPr lang="en-GB" sz="1320">
                    <a:solidFill>
                      <a:srgbClr val="000000"/>
                    </a:solidFill>
                    <a:ea typeface="Calibri"/>
                    <a:cs typeface="Calibri"/>
                    <a:sym typeface="Calibri"/>
                  </a:rPr>
                  <a:t>Do not use the bullet point button to format your text.</a:t>
                </a:r>
                <a:endParaRPr sz="1320">
                  <a:solidFill>
                    <a:srgbClr val="000000"/>
                  </a:solidFill>
                  <a:ea typeface="Calibri"/>
                  <a:cs typeface="Calibri"/>
                  <a:sym typeface="Calibri"/>
                </a:endParaRPr>
              </a:p>
            </p:txBody>
          </p:sp>
          <p:pic>
            <p:nvPicPr>
              <p:cNvPr id="1836" name="Google Shape;1836;p42"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837" name="Google Shape;1837;p42"/>
            <p:cNvGrpSpPr/>
            <p:nvPr/>
          </p:nvGrpSpPr>
          <p:grpSpPr>
            <a:xfrm>
              <a:off x="6303954" y="562596"/>
              <a:ext cx="540000" cy="540000"/>
              <a:chOff x="6303954" y="562596"/>
              <a:chExt cx="540000" cy="540000"/>
            </a:xfrm>
          </p:grpSpPr>
          <p:sp>
            <p:nvSpPr>
              <p:cNvPr id="1838" name="Google Shape;1838;p42"/>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algn="ctr"/>
                <a:endParaRPr sz="2160">
                  <a:solidFill>
                    <a:prstClr val="black"/>
                  </a:solidFill>
                  <a:ea typeface="Calibri"/>
                  <a:cs typeface="Calibri"/>
                  <a:sym typeface="Calibri"/>
                </a:endParaRPr>
              </a:p>
            </p:txBody>
          </p:sp>
          <p:pic>
            <p:nvPicPr>
              <p:cNvPr id="1839" name="Google Shape;1839;p42"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840" name="Google Shape;1840;p42"/>
          <p:cNvSpPr/>
          <p:nvPr/>
        </p:nvSpPr>
        <p:spPr>
          <a:xfrm>
            <a:off x="1224135" y="2703596"/>
            <a:ext cx="12707869" cy="8899216"/>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800"/>
            </a:srgbClr>
          </a:solidFill>
          <a:ln>
            <a:noFill/>
          </a:ln>
        </p:spPr>
        <p:txBody>
          <a:bodyPr spcFirstLastPara="1" wrap="square" lIns="109710" tIns="54840" rIns="109710" bIns="54840" anchor="t" anchorCtr="0">
            <a:noAutofit/>
          </a:bodyPr>
          <a:lstStyle/>
          <a:p>
            <a:endParaRPr sz="2160">
              <a:solidFill>
                <a:prstClr val="black"/>
              </a:solidFill>
              <a:ea typeface="Calibri"/>
              <a:cs typeface="Calibri"/>
              <a:sym typeface="Calibri"/>
            </a:endParaRPr>
          </a:p>
        </p:txBody>
      </p:sp>
      <p:grpSp>
        <p:nvGrpSpPr>
          <p:cNvPr id="1841" name="Google Shape;1841;p42"/>
          <p:cNvGrpSpPr/>
          <p:nvPr/>
        </p:nvGrpSpPr>
        <p:grpSpPr>
          <a:xfrm>
            <a:off x="10555200" y="295200"/>
            <a:ext cx="1191992" cy="478600"/>
            <a:chOff x="1899" y="899"/>
            <a:chExt cx="4163" cy="1671"/>
          </a:xfrm>
        </p:grpSpPr>
        <p:sp>
          <p:nvSpPr>
            <p:cNvPr id="1842" name="Google Shape;1842;p4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43" name="Google Shape;1843;p4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44" name="Google Shape;1844;p4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45" name="Google Shape;1845;p4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46" name="Google Shape;1846;p4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47" name="Google Shape;1847;p4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48" name="Google Shape;1848;p4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49" name="Google Shape;1849;p4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50" name="Google Shape;1850;p4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51" name="Google Shape;1851;p4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52" name="Google Shape;1852;p4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53" name="Google Shape;1853;p42"/>
            <p:cNvSpPr/>
            <p:nvPr/>
          </p:nvSpPr>
          <p:spPr>
            <a:xfrm>
              <a:off x="2762" y="2203"/>
              <a:ext cx="0" cy="0"/>
            </a:xfrm>
            <a:prstGeom prst="rect">
              <a:avLst/>
            </a:pr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54" name="Google Shape;1854;p4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55" name="Google Shape;1855;p4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56" name="Google Shape;1856;p4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57" name="Google Shape;1857;p4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58" name="Google Shape;1858;p42"/>
            <p:cNvSpPr/>
            <p:nvPr/>
          </p:nvSpPr>
          <p:spPr>
            <a:xfrm>
              <a:off x="3203" y="2203"/>
              <a:ext cx="0" cy="0"/>
            </a:xfrm>
            <a:prstGeom prst="rect">
              <a:avLst/>
            </a:pr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59" name="Google Shape;1859;p4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60" name="Google Shape;1860;p4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61" name="Google Shape;1861;p4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62" name="Google Shape;1862;p4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63" name="Google Shape;1863;p4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64" name="Google Shape;1864;p4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65" name="Google Shape;1865;p4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66" name="Google Shape;1866;p4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67" name="Google Shape;1867;p4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68" name="Google Shape;1868;p4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69" name="Google Shape;1869;p4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70" name="Google Shape;1870;p4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71" name="Google Shape;1871;p4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72" name="Google Shape;1872;p4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73" name="Google Shape;1873;p4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74" name="Google Shape;1874;p4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75" name="Google Shape;1875;p4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76" name="Google Shape;1876;p4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77" name="Google Shape;1877;p4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78" name="Google Shape;1878;p4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79" name="Google Shape;1879;p4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80" name="Google Shape;1880;p4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81" name="Google Shape;1881;p4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82" name="Google Shape;1882;p4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83" name="Google Shape;1883;p42"/>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84" name="Google Shape;1884;p42"/>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85" name="Google Shape;1885;p42"/>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86" name="Google Shape;1886;p42"/>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87" name="Google Shape;1887;p42"/>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88" name="Google Shape;1888;p42"/>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89" name="Google Shape;1889;p42"/>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90" name="Google Shape;1890;p4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91" name="Google Shape;1891;p4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92" name="Google Shape;1892;p4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93" name="Google Shape;1893;p4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94" name="Google Shape;1894;p4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95" name="Google Shape;1895;p4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96" name="Google Shape;1896;p4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97" name="Google Shape;1897;p4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98" name="Google Shape;1898;p4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99" name="Google Shape;1899;p4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00" name="Google Shape;1900;p4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01" name="Google Shape;1901;p4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02" name="Google Shape;1902;p4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03" name="Google Shape;1903;p4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04" name="Google Shape;1904;p4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05" name="Google Shape;1905;p4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06" name="Google Shape;1906;p4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07" name="Google Shape;1907;p4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08" name="Google Shape;1908;p4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09" name="Google Shape;1909;p4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10" name="Google Shape;1910;p4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11" name="Google Shape;1911;p4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12" name="Google Shape;1912;p4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13" name="Google Shape;1913;p4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14" name="Google Shape;1914;p4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15" name="Google Shape;1915;p4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16" name="Google Shape;1916;p4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17" name="Google Shape;1917;p4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18" name="Google Shape;1918;p4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19" name="Google Shape;1919;p4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20" name="Google Shape;1920;p4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21" name="Google Shape;1921;p42"/>
            <p:cNvSpPr/>
            <p:nvPr/>
          </p:nvSpPr>
          <p:spPr>
            <a:xfrm>
              <a:off x="4838" y="2425"/>
              <a:ext cx="0" cy="0"/>
            </a:xfrm>
            <a:prstGeom prst="rect">
              <a:avLst/>
            </a:pr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22" name="Google Shape;1922;p4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23" name="Google Shape;1923;p4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24" name="Google Shape;1924;p4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25" name="Google Shape;1925;p4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26" name="Google Shape;1926;p4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27" name="Google Shape;1927;p4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28" name="Google Shape;1928;p4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29" name="Google Shape;1929;p4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30" name="Google Shape;1930;p4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31" name="Google Shape;1931;p4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32" name="Google Shape;1932;p4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33" name="Google Shape;1933;p4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34" name="Google Shape;1934;p4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cxnSp>
          <p:nvCxnSpPr>
            <p:cNvPr id="1935" name="Google Shape;1935;p42"/>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spTree>
    <p:extLst>
      <p:ext uri="{BB962C8B-B14F-4D97-AF65-F5344CB8AC3E}">
        <p14:creationId xmlns:p14="http://schemas.microsoft.com/office/powerpoint/2010/main" val="247412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extLst mod="1">
    <p:ext uri="{DCECCB84-F9BA-43D5-87BE-67443E8EF086}">
      <p15:sldGuideLst xmlns:p15="http://schemas.microsoft.com/office/powerpoint/2012/main">
        <p15:guide id="4294967295" orient="horz" pos="1800">
          <p15:clr>
            <a:srgbClr val="FBAE40"/>
          </p15:clr>
        </p15:guide>
        <p15:guide id="4294967295" pos="4973">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539D9F-5040-498F-8CCD-3EF4EDC3F688}" type="datetimeFigureOut">
              <a:rPr lang="en-IE" smtClean="0">
                <a:solidFill>
                  <a:prstClr val="black">
                    <a:tint val="75000"/>
                  </a:prstClr>
                </a:solidFill>
              </a:rPr>
              <a:pPr/>
              <a:t>03/11/2020</a:t>
            </a:fld>
            <a:endParaRPr lang="en-IE">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E41330-12C4-42FA-A978-810665BF9C79}" type="slidenum">
              <a:rPr lang="en-IE" smtClean="0">
                <a:solidFill>
                  <a:prstClr val="black">
                    <a:tint val="75000"/>
                  </a:prstClr>
                </a:solidFill>
              </a:rPr>
              <a:pPr/>
              <a:t>‹#›</a:t>
            </a:fld>
            <a:endParaRPr lang="en-IE">
              <a:solidFill>
                <a:prstClr val="black">
                  <a:tint val="75000"/>
                </a:prstClr>
              </a:solidFill>
            </a:endParaRPr>
          </a:p>
        </p:txBody>
      </p:sp>
    </p:spTree>
    <p:extLst>
      <p:ext uri="{BB962C8B-B14F-4D97-AF65-F5344CB8AC3E}">
        <p14:creationId xmlns:p14="http://schemas.microsoft.com/office/powerpoint/2010/main" val="31165645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82477" y="909746"/>
            <a:ext cx="11678855" cy="5602147"/>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IE" sz="4400" b="1" dirty="0">
              <a:solidFill>
                <a:srgbClr val="262262"/>
              </a:solidFill>
              <a:latin typeface="Calibri Light" panose="020F0302020204030204"/>
            </a:endParaRPr>
          </a:p>
        </p:txBody>
      </p:sp>
      <p:sp>
        <p:nvSpPr>
          <p:cNvPr id="11" name="TextBox 10"/>
          <p:cNvSpPr txBox="1"/>
          <p:nvPr/>
        </p:nvSpPr>
        <p:spPr>
          <a:xfrm>
            <a:off x="2998694" y="242047"/>
            <a:ext cx="6046423" cy="707886"/>
          </a:xfrm>
          <a:prstGeom prst="rect">
            <a:avLst/>
          </a:prstGeom>
          <a:noFill/>
        </p:spPr>
        <p:txBody>
          <a:bodyPr wrap="square" rtlCol="0">
            <a:spAutoFit/>
          </a:bodyPr>
          <a:lstStyle/>
          <a:p>
            <a:pPr algn="ctr"/>
            <a:r>
              <a:rPr lang="en-IE" sz="4000" b="1" dirty="0">
                <a:solidFill>
                  <a:srgbClr val="4C7C5B"/>
                </a:solidFill>
              </a:rPr>
              <a:t>Sit Spot – Junior Classes</a:t>
            </a:r>
            <a:endParaRPr lang="en-IE" sz="4000" b="1" dirty="0">
              <a:solidFill>
                <a:srgbClr val="4C7C5B"/>
              </a:solidFill>
            </a:endParaRPr>
          </a:p>
        </p:txBody>
      </p:sp>
      <p:sp>
        <p:nvSpPr>
          <p:cNvPr id="9" name="Oval Callout 8"/>
          <p:cNvSpPr/>
          <p:nvPr/>
        </p:nvSpPr>
        <p:spPr>
          <a:xfrm>
            <a:off x="278848" y="1358143"/>
            <a:ext cx="2541495" cy="1932643"/>
          </a:xfrm>
          <a:prstGeom prst="wedgeEllipseCallout">
            <a:avLst/>
          </a:prstGeom>
          <a:solidFill>
            <a:srgbClr val="262262"/>
          </a:solidFill>
          <a:ln>
            <a:solidFill>
              <a:srgbClr val="2622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a:solidFill>
                  <a:prstClr val="white"/>
                </a:solidFill>
              </a:rPr>
              <a:t>What can you see that you haven’t noticed before?</a:t>
            </a:r>
            <a:endParaRPr lang="en-IE" sz="2000" dirty="0">
              <a:solidFill>
                <a:prstClr val="white"/>
              </a:solidFill>
            </a:endParaRP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1" t="2654" r="1675" b="7152"/>
          <a:stretch/>
        </p:blipFill>
        <p:spPr>
          <a:xfrm>
            <a:off x="2992915" y="1909482"/>
            <a:ext cx="5887272" cy="388573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571" y="3852349"/>
            <a:ext cx="2000250" cy="2428875"/>
          </a:xfrm>
          <a:prstGeom prst="rect">
            <a:avLst/>
          </a:prstGeom>
        </p:spPr>
      </p:pic>
      <p:sp>
        <p:nvSpPr>
          <p:cNvPr id="13" name="Oval Callout 12"/>
          <p:cNvSpPr/>
          <p:nvPr/>
        </p:nvSpPr>
        <p:spPr>
          <a:xfrm>
            <a:off x="9225330" y="1358144"/>
            <a:ext cx="2541495" cy="1932643"/>
          </a:xfrm>
          <a:prstGeom prst="wedgeEllipseCallout">
            <a:avLst/>
          </a:prstGeom>
          <a:solidFill>
            <a:srgbClr val="262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a:solidFill>
                  <a:prstClr val="white"/>
                </a:solidFill>
              </a:rPr>
              <a:t>What do you notice? </a:t>
            </a:r>
            <a:endParaRPr lang="en-IE" sz="2000" dirty="0">
              <a:solidFill>
                <a:prstClr val="white"/>
              </a:solidFill>
            </a:endParaRPr>
          </a:p>
          <a:p>
            <a:pPr algn="ctr"/>
            <a:r>
              <a:rPr lang="en-IE" sz="2000" dirty="0">
                <a:solidFill>
                  <a:prstClr val="white"/>
                </a:solidFill>
              </a:rPr>
              <a:t>What do you wonder?</a:t>
            </a:r>
            <a:endParaRPr lang="en-IE" sz="2000" dirty="0">
              <a:solidFill>
                <a:prstClr val="white"/>
              </a:solidFill>
            </a:endParaRPr>
          </a:p>
        </p:txBody>
      </p:sp>
      <p:sp>
        <p:nvSpPr>
          <p:cNvPr id="14" name="Oval Callout 13"/>
          <p:cNvSpPr/>
          <p:nvPr/>
        </p:nvSpPr>
        <p:spPr>
          <a:xfrm>
            <a:off x="9225329" y="3935018"/>
            <a:ext cx="2541495" cy="1932643"/>
          </a:xfrm>
          <a:prstGeom prst="wedgeEllipseCallout">
            <a:avLst/>
          </a:prstGeom>
          <a:solidFill>
            <a:srgbClr val="262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a:solidFill>
                  <a:prstClr val="white"/>
                </a:solidFill>
              </a:rPr>
              <a:t>What can you see/hear/smell/touch?</a:t>
            </a:r>
            <a:endParaRPr lang="en-IE" sz="2000" dirty="0">
              <a:solidFill>
                <a:prstClr val="white"/>
              </a:solidFill>
            </a:endParaRPr>
          </a:p>
        </p:txBody>
      </p:sp>
    </p:spTree>
    <p:extLst>
      <p:ext uri="{BB962C8B-B14F-4D97-AF65-F5344CB8AC3E}">
        <p14:creationId xmlns:p14="http://schemas.microsoft.com/office/powerpoint/2010/main" val="2580562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82477" y="909746"/>
            <a:ext cx="11678855" cy="5602147"/>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IE" sz="4400" b="1" dirty="0">
              <a:solidFill>
                <a:srgbClr val="262262"/>
              </a:solidFill>
              <a:latin typeface="Calibri Light" panose="020F0302020204030204"/>
            </a:endParaRPr>
          </a:p>
        </p:txBody>
      </p:sp>
      <p:sp>
        <p:nvSpPr>
          <p:cNvPr id="11" name="TextBox 10"/>
          <p:cNvSpPr txBox="1"/>
          <p:nvPr/>
        </p:nvSpPr>
        <p:spPr>
          <a:xfrm>
            <a:off x="2145323" y="201860"/>
            <a:ext cx="7455877" cy="707886"/>
          </a:xfrm>
          <a:prstGeom prst="rect">
            <a:avLst/>
          </a:prstGeom>
          <a:noFill/>
        </p:spPr>
        <p:txBody>
          <a:bodyPr wrap="square" rtlCol="0">
            <a:spAutoFit/>
          </a:bodyPr>
          <a:lstStyle/>
          <a:p>
            <a:pPr algn="ctr"/>
            <a:r>
              <a:rPr lang="en-IE" sz="4000" b="1" dirty="0" err="1">
                <a:solidFill>
                  <a:srgbClr val="4C7C5B"/>
                </a:solidFill>
              </a:rPr>
              <a:t>Áit</a:t>
            </a:r>
            <a:r>
              <a:rPr lang="en-IE" sz="4000" b="1" dirty="0">
                <a:solidFill>
                  <a:srgbClr val="4C7C5B"/>
                </a:solidFill>
              </a:rPr>
              <a:t> </a:t>
            </a:r>
            <a:r>
              <a:rPr lang="en-IE" sz="4000" b="1" dirty="0" err="1">
                <a:solidFill>
                  <a:srgbClr val="4C7C5B"/>
                </a:solidFill>
              </a:rPr>
              <a:t>Suí</a:t>
            </a:r>
            <a:r>
              <a:rPr lang="en-IE" sz="4000" b="1" dirty="0">
                <a:solidFill>
                  <a:srgbClr val="4C7C5B"/>
                </a:solidFill>
              </a:rPr>
              <a:t> – Na </a:t>
            </a:r>
            <a:r>
              <a:rPr lang="en-IE" sz="4000" b="1" dirty="0" err="1">
                <a:solidFill>
                  <a:srgbClr val="4C7C5B"/>
                </a:solidFill>
              </a:rPr>
              <a:t>Ranganna</a:t>
            </a:r>
            <a:r>
              <a:rPr lang="en-IE" sz="4000" b="1" dirty="0">
                <a:solidFill>
                  <a:srgbClr val="4C7C5B"/>
                </a:solidFill>
              </a:rPr>
              <a:t> </a:t>
            </a:r>
            <a:r>
              <a:rPr lang="en-IE" sz="4000" b="1" dirty="0" err="1">
                <a:solidFill>
                  <a:srgbClr val="4C7C5B"/>
                </a:solidFill>
              </a:rPr>
              <a:t>Sóisearacha</a:t>
            </a:r>
            <a:endParaRPr lang="en-IE" sz="4000" b="1" dirty="0">
              <a:solidFill>
                <a:srgbClr val="4C7C5B"/>
              </a:solidFill>
            </a:endParaRPr>
          </a:p>
        </p:txBody>
      </p:sp>
      <p:sp>
        <p:nvSpPr>
          <p:cNvPr id="9" name="Oval Callout 8"/>
          <p:cNvSpPr/>
          <p:nvPr/>
        </p:nvSpPr>
        <p:spPr>
          <a:xfrm>
            <a:off x="278848" y="1358143"/>
            <a:ext cx="2541495" cy="1932643"/>
          </a:xfrm>
          <a:prstGeom prst="wedgeEllipseCallout">
            <a:avLst/>
          </a:prstGeom>
          <a:solidFill>
            <a:srgbClr val="262262"/>
          </a:solidFill>
          <a:ln>
            <a:solidFill>
              <a:srgbClr val="2622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a:solidFill>
                  <a:prstClr val="white"/>
                </a:solidFill>
              </a:rPr>
              <a:t>Céard a </a:t>
            </a:r>
            <a:r>
              <a:rPr lang="en-IE" sz="2000" dirty="0" err="1">
                <a:solidFill>
                  <a:prstClr val="white"/>
                </a:solidFill>
              </a:rPr>
              <a:t>fheiceann</a:t>
            </a:r>
            <a:r>
              <a:rPr lang="en-IE" sz="2000" dirty="0">
                <a:solidFill>
                  <a:prstClr val="white"/>
                </a:solidFill>
              </a:rPr>
              <a:t> </a:t>
            </a:r>
            <a:r>
              <a:rPr lang="en-IE" sz="2000" dirty="0" err="1">
                <a:solidFill>
                  <a:prstClr val="white"/>
                </a:solidFill>
              </a:rPr>
              <a:t>tú</a:t>
            </a:r>
            <a:r>
              <a:rPr lang="en-IE" sz="2000" dirty="0">
                <a:solidFill>
                  <a:prstClr val="white"/>
                </a:solidFill>
              </a:rPr>
              <a:t> </a:t>
            </a:r>
            <a:r>
              <a:rPr lang="en-IE" sz="2000" dirty="0" err="1">
                <a:solidFill>
                  <a:prstClr val="white"/>
                </a:solidFill>
              </a:rPr>
              <a:t>anois</a:t>
            </a:r>
            <a:r>
              <a:rPr lang="en-IE" sz="2000" dirty="0">
                <a:solidFill>
                  <a:prstClr val="white"/>
                </a:solidFill>
              </a:rPr>
              <a:t> </a:t>
            </a:r>
            <a:r>
              <a:rPr lang="en-IE" sz="2000" dirty="0" err="1">
                <a:solidFill>
                  <a:prstClr val="white"/>
                </a:solidFill>
              </a:rPr>
              <a:t>nár</a:t>
            </a:r>
            <a:r>
              <a:rPr lang="en-IE" sz="2000" dirty="0">
                <a:solidFill>
                  <a:prstClr val="white"/>
                </a:solidFill>
              </a:rPr>
              <a:t> thug </a:t>
            </a:r>
            <a:r>
              <a:rPr lang="en-IE" sz="2000" dirty="0" err="1">
                <a:solidFill>
                  <a:prstClr val="white"/>
                </a:solidFill>
              </a:rPr>
              <a:t>tú</a:t>
            </a:r>
            <a:r>
              <a:rPr lang="en-IE" sz="2000" dirty="0">
                <a:solidFill>
                  <a:prstClr val="white"/>
                </a:solidFill>
              </a:rPr>
              <a:t> </a:t>
            </a:r>
            <a:r>
              <a:rPr lang="en-IE" sz="2000" dirty="0" err="1">
                <a:solidFill>
                  <a:prstClr val="white"/>
                </a:solidFill>
              </a:rPr>
              <a:t>faoi</a:t>
            </a:r>
            <a:r>
              <a:rPr lang="en-IE" sz="2000" dirty="0">
                <a:solidFill>
                  <a:prstClr val="white"/>
                </a:solidFill>
              </a:rPr>
              <a:t> </a:t>
            </a:r>
            <a:r>
              <a:rPr lang="en-IE" sz="2000" dirty="0" err="1">
                <a:solidFill>
                  <a:prstClr val="white"/>
                </a:solidFill>
              </a:rPr>
              <a:t>deara</a:t>
            </a:r>
            <a:r>
              <a:rPr lang="en-IE" sz="2000" dirty="0">
                <a:solidFill>
                  <a:prstClr val="white"/>
                </a:solidFill>
              </a:rPr>
              <a:t> </a:t>
            </a:r>
            <a:r>
              <a:rPr lang="en-IE" sz="2000" dirty="0" err="1">
                <a:solidFill>
                  <a:prstClr val="white"/>
                </a:solidFill>
              </a:rPr>
              <a:t>roimhe</a:t>
            </a:r>
            <a:r>
              <a:rPr lang="en-IE" sz="2000" dirty="0">
                <a:solidFill>
                  <a:prstClr val="white"/>
                </a:solidFill>
              </a:rPr>
              <a:t> </a:t>
            </a:r>
            <a:r>
              <a:rPr lang="en-IE" sz="2000" dirty="0" err="1">
                <a:solidFill>
                  <a:prstClr val="white"/>
                </a:solidFill>
              </a:rPr>
              <a:t>seo</a:t>
            </a:r>
            <a:r>
              <a:rPr lang="en-IE" sz="2000" dirty="0">
                <a:solidFill>
                  <a:prstClr val="white"/>
                </a:solidFill>
              </a:rPr>
              <a:t>?</a:t>
            </a:r>
            <a:endParaRPr lang="en-IE" sz="2000" dirty="0">
              <a:solidFill>
                <a:prstClr val="white"/>
              </a:solidFill>
            </a:endParaRP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1" t="2654" r="1675" b="7152"/>
          <a:stretch/>
        </p:blipFill>
        <p:spPr>
          <a:xfrm>
            <a:off x="2992915" y="1909482"/>
            <a:ext cx="5887272" cy="388573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571" y="3852349"/>
            <a:ext cx="2000250" cy="2428875"/>
          </a:xfrm>
          <a:prstGeom prst="rect">
            <a:avLst/>
          </a:prstGeom>
        </p:spPr>
      </p:pic>
      <p:sp>
        <p:nvSpPr>
          <p:cNvPr id="13" name="Oval Callout 12"/>
          <p:cNvSpPr/>
          <p:nvPr/>
        </p:nvSpPr>
        <p:spPr>
          <a:xfrm>
            <a:off x="9144000" y="1251284"/>
            <a:ext cx="2622825" cy="2039503"/>
          </a:xfrm>
          <a:prstGeom prst="wedgeEllipseCallout">
            <a:avLst/>
          </a:prstGeom>
          <a:solidFill>
            <a:srgbClr val="262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a:solidFill>
                  <a:prstClr val="white"/>
                </a:solidFill>
              </a:rPr>
              <a:t>Céard a </a:t>
            </a:r>
            <a:r>
              <a:rPr lang="en-IE" sz="2000" dirty="0" err="1">
                <a:solidFill>
                  <a:prstClr val="white"/>
                </a:solidFill>
              </a:rPr>
              <a:t>thugann</a:t>
            </a:r>
            <a:r>
              <a:rPr lang="en-IE" sz="2000" dirty="0">
                <a:solidFill>
                  <a:prstClr val="white"/>
                </a:solidFill>
              </a:rPr>
              <a:t> </a:t>
            </a:r>
            <a:r>
              <a:rPr lang="en-IE" sz="2000" dirty="0" err="1">
                <a:solidFill>
                  <a:prstClr val="white"/>
                </a:solidFill>
              </a:rPr>
              <a:t>tú</a:t>
            </a:r>
            <a:r>
              <a:rPr lang="en-IE" sz="2000" dirty="0">
                <a:solidFill>
                  <a:prstClr val="white"/>
                </a:solidFill>
              </a:rPr>
              <a:t> </a:t>
            </a:r>
            <a:r>
              <a:rPr lang="en-IE" sz="2000" dirty="0" err="1">
                <a:solidFill>
                  <a:prstClr val="white"/>
                </a:solidFill>
              </a:rPr>
              <a:t>faoi</a:t>
            </a:r>
            <a:r>
              <a:rPr lang="en-IE" sz="2000" dirty="0">
                <a:solidFill>
                  <a:prstClr val="white"/>
                </a:solidFill>
              </a:rPr>
              <a:t> </a:t>
            </a:r>
            <a:r>
              <a:rPr lang="en-IE" sz="2000" dirty="0" err="1">
                <a:solidFill>
                  <a:prstClr val="white"/>
                </a:solidFill>
              </a:rPr>
              <a:t>deara</a:t>
            </a:r>
            <a:r>
              <a:rPr lang="en-IE" sz="2000" dirty="0">
                <a:solidFill>
                  <a:prstClr val="white"/>
                </a:solidFill>
              </a:rPr>
              <a:t>?</a:t>
            </a:r>
          </a:p>
          <a:p>
            <a:pPr algn="ctr"/>
            <a:r>
              <a:rPr lang="en-IE" sz="2000" dirty="0">
                <a:solidFill>
                  <a:prstClr val="white"/>
                </a:solidFill>
              </a:rPr>
              <a:t>Céard a </a:t>
            </a:r>
            <a:r>
              <a:rPr lang="en-IE" sz="2000" dirty="0" err="1">
                <a:solidFill>
                  <a:prstClr val="white"/>
                </a:solidFill>
              </a:rPr>
              <a:t>chuireann</a:t>
            </a:r>
            <a:r>
              <a:rPr lang="en-IE" sz="2000" dirty="0">
                <a:solidFill>
                  <a:prstClr val="white"/>
                </a:solidFill>
              </a:rPr>
              <a:t> </a:t>
            </a:r>
            <a:r>
              <a:rPr lang="en-IE" sz="2000" dirty="0" err="1">
                <a:solidFill>
                  <a:prstClr val="white"/>
                </a:solidFill>
              </a:rPr>
              <a:t>ionadh</a:t>
            </a:r>
            <a:r>
              <a:rPr lang="en-IE" sz="2000" dirty="0">
                <a:solidFill>
                  <a:prstClr val="white"/>
                </a:solidFill>
              </a:rPr>
              <a:t> ort?</a:t>
            </a:r>
          </a:p>
        </p:txBody>
      </p:sp>
      <p:sp>
        <p:nvSpPr>
          <p:cNvPr id="14" name="Oval Callout 13"/>
          <p:cNvSpPr/>
          <p:nvPr/>
        </p:nvSpPr>
        <p:spPr>
          <a:xfrm>
            <a:off x="9052759" y="3667226"/>
            <a:ext cx="2714065" cy="2200436"/>
          </a:xfrm>
          <a:prstGeom prst="wedgeEllipseCallout">
            <a:avLst/>
          </a:prstGeom>
          <a:solidFill>
            <a:srgbClr val="262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a:solidFill>
                  <a:prstClr val="white"/>
                </a:solidFill>
              </a:rPr>
              <a:t>Céard a </a:t>
            </a:r>
            <a:r>
              <a:rPr lang="en-IE" sz="2000" dirty="0" err="1">
                <a:solidFill>
                  <a:prstClr val="white"/>
                </a:solidFill>
              </a:rPr>
              <a:t>chloiseann</a:t>
            </a:r>
            <a:r>
              <a:rPr lang="en-IE" sz="2000" dirty="0">
                <a:solidFill>
                  <a:prstClr val="white"/>
                </a:solidFill>
              </a:rPr>
              <a:t> </a:t>
            </a:r>
            <a:r>
              <a:rPr lang="en-IE" sz="2000" dirty="0" err="1">
                <a:solidFill>
                  <a:prstClr val="white"/>
                </a:solidFill>
              </a:rPr>
              <a:t>tú</a:t>
            </a:r>
            <a:r>
              <a:rPr lang="en-IE" sz="2000" dirty="0">
                <a:solidFill>
                  <a:prstClr val="white"/>
                </a:solidFill>
              </a:rPr>
              <a:t>/</a:t>
            </a:r>
            <a:r>
              <a:rPr lang="en-IE" sz="2000" dirty="0" err="1">
                <a:solidFill>
                  <a:prstClr val="white"/>
                </a:solidFill>
              </a:rPr>
              <a:t>fheiceann</a:t>
            </a:r>
            <a:r>
              <a:rPr lang="en-IE" sz="2000" dirty="0">
                <a:solidFill>
                  <a:prstClr val="white"/>
                </a:solidFill>
              </a:rPr>
              <a:t> </a:t>
            </a:r>
            <a:r>
              <a:rPr lang="en-IE" sz="2000" dirty="0" err="1">
                <a:solidFill>
                  <a:prstClr val="white"/>
                </a:solidFill>
              </a:rPr>
              <a:t>tú</a:t>
            </a:r>
            <a:r>
              <a:rPr lang="en-IE" sz="2000" dirty="0">
                <a:solidFill>
                  <a:prstClr val="white"/>
                </a:solidFill>
              </a:rPr>
              <a:t>/</a:t>
            </a:r>
            <a:r>
              <a:rPr lang="en-IE" sz="2000" dirty="0" err="1">
                <a:solidFill>
                  <a:prstClr val="white"/>
                </a:solidFill>
              </a:rPr>
              <a:t>bhraitheann</a:t>
            </a:r>
            <a:r>
              <a:rPr lang="en-IE" sz="2000" dirty="0">
                <a:solidFill>
                  <a:prstClr val="white"/>
                </a:solidFill>
              </a:rPr>
              <a:t> </a:t>
            </a:r>
            <a:r>
              <a:rPr lang="en-IE" sz="2000" dirty="0" err="1">
                <a:solidFill>
                  <a:prstClr val="white"/>
                </a:solidFill>
              </a:rPr>
              <a:t>tú</a:t>
            </a:r>
            <a:r>
              <a:rPr lang="en-IE" sz="2000" dirty="0">
                <a:solidFill>
                  <a:prstClr val="white"/>
                </a:solidFill>
              </a:rPr>
              <a:t>? </a:t>
            </a:r>
            <a:r>
              <a:rPr lang="en-IE" sz="2000" dirty="0" err="1">
                <a:solidFill>
                  <a:prstClr val="white"/>
                </a:solidFill>
              </a:rPr>
              <a:t>Cén</a:t>
            </a:r>
            <a:r>
              <a:rPr lang="en-IE" sz="2000" dirty="0">
                <a:solidFill>
                  <a:prstClr val="white"/>
                </a:solidFill>
              </a:rPr>
              <a:t> </a:t>
            </a:r>
            <a:r>
              <a:rPr lang="en-IE" sz="2000" dirty="0" err="1">
                <a:solidFill>
                  <a:prstClr val="white"/>
                </a:solidFill>
              </a:rPr>
              <a:t>boladh</a:t>
            </a:r>
            <a:r>
              <a:rPr lang="en-IE" sz="2000" dirty="0">
                <a:solidFill>
                  <a:prstClr val="white"/>
                </a:solidFill>
              </a:rPr>
              <a:t> a </a:t>
            </a:r>
            <a:r>
              <a:rPr lang="en-IE" sz="2000" dirty="0" err="1">
                <a:solidFill>
                  <a:prstClr val="white"/>
                </a:solidFill>
              </a:rPr>
              <a:t>fhaigheann</a:t>
            </a:r>
            <a:r>
              <a:rPr lang="en-IE" sz="2000" dirty="0">
                <a:solidFill>
                  <a:prstClr val="white"/>
                </a:solidFill>
              </a:rPr>
              <a:t> </a:t>
            </a:r>
            <a:r>
              <a:rPr lang="en-IE" sz="2000" dirty="0" err="1">
                <a:solidFill>
                  <a:prstClr val="white"/>
                </a:solidFill>
              </a:rPr>
              <a:t>tú</a:t>
            </a:r>
            <a:r>
              <a:rPr lang="en-IE" sz="2000" dirty="0">
                <a:solidFill>
                  <a:prstClr val="white"/>
                </a:solidFill>
              </a:rPr>
              <a:t>? </a:t>
            </a:r>
            <a:endParaRPr lang="en-IE" sz="2000" dirty="0">
              <a:solidFill>
                <a:prstClr val="white"/>
              </a:solidFill>
            </a:endParaRPr>
          </a:p>
        </p:txBody>
      </p:sp>
    </p:spTree>
    <p:extLst>
      <p:ext uri="{BB962C8B-B14F-4D97-AF65-F5344CB8AC3E}">
        <p14:creationId xmlns:p14="http://schemas.microsoft.com/office/powerpoint/2010/main" val="3758882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77</Words>
  <Application>Microsoft Office PowerPoint</Application>
  <PresentationFormat>Widescreen</PresentationFormat>
  <Paragraphs>12</Paragraphs>
  <Slides>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1_Office Theme</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 Treacy</dc:creator>
  <cp:lastModifiedBy>Ann Treacy</cp:lastModifiedBy>
  <cp:revision>1</cp:revision>
  <dcterms:created xsi:type="dcterms:W3CDTF">2020-11-03T11:00:43Z</dcterms:created>
  <dcterms:modified xsi:type="dcterms:W3CDTF">2020-11-03T11:02:29Z</dcterms:modified>
</cp:coreProperties>
</file>