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9880D-DDF6-4250-8362-CE7E77BCF3A9}" type="datetimeFigureOut">
              <a:rPr lang="en-IE" smtClean="0"/>
              <a:t>03/11/2020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E3E3EF-824A-4577-9377-ACFAD8F4065B}" type="slidenum">
              <a:rPr lang="en-IE" smtClean="0"/>
              <a:t>‹#›</a:t>
            </a:fld>
            <a:endParaRPr lang="en-IE"/>
          </a:p>
        </p:txBody>
      </p:sp>
    </p:spTree>
    <p:extLst>
      <p:ext uri="{BB962C8B-B14F-4D97-AF65-F5344CB8AC3E}">
        <p14:creationId xmlns:p14="http://schemas.microsoft.com/office/powerpoint/2010/main" val="3631162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1</a:t>
            </a:fld>
            <a:endParaRPr lang="en-IE">
              <a:solidFill>
                <a:prstClr val="black"/>
              </a:solidFill>
            </a:endParaRPr>
          </a:p>
        </p:txBody>
      </p:sp>
    </p:spTree>
    <p:extLst>
      <p:ext uri="{BB962C8B-B14F-4D97-AF65-F5344CB8AC3E}">
        <p14:creationId xmlns:p14="http://schemas.microsoft.com/office/powerpoint/2010/main" val="407917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2</a:t>
            </a:fld>
            <a:endParaRPr lang="en-IE">
              <a:solidFill>
                <a:prstClr val="black"/>
              </a:solidFill>
            </a:endParaRPr>
          </a:p>
        </p:txBody>
      </p:sp>
    </p:spTree>
    <p:extLst>
      <p:ext uri="{BB962C8B-B14F-4D97-AF65-F5344CB8AC3E}">
        <p14:creationId xmlns:p14="http://schemas.microsoft.com/office/powerpoint/2010/main" val="149010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416153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559927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881899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405553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8" name="Footer Placeholder 7"/>
          <p:cNvSpPr>
            <a:spLocks noGrp="1"/>
          </p:cNvSpPr>
          <p:nvPr>
            <p:ph type="ftr" sz="quarter" idx="11"/>
          </p:nvPr>
        </p:nvSpPr>
        <p:spPr/>
        <p:txBody>
          <a:bodyPr/>
          <a:lstStyle/>
          <a:p>
            <a:endParaRPr lang="en-IE">
              <a:solidFill>
                <a:prstClr val="black">
                  <a:tint val="75000"/>
                </a:prstClr>
              </a:solidFill>
            </a:endParaRPr>
          </a:p>
        </p:txBody>
      </p:sp>
      <p:sp>
        <p:nvSpPr>
          <p:cNvPr id="9" name="Slide Number Placeholder 8"/>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54833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4" name="Footer Placeholder 3"/>
          <p:cNvSpPr>
            <a:spLocks noGrp="1"/>
          </p:cNvSpPr>
          <p:nvPr>
            <p:ph type="ftr" sz="quarter" idx="11"/>
          </p:nvPr>
        </p:nvSpPr>
        <p:spPr/>
        <p:txBody>
          <a:bodyPr/>
          <a:lstStyle/>
          <a:p>
            <a:endParaRPr lang="en-IE">
              <a:solidFill>
                <a:prstClr val="black">
                  <a:tint val="75000"/>
                </a:prstClr>
              </a:solidFill>
            </a:endParaRPr>
          </a:p>
        </p:txBody>
      </p:sp>
      <p:sp>
        <p:nvSpPr>
          <p:cNvPr id="5" name="Slide Number Placeholder 4"/>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795329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3" name="Footer Placeholder 2"/>
          <p:cNvSpPr>
            <a:spLocks noGrp="1"/>
          </p:cNvSpPr>
          <p:nvPr>
            <p:ph type="ftr" sz="quarter" idx="11"/>
          </p:nvPr>
        </p:nvSpPr>
        <p:spPr/>
        <p:txBody>
          <a:bodyPr/>
          <a:lstStyle/>
          <a:p>
            <a:endParaRPr lang="en-IE">
              <a:solidFill>
                <a:prstClr val="black">
                  <a:tint val="75000"/>
                </a:prstClr>
              </a:solidFill>
            </a:endParaRPr>
          </a:p>
        </p:txBody>
      </p:sp>
      <p:sp>
        <p:nvSpPr>
          <p:cNvPr id="4" name="Slide Number Placeholder 3"/>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75508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68133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6" name="Footer Placeholder 5"/>
          <p:cNvSpPr>
            <a:spLocks noGrp="1"/>
          </p:cNvSpPr>
          <p:nvPr>
            <p:ph type="ftr" sz="quarter" idx="11"/>
          </p:nvPr>
        </p:nvSpPr>
        <p:spPr/>
        <p:txBody>
          <a:bodyPr/>
          <a:lstStyle/>
          <a:p>
            <a:endParaRPr lang="en-IE">
              <a:solidFill>
                <a:prstClr val="black">
                  <a:tint val="75000"/>
                </a:prstClr>
              </a:solidFill>
            </a:endParaRPr>
          </a:p>
        </p:txBody>
      </p:sp>
      <p:sp>
        <p:nvSpPr>
          <p:cNvPr id="7" name="Slide Number Placeholder 6"/>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409600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325558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062547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algn="ctr"/>
            <a:endParaRPr sz="2160">
              <a:solidFill>
                <a:prstClr val="white"/>
              </a:solidFill>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solidFill>
                  <a:srgbClr val="ED7D31"/>
                </a:solidFill>
              </a:rPr>
              <a:pPr/>
              <a:t>‹#›</a:t>
            </a:fld>
            <a:endParaRPr lang="en-GB">
              <a:solidFill>
                <a:srgbClr val="ED7D31"/>
              </a:solidFill>
            </a:endParaRPr>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r>
                  <a:rPr lang="en-GB" sz="1320">
                    <a:solidFill>
                      <a:srgbClr val="000000"/>
                    </a:solidFill>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solidFill>
                    <a:prstClr val="black"/>
                  </a:solidFill>
                </a:endParaRPr>
              </a:p>
              <a:p>
                <a:endParaRPr sz="1320">
                  <a:solidFill>
                    <a:srgbClr val="000000"/>
                  </a:solidFill>
                  <a:ea typeface="Calibri"/>
                  <a:cs typeface="Calibri"/>
                  <a:sym typeface="Calibri"/>
                </a:endParaRPr>
              </a:p>
              <a:p>
                <a:r>
                  <a:rPr lang="en-GB" sz="1320">
                    <a:solidFill>
                      <a:srgbClr val="000000"/>
                    </a:solidFill>
                    <a:ea typeface="Calibri"/>
                    <a:cs typeface="Calibri"/>
                    <a:sym typeface="Calibri"/>
                  </a:rPr>
                  <a:t>Do not use the bullet point button to format your text.</a:t>
                </a:r>
                <a:endParaRPr sz="1320">
                  <a:solidFill>
                    <a:srgbClr val="000000"/>
                  </a:solidFill>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algn="ctr"/>
                <a:endParaRPr sz="2160">
                  <a:solidFill>
                    <a:prstClr val="black"/>
                  </a:solidFill>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endParaRPr sz="2160">
              <a:solidFill>
                <a:prstClr val="black"/>
              </a:solidFill>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57836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4294967295" orient="horz" pos="1800">
          <p15:clr>
            <a:srgbClr val="FBAE40"/>
          </p15:clr>
        </p15:guide>
        <p15:guide id="4294967295"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39D9F-5040-498F-8CCD-3EF4EDC3F688}" type="datetimeFigureOut">
              <a:rPr lang="en-IE" smtClean="0">
                <a:solidFill>
                  <a:prstClr val="black">
                    <a:tint val="75000"/>
                  </a:prstClr>
                </a:solidFill>
              </a:rPr>
              <a:pPr/>
              <a:t>03/11/2020</a:t>
            </a:fld>
            <a:endParaRPr lang="en-IE">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E41330-12C4-42FA-A978-810665BF9C79}"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4021096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77" y="909746"/>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9" name="Oval Callout 8"/>
          <p:cNvSpPr/>
          <p:nvPr/>
        </p:nvSpPr>
        <p:spPr>
          <a:xfrm>
            <a:off x="278848" y="1358143"/>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Use your senses to create a record of your local environment.</a:t>
            </a:r>
            <a:endParaRPr lang="en-IE" sz="2000" dirty="0">
              <a:solidFill>
                <a:prstClr val="white"/>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56" y="3895716"/>
            <a:ext cx="2000250" cy="2428875"/>
          </a:xfrm>
          <a:prstGeom prst="rect">
            <a:avLst/>
          </a:prstGeom>
        </p:spPr>
      </p:pic>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What do you notice? </a:t>
            </a:r>
            <a:endParaRPr lang="en-IE" sz="2000" dirty="0">
              <a:solidFill>
                <a:prstClr val="white"/>
              </a:solidFill>
            </a:endParaRPr>
          </a:p>
          <a:p>
            <a:pPr algn="ctr"/>
            <a:r>
              <a:rPr lang="en-IE" sz="2000" dirty="0">
                <a:solidFill>
                  <a:prstClr val="white"/>
                </a:solidFill>
              </a:rPr>
              <a:t>What do you wonder?</a:t>
            </a:r>
            <a:endParaRPr lang="en-IE" sz="2000" dirty="0">
              <a:solidFill>
                <a:prstClr val="white"/>
              </a:solidFill>
            </a:endParaRPr>
          </a:p>
        </p:txBody>
      </p:sp>
      <p:sp>
        <p:nvSpPr>
          <p:cNvPr id="14" name="Oval Callout 13"/>
          <p:cNvSpPr/>
          <p:nvPr/>
        </p:nvSpPr>
        <p:spPr>
          <a:xfrm>
            <a:off x="9225330"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What observations can you collect at different height levels?</a:t>
            </a:r>
            <a:endParaRPr lang="en-IE" sz="2000" dirty="0">
              <a:solidFill>
                <a:prstClr val="white"/>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156" b="8842"/>
          <a:stretch/>
        </p:blipFill>
        <p:spPr>
          <a:xfrm>
            <a:off x="3031145" y="1743076"/>
            <a:ext cx="5983381" cy="4305280"/>
          </a:xfrm>
          <a:prstGeom prst="rect">
            <a:avLst/>
          </a:prstGeom>
        </p:spPr>
      </p:pic>
      <p:sp>
        <p:nvSpPr>
          <p:cNvPr id="2" name="Rectangle 1"/>
          <p:cNvSpPr/>
          <p:nvPr/>
        </p:nvSpPr>
        <p:spPr>
          <a:xfrm>
            <a:off x="3576018" y="92266"/>
            <a:ext cx="5304658" cy="707886"/>
          </a:xfrm>
          <a:prstGeom prst="rect">
            <a:avLst/>
          </a:prstGeom>
        </p:spPr>
        <p:txBody>
          <a:bodyPr wrap="none">
            <a:spAutoFit/>
          </a:bodyPr>
          <a:lstStyle/>
          <a:p>
            <a:pPr algn="ctr"/>
            <a:r>
              <a:rPr lang="en-IE" sz="4000" b="1" dirty="0">
                <a:solidFill>
                  <a:srgbClr val="4C7C5B"/>
                </a:solidFill>
              </a:rPr>
              <a:t>Sit Spot – </a:t>
            </a:r>
            <a:r>
              <a:rPr lang="en-IE" sz="4000" b="1" dirty="0">
                <a:solidFill>
                  <a:srgbClr val="4C7C5B"/>
                </a:solidFill>
              </a:rPr>
              <a:t>Senior </a:t>
            </a:r>
            <a:r>
              <a:rPr lang="en-IE" sz="4000" b="1" dirty="0">
                <a:solidFill>
                  <a:srgbClr val="4C7C5B"/>
                </a:solidFill>
              </a:rPr>
              <a:t>Classes</a:t>
            </a:r>
          </a:p>
        </p:txBody>
      </p:sp>
    </p:spTree>
    <p:extLst>
      <p:ext uri="{BB962C8B-B14F-4D97-AF65-F5344CB8AC3E}">
        <p14:creationId xmlns:p14="http://schemas.microsoft.com/office/powerpoint/2010/main" val="240739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77" y="909746"/>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9" name="Oval Callout 8"/>
          <p:cNvSpPr/>
          <p:nvPr/>
        </p:nvSpPr>
        <p:spPr>
          <a:xfrm>
            <a:off x="278848" y="1358143"/>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solidFill>
                  <a:prstClr val="white"/>
                </a:solidFill>
              </a:rPr>
              <a:t>Úsáid</a:t>
            </a:r>
            <a:r>
              <a:rPr lang="en-IE" sz="2000" dirty="0">
                <a:solidFill>
                  <a:prstClr val="white"/>
                </a:solidFill>
              </a:rPr>
              <a:t> do </a:t>
            </a:r>
            <a:r>
              <a:rPr lang="en-IE" sz="2000" dirty="0" err="1">
                <a:solidFill>
                  <a:prstClr val="white"/>
                </a:solidFill>
              </a:rPr>
              <a:t>cheadfaí</a:t>
            </a:r>
            <a:r>
              <a:rPr lang="en-IE" sz="2000" dirty="0">
                <a:solidFill>
                  <a:prstClr val="white"/>
                </a:solidFill>
              </a:rPr>
              <a:t> </a:t>
            </a:r>
            <a:r>
              <a:rPr lang="en-IE" sz="2000" dirty="0" err="1">
                <a:solidFill>
                  <a:prstClr val="white"/>
                </a:solidFill>
              </a:rPr>
              <a:t>chun</a:t>
            </a:r>
            <a:r>
              <a:rPr lang="en-IE" sz="2000" dirty="0">
                <a:solidFill>
                  <a:prstClr val="white"/>
                </a:solidFill>
              </a:rPr>
              <a:t> </a:t>
            </a:r>
            <a:r>
              <a:rPr lang="en-IE" sz="2000" dirty="0" err="1">
                <a:solidFill>
                  <a:prstClr val="white"/>
                </a:solidFill>
              </a:rPr>
              <a:t>chuntas</a:t>
            </a:r>
            <a:r>
              <a:rPr lang="en-IE" sz="2000" dirty="0">
                <a:solidFill>
                  <a:prstClr val="white"/>
                </a:solidFill>
              </a:rPr>
              <a:t> a </a:t>
            </a:r>
            <a:r>
              <a:rPr lang="en-IE" sz="2000" dirty="0" err="1">
                <a:solidFill>
                  <a:prstClr val="white"/>
                </a:solidFill>
              </a:rPr>
              <a:t>thabhairt</a:t>
            </a:r>
            <a:r>
              <a:rPr lang="en-IE" sz="2000" dirty="0">
                <a:solidFill>
                  <a:prstClr val="white"/>
                </a:solidFill>
              </a:rPr>
              <a:t> </a:t>
            </a:r>
            <a:r>
              <a:rPr lang="en-IE" sz="2000" dirty="0" err="1">
                <a:solidFill>
                  <a:prstClr val="white"/>
                </a:solidFill>
              </a:rPr>
              <a:t>ar</a:t>
            </a:r>
            <a:r>
              <a:rPr lang="en-IE" sz="2000" dirty="0">
                <a:solidFill>
                  <a:prstClr val="white"/>
                </a:solidFill>
              </a:rPr>
              <a:t> do </a:t>
            </a:r>
            <a:r>
              <a:rPr lang="en-IE" sz="2000" dirty="0" err="1">
                <a:solidFill>
                  <a:prstClr val="white"/>
                </a:solidFill>
              </a:rPr>
              <a:t>thimpeallacht</a:t>
            </a:r>
            <a:r>
              <a:rPr lang="en-IE" sz="2000" dirty="0">
                <a:solidFill>
                  <a:prstClr val="white"/>
                </a:solidFill>
              </a:rPr>
              <a:t> </a:t>
            </a:r>
            <a:r>
              <a:rPr lang="en-IE" sz="2000" dirty="0" err="1">
                <a:solidFill>
                  <a:prstClr val="white"/>
                </a:solidFill>
              </a:rPr>
              <a:t>á</a:t>
            </a:r>
            <a:r>
              <a:rPr lang="en-IE" sz="2000" dirty="0" err="1">
                <a:solidFill>
                  <a:prstClr val="white"/>
                </a:solidFill>
              </a:rPr>
              <a:t>itiúil</a:t>
            </a:r>
            <a:r>
              <a:rPr lang="en-IE" sz="2000" dirty="0">
                <a:solidFill>
                  <a:prstClr val="white"/>
                </a:solidFill>
              </a:rPr>
              <a:t> </a:t>
            </a:r>
            <a:endParaRPr lang="en-IE" sz="2000" dirty="0">
              <a:solidFill>
                <a:prstClr val="white"/>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56" y="3895716"/>
            <a:ext cx="2000250" cy="2428875"/>
          </a:xfrm>
          <a:prstGeom prst="rect">
            <a:avLst/>
          </a:prstGeom>
        </p:spPr>
      </p:pic>
      <p:sp>
        <p:nvSpPr>
          <p:cNvPr id="13" name="Oval Callout 12"/>
          <p:cNvSpPr/>
          <p:nvPr/>
        </p:nvSpPr>
        <p:spPr>
          <a:xfrm>
            <a:off x="9134376" y="1358144"/>
            <a:ext cx="2632450" cy="2087700"/>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Céard a </a:t>
            </a:r>
            <a:r>
              <a:rPr lang="en-IE" sz="2000" dirty="0" err="1">
                <a:solidFill>
                  <a:prstClr val="white"/>
                </a:solidFill>
              </a:rPr>
              <a:t>thugann</a:t>
            </a:r>
            <a:r>
              <a:rPr lang="en-IE" sz="2000" dirty="0">
                <a:solidFill>
                  <a:prstClr val="white"/>
                </a:solidFill>
              </a:rPr>
              <a:t> </a:t>
            </a:r>
            <a:r>
              <a:rPr lang="en-IE" sz="2000" dirty="0" err="1">
                <a:solidFill>
                  <a:prstClr val="white"/>
                </a:solidFill>
              </a:rPr>
              <a:t>tú</a:t>
            </a:r>
            <a:r>
              <a:rPr lang="en-IE" sz="2000" dirty="0">
                <a:solidFill>
                  <a:prstClr val="white"/>
                </a:solidFill>
              </a:rPr>
              <a:t> </a:t>
            </a:r>
            <a:r>
              <a:rPr lang="en-IE" sz="2000" dirty="0" err="1">
                <a:solidFill>
                  <a:prstClr val="white"/>
                </a:solidFill>
              </a:rPr>
              <a:t>faoi</a:t>
            </a:r>
            <a:r>
              <a:rPr lang="en-IE" sz="2000" dirty="0">
                <a:solidFill>
                  <a:prstClr val="white"/>
                </a:solidFill>
              </a:rPr>
              <a:t> </a:t>
            </a:r>
            <a:r>
              <a:rPr lang="en-IE" sz="2000" dirty="0" err="1">
                <a:solidFill>
                  <a:prstClr val="white"/>
                </a:solidFill>
              </a:rPr>
              <a:t>deara</a:t>
            </a:r>
            <a:r>
              <a:rPr lang="en-IE" sz="2000" dirty="0">
                <a:solidFill>
                  <a:prstClr val="white"/>
                </a:solidFill>
              </a:rPr>
              <a:t>?</a:t>
            </a:r>
          </a:p>
          <a:p>
            <a:pPr algn="ctr"/>
            <a:r>
              <a:rPr lang="en-IE" sz="2000" dirty="0">
                <a:solidFill>
                  <a:prstClr val="white"/>
                </a:solidFill>
              </a:rPr>
              <a:t>Céard a </a:t>
            </a:r>
            <a:r>
              <a:rPr lang="en-IE" sz="2000" dirty="0" err="1">
                <a:solidFill>
                  <a:prstClr val="white"/>
                </a:solidFill>
              </a:rPr>
              <a:t>chuireann</a:t>
            </a:r>
            <a:r>
              <a:rPr lang="en-IE" sz="2000" dirty="0">
                <a:solidFill>
                  <a:prstClr val="white"/>
                </a:solidFill>
              </a:rPr>
              <a:t> </a:t>
            </a:r>
            <a:r>
              <a:rPr lang="en-IE" sz="2000" dirty="0" err="1">
                <a:solidFill>
                  <a:prstClr val="white"/>
                </a:solidFill>
              </a:rPr>
              <a:t>ionadh</a:t>
            </a:r>
            <a:r>
              <a:rPr lang="en-IE" sz="2000" dirty="0">
                <a:solidFill>
                  <a:prstClr val="white"/>
                </a:solidFill>
              </a:rPr>
              <a:t> ort?</a:t>
            </a:r>
          </a:p>
          <a:p>
            <a:pPr algn="ctr"/>
            <a:endParaRPr lang="en-IE" sz="2000" dirty="0">
              <a:solidFill>
                <a:prstClr val="white"/>
              </a:solidFill>
            </a:endParaRPr>
          </a:p>
        </p:txBody>
      </p:sp>
      <p:sp>
        <p:nvSpPr>
          <p:cNvPr id="14" name="Oval Callout 13"/>
          <p:cNvSpPr/>
          <p:nvPr/>
        </p:nvSpPr>
        <p:spPr>
          <a:xfrm>
            <a:off x="9225330"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solidFill>
                  <a:prstClr val="white"/>
                </a:solidFill>
              </a:rPr>
              <a:t>Ag </a:t>
            </a:r>
            <a:r>
              <a:rPr lang="en-IE" sz="2000" dirty="0" err="1">
                <a:solidFill>
                  <a:prstClr val="white"/>
                </a:solidFill>
              </a:rPr>
              <a:t>airdí</a:t>
            </a:r>
            <a:r>
              <a:rPr lang="en-IE" sz="2000" dirty="0">
                <a:solidFill>
                  <a:prstClr val="white"/>
                </a:solidFill>
              </a:rPr>
              <a:t> </a:t>
            </a:r>
            <a:r>
              <a:rPr lang="en-IE" sz="2000" dirty="0" err="1">
                <a:solidFill>
                  <a:prstClr val="white"/>
                </a:solidFill>
              </a:rPr>
              <a:t>difrúla</a:t>
            </a:r>
            <a:r>
              <a:rPr lang="en-IE" sz="2000" dirty="0">
                <a:solidFill>
                  <a:prstClr val="white"/>
                </a:solidFill>
              </a:rPr>
              <a:t>, </a:t>
            </a:r>
            <a:r>
              <a:rPr lang="en-IE" sz="2000" dirty="0" err="1">
                <a:solidFill>
                  <a:prstClr val="white"/>
                </a:solidFill>
              </a:rPr>
              <a:t>céard</a:t>
            </a:r>
            <a:r>
              <a:rPr lang="en-IE" sz="2000" dirty="0">
                <a:solidFill>
                  <a:prstClr val="white"/>
                </a:solidFill>
              </a:rPr>
              <a:t> </a:t>
            </a:r>
            <a:r>
              <a:rPr lang="en-IE" sz="2000" dirty="0" err="1">
                <a:solidFill>
                  <a:prstClr val="white"/>
                </a:solidFill>
              </a:rPr>
              <a:t>iad</a:t>
            </a:r>
            <a:r>
              <a:rPr lang="en-IE" sz="2000" dirty="0">
                <a:solidFill>
                  <a:prstClr val="white"/>
                </a:solidFill>
              </a:rPr>
              <a:t> </a:t>
            </a:r>
            <a:r>
              <a:rPr lang="en-IE" sz="2000" dirty="0" err="1">
                <a:solidFill>
                  <a:prstClr val="white"/>
                </a:solidFill>
              </a:rPr>
              <a:t>na</a:t>
            </a:r>
            <a:r>
              <a:rPr lang="en-IE" sz="2000" dirty="0">
                <a:solidFill>
                  <a:prstClr val="white"/>
                </a:solidFill>
              </a:rPr>
              <a:t> </a:t>
            </a:r>
            <a:r>
              <a:rPr lang="en-IE" sz="2000" dirty="0" err="1">
                <a:solidFill>
                  <a:prstClr val="white"/>
                </a:solidFill>
              </a:rPr>
              <a:t>breathnuithe</a:t>
            </a:r>
            <a:r>
              <a:rPr lang="en-IE" sz="2000" dirty="0">
                <a:solidFill>
                  <a:prstClr val="white"/>
                </a:solidFill>
              </a:rPr>
              <a:t> is </a:t>
            </a:r>
            <a:r>
              <a:rPr lang="en-IE" sz="2000" dirty="0" err="1">
                <a:solidFill>
                  <a:prstClr val="white"/>
                </a:solidFill>
              </a:rPr>
              <a:t>féidir</a:t>
            </a:r>
            <a:r>
              <a:rPr lang="en-IE" sz="2000" dirty="0">
                <a:solidFill>
                  <a:prstClr val="white"/>
                </a:solidFill>
              </a:rPr>
              <a:t> a </a:t>
            </a:r>
            <a:r>
              <a:rPr lang="en-IE" sz="2000" dirty="0" err="1">
                <a:solidFill>
                  <a:prstClr val="white"/>
                </a:solidFill>
              </a:rPr>
              <a:t>bhailiú</a:t>
            </a:r>
            <a:r>
              <a:rPr lang="en-IE" sz="2000" dirty="0">
                <a:solidFill>
                  <a:prstClr val="white"/>
                </a:solidFill>
              </a:rPr>
              <a:t>?</a:t>
            </a:r>
            <a:endParaRPr lang="en-IE" sz="2000" dirty="0">
              <a:solidFill>
                <a:prstClr val="white"/>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156" b="8842"/>
          <a:stretch/>
        </p:blipFill>
        <p:spPr>
          <a:xfrm>
            <a:off x="3031145" y="1743076"/>
            <a:ext cx="5983381" cy="4305280"/>
          </a:xfrm>
          <a:prstGeom prst="rect">
            <a:avLst/>
          </a:prstGeom>
        </p:spPr>
      </p:pic>
      <p:sp>
        <p:nvSpPr>
          <p:cNvPr id="2" name="Rectangle 1"/>
          <p:cNvSpPr/>
          <p:nvPr/>
        </p:nvSpPr>
        <p:spPr>
          <a:xfrm>
            <a:off x="2474372" y="92266"/>
            <a:ext cx="7507954" cy="707886"/>
          </a:xfrm>
          <a:prstGeom prst="rect">
            <a:avLst/>
          </a:prstGeom>
        </p:spPr>
        <p:txBody>
          <a:bodyPr wrap="none">
            <a:spAutoFit/>
          </a:bodyPr>
          <a:lstStyle/>
          <a:p>
            <a:pPr algn="ctr"/>
            <a:r>
              <a:rPr lang="en-IE" sz="4000" b="1" dirty="0" err="1">
                <a:solidFill>
                  <a:srgbClr val="4C7C5B"/>
                </a:solidFill>
              </a:rPr>
              <a:t>Áit</a:t>
            </a:r>
            <a:r>
              <a:rPr lang="en-IE" sz="4000" b="1" dirty="0">
                <a:solidFill>
                  <a:srgbClr val="4C7C5B"/>
                </a:solidFill>
              </a:rPr>
              <a:t> </a:t>
            </a:r>
            <a:r>
              <a:rPr lang="en-IE" sz="4000" b="1" dirty="0" err="1">
                <a:solidFill>
                  <a:srgbClr val="4C7C5B"/>
                </a:solidFill>
              </a:rPr>
              <a:t>Suí</a:t>
            </a:r>
            <a:r>
              <a:rPr lang="en-IE" sz="4000" b="1" dirty="0">
                <a:solidFill>
                  <a:srgbClr val="4C7C5B"/>
                </a:solidFill>
              </a:rPr>
              <a:t> </a:t>
            </a:r>
            <a:r>
              <a:rPr lang="en-IE" sz="4000" b="1" dirty="0">
                <a:solidFill>
                  <a:srgbClr val="4C7C5B"/>
                </a:solidFill>
              </a:rPr>
              <a:t>– </a:t>
            </a:r>
            <a:r>
              <a:rPr lang="en-IE" sz="4000" b="1" dirty="0">
                <a:solidFill>
                  <a:srgbClr val="4C7C5B"/>
                </a:solidFill>
              </a:rPr>
              <a:t>Na </a:t>
            </a:r>
            <a:r>
              <a:rPr lang="en-IE" sz="4000" b="1" dirty="0" err="1">
                <a:solidFill>
                  <a:srgbClr val="4C7C5B"/>
                </a:solidFill>
              </a:rPr>
              <a:t>Ranganna</a:t>
            </a:r>
            <a:r>
              <a:rPr lang="en-IE" sz="4000" b="1" dirty="0">
                <a:solidFill>
                  <a:srgbClr val="4C7C5B"/>
                </a:solidFill>
              </a:rPr>
              <a:t> </a:t>
            </a:r>
            <a:r>
              <a:rPr lang="en-IE" sz="4000" b="1" dirty="0" err="1">
                <a:solidFill>
                  <a:srgbClr val="4C7C5B"/>
                </a:solidFill>
              </a:rPr>
              <a:t>Sinsearacha</a:t>
            </a:r>
            <a:endParaRPr lang="en-IE" sz="4000" b="1" dirty="0">
              <a:solidFill>
                <a:srgbClr val="4C7C5B"/>
              </a:solidFill>
            </a:endParaRPr>
          </a:p>
        </p:txBody>
      </p:sp>
    </p:spTree>
    <p:extLst>
      <p:ext uri="{BB962C8B-B14F-4D97-AF65-F5344CB8AC3E}">
        <p14:creationId xmlns:p14="http://schemas.microsoft.com/office/powerpoint/2010/main" val="132756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1_Office Theme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Treacy</dc:creator>
  <cp:lastModifiedBy>Ann Treacy</cp:lastModifiedBy>
  <cp:revision>1</cp:revision>
  <dcterms:created xsi:type="dcterms:W3CDTF">2020-11-03T11:03:14Z</dcterms:created>
  <dcterms:modified xsi:type="dcterms:W3CDTF">2020-11-03T11:03:26Z</dcterms:modified>
</cp:coreProperties>
</file>