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8" r:id="rId2"/>
    <p:sldId id="26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98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575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25528"/>
            <a:ext cx="5157181" cy="769441"/>
          </a:xfrm>
          <a:prstGeom prst="rect">
            <a:avLst/>
          </a:prstGeom>
        </p:spPr>
        <p:txBody>
          <a:bodyPr wrap="none">
            <a:spAutoFit/>
          </a:bodyPr>
          <a:lstStyle/>
          <a:p>
            <a:r>
              <a:rPr lang="en-IE" sz="4400" dirty="0" smtClean="0">
                <a:solidFill>
                  <a:srgbClr val="418763"/>
                </a:solidFill>
                <a:latin typeface="+mj-lt"/>
              </a:rPr>
              <a:t>Odd One Out Junior 3</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another reason?</a:t>
            </a:r>
            <a:endParaRPr lang="en-IE" sz="2000" dirty="0">
              <a:latin typeface="+mj-l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75" y="3958635"/>
            <a:ext cx="3025810" cy="2013539"/>
          </a:xfrm>
          <a:prstGeom prst="rect">
            <a:avLst/>
          </a:prstGeom>
        </p:spPr>
      </p:pic>
      <p:pic>
        <p:nvPicPr>
          <p:cNvPr id="8" name="Picture 7"/>
          <p:cNvPicPr>
            <a:picLocks noChangeAspect="1"/>
          </p:cNvPicPr>
          <p:nvPr/>
        </p:nvPicPr>
        <p:blipFill>
          <a:blip r:embed="rId4"/>
          <a:stretch>
            <a:fillRect/>
          </a:stretch>
        </p:blipFill>
        <p:spPr>
          <a:xfrm>
            <a:off x="4698140" y="3958635"/>
            <a:ext cx="2459898" cy="2013539"/>
          </a:xfrm>
          <a:prstGeom prst="rect">
            <a:avLst/>
          </a:prstGeom>
        </p:spPr>
      </p:pic>
      <p:pic>
        <p:nvPicPr>
          <p:cNvPr id="9" name="Picture 8"/>
          <p:cNvPicPr>
            <a:picLocks noChangeAspect="1"/>
          </p:cNvPicPr>
          <p:nvPr/>
        </p:nvPicPr>
        <p:blipFill>
          <a:blip r:embed="rId5"/>
          <a:stretch>
            <a:fillRect/>
          </a:stretch>
        </p:blipFill>
        <p:spPr>
          <a:xfrm>
            <a:off x="8232659" y="3860655"/>
            <a:ext cx="2438400" cy="2111519"/>
          </a:xfrm>
          <a:prstGeom prst="rect">
            <a:avLst/>
          </a:prstGeom>
        </p:spPr>
      </p:pic>
    </p:spTree>
    <p:extLst>
      <p:ext uri="{BB962C8B-B14F-4D97-AF65-F5344CB8AC3E}">
        <p14:creationId xmlns:p14="http://schemas.microsoft.com/office/powerpoint/2010/main" val="410484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6930" cy="769441"/>
          </a:xfrm>
          <a:prstGeom prst="rect">
            <a:avLst/>
          </a:prstGeom>
        </p:spPr>
        <p:txBody>
          <a:bodyPr wrap="none">
            <a:spAutoFit/>
          </a:bodyPr>
          <a:lstStyle/>
          <a:p>
            <a:r>
              <a:rPr lang="en-US" sz="4400" dirty="0" smtClean="0">
                <a:solidFill>
                  <a:srgbClr val="418763"/>
                </a:solidFill>
                <a:latin typeface="+mj-lt"/>
              </a:rPr>
              <a:t>An </a:t>
            </a:r>
            <a:r>
              <a:rPr lang="en-US" sz="4400" dirty="0" err="1" smtClean="0">
                <a:solidFill>
                  <a:srgbClr val="418763"/>
                </a:solidFill>
                <a:latin typeface="+mj-lt"/>
              </a:rPr>
              <a:t>Ceann</a:t>
            </a:r>
            <a:r>
              <a:rPr lang="en-US" sz="4400" dirty="0" smtClean="0">
                <a:solidFill>
                  <a:srgbClr val="418763"/>
                </a:solidFill>
                <a:latin typeface="+mj-lt"/>
              </a:rPr>
              <a:t> </a:t>
            </a:r>
            <a:r>
              <a:rPr lang="en-US" sz="4400" dirty="0" err="1" smtClean="0">
                <a:solidFill>
                  <a:srgbClr val="418763"/>
                </a:solidFill>
                <a:latin typeface="+mj-lt"/>
              </a:rPr>
              <a:t>Corr</a:t>
            </a:r>
            <a:r>
              <a:rPr lang="en-US" sz="4400" dirty="0" smtClean="0">
                <a:solidFill>
                  <a:srgbClr val="418763"/>
                </a:solidFill>
                <a:latin typeface="+mj-lt"/>
              </a:rPr>
              <a:t>- </a:t>
            </a:r>
            <a:r>
              <a:rPr lang="en-US" sz="4400" dirty="0" err="1" smtClean="0">
                <a:solidFill>
                  <a:srgbClr val="418763"/>
                </a:solidFill>
                <a:latin typeface="+mj-lt"/>
              </a:rPr>
              <a:t>Sóisear</a:t>
            </a:r>
            <a:r>
              <a:rPr lang="en-US" sz="4400" dirty="0" smtClean="0">
                <a:solidFill>
                  <a:srgbClr val="418763"/>
                </a:solidFill>
                <a:latin typeface="+mj-lt"/>
              </a:rPr>
              <a:t> </a:t>
            </a:r>
            <a:r>
              <a:rPr lang="en-US" sz="4400" dirty="0" smtClean="0">
                <a:solidFill>
                  <a:srgbClr val="418763"/>
                </a:solidFill>
                <a:latin typeface="+mj-lt"/>
              </a:rPr>
              <a:t>3</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latin typeface="+mj-lt"/>
              </a:rPr>
              <a:t>Cén</a:t>
            </a:r>
            <a:r>
              <a:rPr lang="en-IE" sz="2000" dirty="0" smtClean="0">
                <a:latin typeface="+mj-lt"/>
              </a:rPr>
              <a:t> </a:t>
            </a:r>
            <a:r>
              <a:rPr lang="en-IE" sz="2000" dirty="0" err="1" smtClean="0">
                <a:latin typeface="+mj-lt"/>
              </a:rPr>
              <a:t>chaoi</a:t>
            </a:r>
            <a:r>
              <a:rPr lang="en-IE" sz="2000" dirty="0" smtClean="0">
                <a:latin typeface="+mj-lt"/>
              </a:rPr>
              <a:t> </a:t>
            </a:r>
            <a:r>
              <a:rPr lang="en-IE" sz="2000" smtClean="0">
                <a:latin typeface="+mj-lt"/>
              </a:rPr>
              <a:t>atá </a:t>
            </a:r>
            <a:r>
              <a:rPr lang="en-IE" sz="2000" dirty="0" err="1">
                <a:latin typeface="+mj-lt"/>
              </a:rPr>
              <a:t>siad</a:t>
            </a:r>
            <a:r>
              <a:rPr lang="en-IE" sz="2000" dirty="0">
                <a:latin typeface="+mj-lt"/>
              </a:rPr>
              <a:t> mar an </a:t>
            </a:r>
            <a:r>
              <a:rPr lang="en-IE" sz="2000" dirty="0" err="1" smtClean="0">
                <a:latin typeface="+mj-lt"/>
              </a:rPr>
              <a:t>gcéanna</a:t>
            </a:r>
            <a:r>
              <a:rPr lang="en-IE" sz="2000" dirty="0">
                <a:latin typeface="+mj-lt"/>
              </a:rPr>
              <a:t>/ </a:t>
            </a:r>
            <a:r>
              <a:rPr lang="en-IE" sz="2000" dirty="0" err="1" smtClean="0">
                <a:latin typeface="+mj-lt"/>
              </a:rPr>
              <a:t>difriúil</a:t>
            </a:r>
            <a:r>
              <a:rPr lang="en-IE" sz="2000" dirty="0" smtClean="0">
                <a:latin typeface="+mj-lt"/>
              </a:rPr>
              <a: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a:latin typeface="+mj-lt"/>
              </a:rPr>
              <a:t>Cén</a:t>
            </a:r>
            <a:r>
              <a:rPr lang="en-IE" sz="2000" dirty="0">
                <a:latin typeface="+mj-lt"/>
              </a:rPr>
              <a:t> </a:t>
            </a:r>
            <a:r>
              <a:rPr lang="en-IE" sz="2000" dirty="0" err="1">
                <a:latin typeface="+mj-lt"/>
              </a:rPr>
              <a:t>ceann</a:t>
            </a:r>
            <a:r>
              <a:rPr lang="en-IE" sz="2000" dirty="0">
                <a:latin typeface="+mj-lt"/>
              </a:rPr>
              <a:t> </a:t>
            </a:r>
            <a:r>
              <a:rPr lang="en-IE" sz="2000" dirty="0" err="1">
                <a:latin typeface="+mj-lt"/>
              </a:rPr>
              <a:t>atá</a:t>
            </a:r>
            <a:r>
              <a:rPr lang="en-IE" sz="2000" dirty="0">
                <a:latin typeface="+mj-lt"/>
              </a:rPr>
              <a:t> </a:t>
            </a:r>
            <a:r>
              <a:rPr lang="en-IE" sz="2000" dirty="0" err="1" smtClean="0">
                <a:latin typeface="+mj-lt"/>
              </a:rPr>
              <a:t>corr</a:t>
            </a:r>
            <a:r>
              <a:rPr lang="en-IE" sz="2000" dirty="0" smtClean="0">
                <a:latin typeface="+mj-lt"/>
              </a:rPr>
              <a:t>, </a:t>
            </a:r>
            <a:r>
              <a:rPr lang="en-IE" sz="2000" dirty="0" err="1" smtClean="0">
                <a:latin typeface="+mj-lt"/>
              </a:rPr>
              <a:t>dar</a:t>
            </a:r>
            <a:r>
              <a:rPr lang="en-IE" sz="2000" dirty="0" smtClean="0">
                <a:latin typeface="+mj-lt"/>
              </a:rPr>
              <a:t> </a:t>
            </a:r>
            <a:r>
              <a:rPr lang="en-IE" sz="2000" dirty="0" err="1" smtClean="0">
                <a:latin typeface="+mj-lt"/>
              </a:rPr>
              <a:t>leat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smtClean="0">
                <a:latin typeface="+mj-lt"/>
              </a:rPr>
              <a:t>aon</a:t>
            </a:r>
            <a:r>
              <a:rPr lang="en-IE" sz="2000" dirty="0" smtClean="0">
                <a:latin typeface="+mj-lt"/>
              </a:rPr>
              <a:t> </a:t>
            </a:r>
            <a:r>
              <a:rPr lang="en-IE" sz="2000" dirty="0" err="1" smtClean="0">
                <a:latin typeface="+mj-lt"/>
              </a:rPr>
              <a:t>chúis</a:t>
            </a:r>
            <a:r>
              <a:rPr lang="en-IE" sz="2000" dirty="0" smtClean="0">
                <a:latin typeface="+mj-lt"/>
              </a:rPr>
              <a:t> </a:t>
            </a:r>
            <a:r>
              <a:rPr lang="en-IE" sz="2000" dirty="0" err="1">
                <a:latin typeface="+mj-lt"/>
              </a:rPr>
              <a:t>eile</a:t>
            </a:r>
            <a:r>
              <a:rPr lang="en-IE" sz="2000" dirty="0">
                <a:latin typeface="+mj-lt"/>
              </a:rPr>
              <a:t>?</a:t>
            </a:r>
          </a:p>
        </p:txBody>
      </p:sp>
      <p:pic>
        <p:nvPicPr>
          <p:cNvPr id="3" name="Picture 2"/>
          <p:cNvPicPr>
            <a:picLocks noChangeAspect="1"/>
          </p:cNvPicPr>
          <p:nvPr/>
        </p:nvPicPr>
        <p:blipFill>
          <a:blip r:embed="rId3"/>
          <a:stretch>
            <a:fillRect/>
          </a:stretch>
        </p:blipFill>
        <p:spPr>
          <a:xfrm>
            <a:off x="705875" y="4034511"/>
            <a:ext cx="3023878" cy="2017951"/>
          </a:xfrm>
          <a:prstGeom prst="rect">
            <a:avLst/>
          </a:prstGeom>
        </p:spPr>
      </p:pic>
      <p:pic>
        <p:nvPicPr>
          <p:cNvPr id="8" name="Picture 7"/>
          <p:cNvPicPr>
            <a:picLocks noChangeAspect="1"/>
          </p:cNvPicPr>
          <p:nvPr/>
        </p:nvPicPr>
        <p:blipFill>
          <a:blip r:embed="rId4"/>
          <a:stretch>
            <a:fillRect/>
          </a:stretch>
        </p:blipFill>
        <p:spPr>
          <a:xfrm>
            <a:off x="4752702" y="4034510"/>
            <a:ext cx="2456901" cy="2017951"/>
          </a:xfrm>
          <a:prstGeom prst="rect">
            <a:avLst/>
          </a:prstGeom>
        </p:spPr>
      </p:pic>
      <p:pic>
        <p:nvPicPr>
          <p:cNvPr id="9" name="Picture 8"/>
          <p:cNvPicPr>
            <a:picLocks noChangeAspect="1"/>
          </p:cNvPicPr>
          <p:nvPr/>
        </p:nvPicPr>
        <p:blipFill>
          <a:blip r:embed="rId5"/>
          <a:stretch>
            <a:fillRect/>
          </a:stretch>
        </p:blipFill>
        <p:spPr>
          <a:xfrm>
            <a:off x="8232553" y="3936966"/>
            <a:ext cx="2438611" cy="2115495"/>
          </a:xfrm>
          <a:prstGeom prst="rect">
            <a:avLst/>
          </a:prstGeom>
        </p:spPr>
      </p:pic>
    </p:spTree>
    <p:extLst>
      <p:ext uri="{BB962C8B-B14F-4D97-AF65-F5344CB8AC3E}">
        <p14:creationId xmlns:p14="http://schemas.microsoft.com/office/powerpoint/2010/main" val="39482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6920</TotalTime>
  <Words>66</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38</cp:revision>
  <dcterms:created xsi:type="dcterms:W3CDTF">2020-10-01T11:13:23Z</dcterms:created>
  <dcterms:modified xsi:type="dcterms:W3CDTF">2020-11-04T14:51:22Z</dcterms:modified>
</cp:coreProperties>
</file>