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2" r:id="rId1"/>
  </p:sldMasterIdLst>
  <p:notesMasterIdLst>
    <p:notesMasterId r:id="rId4"/>
  </p:notesMasterIdLst>
  <p:sldIdLst>
    <p:sldId id="269" r:id="rId2"/>
    <p:sldId id="270"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187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7" d="100"/>
          <a:sy n="67" d="100"/>
        </p:scale>
        <p:origin x="924" y="5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70E3F4-F1D2-40A1-ACF0-D3C2DD16F14C}" type="datetimeFigureOut">
              <a:rPr lang="en-IE" smtClean="0"/>
              <a:t>04/11/2020</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CB1724-6F23-4094-85CD-9E57357CE5C5}" type="slidenum">
              <a:rPr lang="en-IE" smtClean="0"/>
              <a:t>‹#›</a:t>
            </a:fld>
            <a:endParaRPr lang="en-IE"/>
          </a:p>
        </p:txBody>
      </p:sp>
    </p:spTree>
    <p:extLst>
      <p:ext uri="{BB962C8B-B14F-4D97-AF65-F5344CB8AC3E}">
        <p14:creationId xmlns:p14="http://schemas.microsoft.com/office/powerpoint/2010/main" val="1191578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5C316A-3B44-4A5E-96F0-36496511FC6A}"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I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03638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5C316A-3B44-4A5E-96F0-36496511FC6A}"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I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762416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Front cover: Background image">
    <p:bg>
      <p:bgPr>
        <a:blipFill dpi="0" rotWithShape="1">
          <a:blip r:embed="rId2">
            <a:lum/>
            <a:extLst>
              <a:ext uri="{28A0092B-C50C-407E-A947-70E740481C1C}">
                <a14:useLocalDpi xmlns:a14="http://schemas.microsoft.com/office/drawing/2010/main" val="0"/>
              </a:ext>
            </a:extLst>
          </a:blip>
          <a:srcRect/>
          <a:stretch>
            <a:fillRect l="-20000" r="-20000"/>
          </a:stretch>
        </a:blipFill>
        <a:effectLst/>
      </p:bgPr>
    </p:bg>
    <p:spTree>
      <p:nvGrpSpPr>
        <p:cNvPr id="1" name=""/>
        <p:cNvGrpSpPr/>
        <p:nvPr/>
      </p:nvGrpSpPr>
      <p:grpSpPr>
        <a:xfrm>
          <a:off x="0" y="0"/>
          <a:ext cx="0" cy="0"/>
          <a:chOff x="0" y="0"/>
          <a:chExt cx="0" cy="0"/>
        </a:xfrm>
      </p:grpSpPr>
      <p:sp>
        <p:nvSpPr>
          <p:cNvPr id="111" name="Rectangle 110">
            <a:extLst>
              <a:ext uri="{FF2B5EF4-FFF2-40B4-BE49-F238E27FC236}">
                <a16:creationId xmlns:a16="http://schemas.microsoft.com/office/drawing/2014/main" id="{347FD976-6AF4-44C6-8634-C389F632883B}"/>
              </a:ext>
            </a:extLst>
          </p:cNvPr>
          <p:cNvSpPr/>
          <p:nvPr/>
        </p:nvSpPr>
        <p:spPr>
          <a:xfrm rot="16200000">
            <a:off x="3736357" y="-1600801"/>
            <a:ext cx="6858004" cy="1005959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7" name="Group 4">
            <a:extLst>
              <a:ext uri="{FF2B5EF4-FFF2-40B4-BE49-F238E27FC236}">
                <a16:creationId xmlns:a16="http://schemas.microsoft.com/office/drawing/2014/main" id="{BD8BDCCC-05B2-4ECB-B2A3-90AF343E8871}"/>
              </a:ext>
            </a:extLst>
          </p:cNvPr>
          <p:cNvGrpSpPr>
            <a:grpSpLocks noChangeAspect="1"/>
          </p:cNvGrpSpPr>
          <p:nvPr/>
        </p:nvGrpSpPr>
        <p:grpSpPr bwMode="auto">
          <a:xfrm>
            <a:off x="6961787" y="1092812"/>
            <a:ext cx="2484415" cy="997345"/>
            <a:chOff x="1899" y="899"/>
            <a:chExt cx="4165" cy="1672"/>
          </a:xfrm>
          <a:solidFill>
            <a:schemeClr val="bg1"/>
          </a:solidFill>
        </p:grpSpPr>
        <p:sp>
          <p:nvSpPr>
            <p:cNvPr id="8" name="Freeform 5">
              <a:extLst>
                <a:ext uri="{FF2B5EF4-FFF2-40B4-BE49-F238E27FC236}">
                  <a16:creationId xmlns:a16="http://schemas.microsoft.com/office/drawing/2014/main" id="{96DB15EB-1BF8-4CC2-BC4F-FF819141C115}"/>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6">
              <a:extLst>
                <a:ext uri="{FF2B5EF4-FFF2-40B4-BE49-F238E27FC236}">
                  <a16:creationId xmlns:a16="http://schemas.microsoft.com/office/drawing/2014/main" id="{9286E2DF-D09E-495E-ADAE-4FAC32478482}"/>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7">
              <a:extLst>
                <a:ext uri="{FF2B5EF4-FFF2-40B4-BE49-F238E27FC236}">
                  <a16:creationId xmlns:a16="http://schemas.microsoft.com/office/drawing/2014/main" id="{2C7B8134-247D-421C-9AEC-E4E58261CCFD}"/>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8">
              <a:extLst>
                <a:ext uri="{FF2B5EF4-FFF2-40B4-BE49-F238E27FC236}">
                  <a16:creationId xmlns:a16="http://schemas.microsoft.com/office/drawing/2014/main" id="{77847E97-54D1-4F06-BD8A-D2C91A4B1598}"/>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9">
              <a:extLst>
                <a:ext uri="{FF2B5EF4-FFF2-40B4-BE49-F238E27FC236}">
                  <a16:creationId xmlns:a16="http://schemas.microsoft.com/office/drawing/2014/main" id="{F99F6A7E-2D15-4EDF-9007-54F0C8D40854}"/>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10">
              <a:extLst>
                <a:ext uri="{FF2B5EF4-FFF2-40B4-BE49-F238E27FC236}">
                  <a16:creationId xmlns:a16="http://schemas.microsoft.com/office/drawing/2014/main" id="{ADEB4842-C9C1-4DA5-A60C-227E0FF44109}"/>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11">
              <a:extLst>
                <a:ext uri="{FF2B5EF4-FFF2-40B4-BE49-F238E27FC236}">
                  <a16:creationId xmlns:a16="http://schemas.microsoft.com/office/drawing/2014/main" id="{ED1BE09A-9A5F-4FEB-83E8-F3F6056BD65F}"/>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2">
              <a:extLst>
                <a:ext uri="{FF2B5EF4-FFF2-40B4-BE49-F238E27FC236}">
                  <a16:creationId xmlns:a16="http://schemas.microsoft.com/office/drawing/2014/main" id="{A5A84071-DB7B-45DE-B1D1-5C4907DD87BC}"/>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3">
              <a:extLst>
                <a:ext uri="{FF2B5EF4-FFF2-40B4-BE49-F238E27FC236}">
                  <a16:creationId xmlns:a16="http://schemas.microsoft.com/office/drawing/2014/main" id="{A4DEA610-1E49-40AB-8003-8F3CE46F377A}"/>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4">
              <a:extLst>
                <a:ext uri="{FF2B5EF4-FFF2-40B4-BE49-F238E27FC236}">
                  <a16:creationId xmlns:a16="http://schemas.microsoft.com/office/drawing/2014/main" id="{46FCA806-7416-49B0-B42E-B35A87DBAB30}"/>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5">
              <a:extLst>
                <a:ext uri="{FF2B5EF4-FFF2-40B4-BE49-F238E27FC236}">
                  <a16:creationId xmlns:a16="http://schemas.microsoft.com/office/drawing/2014/main" id="{5471AB75-E376-4509-8E03-05A2413369C8}"/>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Rectangle 18">
              <a:extLst>
                <a:ext uri="{FF2B5EF4-FFF2-40B4-BE49-F238E27FC236}">
                  <a16:creationId xmlns:a16="http://schemas.microsoft.com/office/drawing/2014/main" id="{56A416BD-7FB3-4F92-899C-A0DF0DC0D142}"/>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7">
              <a:extLst>
                <a:ext uri="{FF2B5EF4-FFF2-40B4-BE49-F238E27FC236}">
                  <a16:creationId xmlns:a16="http://schemas.microsoft.com/office/drawing/2014/main" id="{F390FEA5-D6ED-46F0-ACB6-B4EE73161F72}"/>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8">
              <a:extLst>
                <a:ext uri="{FF2B5EF4-FFF2-40B4-BE49-F238E27FC236}">
                  <a16:creationId xmlns:a16="http://schemas.microsoft.com/office/drawing/2014/main" id="{ECFFFC47-E04F-40A7-A505-E852A788E942}"/>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9">
              <a:extLst>
                <a:ext uri="{FF2B5EF4-FFF2-40B4-BE49-F238E27FC236}">
                  <a16:creationId xmlns:a16="http://schemas.microsoft.com/office/drawing/2014/main" id="{F1C4E335-B9AA-4FCB-A2D8-1DF90210F0A7}"/>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20">
              <a:extLst>
                <a:ext uri="{FF2B5EF4-FFF2-40B4-BE49-F238E27FC236}">
                  <a16:creationId xmlns:a16="http://schemas.microsoft.com/office/drawing/2014/main" id="{31378A7C-1CA7-4E03-9DD6-EF868D0C56C8}"/>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Rectangle 23">
              <a:extLst>
                <a:ext uri="{FF2B5EF4-FFF2-40B4-BE49-F238E27FC236}">
                  <a16:creationId xmlns:a16="http://schemas.microsoft.com/office/drawing/2014/main" id="{6AF3A720-A497-4C5E-9DE9-F17A4C9F4C38}"/>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22">
              <a:extLst>
                <a:ext uri="{FF2B5EF4-FFF2-40B4-BE49-F238E27FC236}">
                  <a16:creationId xmlns:a16="http://schemas.microsoft.com/office/drawing/2014/main" id="{8A3EAC0E-FE47-4BCB-82CD-F7506F32D85A}"/>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3">
              <a:extLst>
                <a:ext uri="{FF2B5EF4-FFF2-40B4-BE49-F238E27FC236}">
                  <a16:creationId xmlns:a16="http://schemas.microsoft.com/office/drawing/2014/main" id="{7C058274-2CD0-48A4-911F-2BA710B95CB4}"/>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4">
              <a:extLst>
                <a:ext uri="{FF2B5EF4-FFF2-40B4-BE49-F238E27FC236}">
                  <a16:creationId xmlns:a16="http://schemas.microsoft.com/office/drawing/2014/main" id="{C33CAF25-8492-42D2-8A86-EF6981F1B970}"/>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5">
              <a:extLst>
                <a:ext uri="{FF2B5EF4-FFF2-40B4-BE49-F238E27FC236}">
                  <a16:creationId xmlns:a16="http://schemas.microsoft.com/office/drawing/2014/main" id="{E81313E9-6779-4E3E-9D26-568AB9D2BFE1}"/>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6">
              <a:extLst>
                <a:ext uri="{FF2B5EF4-FFF2-40B4-BE49-F238E27FC236}">
                  <a16:creationId xmlns:a16="http://schemas.microsoft.com/office/drawing/2014/main" id="{9EF4F7F6-7073-4060-86FE-88C177CE0937}"/>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7">
              <a:extLst>
                <a:ext uri="{FF2B5EF4-FFF2-40B4-BE49-F238E27FC236}">
                  <a16:creationId xmlns:a16="http://schemas.microsoft.com/office/drawing/2014/main" id="{F55E4BB9-4301-4BE4-89F0-D41FFDC95FD7}"/>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8">
              <a:extLst>
                <a:ext uri="{FF2B5EF4-FFF2-40B4-BE49-F238E27FC236}">
                  <a16:creationId xmlns:a16="http://schemas.microsoft.com/office/drawing/2014/main" id="{41B548FE-9A31-4657-A46B-07AF4C1B4D14}"/>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9">
              <a:extLst>
                <a:ext uri="{FF2B5EF4-FFF2-40B4-BE49-F238E27FC236}">
                  <a16:creationId xmlns:a16="http://schemas.microsoft.com/office/drawing/2014/main" id="{7215EDC1-DC11-4351-B132-7E4F73B87C4E}"/>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30">
              <a:extLst>
                <a:ext uri="{FF2B5EF4-FFF2-40B4-BE49-F238E27FC236}">
                  <a16:creationId xmlns:a16="http://schemas.microsoft.com/office/drawing/2014/main" id="{AF1331DB-1295-44D5-B69A-86761148CA5F}"/>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31">
              <a:extLst>
                <a:ext uri="{FF2B5EF4-FFF2-40B4-BE49-F238E27FC236}">
                  <a16:creationId xmlns:a16="http://schemas.microsoft.com/office/drawing/2014/main" id="{21355C20-8344-4373-86BF-B63D74F8CBC4}"/>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32">
              <a:extLst>
                <a:ext uri="{FF2B5EF4-FFF2-40B4-BE49-F238E27FC236}">
                  <a16:creationId xmlns:a16="http://schemas.microsoft.com/office/drawing/2014/main" id="{D4FBB3C1-A07F-493D-9C0B-154750C7F37B}"/>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3">
              <a:extLst>
                <a:ext uri="{FF2B5EF4-FFF2-40B4-BE49-F238E27FC236}">
                  <a16:creationId xmlns:a16="http://schemas.microsoft.com/office/drawing/2014/main" id="{08318B5D-F7C6-452C-B9E6-07F2602EF493}"/>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4">
              <a:extLst>
                <a:ext uri="{FF2B5EF4-FFF2-40B4-BE49-F238E27FC236}">
                  <a16:creationId xmlns:a16="http://schemas.microsoft.com/office/drawing/2014/main" id="{5464981F-5AFB-4941-9963-7BEC9ADD345A}"/>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5">
              <a:extLst>
                <a:ext uri="{FF2B5EF4-FFF2-40B4-BE49-F238E27FC236}">
                  <a16:creationId xmlns:a16="http://schemas.microsoft.com/office/drawing/2014/main" id="{6E9252B1-8FB8-4731-B5C8-DC7085321C9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6">
              <a:extLst>
                <a:ext uri="{FF2B5EF4-FFF2-40B4-BE49-F238E27FC236}">
                  <a16:creationId xmlns:a16="http://schemas.microsoft.com/office/drawing/2014/main" id="{2E352F29-379C-4C7A-ADC6-0E48B32D94B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7">
              <a:extLst>
                <a:ext uri="{FF2B5EF4-FFF2-40B4-BE49-F238E27FC236}">
                  <a16:creationId xmlns:a16="http://schemas.microsoft.com/office/drawing/2014/main" id="{61F18B71-74D7-4312-93A2-90117781A20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8">
              <a:extLst>
                <a:ext uri="{FF2B5EF4-FFF2-40B4-BE49-F238E27FC236}">
                  <a16:creationId xmlns:a16="http://schemas.microsoft.com/office/drawing/2014/main" id="{6758FBB6-CEF8-4FD4-926C-1976916AF1A4}"/>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9">
              <a:extLst>
                <a:ext uri="{FF2B5EF4-FFF2-40B4-BE49-F238E27FC236}">
                  <a16:creationId xmlns:a16="http://schemas.microsoft.com/office/drawing/2014/main" id="{2676FB99-CCFA-422D-9C19-0DE93E72491A}"/>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40">
              <a:extLst>
                <a:ext uri="{FF2B5EF4-FFF2-40B4-BE49-F238E27FC236}">
                  <a16:creationId xmlns:a16="http://schemas.microsoft.com/office/drawing/2014/main" id="{860EEB56-1392-426D-B649-E1938EBBA4AE}"/>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41">
              <a:extLst>
                <a:ext uri="{FF2B5EF4-FFF2-40B4-BE49-F238E27FC236}">
                  <a16:creationId xmlns:a16="http://schemas.microsoft.com/office/drawing/2014/main" id="{007E640A-85C8-4C99-91DC-2421DC73BBD0}"/>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42">
              <a:extLst>
                <a:ext uri="{FF2B5EF4-FFF2-40B4-BE49-F238E27FC236}">
                  <a16:creationId xmlns:a16="http://schemas.microsoft.com/office/drawing/2014/main" id="{0E67A9E9-4163-463F-B7EC-6468473E7DE7}"/>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3">
              <a:extLst>
                <a:ext uri="{FF2B5EF4-FFF2-40B4-BE49-F238E27FC236}">
                  <a16:creationId xmlns:a16="http://schemas.microsoft.com/office/drawing/2014/main" id="{444FB9E8-A196-416F-8654-F3F847B78230}"/>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4">
              <a:extLst>
                <a:ext uri="{FF2B5EF4-FFF2-40B4-BE49-F238E27FC236}">
                  <a16:creationId xmlns:a16="http://schemas.microsoft.com/office/drawing/2014/main" id="{565F616A-99C3-4A19-90C0-FCBCCE4D21AA}"/>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5">
              <a:extLst>
                <a:ext uri="{FF2B5EF4-FFF2-40B4-BE49-F238E27FC236}">
                  <a16:creationId xmlns:a16="http://schemas.microsoft.com/office/drawing/2014/main" id="{48D84562-2A42-4769-8B9F-9341332EBFED}"/>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6">
              <a:extLst>
                <a:ext uri="{FF2B5EF4-FFF2-40B4-BE49-F238E27FC236}">
                  <a16:creationId xmlns:a16="http://schemas.microsoft.com/office/drawing/2014/main" id="{F8F8B7FA-26A9-4F66-BD04-7E036BC497DB}"/>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7">
              <a:extLst>
                <a:ext uri="{FF2B5EF4-FFF2-40B4-BE49-F238E27FC236}">
                  <a16:creationId xmlns:a16="http://schemas.microsoft.com/office/drawing/2014/main" id="{08E5B4E0-B279-41D1-9788-315DA10B0112}"/>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8">
              <a:extLst>
                <a:ext uri="{FF2B5EF4-FFF2-40B4-BE49-F238E27FC236}">
                  <a16:creationId xmlns:a16="http://schemas.microsoft.com/office/drawing/2014/main" id="{9B4FFF08-58F4-42CB-831B-4407D758C92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9">
              <a:extLst>
                <a:ext uri="{FF2B5EF4-FFF2-40B4-BE49-F238E27FC236}">
                  <a16:creationId xmlns:a16="http://schemas.microsoft.com/office/drawing/2014/main" id="{AF6CDD5D-7F6F-4362-B9BA-B1FF025ED386}"/>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50">
              <a:extLst>
                <a:ext uri="{FF2B5EF4-FFF2-40B4-BE49-F238E27FC236}">
                  <a16:creationId xmlns:a16="http://schemas.microsoft.com/office/drawing/2014/main" id="{F4C37416-0460-4E6F-9DD5-5969A8F3BFEA}"/>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51">
              <a:extLst>
                <a:ext uri="{FF2B5EF4-FFF2-40B4-BE49-F238E27FC236}">
                  <a16:creationId xmlns:a16="http://schemas.microsoft.com/office/drawing/2014/main" id="{0B4CB311-DA43-4808-BF30-D03163D95131}"/>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52">
              <a:extLst>
                <a:ext uri="{FF2B5EF4-FFF2-40B4-BE49-F238E27FC236}">
                  <a16:creationId xmlns:a16="http://schemas.microsoft.com/office/drawing/2014/main" id="{7DB346BF-CF97-4C10-8C47-7D05978FAD73}"/>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3">
              <a:extLst>
                <a:ext uri="{FF2B5EF4-FFF2-40B4-BE49-F238E27FC236}">
                  <a16:creationId xmlns:a16="http://schemas.microsoft.com/office/drawing/2014/main" id="{5E397F1C-C012-4D3B-9CF2-E65BEFD0D9F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4">
              <a:extLst>
                <a:ext uri="{FF2B5EF4-FFF2-40B4-BE49-F238E27FC236}">
                  <a16:creationId xmlns:a16="http://schemas.microsoft.com/office/drawing/2014/main" id="{1ADDBB6A-1627-44EE-955A-49A0833A1ADC}"/>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5">
              <a:extLst>
                <a:ext uri="{FF2B5EF4-FFF2-40B4-BE49-F238E27FC236}">
                  <a16:creationId xmlns:a16="http://schemas.microsoft.com/office/drawing/2014/main" id="{77485869-7F06-4048-9BC5-04D1182874F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6">
              <a:extLst>
                <a:ext uri="{FF2B5EF4-FFF2-40B4-BE49-F238E27FC236}">
                  <a16:creationId xmlns:a16="http://schemas.microsoft.com/office/drawing/2014/main" id="{76521BD8-94FD-40DE-9A90-575FB7DC61DD}"/>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7">
              <a:extLst>
                <a:ext uri="{FF2B5EF4-FFF2-40B4-BE49-F238E27FC236}">
                  <a16:creationId xmlns:a16="http://schemas.microsoft.com/office/drawing/2014/main" id="{21CBD2BC-F5DC-4194-AA86-37E072B5607A}"/>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8">
              <a:extLst>
                <a:ext uri="{FF2B5EF4-FFF2-40B4-BE49-F238E27FC236}">
                  <a16:creationId xmlns:a16="http://schemas.microsoft.com/office/drawing/2014/main" id="{42E80A7E-F10C-4DBE-9F67-8A0D87661FE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9">
              <a:extLst>
                <a:ext uri="{FF2B5EF4-FFF2-40B4-BE49-F238E27FC236}">
                  <a16:creationId xmlns:a16="http://schemas.microsoft.com/office/drawing/2014/main" id="{87DC7AB5-84E2-400B-9627-5D4B24B551F5}"/>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60">
              <a:extLst>
                <a:ext uri="{FF2B5EF4-FFF2-40B4-BE49-F238E27FC236}">
                  <a16:creationId xmlns:a16="http://schemas.microsoft.com/office/drawing/2014/main" id="{4422FF99-ED5E-4F30-A651-0A72AA779010}"/>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61">
              <a:extLst>
                <a:ext uri="{FF2B5EF4-FFF2-40B4-BE49-F238E27FC236}">
                  <a16:creationId xmlns:a16="http://schemas.microsoft.com/office/drawing/2014/main" id="{50457775-C80B-4D1B-B3FF-F18BC52CCAC2}"/>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62">
              <a:extLst>
                <a:ext uri="{FF2B5EF4-FFF2-40B4-BE49-F238E27FC236}">
                  <a16:creationId xmlns:a16="http://schemas.microsoft.com/office/drawing/2014/main" id="{D9F60C34-00CF-48D3-B89A-CBFA466054E2}"/>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3">
              <a:extLst>
                <a:ext uri="{FF2B5EF4-FFF2-40B4-BE49-F238E27FC236}">
                  <a16:creationId xmlns:a16="http://schemas.microsoft.com/office/drawing/2014/main" id="{B8CCC6DC-3079-4777-808C-31C68A6594A9}"/>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4">
              <a:extLst>
                <a:ext uri="{FF2B5EF4-FFF2-40B4-BE49-F238E27FC236}">
                  <a16:creationId xmlns:a16="http://schemas.microsoft.com/office/drawing/2014/main" id="{8B20CE6A-286B-40F5-8475-13308CA275E3}"/>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5">
              <a:extLst>
                <a:ext uri="{FF2B5EF4-FFF2-40B4-BE49-F238E27FC236}">
                  <a16:creationId xmlns:a16="http://schemas.microsoft.com/office/drawing/2014/main" id="{9E759BF2-CA69-4733-95E7-1966CCA92825}"/>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6">
              <a:extLst>
                <a:ext uri="{FF2B5EF4-FFF2-40B4-BE49-F238E27FC236}">
                  <a16:creationId xmlns:a16="http://schemas.microsoft.com/office/drawing/2014/main" id="{DA7E7CF3-95B4-4878-8985-4200A40EBFA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7">
              <a:extLst>
                <a:ext uri="{FF2B5EF4-FFF2-40B4-BE49-F238E27FC236}">
                  <a16:creationId xmlns:a16="http://schemas.microsoft.com/office/drawing/2014/main" id="{F393AFC3-B186-4816-AD43-4762DF4A421F}"/>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8">
              <a:extLst>
                <a:ext uri="{FF2B5EF4-FFF2-40B4-BE49-F238E27FC236}">
                  <a16:creationId xmlns:a16="http://schemas.microsoft.com/office/drawing/2014/main" id="{B677F512-08D3-412E-89A9-3A3754BD01EA}"/>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9">
              <a:extLst>
                <a:ext uri="{FF2B5EF4-FFF2-40B4-BE49-F238E27FC236}">
                  <a16:creationId xmlns:a16="http://schemas.microsoft.com/office/drawing/2014/main" id="{1F6D5D25-5D83-4ADF-A781-1F52C9C21FA8}"/>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70">
              <a:extLst>
                <a:ext uri="{FF2B5EF4-FFF2-40B4-BE49-F238E27FC236}">
                  <a16:creationId xmlns:a16="http://schemas.microsoft.com/office/drawing/2014/main" id="{5A1D0CF2-0ADE-4213-A8A1-72F97E4EEED2}"/>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71">
              <a:extLst>
                <a:ext uri="{FF2B5EF4-FFF2-40B4-BE49-F238E27FC236}">
                  <a16:creationId xmlns:a16="http://schemas.microsoft.com/office/drawing/2014/main" id="{892852F5-D813-42CF-80AF-40D0CAA91B6F}"/>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72">
              <a:extLst>
                <a:ext uri="{FF2B5EF4-FFF2-40B4-BE49-F238E27FC236}">
                  <a16:creationId xmlns:a16="http://schemas.microsoft.com/office/drawing/2014/main" id="{64DD402E-81EC-45EA-AD1B-725C28A27557}"/>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3">
              <a:extLst>
                <a:ext uri="{FF2B5EF4-FFF2-40B4-BE49-F238E27FC236}">
                  <a16:creationId xmlns:a16="http://schemas.microsoft.com/office/drawing/2014/main" id="{0E3A8D61-E714-4144-A915-0DA850DC8B87}"/>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4">
              <a:extLst>
                <a:ext uri="{FF2B5EF4-FFF2-40B4-BE49-F238E27FC236}">
                  <a16:creationId xmlns:a16="http://schemas.microsoft.com/office/drawing/2014/main" id="{B6BE43BB-F105-422D-854D-814697D30A5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5">
              <a:extLst>
                <a:ext uri="{FF2B5EF4-FFF2-40B4-BE49-F238E27FC236}">
                  <a16:creationId xmlns:a16="http://schemas.microsoft.com/office/drawing/2014/main" id="{153B0C71-6D26-4F4C-A6E1-8EE9B6E761A8}"/>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6">
              <a:extLst>
                <a:ext uri="{FF2B5EF4-FFF2-40B4-BE49-F238E27FC236}">
                  <a16:creationId xmlns:a16="http://schemas.microsoft.com/office/drawing/2014/main" id="{6F0B4026-5627-4985-A9CC-F16F268989B6}"/>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7">
              <a:extLst>
                <a:ext uri="{FF2B5EF4-FFF2-40B4-BE49-F238E27FC236}">
                  <a16:creationId xmlns:a16="http://schemas.microsoft.com/office/drawing/2014/main" id="{0A63F3E9-A4FA-450A-88EC-6543E9737A7F}"/>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8">
              <a:extLst>
                <a:ext uri="{FF2B5EF4-FFF2-40B4-BE49-F238E27FC236}">
                  <a16:creationId xmlns:a16="http://schemas.microsoft.com/office/drawing/2014/main" id="{580163D9-1E33-426D-9FC5-C704285BE9E2}"/>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9">
              <a:extLst>
                <a:ext uri="{FF2B5EF4-FFF2-40B4-BE49-F238E27FC236}">
                  <a16:creationId xmlns:a16="http://schemas.microsoft.com/office/drawing/2014/main" id="{23CD79A2-16CB-40CC-8F0C-C838AC83C87C}"/>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80">
              <a:extLst>
                <a:ext uri="{FF2B5EF4-FFF2-40B4-BE49-F238E27FC236}">
                  <a16:creationId xmlns:a16="http://schemas.microsoft.com/office/drawing/2014/main" id="{D6D05CAA-F76F-44DA-8BFF-BC9DC81AC879}"/>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81">
              <a:extLst>
                <a:ext uri="{FF2B5EF4-FFF2-40B4-BE49-F238E27FC236}">
                  <a16:creationId xmlns:a16="http://schemas.microsoft.com/office/drawing/2014/main" id="{2D9C3924-9870-4572-88D0-E65E4064E082}"/>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82">
              <a:extLst>
                <a:ext uri="{FF2B5EF4-FFF2-40B4-BE49-F238E27FC236}">
                  <a16:creationId xmlns:a16="http://schemas.microsoft.com/office/drawing/2014/main" id="{6A782ACC-1FED-4C90-A7E1-01DCCC47DD80}"/>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3">
              <a:extLst>
                <a:ext uri="{FF2B5EF4-FFF2-40B4-BE49-F238E27FC236}">
                  <a16:creationId xmlns:a16="http://schemas.microsoft.com/office/drawing/2014/main" id="{93025053-2776-4B92-99DD-69E2BF798755}"/>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Rectangle 86">
              <a:extLst>
                <a:ext uri="{FF2B5EF4-FFF2-40B4-BE49-F238E27FC236}">
                  <a16:creationId xmlns:a16="http://schemas.microsoft.com/office/drawing/2014/main" id="{F14811C1-CFA6-4FF5-845C-0E5CF81E42C4}"/>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5">
              <a:extLst>
                <a:ext uri="{FF2B5EF4-FFF2-40B4-BE49-F238E27FC236}">
                  <a16:creationId xmlns:a16="http://schemas.microsoft.com/office/drawing/2014/main" id="{DCAC2976-7C92-4F8D-BB28-0AEA13E842F6}"/>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6">
              <a:extLst>
                <a:ext uri="{FF2B5EF4-FFF2-40B4-BE49-F238E27FC236}">
                  <a16:creationId xmlns:a16="http://schemas.microsoft.com/office/drawing/2014/main" id="{E8954248-9118-42A6-8D47-E716F89FD917}"/>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Freeform 87">
              <a:extLst>
                <a:ext uri="{FF2B5EF4-FFF2-40B4-BE49-F238E27FC236}">
                  <a16:creationId xmlns:a16="http://schemas.microsoft.com/office/drawing/2014/main" id="{C824B97C-841B-456A-8CB1-041B9457A9AD}"/>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8">
              <a:extLst>
                <a:ext uri="{FF2B5EF4-FFF2-40B4-BE49-F238E27FC236}">
                  <a16:creationId xmlns:a16="http://schemas.microsoft.com/office/drawing/2014/main" id="{7D2B1E42-2448-4E99-AFF8-B6A9F5049898}"/>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9">
              <a:extLst>
                <a:ext uri="{FF2B5EF4-FFF2-40B4-BE49-F238E27FC236}">
                  <a16:creationId xmlns:a16="http://schemas.microsoft.com/office/drawing/2014/main" id="{37D37C41-236D-4AE1-80B6-7142879C9760}"/>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90">
              <a:extLst>
                <a:ext uri="{FF2B5EF4-FFF2-40B4-BE49-F238E27FC236}">
                  <a16:creationId xmlns:a16="http://schemas.microsoft.com/office/drawing/2014/main" id="{0932BFCC-7BD8-4D30-BECC-A3FCB341077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91">
              <a:extLst>
                <a:ext uri="{FF2B5EF4-FFF2-40B4-BE49-F238E27FC236}">
                  <a16:creationId xmlns:a16="http://schemas.microsoft.com/office/drawing/2014/main" id="{744B02C0-2829-470F-94BA-AF46FEF396B3}"/>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92">
              <a:extLst>
                <a:ext uri="{FF2B5EF4-FFF2-40B4-BE49-F238E27FC236}">
                  <a16:creationId xmlns:a16="http://schemas.microsoft.com/office/drawing/2014/main" id="{521CE728-CB6E-4630-B2FF-3712F8CC5C23}"/>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3">
              <a:extLst>
                <a:ext uri="{FF2B5EF4-FFF2-40B4-BE49-F238E27FC236}">
                  <a16:creationId xmlns:a16="http://schemas.microsoft.com/office/drawing/2014/main" id="{78CC7E1A-00F4-4F68-BB26-BF4B218A839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4">
              <a:extLst>
                <a:ext uri="{FF2B5EF4-FFF2-40B4-BE49-F238E27FC236}">
                  <a16:creationId xmlns:a16="http://schemas.microsoft.com/office/drawing/2014/main" id="{E9DA0EDF-0199-4BE5-9839-D274A45CF2B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5">
              <a:extLst>
                <a:ext uri="{FF2B5EF4-FFF2-40B4-BE49-F238E27FC236}">
                  <a16:creationId xmlns:a16="http://schemas.microsoft.com/office/drawing/2014/main" id="{3E6D7850-6EC2-443A-828E-87781EC1FFE8}"/>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6">
              <a:extLst>
                <a:ext uri="{FF2B5EF4-FFF2-40B4-BE49-F238E27FC236}">
                  <a16:creationId xmlns:a16="http://schemas.microsoft.com/office/drawing/2014/main" id="{5E4F6CE9-82C3-42D7-B3ED-F65BC1EB68F1}"/>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7">
              <a:extLst>
                <a:ext uri="{FF2B5EF4-FFF2-40B4-BE49-F238E27FC236}">
                  <a16:creationId xmlns:a16="http://schemas.microsoft.com/office/drawing/2014/main" id="{2498FBF5-7886-411E-930E-F4B67F721C77}"/>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Line 98">
              <a:extLst>
                <a:ext uri="{FF2B5EF4-FFF2-40B4-BE49-F238E27FC236}">
                  <a16:creationId xmlns:a16="http://schemas.microsoft.com/office/drawing/2014/main" id="{ED9FD1A5-8A08-4A97-942B-EF171BD08AEE}"/>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961787" y="2456475"/>
            <a:ext cx="4624582" cy="1928219"/>
          </a:xfrm>
        </p:spPr>
        <p:txBody>
          <a:bodyPr anchor="b">
            <a:normAutofit/>
          </a:bodyPr>
          <a:lstStyle>
            <a:lvl1pPr algn="l">
              <a:defRPr sz="4000">
                <a:solidFill>
                  <a:schemeClr val="bg1"/>
                </a:solidFill>
              </a:defRPr>
            </a:lvl1pPr>
          </a:lstStyle>
          <a:p>
            <a:r>
              <a:rPr lang="en-US" dirty="0"/>
              <a:t>Click to edit presentation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961787" y="4720790"/>
            <a:ext cx="4624582" cy="703468"/>
          </a:xfrm>
        </p:spPr>
        <p:txBody>
          <a:bodyPr>
            <a:normAutofit/>
          </a:bodyPr>
          <a:lstStyle>
            <a:lvl1pPr algn="l">
              <a:defRPr sz="2000">
                <a:solidFill>
                  <a:schemeClr val="bg1"/>
                </a:solidFill>
              </a:defRPr>
            </a:lvl1pPr>
            <a:lvl2pPr algn="l">
              <a:defRPr sz="1800">
                <a:solidFill>
                  <a:schemeClr val="bg1"/>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sp>
        <p:nvSpPr>
          <p:cNvPr id="109" name="Freeform 11">
            <a:extLst>
              <a:ext uri="{FF2B5EF4-FFF2-40B4-BE49-F238E27FC236}">
                <a16:creationId xmlns:a16="http://schemas.microsoft.com/office/drawing/2014/main" id="{7911010E-C0AF-4B9E-A24B-C279CF22767A}"/>
              </a:ext>
            </a:extLst>
          </p:cNvPr>
          <p:cNvSpPr>
            <a:spLocks noEditPoints="1"/>
          </p:cNvSpPr>
          <p:nvPr/>
        </p:nvSpPr>
        <p:spPr bwMode="auto">
          <a:xfrm>
            <a:off x="-2330633" y="180542"/>
            <a:ext cx="8883034" cy="6220708"/>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12" name="Group 111">
            <a:extLst>
              <a:ext uri="{FF2B5EF4-FFF2-40B4-BE49-F238E27FC236}">
                <a16:creationId xmlns:a16="http://schemas.microsoft.com/office/drawing/2014/main" id="{E2B24AA1-3D6D-4CEA-AC1F-DC38D7393319}"/>
              </a:ext>
            </a:extLst>
          </p:cNvPr>
          <p:cNvGrpSpPr/>
          <p:nvPr/>
        </p:nvGrpSpPr>
        <p:grpSpPr>
          <a:xfrm>
            <a:off x="-2040904" y="871532"/>
            <a:ext cx="1368152" cy="2264265"/>
            <a:chOff x="-1836712" y="2937191"/>
            <a:chExt cx="1368152" cy="2264265"/>
          </a:xfrm>
        </p:grpSpPr>
        <p:pic>
          <p:nvPicPr>
            <p:cNvPr id="113" name="Picture 112" descr="icon_camera_circle.png">
              <a:extLst>
                <a:ext uri="{FF2B5EF4-FFF2-40B4-BE49-F238E27FC236}">
                  <a16:creationId xmlns:a16="http://schemas.microsoft.com/office/drawing/2014/main" id="{23B81057-6FD7-48D4-8149-545A949B65A9}"/>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14" name="TextBox 113">
              <a:extLst>
                <a:ext uri="{FF2B5EF4-FFF2-40B4-BE49-F238E27FC236}">
                  <a16:creationId xmlns:a16="http://schemas.microsoft.com/office/drawing/2014/main" id="{1CE459B3-FAF1-4E46-96F9-8D696D8FBB3E}"/>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15" name="Picture 114" descr="icon_information-white.png">
              <a:extLst>
                <a:ext uri="{FF2B5EF4-FFF2-40B4-BE49-F238E27FC236}">
                  <a16:creationId xmlns:a16="http://schemas.microsoft.com/office/drawing/2014/main" id="{BA0D89C2-B0AC-4840-8EC3-892E61112F50}"/>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pic>
        <p:nvPicPr>
          <p:cNvPr id="116" name="Picture 115">
            <a:extLst>
              <a:ext uri="{FF2B5EF4-FFF2-40B4-BE49-F238E27FC236}">
                <a16:creationId xmlns:a16="http://schemas.microsoft.com/office/drawing/2014/main" id="{7955D950-1CFF-42B5-B82F-D09FA0A9E29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94956" y="1260131"/>
            <a:ext cx="1713706" cy="692705"/>
          </a:xfrm>
          <a:prstGeom prst="rect">
            <a:avLst/>
          </a:prstGeom>
        </p:spPr>
      </p:pic>
    </p:spTree>
    <p:extLst>
      <p:ext uri="{BB962C8B-B14F-4D97-AF65-F5344CB8AC3E}">
        <p14:creationId xmlns:p14="http://schemas.microsoft.com/office/powerpoint/2010/main" val="3879163207"/>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9"/>
                                        </p:tgtEl>
                                        <p:attrNameLst>
                                          <p:attrName>style.visibility</p:attrName>
                                        </p:attrNameLst>
                                      </p:cBhvr>
                                      <p:to>
                                        <p:strVal val="visible"/>
                                      </p:to>
                                    </p:set>
                                    <p:animEffect transition="in" filter="fade">
                                      <p:cBhvr>
                                        <p:cTn id="7" dur="500"/>
                                        <p:tgtEl>
                                          <p:spTgt spid="10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5">
                                            <p:txEl>
                                              <p:pRg st="0" end="0"/>
                                            </p:txEl>
                                          </p:spTgt>
                                        </p:tgtEl>
                                        <p:attrNameLst>
                                          <p:attrName>style.visibility</p:attrName>
                                        </p:attrNameLst>
                                      </p:cBhvr>
                                      <p:to>
                                        <p:strVal val="visible"/>
                                      </p:to>
                                    </p:set>
                                    <p:animEffect transition="in" filter="fade">
                                      <p:cBhvr>
                                        <p:cTn id="17" dur="500"/>
                                        <p:tgtEl>
                                          <p:spTgt spid="105">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5">
                                            <p:txEl>
                                              <p:pRg st="1" end="1"/>
                                            </p:txEl>
                                          </p:spTgt>
                                        </p:tgtEl>
                                        <p:attrNameLst>
                                          <p:attrName>style.visibility</p:attrName>
                                        </p:attrNameLst>
                                      </p:cBhvr>
                                      <p:to>
                                        <p:strVal val="visible"/>
                                      </p:to>
                                    </p:set>
                                    <p:animEffect transition="in" filter="fade">
                                      <p:cBhvr>
                                        <p:cTn id="20" dur="500"/>
                                        <p:tgtEl>
                                          <p:spTgt spid="105">
                                            <p:txEl>
                                              <p:pRg st="1" end="1"/>
                                            </p:txEl>
                                          </p:spTgt>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116"/>
                                        </p:tgtEl>
                                        <p:attrNameLst>
                                          <p:attrName>style.visibility</p:attrName>
                                        </p:attrNameLst>
                                      </p:cBhvr>
                                      <p:to>
                                        <p:strVal val="visible"/>
                                      </p:to>
                                    </p:set>
                                    <p:animEffect transition="in" filter="fade">
                                      <p:cBhvr>
                                        <p:cTn id="24" dur="10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5" grpId="0" uiExpand="1" build="p">
        <p:tmplLst>
          <p:tmpl lvl="1">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Lst>
      </p:bldP>
      <p:bldP spid="109" grpId="0"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Front cover: Colour">
    <p:bg>
      <p:bgPr>
        <a:solidFill>
          <a:schemeClr val="tx2"/>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7" name="Group 4">
            <a:extLst>
              <a:ext uri="{FF2B5EF4-FFF2-40B4-BE49-F238E27FC236}">
                <a16:creationId xmlns:a16="http://schemas.microsoft.com/office/drawing/2014/main" id="{BD8BDCCC-05B2-4ECB-B2A3-90AF343E8871}"/>
              </a:ext>
            </a:extLst>
          </p:cNvPr>
          <p:cNvGrpSpPr>
            <a:grpSpLocks noChangeAspect="1"/>
          </p:cNvGrpSpPr>
          <p:nvPr/>
        </p:nvGrpSpPr>
        <p:grpSpPr bwMode="auto">
          <a:xfrm>
            <a:off x="6961787" y="1092812"/>
            <a:ext cx="2484415" cy="997345"/>
            <a:chOff x="1899" y="899"/>
            <a:chExt cx="4165" cy="1672"/>
          </a:xfrm>
          <a:solidFill>
            <a:schemeClr val="bg1"/>
          </a:solidFill>
        </p:grpSpPr>
        <p:sp>
          <p:nvSpPr>
            <p:cNvPr id="8" name="Freeform 5">
              <a:extLst>
                <a:ext uri="{FF2B5EF4-FFF2-40B4-BE49-F238E27FC236}">
                  <a16:creationId xmlns:a16="http://schemas.microsoft.com/office/drawing/2014/main" id="{96DB15EB-1BF8-4CC2-BC4F-FF819141C115}"/>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6">
              <a:extLst>
                <a:ext uri="{FF2B5EF4-FFF2-40B4-BE49-F238E27FC236}">
                  <a16:creationId xmlns:a16="http://schemas.microsoft.com/office/drawing/2014/main" id="{9286E2DF-D09E-495E-ADAE-4FAC32478482}"/>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7">
              <a:extLst>
                <a:ext uri="{FF2B5EF4-FFF2-40B4-BE49-F238E27FC236}">
                  <a16:creationId xmlns:a16="http://schemas.microsoft.com/office/drawing/2014/main" id="{2C7B8134-247D-421C-9AEC-E4E58261CCFD}"/>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8">
              <a:extLst>
                <a:ext uri="{FF2B5EF4-FFF2-40B4-BE49-F238E27FC236}">
                  <a16:creationId xmlns:a16="http://schemas.microsoft.com/office/drawing/2014/main" id="{77847E97-54D1-4F06-BD8A-D2C91A4B1598}"/>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9">
              <a:extLst>
                <a:ext uri="{FF2B5EF4-FFF2-40B4-BE49-F238E27FC236}">
                  <a16:creationId xmlns:a16="http://schemas.microsoft.com/office/drawing/2014/main" id="{F99F6A7E-2D15-4EDF-9007-54F0C8D40854}"/>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10">
              <a:extLst>
                <a:ext uri="{FF2B5EF4-FFF2-40B4-BE49-F238E27FC236}">
                  <a16:creationId xmlns:a16="http://schemas.microsoft.com/office/drawing/2014/main" id="{ADEB4842-C9C1-4DA5-A60C-227E0FF44109}"/>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11">
              <a:extLst>
                <a:ext uri="{FF2B5EF4-FFF2-40B4-BE49-F238E27FC236}">
                  <a16:creationId xmlns:a16="http://schemas.microsoft.com/office/drawing/2014/main" id="{ED1BE09A-9A5F-4FEB-83E8-F3F6056BD65F}"/>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2">
              <a:extLst>
                <a:ext uri="{FF2B5EF4-FFF2-40B4-BE49-F238E27FC236}">
                  <a16:creationId xmlns:a16="http://schemas.microsoft.com/office/drawing/2014/main" id="{A5A84071-DB7B-45DE-B1D1-5C4907DD87BC}"/>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3">
              <a:extLst>
                <a:ext uri="{FF2B5EF4-FFF2-40B4-BE49-F238E27FC236}">
                  <a16:creationId xmlns:a16="http://schemas.microsoft.com/office/drawing/2014/main" id="{A4DEA610-1E49-40AB-8003-8F3CE46F377A}"/>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4">
              <a:extLst>
                <a:ext uri="{FF2B5EF4-FFF2-40B4-BE49-F238E27FC236}">
                  <a16:creationId xmlns:a16="http://schemas.microsoft.com/office/drawing/2014/main" id="{46FCA806-7416-49B0-B42E-B35A87DBAB30}"/>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5">
              <a:extLst>
                <a:ext uri="{FF2B5EF4-FFF2-40B4-BE49-F238E27FC236}">
                  <a16:creationId xmlns:a16="http://schemas.microsoft.com/office/drawing/2014/main" id="{5471AB75-E376-4509-8E03-05A2413369C8}"/>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Rectangle 18">
              <a:extLst>
                <a:ext uri="{FF2B5EF4-FFF2-40B4-BE49-F238E27FC236}">
                  <a16:creationId xmlns:a16="http://schemas.microsoft.com/office/drawing/2014/main" id="{56A416BD-7FB3-4F92-899C-A0DF0DC0D142}"/>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7">
              <a:extLst>
                <a:ext uri="{FF2B5EF4-FFF2-40B4-BE49-F238E27FC236}">
                  <a16:creationId xmlns:a16="http://schemas.microsoft.com/office/drawing/2014/main" id="{F390FEA5-D6ED-46F0-ACB6-B4EE73161F72}"/>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8">
              <a:extLst>
                <a:ext uri="{FF2B5EF4-FFF2-40B4-BE49-F238E27FC236}">
                  <a16:creationId xmlns:a16="http://schemas.microsoft.com/office/drawing/2014/main" id="{ECFFFC47-E04F-40A7-A505-E852A788E942}"/>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9">
              <a:extLst>
                <a:ext uri="{FF2B5EF4-FFF2-40B4-BE49-F238E27FC236}">
                  <a16:creationId xmlns:a16="http://schemas.microsoft.com/office/drawing/2014/main" id="{F1C4E335-B9AA-4FCB-A2D8-1DF90210F0A7}"/>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20">
              <a:extLst>
                <a:ext uri="{FF2B5EF4-FFF2-40B4-BE49-F238E27FC236}">
                  <a16:creationId xmlns:a16="http://schemas.microsoft.com/office/drawing/2014/main" id="{31378A7C-1CA7-4E03-9DD6-EF868D0C56C8}"/>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Rectangle 23">
              <a:extLst>
                <a:ext uri="{FF2B5EF4-FFF2-40B4-BE49-F238E27FC236}">
                  <a16:creationId xmlns:a16="http://schemas.microsoft.com/office/drawing/2014/main" id="{6AF3A720-A497-4C5E-9DE9-F17A4C9F4C38}"/>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22">
              <a:extLst>
                <a:ext uri="{FF2B5EF4-FFF2-40B4-BE49-F238E27FC236}">
                  <a16:creationId xmlns:a16="http://schemas.microsoft.com/office/drawing/2014/main" id="{8A3EAC0E-FE47-4BCB-82CD-F7506F32D85A}"/>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3">
              <a:extLst>
                <a:ext uri="{FF2B5EF4-FFF2-40B4-BE49-F238E27FC236}">
                  <a16:creationId xmlns:a16="http://schemas.microsoft.com/office/drawing/2014/main" id="{7C058274-2CD0-48A4-911F-2BA710B95CB4}"/>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4">
              <a:extLst>
                <a:ext uri="{FF2B5EF4-FFF2-40B4-BE49-F238E27FC236}">
                  <a16:creationId xmlns:a16="http://schemas.microsoft.com/office/drawing/2014/main" id="{C33CAF25-8492-42D2-8A86-EF6981F1B970}"/>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5">
              <a:extLst>
                <a:ext uri="{FF2B5EF4-FFF2-40B4-BE49-F238E27FC236}">
                  <a16:creationId xmlns:a16="http://schemas.microsoft.com/office/drawing/2014/main" id="{E81313E9-6779-4E3E-9D26-568AB9D2BFE1}"/>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6">
              <a:extLst>
                <a:ext uri="{FF2B5EF4-FFF2-40B4-BE49-F238E27FC236}">
                  <a16:creationId xmlns:a16="http://schemas.microsoft.com/office/drawing/2014/main" id="{9EF4F7F6-7073-4060-86FE-88C177CE0937}"/>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7">
              <a:extLst>
                <a:ext uri="{FF2B5EF4-FFF2-40B4-BE49-F238E27FC236}">
                  <a16:creationId xmlns:a16="http://schemas.microsoft.com/office/drawing/2014/main" id="{F55E4BB9-4301-4BE4-89F0-D41FFDC95FD7}"/>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8">
              <a:extLst>
                <a:ext uri="{FF2B5EF4-FFF2-40B4-BE49-F238E27FC236}">
                  <a16:creationId xmlns:a16="http://schemas.microsoft.com/office/drawing/2014/main" id="{41B548FE-9A31-4657-A46B-07AF4C1B4D14}"/>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9">
              <a:extLst>
                <a:ext uri="{FF2B5EF4-FFF2-40B4-BE49-F238E27FC236}">
                  <a16:creationId xmlns:a16="http://schemas.microsoft.com/office/drawing/2014/main" id="{7215EDC1-DC11-4351-B132-7E4F73B87C4E}"/>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30">
              <a:extLst>
                <a:ext uri="{FF2B5EF4-FFF2-40B4-BE49-F238E27FC236}">
                  <a16:creationId xmlns:a16="http://schemas.microsoft.com/office/drawing/2014/main" id="{AF1331DB-1295-44D5-B69A-86761148CA5F}"/>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31">
              <a:extLst>
                <a:ext uri="{FF2B5EF4-FFF2-40B4-BE49-F238E27FC236}">
                  <a16:creationId xmlns:a16="http://schemas.microsoft.com/office/drawing/2014/main" id="{21355C20-8344-4373-86BF-B63D74F8CBC4}"/>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32">
              <a:extLst>
                <a:ext uri="{FF2B5EF4-FFF2-40B4-BE49-F238E27FC236}">
                  <a16:creationId xmlns:a16="http://schemas.microsoft.com/office/drawing/2014/main" id="{D4FBB3C1-A07F-493D-9C0B-154750C7F37B}"/>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3">
              <a:extLst>
                <a:ext uri="{FF2B5EF4-FFF2-40B4-BE49-F238E27FC236}">
                  <a16:creationId xmlns:a16="http://schemas.microsoft.com/office/drawing/2014/main" id="{08318B5D-F7C6-452C-B9E6-07F2602EF493}"/>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4">
              <a:extLst>
                <a:ext uri="{FF2B5EF4-FFF2-40B4-BE49-F238E27FC236}">
                  <a16:creationId xmlns:a16="http://schemas.microsoft.com/office/drawing/2014/main" id="{5464981F-5AFB-4941-9963-7BEC9ADD345A}"/>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5">
              <a:extLst>
                <a:ext uri="{FF2B5EF4-FFF2-40B4-BE49-F238E27FC236}">
                  <a16:creationId xmlns:a16="http://schemas.microsoft.com/office/drawing/2014/main" id="{6E9252B1-8FB8-4731-B5C8-DC7085321C9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6">
              <a:extLst>
                <a:ext uri="{FF2B5EF4-FFF2-40B4-BE49-F238E27FC236}">
                  <a16:creationId xmlns:a16="http://schemas.microsoft.com/office/drawing/2014/main" id="{2E352F29-379C-4C7A-ADC6-0E48B32D94B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7">
              <a:extLst>
                <a:ext uri="{FF2B5EF4-FFF2-40B4-BE49-F238E27FC236}">
                  <a16:creationId xmlns:a16="http://schemas.microsoft.com/office/drawing/2014/main" id="{61F18B71-74D7-4312-93A2-90117781A20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8">
              <a:extLst>
                <a:ext uri="{FF2B5EF4-FFF2-40B4-BE49-F238E27FC236}">
                  <a16:creationId xmlns:a16="http://schemas.microsoft.com/office/drawing/2014/main" id="{6758FBB6-CEF8-4FD4-926C-1976916AF1A4}"/>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9">
              <a:extLst>
                <a:ext uri="{FF2B5EF4-FFF2-40B4-BE49-F238E27FC236}">
                  <a16:creationId xmlns:a16="http://schemas.microsoft.com/office/drawing/2014/main" id="{2676FB99-CCFA-422D-9C19-0DE93E72491A}"/>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40">
              <a:extLst>
                <a:ext uri="{FF2B5EF4-FFF2-40B4-BE49-F238E27FC236}">
                  <a16:creationId xmlns:a16="http://schemas.microsoft.com/office/drawing/2014/main" id="{860EEB56-1392-426D-B649-E1938EBBA4AE}"/>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41">
              <a:extLst>
                <a:ext uri="{FF2B5EF4-FFF2-40B4-BE49-F238E27FC236}">
                  <a16:creationId xmlns:a16="http://schemas.microsoft.com/office/drawing/2014/main" id="{007E640A-85C8-4C99-91DC-2421DC73BBD0}"/>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42">
              <a:extLst>
                <a:ext uri="{FF2B5EF4-FFF2-40B4-BE49-F238E27FC236}">
                  <a16:creationId xmlns:a16="http://schemas.microsoft.com/office/drawing/2014/main" id="{0E67A9E9-4163-463F-B7EC-6468473E7DE7}"/>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3">
              <a:extLst>
                <a:ext uri="{FF2B5EF4-FFF2-40B4-BE49-F238E27FC236}">
                  <a16:creationId xmlns:a16="http://schemas.microsoft.com/office/drawing/2014/main" id="{444FB9E8-A196-416F-8654-F3F847B78230}"/>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4">
              <a:extLst>
                <a:ext uri="{FF2B5EF4-FFF2-40B4-BE49-F238E27FC236}">
                  <a16:creationId xmlns:a16="http://schemas.microsoft.com/office/drawing/2014/main" id="{565F616A-99C3-4A19-90C0-FCBCCE4D21AA}"/>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5">
              <a:extLst>
                <a:ext uri="{FF2B5EF4-FFF2-40B4-BE49-F238E27FC236}">
                  <a16:creationId xmlns:a16="http://schemas.microsoft.com/office/drawing/2014/main" id="{48D84562-2A42-4769-8B9F-9341332EBFED}"/>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6">
              <a:extLst>
                <a:ext uri="{FF2B5EF4-FFF2-40B4-BE49-F238E27FC236}">
                  <a16:creationId xmlns:a16="http://schemas.microsoft.com/office/drawing/2014/main" id="{F8F8B7FA-26A9-4F66-BD04-7E036BC497DB}"/>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7">
              <a:extLst>
                <a:ext uri="{FF2B5EF4-FFF2-40B4-BE49-F238E27FC236}">
                  <a16:creationId xmlns:a16="http://schemas.microsoft.com/office/drawing/2014/main" id="{08E5B4E0-B279-41D1-9788-315DA10B0112}"/>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8">
              <a:extLst>
                <a:ext uri="{FF2B5EF4-FFF2-40B4-BE49-F238E27FC236}">
                  <a16:creationId xmlns:a16="http://schemas.microsoft.com/office/drawing/2014/main" id="{9B4FFF08-58F4-42CB-831B-4407D758C92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9">
              <a:extLst>
                <a:ext uri="{FF2B5EF4-FFF2-40B4-BE49-F238E27FC236}">
                  <a16:creationId xmlns:a16="http://schemas.microsoft.com/office/drawing/2014/main" id="{AF6CDD5D-7F6F-4362-B9BA-B1FF025ED386}"/>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50">
              <a:extLst>
                <a:ext uri="{FF2B5EF4-FFF2-40B4-BE49-F238E27FC236}">
                  <a16:creationId xmlns:a16="http://schemas.microsoft.com/office/drawing/2014/main" id="{F4C37416-0460-4E6F-9DD5-5969A8F3BFEA}"/>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51">
              <a:extLst>
                <a:ext uri="{FF2B5EF4-FFF2-40B4-BE49-F238E27FC236}">
                  <a16:creationId xmlns:a16="http://schemas.microsoft.com/office/drawing/2014/main" id="{0B4CB311-DA43-4808-BF30-D03163D95131}"/>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52">
              <a:extLst>
                <a:ext uri="{FF2B5EF4-FFF2-40B4-BE49-F238E27FC236}">
                  <a16:creationId xmlns:a16="http://schemas.microsoft.com/office/drawing/2014/main" id="{7DB346BF-CF97-4C10-8C47-7D05978FAD73}"/>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3">
              <a:extLst>
                <a:ext uri="{FF2B5EF4-FFF2-40B4-BE49-F238E27FC236}">
                  <a16:creationId xmlns:a16="http://schemas.microsoft.com/office/drawing/2014/main" id="{5E397F1C-C012-4D3B-9CF2-E65BEFD0D9F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4">
              <a:extLst>
                <a:ext uri="{FF2B5EF4-FFF2-40B4-BE49-F238E27FC236}">
                  <a16:creationId xmlns:a16="http://schemas.microsoft.com/office/drawing/2014/main" id="{1ADDBB6A-1627-44EE-955A-49A0833A1ADC}"/>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5">
              <a:extLst>
                <a:ext uri="{FF2B5EF4-FFF2-40B4-BE49-F238E27FC236}">
                  <a16:creationId xmlns:a16="http://schemas.microsoft.com/office/drawing/2014/main" id="{77485869-7F06-4048-9BC5-04D1182874F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6">
              <a:extLst>
                <a:ext uri="{FF2B5EF4-FFF2-40B4-BE49-F238E27FC236}">
                  <a16:creationId xmlns:a16="http://schemas.microsoft.com/office/drawing/2014/main" id="{76521BD8-94FD-40DE-9A90-575FB7DC61DD}"/>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7">
              <a:extLst>
                <a:ext uri="{FF2B5EF4-FFF2-40B4-BE49-F238E27FC236}">
                  <a16:creationId xmlns:a16="http://schemas.microsoft.com/office/drawing/2014/main" id="{21CBD2BC-F5DC-4194-AA86-37E072B5607A}"/>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8">
              <a:extLst>
                <a:ext uri="{FF2B5EF4-FFF2-40B4-BE49-F238E27FC236}">
                  <a16:creationId xmlns:a16="http://schemas.microsoft.com/office/drawing/2014/main" id="{42E80A7E-F10C-4DBE-9F67-8A0D87661FE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9">
              <a:extLst>
                <a:ext uri="{FF2B5EF4-FFF2-40B4-BE49-F238E27FC236}">
                  <a16:creationId xmlns:a16="http://schemas.microsoft.com/office/drawing/2014/main" id="{87DC7AB5-84E2-400B-9627-5D4B24B551F5}"/>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60">
              <a:extLst>
                <a:ext uri="{FF2B5EF4-FFF2-40B4-BE49-F238E27FC236}">
                  <a16:creationId xmlns:a16="http://schemas.microsoft.com/office/drawing/2014/main" id="{4422FF99-ED5E-4F30-A651-0A72AA779010}"/>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61">
              <a:extLst>
                <a:ext uri="{FF2B5EF4-FFF2-40B4-BE49-F238E27FC236}">
                  <a16:creationId xmlns:a16="http://schemas.microsoft.com/office/drawing/2014/main" id="{50457775-C80B-4D1B-B3FF-F18BC52CCAC2}"/>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62">
              <a:extLst>
                <a:ext uri="{FF2B5EF4-FFF2-40B4-BE49-F238E27FC236}">
                  <a16:creationId xmlns:a16="http://schemas.microsoft.com/office/drawing/2014/main" id="{D9F60C34-00CF-48D3-B89A-CBFA466054E2}"/>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3">
              <a:extLst>
                <a:ext uri="{FF2B5EF4-FFF2-40B4-BE49-F238E27FC236}">
                  <a16:creationId xmlns:a16="http://schemas.microsoft.com/office/drawing/2014/main" id="{B8CCC6DC-3079-4777-808C-31C68A6594A9}"/>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4">
              <a:extLst>
                <a:ext uri="{FF2B5EF4-FFF2-40B4-BE49-F238E27FC236}">
                  <a16:creationId xmlns:a16="http://schemas.microsoft.com/office/drawing/2014/main" id="{8B20CE6A-286B-40F5-8475-13308CA275E3}"/>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5">
              <a:extLst>
                <a:ext uri="{FF2B5EF4-FFF2-40B4-BE49-F238E27FC236}">
                  <a16:creationId xmlns:a16="http://schemas.microsoft.com/office/drawing/2014/main" id="{9E759BF2-CA69-4733-95E7-1966CCA92825}"/>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6">
              <a:extLst>
                <a:ext uri="{FF2B5EF4-FFF2-40B4-BE49-F238E27FC236}">
                  <a16:creationId xmlns:a16="http://schemas.microsoft.com/office/drawing/2014/main" id="{DA7E7CF3-95B4-4878-8985-4200A40EBFA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7">
              <a:extLst>
                <a:ext uri="{FF2B5EF4-FFF2-40B4-BE49-F238E27FC236}">
                  <a16:creationId xmlns:a16="http://schemas.microsoft.com/office/drawing/2014/main" id="{F393AFC3-B186-4816-AD43-4762DF4A421F}"/>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8">
              <a:extLst>
                <a:ext uri="{FF2B5EF4-FFF2-40B4-BE49-F238E27FC236}">
                  <a16:creationId xmlns:a16="http://schemas.microsoft.com/office/drawing/2014/main" id="{B677F512-08D3-412E-89A9-3A3754BD01EA}"/>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9">
              <a:extLst>
                <a:ext uri="{FF2B5EF4-FFF2-40B4-BE49-F238E27FC236}">
                  <a16:creationId xmlns:a16="http://schemas.microsoft.com/office/drawing/2014/main" id="{1F6D5D25-5D83-4ADF-A781-1F52C9C21FA8}"/>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70">
              <a:extLst>
                <a:ext uri="{FF2B5EF4-FFF2-40B4-BE49-F238E27FC236}">
                  <a16:creationId xmlns:a16="http://schemas.microsoft.com/office/drawing/2014/main" id="{5A1D0CF2-0ADE-4213-A8A1-72F97E4EEED2}"/>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71">
              <a:extLst>
                <a:ext uri="{FF2B5EF4-FFF2-40B4-BE49-F238E27FC236}">
                  <a16:creationId xmlns:a16="http://schemas.microsoft.com/office/drawing/2014/main" id="{892852F5-D813-42CF-80AF-40D0CAA91B6F}"/>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72">
              <a:extLst>
                <a:ext uri="{FF2B5EF4-FFF2-40B4-BE49-F238E27FC236}">
                  <a16:creationId xmlns:a16="http://schemas.microsoft.com/office/drawing/2014/main" id="{64DD402E-81EC-45EA-AD1B-725C28A27557}"/>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3">
              <a:extLst>
                <a:ext uri="{FF2B5EF4-FFF2-40B4-BE49-F238E27FC236}">
                  <a16:creationId xmlns:a16="http://schemas.microsoft.com/office/drawing/2014/main" id="{0E3A8D61-E714-4144-A915-0DA850DC8B87}"/>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4">
              <a:extLst>
                <a:ext uri="{FF2B5EF4-FFF2-40B4-BE49-F238E27FC236}">
                  <a16:creationId xmlns:a16="http://schemas.microsoft.com/office/drawing/2014/main" id="{B6BE43BB-F105-422D-854D-814697D30A5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5">
              <a:extLst>
                <a:ext uri="{FF2B5EF4-FFF2-40B4-BE49-F238E27FC236}">
                  <a16:creationId xmlns:a16="http://schemas.microsoft.com/office/drawing/2014/main" id="{153B0C71-6D26-4F4C-A6E1-8EE9B6E761A8}"/>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6">
              <a:extLst>
                <a:ext uri="{FF2B5EF4-FFF2-40B4-BE49-F238E27FC236}">
                  <a16:creationId xmlns:a16="http://schemas.microsoft.com/office/drawing/2014/main" id="{6F0B4026-5627-4985-A9CC-F16F268989B6}"/>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7">
              <a:extLst>
                <a:ext uri="{FF2B5EF4-FFF2-40B4-BE49-F238E27FC236}">
                  <a16:creationId xmlns:a16="http://schemas.microsoft.com/office/drawing/2014/main" id="{0A63F3E9-A4FA-450A-88EC-6543E9737A7F}"/>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8">
              <a:extLst>
                <a:ext uri="{FF2B5EF4-FFF2-40B4-BE49-F238E27FC236}">
                  <a16:creationId xmlns:a16="http://schemas.microsoft.com/office/drawing/2014/main" id="{580163D9-1E33-426D-9FC5-C704285BE9E2}"/>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9">
              <a:extLst>
                <a:ext uri="{FF2B5EF4-FFF2-40B4-BE49-F238E27FC236}">
                  <a16:creationId xmlns:a16="http://schemas.microsoft.com/office/drawing/2014/main" id="{23CD79A2-16CB-40CC-8F0C-C838AC83C87C}"/>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80">
              <a:extLst>
                <a:ext uri="{FF2B5EF4-FFF2-40B4-BE49-F238E27FC236}">
                  <a16:creationId xmlns:a16="http://schemas.microsoft.com/office/drawing/2014/main" id="{D6D05CAA-F76F-44DA-8BFF-BC9DC81AC879}"/>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81">
              <a:extLst>
                <a:ext uri="{FF2B5EF4-FFF2-40B4-BE49-F238E27FC236}">
                  <a16:creationId xmlns:a16="http://schemas.microsoft.com/office/drawing/2014/main" id="{2D9C3924-9870-4572-88D0-E65E4064E082}"/>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82">
              <a:extLst>
                <a:ext uri="{FF2B5EF4-FFF2-40B4-BE49-F238E27FC236}">
                  <a16:creationId xmlns:a16="http://schemas.microsoft.com/office/drawing/2014/main" id="{6A782ACC-1FED-4C90-A7E1-01DCCC47DD80}"/>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3">
              <a:extLst>
                <a:ext uri="{FF2B5EF4-FFF2-40B4-BE49-F238E27FC236}">
                  <a16:creationId xmlns:a16="http://schemas.microsoft.com/office/drawing/2014/main" id="{93025053-2776-4B92-99DD-69E2BF798755}"/>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Rectangle 86">
              <a:extLst>
                <a:ext uri="{FF2B5EF4-FFF2-40B4-BE49-F238E27FC236}">
                  <a16:creationId xmlns:a16="http://schemas.microsoft.com/office/drawing/2014/main" id="{F14811C1-CFA6-4FF5-845C-0E5CF81E42C4}"/>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5">
              <a:extLst>
                <a:ext uri="{FF2B5EF4-FFF2-40B4-BE49-F238E27FC236}">
                  <a16:creationId xmlns:a16="http://schemas.microsoft.com/office/drawing/2014/main" id="{DCAC2976-7C92-4F8D-BB28-0AEA13E842F6}"/>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6">
              <a:extLst>
                <a:ext uri="{FF2B5EF4-FFF2-40B4-BE49-F238E27FC236}">
                  <a16:creationId xmlns:a16="http://schemas.microsoft.com/office/drawing/2014/main" id="{E8954248-9118-42A6-8D47-E716F89FD917}"/>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Freeform 87">
              <a:extLst>
                <a:ext uri="{FF2B5EF4-FFF2-40B4-BE49-F238E27FC236}">
                  <a16:creationId xmlns:a16="http://schemas.microsoft.com/office/drawing/2014/main" id="{C824B97C-841B-456A-8CB1-041B9457A9AD}"/>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8">
              <a:extLst>
                <a:ext uri="{FF2B5EF4-FFF2-40B4-BE49-F238E27FC236}">
                  <a16:creationId xmlns:a16="http://schemas.microsoft.com/office/drawing/2014/main" id="{7D2B1E42-2448-4E99-AFF8-B6A9F5049898}"/>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9">
              <a:extLst>
                <a:ext uri="{FF2B5EF4-FFF2-40B4-BE49-F238E27FC236}">
                  <a16:creationId xmlns:a16="http://schemas.microsoft.com/office/drawing/2014/main" id="{37D37C41-236D-4AE1-80B6-7142879C9760}"/>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90">
              <a:extLst>
                <a:ext uri="{FF2B5EF4-FFF2-40B4-BE49-F238E27FC236}">
                  <a16:creationId xmlns:a16="http://schemas.microsoft.com/office/drawing/2014/main" id="{0932BFCC-7BD8-4D30-BECC-A3FCB341077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91">
              <a:extLst>
                <a:ext uri="{FF2B5EF4-FFF2-40B4-BE49-F238E27FC236}">
                  <a16:creationId xmlns:a16="http://schemas.microsoft.com/office/drawing/2014/main" id="{744B02C0-2829-470F-94BA-AF46FEF396B3}"/>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92">
              <a:extLst>
                <a:ext uri="{FF2B5EF4-FFF2-40B4-BE49-F238E27FC236}">
                  <a16:creationId xmlns:a16="http://schemas.microsoft.com/office/drawing/2014/main" id="{521CE728-CB6E-4630-B2FF-3712F8CC5C23}"/>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3">
              <a:extLst>
                <a:ext uri="{FF2B5EF4-FFF2-40B4-BE49-F238E27FC236}">
                  <a16:creationId xmlns:a16="http://schemas.microsoft.com/office/drawing/2014/main" id="{78CC7E1A-00F4-4F68-BB26-BF4B218A839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4">
              <a:extLst>
                <a:ext uri="{FF2B5EF4-FFF2-40B4-BE49-F238E27FC236}">
                  <a16:creationId xmlns:a16="http://schemas.microsoft.com/office/drawing/2014/main" id="{E9DA0EDF-0199-4BE5-9839-D274A45CF2B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5">
              <a:extLst>
                <a:ext uri="{FF2B5EF4-FFF2-40B4-BE49-F238E27FC236}">
                  <a16:creationId xmlns:a16="http://schemas.microsoft.com/office/drawing/2014/main" id="{3E6D7850-6EC2-443A-828E-87781EC1FFE8}"/>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6">
              <a:extLst>
                <a:ext uri="{FF2B5EF4-FFF2-40B4-BE49-F238E27FC236}">
                  <a16:creationId xmlns:a16="http://schemas.microsoft.com/office/drawing/2014/main" id="{5E4F6CE9-82C3-42D7-B3ED-F65BC1EB68F1}"/>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7">
              <a:extLst>
                <a:ext uri="{FF2B5EF4-FFF2-40B4-BE49-F238E27FC236}">
                  <a16:creationId xmlns:a16="http://schemas.microsoft.com/office/drawing/2014/main" id="{2498FBF5-7886-411E-930E-F4B67F721C77}"/>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Line 98">
              <a:extLst>
                <a:ext uri="{FF2B5EF4-FFF2-40B4-BE49-F238E27FC236}">
                  <a16:creationId xmlns:a16="http://schemas.microsoft.com/office/drawing/2014/main" id="{ED9FD1A5-8A08-4A97-942B-EF171BD08AEE}"/>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961787" y="2456475"/>
            <a:ext cx="4624582" cy="1928219"/>
          </a:xfrm>
        </p:spPr>
        <p:txBody>
          <a:bodyPr anchor="b">
            <a:normAutofit/>
          </a:bodyPr>
          <a:lstStyle>
            <a:lvl1pPr algn="l">
              <a:defRPr sz="4000">
                <a:solidFill>
                  <a:schemeClr val="bg1"/>
                </a:solidFill>
              </a:defRPr>
            </a:lvl1pPr>
          </a:lstStyle>
          <a:p>
            <a:r>
              <a:rPr lang="en-US" dirty="0"/>
              <a:t>Click to edit presentation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961787" y="4720790"/>
            <a:ext cx="4624582" cy="703468"/>
          </a:xfrm>
        </p:spPr>
        <p:txBody>
          <a:bodyPr>
            <a:normAutofit/>
          </a:bodyPr>
          <a:lstStyle>
            <a:lvl1pPr algn="l">
              <a:defRPr sz="2000">
                <a:solidFill>
                  <a:schemeClr val="bg1"/>
                </a:solidFill>
              </a:defRPr>
            </a:lvl1pPr>
            <a:lvl2pPr algn="l">
              <a:defRPr sz="1800">
                <a:solidFill>
                  <a:schemeClr val="bg1"/>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sp>
        <p:nvSpPr>
          <p:cNvPr id="109" name="Freeform 11">
            <a:extLst>
              <a:ext uri="{FF2B5EF4-FFF2-40B4-BE49-F238E27FC236}">
                <a16:creationId xmlns:a16="http://schemas.microsoft.com/office/drawing/2014/main" id="{7911010E-C0AF-4B9E-A24B-C279CF22767A}"/>
              </a:ext>
            </a:extLst>
          </p:cNvPr>
          <p:cNvSpPr>
            <a:spLocks noEditPoints="1"/>
          </p:cNvSpPr>
          <p:nvPr/>
        </p:nvSpPr>
        <p:spPr bwMode="auto">
          <a:xfrm>
            <a:off x="-2330633" y="180542"/>
            <a:ext cx="8883034" cy="6220708"/>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16" name="Group 115">
            <a:extLst>
              <a:ext uri="{FF2B5EF4-FFF2-40B4-BE49-F238E27FC236}">
                <a16:creationId xmlns:a16="http://schemas.microsoft.com/office/drawing/2014/main" id="{8E7DBCD3-8691-4254-BF68-3A9BB5F230EC}"/>
              </a:ext>
            </a:extLst>
          </p:cNvPr>
          <p:cNvGrpSpPr/>
          <p:nvPr/>
        </p:nvGrpSpPr>
        <p:grpSpPr>
          <a:xfrm>
            <a:off x="-1932891" y="195833"/>
            <a:ext cx="1368152" cy="2725764"/>
            <a:chOff x="-1555624" y="1196393"/>
            <a:chExt cx="1368152" cy="2725764"/>
          </a:xfrm>
        </p:grpSpPr>
        <p:grpSp>
          <p:nvGrpSpPr>
            <p:cNvPr id="117" name="Group 116">
              <a:extLst>
                <a:ext uri="{FF2B5EF4-FFF2-40B4-BE49-F238E27FC236}">
                  <a16:creationId xmlns:a16="http://schemas.microsoft.com/office/drawing/2014/main" id="{D0C15CF7-9DCD-4907-9322-F72B58D5C838}"/>
                </a:ext>
              </a:extLst>
            </p:cNvPr>
            <p:cNvGrpSpPr/>
            <p:nvPr/>
          </p:nvGrpSpPr>
          <p:grpSpPr>
            <a:xfrm>
              <a:off x="-1555624" y="1488707"/>
              <a:ext cx="1368152" cy="2433450"/>
              <a:chOff x="-1836712" y="3275837"/>
              <a:chExt cx="1368152" cy="2433450"/>
            </a:xfrm>
          </p:grpSpPr>
          <p:sp>
            <p:nvSpPr>
              <p:cNvPr id="120" name="TextBox 119">
                <a:extLst>
                  <a:ext uri="{FF2B5EF4-FFF2-40B4-BE49-F238E27FC236}">
                    <a16:creationId xmlns:a16="http://schemas.microsoft.com/office/drawing/2014/main" id="{3EB170C7-CD79-47D8-AAAB-36B0330C40D0}"/>
                  </a:ext>
                </a:extLst>
              </p:cNvPr>
              <p:cNvSpPr txBox="1"/>
              <p:nvPr/>
            </p:nvSpPr>
            <p:spPr>
              <a:xfrm>
                <a:off x="-1836712" y="3677962"/>
                <a:ext cx="1368152" cy="2031325"/>
              </a:xfrm>
              <a:prstGeom prst="rect">
                <a:avLst/>
              </a:prstGeom>
              <a:noFill/>
            </p:spPr>
            <p:txBody>
              <a:bodyPr wrap="square" lIns="0" tIns="0" rIns="0" bIns="0" rtlCol="0">
                <a:spAutoFit/>
              </a:bodyPr>
              <a:lstStyle/>
              <a:p>
                <a:r>
                  <a:rPr lang="en-GB" sz="1100" dirty="0">
                    <a:solidFill>
                      <a:srgbClr val="000000"/>
                    </a:solidFill>
                  </a:rPr>
                  <a:t>To change the background colour.</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&gt;Solid fill</a:t>
                </a:r>
              </a:p>
              <a:p>
                <a:r>
                  <a:rPr lang="en-GB" sz="1100" baseline="0" dirty="0">
                    <a:solidFill>
                      <a:srgbClr val="000000"/>
                    </a:solidFill>
                  </a:rPr>
                  <a:t>&gt;Colour</a:t>
                </a:r>
              </a:p>
              <a:p>
                <a:r>
                  <a:rPr lang="en-GB" sz="1100" baseline="0" dirty="0">
                    <a:solidFill>
                      <a:srgbClr val="000000"/>
                    </a:solidFill>
                  </a:rPr>
                  <a:t>&gt;choose a colour from th</a:t>
                </a:r>
                <a:r>
                  <a:rPr lang="en-GB" sz="1100" dirty="0">
                    <a:solidFill>
                      <a:srgbClr val="000000"/>
                    </a:solidFill>
                  </a:rPr>
                  <a:t>e top line of the colour palette. Avoid setting the background colour the same as your font colour.</a:t>
                </a:r>
              </a:p>
            </p:txBody>
          </p:sp>
          <p:pic>
            <p:nvPicPr>
              <p:cNvPr id="121" name="Picture 120" descr="icon_information-white.png">
                <a:extLst>
                  <a:ext uri="{FF2B5EF4-FFF2-40B4-BE49-F238E27FC236}">
                    <a16:creationId xmlns:a16="http://schemas.microsoft.com/office/drawing/2014/main" id="{00967592-D117-4C25-AEAB-EC432B2F290C}"/>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28699" y="3275837"/>
                <a:ext cx="121592" cy="320113"/>
              </a:xfrm>
              <a:prstGeom prst="rect">
                <a:avLst/>
              </a:prstGeom>
            </p:spPr>
          </p:pic>
        </p:grpSp>
        <p:pic>
          <p:nvPicPr>
            <p:cNvPr id="118" name="Picture 117" descr="fill.png">
              <a:extLst>
                <a:ext uri="{FF2B5EF4-FFF2-40B4-BE49-F238E27FC236}">
                  <a16:creationId xmlns:a16="http://schemas.microsoft.com/office/drawing/2014/main" id="{18E73B7E-5CDD-48A1-9B41-0C68CDEBEFDA}"/>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368152" y="1304800"/>
              <a:ext cx="324000" cy="324000"/>
            </a:xfrm>
            <a:prstGeom prst="rect">
              <a:avLst/>
            </a:prstGeom>
          </p:spPr>
        </p:pic>
        <p:sp>
          <p:nvSpPr>
            <p:cNvPr id="119" name="Donut 152">
              <a:extLst>
                <a:ext uri="{FF2B5EF4-FFF2-40B4-BE49-F238E27FC236}">
                  <a16:creationId xmlns:a16="http://schemas.microsoft.com/office/drawing/2014/main" id="{87ECDAA8-E4BB-4E45-B854-B1FA42F3B7E1}"/>
                </a:ext>
              </a:extLst>
            </p:cNvPr>
            <p:cNvSpPr/>
            <p:nvPr/>
          </p:nvSpPr>
          <p:spPr>
            <a:xfrm>
              <a:off x="-1473415" y="1196393"/>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pic>
        <p:nvPicPr>
          <p:cNvPr id="111" name="Picture 110">
            <a:extLst>
              <a:ext uri="{FF2B5EF4-FFF2-40B4-BE49-F238E27FC236}">
                <a16:creationId xmlns:a16="http://schemas.microsoft.com/office/drawing/2014/main" id="{8DE7B478-3269-4100-97DF-01B2E2E88E2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94956" y="1260131"/>
            <a:ext cx="1713706" cy="692705"/>
          </a:xfrm>
          <a:prstGeom prst="rect">
            <a:avLst/>
          </a:prstGeom>
        </p:spPr>
      </p:pic>
    </p:spTree>
    <p:extLst>
      <p:ext uri="{BB962C8B-B14F-4D97-AF65-F5344CB8AC3E}">
        <p14:creationId xmlns:p14="http://schemas.microsoft.com/office/powerpoint/2010/main" val="1500215131"/>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9"/>
                                        </p:tgtEl>
                                        <p:attrNameLst>
                                          <p:attrName>style.visibility</p:attrName>
                                        </p:attrNameLst>
                                      </p:cBhvr>
                                      <p:to>
                                        <p:strVal val="visible"/>
                                      </p:to>
                                    </p:set>
                                    <p:animEffect transition="in" filter="fade">
                                      <p:cBhvr>
                                        <p:cTn id="7" dur="500"/>
                                        <p:tgtEl>
                                          <p:spTgt spid="10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5">
                                            <p:txEl>
                                              <p:pRg st="0" end="0"/>
                                            </p:txEl>
                                          </p:spTgt>
                                        </p:tgtEl>
                                        <p:attrNameLst>
                                          <p:attrName>style.visibility</p:attrName>
                                        </p:attrNameLst>
                                      </p:cBhvr>
                                      <p:to>
                                        <p:strVal val="visible"/>
                                      </p:to>
                                    </p:set>
                                    <p:animEffect transition="in" filter="fade">
                                      <p:cBhvr>
                                        <p:cTn id="17" dur="500"/>
                                        <p:tgtEl>
                                          <p:spTgt spid="105">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5">
                                            <p:txEl>
                                              <p:pRg st="1" end="1"/>
                                            </p:txEl>
                                          </p:spTgt>
                                        </p:tgtEl>
                                        <p:attrNameLst>
                                          <p:attrName>style.visibility</p:attrName>
                                        </p:attrNameLst>
                                      </p:cBhvr>
                                      <p:to>
                                        <p:strVal val="visible"/>
                                      </p:to>
                                    </p:set>
                                    <p:animEffect transition="in" filter="fade">
                                      <p:cBhvr>
                                        <p:cTn id="20" dur="500"/>
                                        <p:tgtEl>
                                          <p:spTgt spid="105">
                                            <p:txEl>
                                              <p:pRg st="1" end="1"/>
                                            </p:txEl>
                                          </p:spTgt>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111"/>
                                        </p:tgtEl>
                                        <p:attrNameLst>
                                          <p:attrName>style.visibility</p:attrName>
                                        </p:attrNameLst>
                                      </p:cBhvr>
                                      <p:to>
                                        <p:strVal val="visible"/>
                                      </p:to>
                                    </p:set>
                                    <p:animEffect transition="in" filter="fade">
                                      <p:cBhvr>
                                        <p:cTn id="24" dur="10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5" grpId="0" uiExpand="1" build="p">
        <p:tmplLst>
          <p:tmpl lvl="1">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Lst>
      </p:bldP>
      <p:bldP spid="109" grpId="0" animBg="1"/>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content and imag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6456039" y="897616"/>
            <a:ext cx="5256581" cy="793072"/>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8" name="Picture Placeholder 7">
            <a:extLst>
              <a:ext uri="{FF2B5EF4-FFF2-40B4-BE49-F238E27FC236}">
                <a16:creationId xmlns:a16="http://schemas.microsoft.com/office/drawing/2014/main" id="{310C80E6-533E-4934-B8D3-4932B172E654}"/>
              </a:ext>
            </a:extLst>
          </p:cNvPr>
          <p:cNvSpPr>
            <a:spLocks noGrp="1"/>
          </p:cNvSpPr>
          <p:nvPr>
            <p:ph type="pic" sz="quarter" idx="13" hasCustomPrompt="1"/>
          </p:nvPr>
        </p:nvSpPr>
        <p:spPr>
          <a:xfrm>
            <a:off x="-9526" y="0"/>
            <a:ext cx="6105552" cy="6858000"/>
          </a:xfrm>
          <a:custGeom>
            <a:avLst/>
            <a:gdLst>
              <a:gd name="connsiteX0" fmla="*/ 0 w 6096000"/>
              <a:gd name="connsiteY0" fmla="*/ 6858000 h 6858000"/>
              <a:gd name="connsiteX1" fmla="*/ 1524000 w 6096000"/>
              <a:gd name="connsiteY1" fmla="*/ 0 h 6858000"/>
              <a:gd name="connsiteX2" fmla="*/ 6096000 w 6096000"/>
              <a:gd name="connsiteY2" fmla="*/ 0 h 6858000"/>
              <a:gd name="connsiteX3" fmla="*/ 4572000 w 6096000"/>
              <a:gd name="connsiteY3" fmla="*/ 6858000 h 6858000"/>
              <a:gd name="connsiteX4" fmla="*/ 0 w 6096000"/>
              <a:gd name="connsiteY4" fmla="*/ 6858000 h 6858000"/>
              <a:gd name="connsiteX0" fmla="*/ 0 w 6096000"/>
              <a:gd name="connsiteY0" fmla="*/ 6858000 h 6858000"/>
              <a:gd name="connsiteX1" fmla="*/ 9525 w 6096000"/>
              <a:gd name="connsiteY1" fmla="*/ 9525 h 6858000"/>
              <a:gd name="connsiteX2" fmla="*/ 6096000 w 6096000"/>
              <a:gd name="connsiteY2" fmla="*/ 0 h 6858000"/>
              <a:gd name="connsiteX3" fmla="*/ 4572000 w 6096000"/>
              <a:gd name="connsiteY3" fmla="*/ 6858000 h 6858000"/>
              <a:gd name="connsiteX4" fmla="*/ 0 w 6096000"/>
              <a:gd name="connsiteY4" fmla="*/ 6858000 h 6858000"/>
              <a:gd name="connsiteX0" fmla="*/ 9525 w 6105525"/>
              <a:gd name="connsiteY0" fmla="*/ 6858000 h 6858000"/>
              <a:gd name="connsiteX1" fmla="*/ 0 w 6105525"/>
              <a:gd name="connsiteY1" fmla="*/ 0 h 6858000"/>
              <a:gd name="connsiteX2" fmla="*/ 6105525 w 6105525"/>
              <a:gd name="connsiteY2" fmla="*/ 0 h 6858000"/>
              <a:gd name="connsiteX3" fmla="*/ 4581525 w 6105525"/>
              <a:gd name="connsiteY3" fmla="*/ 6858000 h 6858000"/>
              <a:gd name="connsiteX4" fmla="*/ 9525 w 6105525"/>
              <a:gd name="connsiteY4" fmla="*/ 6858000 h 6858000"/>
              <a:gd name="connsiteX0" fmla="*/ 9525 w 6105525"/>
              <a:gd name="connsiteY0" fmla="*/ 6858000 h 6858000"/>
              <a:gd name="connsiteX1" fmla="*/ 0 w 6105525"/>
              <a:gd name="connsiteY1" fmla="*/ 0 h 6858000"/>
              <a:gd name="connsiteX2" fmla="*/ 6105525 w 6105525"/>
              <a:gd name="connsiteY2" fmla="*/ 0 h 6858000"/>
              <a:gd name="connsiteX3" fmla="*/ 5295901 w 6105525"/>
              <a:gd name="connsiteY3" fmla="*/ 3600450 h 6858000"/>
              <a:gd name="connsiteX4" fmla="*/ 4581525 w 6105525"/>
              <a:gd name="connsiteY4" fmla="*/ 6858000 h 6858000"/>
              <a:gd name="connsiteX5" fmla="*/ 9525 w 6105525"/>
              <a:gd name="connsiteY5" fmla="*/ 6858000 h 6858000"/>
              <a:gd name="connsiteX0" fmla="*/ 9525 w 6388870"/>
              <a:gd name="connsiteY0" fmla="*/ 6858000 h 6858000"/>
              <a:gd name="connsiteX1" fmla="*/ 0 w 6388870"/>
              <a:gd name="connsiteY1" fmla="*/ 0 h 6858000"/>
              <a:gd name="connsiteX2" fmla="*/ 6105525 w 6388870"/>
              <a:gd name="connsiteY2" fmla="*/ 0 h 6858000"/>
              <a:gd name="connsiteX3" fmla="*/ 5295901 w 6388870"/>
              <a:gd name="connsiteY3" fmla="*/ 3600450 h 6858000"/>
              <a:gd name="connsiteX4" fmla="*/ 4581525 w 6388870"/>
              <a:gd name="connsiteY4" fmla="*/ 6858000 h 6858000"/>
              <a:gd name="connsiteX5" fmla="*/ 9525 w 6388870"/>
              <a:gd name="connsiteY5" fmla="*/ 6858000 h 6858000"/>
              <a:gd name="connsiteX0" fmla="*/ 9525 w 6335565"/>
              <a:gd name="connsiteY0" fmla="*/ 6858000 h 6858000"/>
              <a:gd name="connsiteX1" fmla="*/ 0 w 6335565"/>
              <a:gd name="connsiteY1" fmla="*/ 0 h 6858000"/>
              <a:gd name="connsiteX2" fmla="*/ 6105525 w 6335565"/>
              <a:gd name="connsiteY2" fmla="*/ 0 h 6858000"/>
              <a:gd name="connsiteX3" fmla="*/ 4810126 w 6335565"/>
              <a:gd name="connsiteY3" fmla="*/ 3571875 h 6858000"/>
              <a:gd name="connsiteX4" fmla="*/ 4581525 w 6335565"/>
              <a:gd name="connsiteY4" fmla="*/ 6858000 h 6858000"/>
              <a:gd name="connsiteX5" fmla="*/ 9525 w 6335565"/>
              <a:gd name="connsiteY5" fmla="*/ 6858000 h 6858000"/>
              <a:gd name="connsiteX0" fmla="*/ 9525 w 6360023"/>
              <a:gd name="connsiteY0" fmla="*/ 6858000 h 6858000"/>
              <a:gd name="connsiteX1" fmla="*/ 0 w 6360023"/>
              <a:gd name="connsiteY1" fmla="*/ 0 h 6858000"/>
              <a:gd name="connsiteX2" fmla="*/ 6105525 w 6360023"/>
              <a:gd name="connsiteY2" fmla="*/ 0 h 6858000"/>
              <a:gd name="connsiteX3" fmla="*/ 5057776 w 6360023"/>
              <a:gd name="connsiteY3" fmla="*/ 3581400 h 6858000"/>
              <a:gd name="connsiteX4" fmla="*/ 4581525 w 6360023"/>
              <a:gd name="connsiteY4" fmla="*/ 6858000 h 6858000"/>
              <a:gd name="connsiteX5" fmla="*/ 9525 w 6360023"/>
              <a:gd name="connsiteY5" fmla="*/ 6858000 h 6858000"/>
              <a:gd name="connsiteX0" fmla="*/ 9525 w 6105562"/>
              <a:gd name="connsiteY0" fmla="*/ 6858000 h 6858000"/>
              <a:gd name="connsiteX1" fmla="*/ 0 w 6105562"/>
              <a:gd name="connsiteY1" fmla="*/ 0 h 6858000"/>
              <a:gd name="connsiteX2" fmla="*/ 6105525 w 6105562"/>
              <a:gd name="connsiteY2" fmla="*/ 0 h 6858000"/>
              <a:gd name="connsiteX3" fmla="*/ 5057776 w 6105562"/>
              <a:gd name="connsiteY3" fmla="*/ 3581400 h 6858000"/>
              <a:gd name="connsiteX4" fmla="*/ 4581525 w 6105562"/>
              <a:gd name="connsiteY4" fmla="*/ 6858000 h 6858000"/>
              <a:gd name="connsiteX5" fmla="*/ 9525 w 6105562"/>
              <a:gd name="connsiteY5" fmla="*/ 6858000 h 6858000"/>
              <a:gd name="connsiteX0" fmla="*/ 9525 w 6105562"/>
              <a:gd name="connsiteY0" fmla="*/ 6858000 h 6858000"/>
              <a:gd name="connsiteX1" fmla="*/ 0 w 6105562"/>
              <a:gd name="connsiteY1" fmla="*/ 0 h 6858000"/>
              <a:gd name="connsiteX2" fmla="*/ 6105525 w 6105562"/>
              <a:gd name="connsiteY2" fmla="*/ 0 h 6858000"/>
              <a:gd name="connsiteX3" fmla="*/ 5057776 w 6105562"/>
              <a:gd name="connsiteY3" fmla="*/ 3581400 h 6858000"/>
              <a:gd name="connsiteX4" fmla="*/ 4581525 w 6105562"/>
              <a:gd name="connsiteY4" fmla="*/ 6858000 h 6858000"/>
              <a:gd name="connsiteX5" fmla="*/ 9525 w 6105562"/>
              <a:gd name="connsiteY5" fmla="*/ 6858000 h 6858000"/>
              <a:gd name="connsiteX0" fmla="*/ 9525 w 6105552"/>
              <a:gd name="connsiteY0" fmla="*/ 6858000 h 6858000"/>
              <a:gd name="connsiteX1" fmla="*/ 0 w 6105552"/>
              <a:gd name="connsiteY1" fmla="*/ 0 h 6858000"/>
              <a:gd name="connsiteX2" fmla="*/ 6105525 w 6105552"/>
              <a:gd name="connsiteY2" fmla="*/ 0 h 6858000"/>
              <a:gd name="connsiteX3" fmla="*/ 4752976 w 6105552"/>
              <a:gd name="connsiteY3" fmla="*/ 3228975 h 6858000"/>
              <a:gd name="connsiteX4" fmla="*/ 4581525 w 6105552"/>
              <a:gd name="connsiteY4" fmla="*/ 6858000 h 6858000"/>
              <a:gd name="connsiteX5" fmla="*/ 9525 w 6105552"/>
              <a:gd name="connsiteY5" fmla="*/ 6858000 h 6858000"/>
              <a:gd name="connsiteX0" fmla="*/ 9525 w 6105552"/>
              <a:gd name="connsiteY0" fmla="*/ 6858000 h 6858000"/>
              <a:gd name="connsiteX1" fmla="*/ 0 w 6105552"/>
              <a:gd name="connsiteY1" fmla="*/ 0 h 6858000"/>
              <a:gd name="connsiteX2" fmla="*/ 6105525 w 6105552"/>
              <a:gd name="connsiteY2" fmla="*/ 0 h 6858000"/>
              <a:gd name="connsiteX3" fmla="*/ 4743451 w 6105552"/>
              <a:gd name="connsiteY3" fmla="*/ 3476625 h 6858000"/>
              <a:gd name="connsiteX4" fmla="*/ 4581525 w 6105552"/>
              <a:gd name="connsiteY4" fmla="*/ 6858000 h 6858000"/>
              <a:gd name="connsiteX5" fmla="*/ 9525 w 6105552"/>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05552" h="6858000">
                <a:moveTo>
                  <a:pt x="9525" y="6858000"/>
                </a:moveTo>
                <a:lnTo>
                  <a:pt x="0" y="0"/>
                </a:lnTo>
                <a:lnTo>
                  <a:pt x="6105525" y="0"/>
                </a:lnTo>
                <a:cubicBezTo>
                  <a:pt x="6111875" y="676275"/>
                  <a:pt x="4997451" y="2333625"/>
                  <a:pt x="4743451" y="3476625"/>
                </a:cubicBezTo>
                <a:cubicBezTo>
                  <a:pt x="4489451" y="4619625"/>
                  <a:pt x="4567238" y="6219825"/>
                  <a:pt x="4581525" y="6858000"/>
                </a:cubicBezTo>
                <a:lnTo>
                  <a:pt x="9525" y="6858000"/>
                </a:lnTo>
                <a:close/>
              </a:path>
            </a:pathLst>
          </a:custGeom>
        </p:spPr>
        <p:txBody>
          <a:bodyPr anchor="ctr">
            <a:normAutofit/>
          </a:bodyPr>
          <a:lstStyle>
            <a:lvl1pPr algn="ctr">
              <a:defRPr sz="1400">
                <a:solidFill>
                  <a:schemeClr val="bg1"/>
                </a:solidFill>
              </a:defRPr>
            </a:lvl1pPr>
          </a:lstStyle>
          <a:p>
            <a:r>
              <a:rPr lang="en-GB" dirty="0"/>
              <a:t>Click icon to insert picture</a:t>
            </a:r>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6455234" y="2263939"/>
            <a:ext cx="4471468" cy="3698779"/>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grpSp>
        <p:nvGrpSpPr>
          <p:cNvPr id="120" name="Group 119">
            <a:extLst>
              <a:ext uri="{FF2B5EF4-FFF2-40B4-BE49-F238E27FC236}">
                <a16:creationId xmlns:a16="http://schemas.microsoft.com/office/drawing/2014/main" id="{C7119362-D654-4C99-852B-7E43FAE43201}"/>
              </a:ext>
            </a:extLst>
          </p:cNvPr>
          <p:cNvGrpSpPr/>
          <p:nvPr/>
        </p:nvGrpSpPr>
        <p:grpSpPr>
          <a:xfrm>
            <a:off x="-1932891" y="195833"/>
            <a:ext cx="1368152" cy="2725764"/>
            <a:chOff x="-1555624" y="1196393"/>
            <a:chExt cx="1368152" cy="2725764"/>
          </a:xfrm>
        </p:grpSpPr>
        <p:grpSp>
          <p:nvGrpSpPr>
            <p:cNvPr id="121" name="Group 120">
              <a:extLst>
                <a:ext uri="{FF2B5EF4-FFF2-40B4-BE49-F238E27FC236}">
                  <a16:creationId xmlns:a16="http://schemas.microsoft.com/office/drawing/2014/main" id="{DA7FD443-1205-4961-8A31-3EE39CD46E99}"/>
                </a:ext>
              </a:extLst>
            </p:cNvPr>
            <p:cNvGrpSpPr/>
            <p:nvPr/>
          </p:nvGrpSpPr>
          <p:grpSpPr>
            <a:xfrm>
              <a:off x="-1555624" y="1488707"/>
              <a:ext cx="1368152" cy="2433450"/>
              <a:chOff x="-1836712" y="3275837"/>
              <a:chExt cx="1368152" cy="2433450"/>
            </a:xfrm>
          </p:grpSpPr>
          <p:sp>
            <p:nvSpPr>
              <p:cNvPr id="124" name="TextBox 123">
                <a:extLst>
                  <a:ext uri="{FF2B5EF4-FFF2-40B4-BE49-F238E27FC236}">
                    <a16:creationId xmlns:a16="http://schemas.microsoft.com/office/drawing/2014/main" id="{26E7DB5B-B75E-4CD4-B312-875CA59A3E1F}"/>
                  </a:ext>
                </a:extLst>
              </p:cNvPr>
              <p:cNvSpPr txBox="1"/>
              <p:nvPr/>
            </p:nvSpPr>
            <p:spPr>
              <a:xfrm>
                <a:off x="-1836712" y="3677962"/>
                <a:ext cx="1368152" cy="2031325"/>
              </a:xfrm>
              <a:prstGeom prst="rect">
                <a:avLst/>
              </a:prstGeom>
              <a:noFill/>
            </p:spPr>
            <p:txBody>
              <a:bodyPr wrap="square" lIns="0" tIns="0" rIns="0" bIns="0" rtlCol="0">
                <a:spAutoFit/>
              </a:bodyPr>
              <a:lstStyle/>
              <a:p>
                <a:r>
                  <a:rPr lang="en-GB" sz="1100" dirty="0">
                    <a:solidFill>
                      <a:srgbClr val="000000"/>
                    </a:solidFill>
                  </a:rPr>
                  <a:t>To change the background colour.</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&gt;Solid fill</a:t>
                </a:r>
              </a:p>
              <a:p>
                <a:r>
                  <a:rPr lang="en-GB" sz="1100" baseline="0" dirty="0">
                    <a:solidFill>
                      <a:srgbClr val="000000"/>
                    </a:solidFill>
                  </a:rPr>
                  <a:t>&gt;Colour</a:t>
                </a:r>
              </a:p>
              <a:p>
                <a:r>
                  <a:rPr lang="en-GB" sz="1100" baseline="0" dirty="0">
                    <a:solidFill>
                      <a:srgbClr val="000000"/>
                    </a:solidFill>
                  </a:rPr>
                  <a:t>&gt;choose a colour from th</a:t>
                </a:r>
                <a:r>
                  <a:rPr lang="en-GB" sz="1100" dirty="0">
                    <a:solidFill>
                      <a:srgbClr val="000000"/>
                    </a:solidFill>
                  </a:rPr>
                  <a:t>e top line of the colour palette. Avoid setting the background colour the same as your font colour.</a:t>
                </a:r>
              </a:p>
            </p:txBody>
          </p:sp>
          <p:pic>
            <p:nvPicPr>
              <p:cNvPr id="125" name="Picture 124" descr="icon_information-white.png">
                <a:extLst>
                  <a:ext uri="{FF2B5EF4-FFF2-40B4-BE49-F238E27FC236}">
                    <a16:creationId xmlns:a16="http://schemas.microsoft.com/office/drawing/2014/main" id="{11E59BB0-4E36-47B3-95B3-BFD9172B4A1F}"/>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28699" y="3275837"/>
                <a:ext cx="121592" cy="320113"/>
              </a:xfrm>
              <a:prstGeom prst="rect">
                <a:avLst/>
              </a:prstGeom>
            </p:spPr>
          </p:pic>
        </p:grpSp>
        <p:pic>
          <p:nvPicPr>
            <p:cNvPr id="122" name="Picture 121" descr="fill.png">
              <a:extLst>
                <a:ext uri="{FF2B5EF4-FFF2-40B4-BE49-F238E27FC236}">
                  <a16:creationId xmlns:a16="http://schemas.microsoft.com/office/drawing/2014/main" id="{56993797-DE4E-472B-B39C-BBFF07C9F0F6}"/>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1368152" y="1304800"/>
              <a:ext cx="324000" cy="324000"/>
            </a:xfrm>
            <a:prstGeom prst="rect">
              <a:avLst/>
            </a:prstGeom>
          </p:spPr>
        </p:pic>
        <p:sp>
          <p:nvSpPr>
            <p:cNvPr id="123" name="Donut 152">
              <a:extLst>
                <a:ext uri="{FF2B5EF4-FFF2-40B4-BE49-F238E27FC236}">
                  <a16:creationId xmlns:a16="http://schemas.microsoft.com/office/drawing/2014/main" id="{09743D2B-9ED4-4260-B5D9-EC5F3F3B02DA}"/>
                </a:ext>
              </a:extLst>
            </p:cNvPr>
            <p:cNvSpPr/>
            <p:nvPr/>
          </p:nvSpPr>
          <p:spPr>
            <a:xfrm>
              <a:off x="-1473415" y="1196393"/>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6170723" y="2356638"/>
            <a:ext cx="5827212" cy="4080744"/>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27" name="Group 4">
            <a:extLst>
              <a:ext uri="{FF2B5EF4-FFF2-40B4-BE49-F238E27FC236}">
                <a16:creationId xmlns:a16="http://schemas.microsoft.com/office/drawing/2014/main" id="{08BB6A9E-A2D6-4675-A220-BA8B62CB422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28" name="Freeform 5">
              <a:extLst>
                <a:ext uri="{FF2B5EF4-FFF2-40B4-BE49-F238E27FC236}">
                  <a16:creationId xmlns:a16="http://schemas.microsoft.com/office/drawing/2014/main" id="{9EFA46A6-CDBA-489E-BE76-B3E7287AC49F}"/>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9" name="Freeform 6">
              <a:extLst>
                <a:ext uri="{FF2B5EF4-FFF2-40B4-BE49-F238E27FC236}">
                  <a16:creationId xmlns:a16="http://schemas.microsoft.com/office/drawing/2014/main" id="{C78D8FEE-54D0-441B-873E-E36158E32D5D}"/>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0" name="Freeform 7">
              <a:extLst>
                <a:ext uri="{FF2B5EF4-FFF2-40B4-BE49-F238E27FC236}">
                  <a16:creationId xmlns:a16="http://schemas.microsoft.com/office/drawing/2014/main" id="{96FDBAF3-8F2F-43F2-99BA-E7571CFBE0F5}"/>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1" name="Freeform 8">
              <a:extLst>
                <a:ext uri="{FF2B5EF4-FFF2-40B4-BE49-F238E27FC236}">
                  <a16:creationId xmlns:a16="http://schemas.microsoft.com/office/drawing/2014/main" id="{22D845DF-9662-4248-AFFB-699268D77579}"/>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2" name="Freeform 9">
              <a:extLst>
                <a:ext uri="{FF2B5EF4-FFF2-40B4-BE49-F238E27FC236}">
                  <a16:creationId xmlns:a16="http://schemas.microsoft.com/office/drawing/2014/main" id="{45232579-E7AC-48C2-9255-82A1EAE140F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3" name="Freeform 10">
              <a:extLst>
                <a:ext uri="{FF2B5EF4-FFF2-40B4-BE49-F238E27FC236}">
                  <a16:creationId xmlns:a16="http://schemas.microsoft.com/office/drawing/2014/main" id="{1C5E7E68-748F-4085-B4E1-CA9171DCAF0B}"/>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4" name="Freeform 11">
              <a:extLst>
                <a:ext uri="{FF2B5EF4-FFF2-40B4-BE49-F238E27FC236}">
                  <a16:creationId xmlns:a16="http://schemas.microsoft.com/office/drawing/2014/main" id="{29B1546B-1C8A-46B1-9C7A-7B16B77126D9}"/>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5" name="Freeform 12">
              <a:extLst>
                <a:ext uri="{FF2B5EF4-FFF2-40B4-BE49-F238E27FC236}">
                  <a16:creationId xmlns:a16="http://schemas.microsoft.com/office/drawing/2014/main" id="{BD847CEE-EE30-4542-AC5A-27DA89726845}"/>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6" name="Freeform 13">
              <a:extLst>
                <a:ext uri="{FF2B5EF4-FFF2-40B4-BE49-F238E27FC236}">
                  <a16:creationId xmlns:a16="http://schemas.microsoft.com/office/drawing/2014/main" id="{5FF581B4-10BE-405C-A412-9B2BC11F74F3}"/>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7" name="Freeform 14">
              <a:extLst>
                <a:ext uri="{FF2B5EF4-FFF2-40B4-BE49-F238E27FC236}">
                  <a16:creationId xmlns:a16="http://schemas.microsoft.com/office/drawing/2014/main" id="{45F334DA-37B2-41C7-9E0A-6A6E18BF9DFD}"/>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8" name="Freeform 15">
              <a:extLst>
                <a:ext uri="{FF2B5EF4-FFF2-40B4-BE49-F238E27FC236}">
                  <a16:creationId xmlns:a16="http://schemas.microsoft.com/office/drawing/2014/main" id="{021B1901-91AB-4204-B8D4-14B339B307E5}"/>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9" name="Rectangle 138">
              <a:extLst>
                <a:ext uri="{FF2B5EF4-FFF2-40B4-BE49-F238E27FC236}">
                  <a16:creationId xmlns:a16="http://schemas.microsoft.com/office/drawing/2014/main" id="{CB40A82A-DE81-4254-A46E-D6C2BA3C0B8D}"/>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0" name="Freeform 17">
              <a:extLst>
                <a:ext uri="{FF2B5EF4-FFF2-40B4-BE49-F238E27FC236}">
                  <a16:creationId xmlns:a16="http://schemas.microsoft.com/office/drawing/2014/main" id="{C9CECA9C-BD72-4F64-BE69-9C09ECA3E040}"/>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1" name="Freeform 18">
              <a:extLst>
                <a:ext uri="{FF2B5EF4-FFF2-40B4-BE49-F238E27FC236}">
                  <a16:creationId xmlns:a16="http://schemas.microsoft.com/office/drawing/2014/main" id="{6DFC34D0-EC21-44F4-B5F9-AAB7768D64C8}"/>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2" name="Freeform 19">
              <a:extLst>
                <a:ext uri="{FF2B5EF4-FFF2-40B4-BE49-F238E27FC236}">
                  <a16:creationId xmlns:a16="http://schemas.microsoft.com/office/drawing/2014/main" id="{E84897B7-BC37-4CD2-B0A6-32B59B3E5396}"/>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3" name="Freeform 20">
              <a:extLst>
                <a:ext uri="{FF2B5EF4-FFF2-40B4-BE49-F238E27FC236}">
                  <a16:creationId xmlns:a16="http://schemas.microsoft.com/office/drawing/2014/main" id="{5DDA9DF2-1984-4E2D-89F2-3D3AA861C389}"/>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4" name="Rectangle 143">
              <a:extLst>
                <a:ext uri="{FF2B5EF4-FFF2-40B4-BE49-F238E27FC236}">
                  <a16:creationId xmlns:a16="http://schemas.microsoft.com/office/drawing/2014/main" id="{2BF7319B-52B5-4790-9FA3-B319C912DCC9}"/>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5" name="Freeform 22">
              <a:extLst>
                <a:ext uri="{FF2B5EF4-FFF2-40B4-BE49-F238E27FC236}">
                  <a16:creationId xmlns:a16="http://schemas.microsoft.com/office/drawing/2014/main" id="{B7390914-2775-4DE8-B271-4B2E6E5DB390}"/>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6" name="Freeform 23">
              <a:extLst>
                <a:ext uri="{FF2B5EF4-FFF2-40B4-BE49-F238E27FC236}">
                  <a16:creationId xmlns:a16="http://schemas.microsoft.com/office/drawing/2014/main" id="{706C8985-12D9-47F5-85D9-7D8090643889}"/>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7" name="Freeform 24">
              <a:extLst>
                <a:ext uri="{FF2B5EF4-FFF2-40B4-BE49-F238E27FC236}">
                  <a16:creationId xmlns:a16="http://schemas.microsoft.com/office/drawing/2014/main" id="{214F6EAA-7545-4602-939E-C94B70A5F5F2}"/>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8" name="Freeform 25">
              <a:extLst>
                <a:ext uri="{FF2B5EF4-FFF2-40B4-BE49-F238E27FC236}">
                  <a16:creationId xmlns:a16="http://schemas.microsoft.com/office/drawing/2014/main" id="{8B8589B5-F77F-489A-8319-A29CB44DE167}"/>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9" name="Freeform 26">
              <a:extLst>
                <a:ext uri="{FF2B5EF4-FFF2-40B4-BE49-F238E27FC236}">
                  <a16:creationId xmlns:a16="http://schemas.microsoft.com/office/drawing/2014/main" id="{8FA384DB-E38C-487E-B269-A09C161BB306}"/>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0" name="Freeform 27">
              <a:extLst>
                <a:ext uri="{FF2B5EF4-FFF2-40B4-BE49-F238E27FC236}">
                  <a16:creationId xmlns:a16="http://schemas.microsoft.com/office/drawing/2014/main" id="{4ABDB0FE-FD9A-4B49-839C-2EBF1EDC9E52}"/>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1" name="Freeform 28">
              <a:extLst>
                <a:ext uri="{FF2B5EF4-FFF2-40B4-BE49-F238E27FC236}">
                  <a16:creationId xmlns:a16="http://schemas.microsoft.com/office/drawing/2014/main" id="{4EBD347F-FA9F-43C0-BC66-0B6620362B30}"/>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2" name="Freeform 29">
              <a:extLst>
                <a:ext uri="{FF2B5EF4-FFF2-40B4-BE49-F238E27FC236}">
                  <a16:creationId xmlns:a16="http://schemas.microsoft.com/office/drawing/2014/main" id="{0FAF86AA-15DC-468B-B20A-BEA065AB4C2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3" name="Freeform 30">
              <a:extLst>
                <a:ext uri="{FF2B5EF4-FFF2-40B4-BE49-F238E27FC236}">
                  <a16:creationId xmlns:a16="http://schemas.microsoft.com/office/drawing/2014/main" id="{9382AAB6-3216-445A-9DC8-13E649AFF2E0}"/>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4" name="Freeform 31">
              <a:extLst>
                <a:ext uri="{FF2B5EF4-FFF2-40B4-BE49-F238E27FC236}">
                  <a16:creationId xmlns:a16="http://schemas.microsoft.com/office/drawing/2014/main" id="{334EB017-BF0F-44EF-839B-CFF3DD7990E9}"/>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5" name="Freeform 32">
              <a:extLst>
                <a:ext uri="{FF2B5EF4-FFF2-40B4-BE49-F238E27FC236}">
                  <a16:creationId xmlns:a16="http://schemas.microsoft.com/office/drawing/2014/main" id="{F21F0E69-148E-480B-8E64-D39BB2FE3159}"/>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6" name="Freeform 33">
              <a:extLst>
                <a:ext uri="{FF2B5EF4-FFF2-40B4-BE49-F238E27FC236}">
                  <a16:creationId xmlns:a16="http://schemas.microsoft.com/office/drawing/2014/main" id="{E3A0E0F0-F03A-4904-9E3B-29B3E5A4F1F2}"/>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7" name="Freeform 34">
              <a:extLst>
                <a:ext uri="{FF2B5EF4-FFF2-40B4-BE49-F238E27FC236}">
                  <a16:creationId xmlns:a16="http://schemas.microsoft.com/office/drawing/2014/main" id="{91420662-70A4-43D4-9892-EDCC2237CA08}"/>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8" name="Freeform 35">
              <a:extLst>
                <a:ext uri="{FF2B5EF4-FFF2-40B4-BE49-F238E27FC236}">
                  <a16:creationId xmlns:a16="http://schemas.microsoft.com/office/drawing/2014/main" id="{9A67274D-C0C4-41F8-82E4-36D454FBB9B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9" name="Freeform 36">
              <a:extLst>
                <a:ext uri="{FF2B5EF4-FFF2-40B4-BE49-F238E27FC236}">
                  <a16:creationId xmlns:a16="http://schemas.microsoft.com/office/drawing/2014/main" id="{33DB3580-E128-42D3-BFC7-8B0DA88BF30D}"/>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0" name="Freeform 37">
              <a:extLst>
                <a:ext uri="{FF2B5EF4-FFF2-40B4-BE49-F238E27FC236}">
                  <a16:creationId xmlns:a16="http://schemas.microsoft.com/office/drawing/2014/main" id="{9A7145B7-B17D-4F78-95EF-2571604AE297}"/>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1" name="Freeform 38">
              <a:extLst>
                <a:ext uri="{FF2B5EF4-FFF2-40B4-BE49-F238E27FC236}">
                  <a16:creationId xmlns:a16="http://schemas.microsoft.com/office/drawing/2014/main" id="{E31EEE18-0087-4C22-9B3F-95731588E1E3}"/>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2" name="Freeform 39">
              <a:extLst>
                <a:ext uri="{FF2B5EF4-FFF2-40B4-BE49-F238E27FC236}">
                  <a16:creationId xmlns:a16="http://schemas.microsoft.com/office/drawing/2014/main" id="{879C4BAB-4F64-4123-8DA0-21049CEA9EF9}"/>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3" name="Freeform 40">
              <a:extLst>
                <a:ext uri="{FF2B5EF4-FFF2-40B4-BE49-F238E27FC236}">
                  <a16:creationId xmlns:a16="http://schemas.microsoft.com/office/drawing/2014/main" id="{E15C04C4-DD3D-41CD-A61D-ED6ACC5751C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4" name="Freeform 41">
              <a:extLst>
                <a:ext uri="{FF2B5EF4-FFF2-40B4-BE49-F238E27FC236}">
                  <a16:creationId xmlns:a16="http://schemas.microsoft.com/office/drawing/2014/main" id="{ACFB1E4E-63F0-4134-99CA-3EDF2072ECD9}"/>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5" name="Freeform 42">
              <a:extLst>
                <a:ext uri="{FF2B5EF4-FFF2-40B4-BE49-F238E27FC236}">
                  <a16:creationId xmlns:a16="http://schemas.microsoft.com/office/drawing/2014/main" id="{905ECEBB-2D8D-4858-A8AA-F6F8A22ACF1A}"/>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6" name="Freeform 43">
              <a:extLst>
                <a:ext uri="{FF2B5EF4-FFF2-40B4-BE49-F238E27FC236}">
                  <a16:creationId xmlns:a16="http://schemas.microsoft.com/office/drawing/2014/main" id="{9899207D-0D43-4AD1-9DD8-FBC77D6A8938}"/>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7" name="Freeform 44">
              <a:extLst>
                <a:ext uri="{FF2B5EF4-FFF2-40B4-BE49-F238E27FC236}">
                  <a16:creationId xmlns:a16="http://schemas.microsoft.com/office/drawing/2014/main" id="{B18B8353-A8C6-4089-AB16-3B23802CF346}"/>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8" name="Freeform 45">
              <a:extLst>
                <a:ext uri="{FF2B5EF4-FFF2-40B4-BE49-F238E27FC236}">
                  <a16:creationId xmlns:a16="http://schemas.microsoft.com/office/drawing/2014/main" id="{52B08E79-E091-497A-9436-47B68D5BB321}"/>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9" name="Freeform 46">
              <a:extLst>
                <a:ext uri="{FF2B5EF4-FFF2-40B4-BE49-F238E27FC236}">
                  <a16:creationId xmlns:a16="http://schemas.microsoft.com/office/drawing/2014/main" id="{1E7D9119-F947-432D-8F1F-064189312944}"/>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0" name="Freeform 47">
              <a:extLst>
                <a:ext uri="{FF2B5EF4-FFF2-40B4-BE49-F238E27FC236}">
                  <a16:creationId xmlns:a16="http://schemas.microsoft.com/office/drawing/2014/main" id="{6FD2467B-60E5-419B-852C-9EA068AC10A3}"/>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1" name="Freeform 48">
              <a:extLst>
                <a:ext uri="{FF2B5EF4-FFF2-40B4-BE49-F238E27FC236}">
                  <a16:creationId xmlns:a16="http://schemas.microsoft.com/office/drawing/2014/main" id="{353511E2-3B02-46D3-A6B4-509F7F6A0E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2" name="Freeform 49">
              <a:extLst>
                <a:ext uri="{FF2B5EF4-FFF2-40B4-BE49-F238E27FC236}">
                  <a16:creationId xmlns:a16="http://schemas.microsoft.com/office/drawing/2014/main" id="{BDB4BC96-12F8-43AF-B4F5-B2BE64641AE5}"/>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3" name="Freeform 50">
              <a:extLst>
                <a:ext uri="{FF2B5EF4-FFF2-40B4-BE49-F238E27FC236}">
                  <a16:creationId xmlns:a16="http://schemas.microsoft.com/office/drawing/2014/main" id="{683C1F66-AE60-43C4-AFC5-E1E2C4EB5B80}"/>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4" name="Freeform 51">
              <a:extLst>
                <a:ext uri="{FF2B5EF4-FFF2-40B4-BE49-F238E27FC236}">
                  <a16:creationId xmlns:a16="http://schemas.microsoft.com/office/drawing/2014/main" id="{A3BFB875-9A91-4EBF-AF18-C9541B3F643D}"/>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5" name="Freeform 52">
              <a:extLst>
                <a:ext uri="{FF2B5EF4-FFF2-40B4-BE49-F238E27FC236}">
                  <a16:creationId xmlns:a16="http://schemas.microsoft.com/office/drawing/2014/main" id="{37889C1B-02B9-4EFC-9CD8-5C29E1A69E86}"/>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6" name="Freeform 53">
              <a:extLst>
                <a:ext uri="{FF2B5EF4-FFF2-40B4-BE49-F238E27FC236}">
                  <a16:creationId xmlns:a16="http://schemas.microsoft.com/office/drawing/2014/main" id="{A45DA6A2-D1E2-4C28-8E80-B84505EEAB1C}"/>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7" name="Freeform 54">
              <a:extLst>
                <a:ext uri="{FF2B5EF4-FFF2-40B4-BE49-F238E27FC236}">
                  <a16:creationId xmlns:a16="http://schemas.microsoft.com/office/drawing/2014/main" id="{6704C2ED-4C5C-4B7F-B14F-9B15FB29D9D3}"/>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8" name="Freeform 55">
              <a:extLst>
                <a:ext uri="{FF2B5EF4-FFF2-40B4-BE49-F238E27FC236}">
                  <a16:creationId xmlns:a16="http://schemas.microsoft.com/office/drawing/2014/main" id="{61B31D4A-D734-44B9-9251-43E11C3320B3}"/>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9" name="Freeform 56">
              <a:extLst>
                <a:ext uri="{FF2B5EF4-FFF2-40B4-BE49-F238E27FC236}">
                  <a16:creationId xmlns:a16="http://schemas.microsoft.com/office/drawing/2014/main" id="{77DAF3C8-4D2C-418C-9C85-3D7B8D2AC579}"/>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0" name="Freeform 57">
              <a:extLst>
                <a:ext uri="{FF2B5EF4-FFF2-40B4-BE49-F238E27FC236}">
                  <a16:creationId xmlns:a16="http://schemas.microsoft.com/office/drawing/2014/main" id="{D86521E8-BFFF-4E0E-8210-8F304ACB862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1" name="Freeform 58">
              <a:extLst>
                <a:ext uri="{FF2B5EF4-FFF2-40B4-BE49-F238E27FC236}">
                  <a16:creationId xmlns:a16="http://schemas.microsoft.com/office/drawing/2014/main" id="{624B3419-33C0-45EF-B8DE-4D268D0E1855}"/>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2" name="Freeform 59">
              <a:extLst>
                <a:ext uri="{FF2B5EF4-FFF2-40B4-BE49-F238E27FC236}">
                  <a16:creationId xmlns:a16="http://schemas.microsoft.com/office/drawing/2014/main" id="{C94A8E76-BE08-4AF2-83B4-8DC64EBA6E8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3" name="Freeform 60">
              <a:extLst>
                <a:ext uri="{FF2B5EF4-FFF2-40B4-BE49-F238E27FC236}">
                  <a16:creationId xmlns:a16="http://schemas.microsoft.com/office/drawing/2014/main" id="{10462376-C357-4336-AA47-57769787B62E}"/>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4" name="Freeform 61">
              <a:extLst>
                <a:ext uri="{FF2B5EF4-FFF2-40B4-BE49-F238E27FC236}">
                  <a16:creationId xmlns:a16="http://schemas.microsoft.com/office/drawing/2014/main" id="{6DE1299F-2E01-4079-9D3E-8B562ED96D34}"/>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5" name="Freeform 62">
              <a:extLst>
                <a:ext uri="{FF2B5EF4-FFF2-40B4-BE49-F238E27FC236}">
                  <a16:creationId xmlns:a16="http://schemas.microsoft.com/office/drawing/2014/main" id="{C6DA1605-C5E9-4E22-85C6-DC1A7B374E6A}"/>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6" name="Freeform 63">
              <a:extLst>
                <a:ext uri="{FF2B5EF4-FFF2-40B4-BE49-F238E27FC236}">
                  <a16:creationId xmlns:a16="http://schemas.microsoft.com/office/drawing/2014/main" id="{4D3E86D5-04A0-4A43-9FAF-99CCE7CA6E58}"/>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7" name="Freeform 64">
              <a:extLst>
                <a:ext uri="{FF2B5EF4-FFF2-40B4-BE49-F238E27FC236}">
                  <a16:creationId xmlns:a16="http://schemas.microsoft.com/office/drawing/2014/main" id="{A5AA8E17-FB1A-47D7-97A4-5C6EF65AE81B}"/>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8" name="Freeform 65">
              <a:extLst>
                <a:ext uri="{FF2B5EF4-FFF2-40B4-BE49-F238E27FC236}">
                  <a16:creationId xmlns:a16="http://schemas.microsoft.com/office/drawing/2014/main" id="{B829C89C-6354-4082-AD5D-3EAFE667C273}"/>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9" name="Freeform 66">
              <a:extLst>
                <a:ext uri="{FF2B5EF4-FFF2-40B4-BE49-F238E27FC236}">
                  <a16:creationId xmlns:a16="http://schemas.microsoft.com/office/drawing/2014/main" id="{5650158A-3524-4950-B192-24F48880E7CA}"/>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0" name="Freeform 67">
              <a:extLst>
                <a:ext uri="{FF2B5EF4-FFF2-40B4-BE49-F238E27FC236}">
                  <a16:creationId xmlns:a16="http://schemas.microsoft.com/office/drawing/2014/main" id="{3B11D2FF-6D80-4DB4-95CA-913B34975CD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1" name="Freeform 68">
              <a:extLst>
                <a:ext uri="{FF2B5EF4-FFF2-40B4-BE49-F238E27FC236}">
                  <a16:creationId xmlns:a16="http://schemas.microsoft.com/office/drawing/2014/main" id="{E4A6A85D-61F6-4A06-BE12-56944AC37FC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2" name="Freeform 69">
              <a:extLst>
                <a:ext uri="{FF2B5EF4-FFF2-40B4-BE49-F238E27FC236}">
                  <a16:creationId xmlns:a16="http://schemas.microsoft.com/office/drawing/2014/main" id="{7B26C5B3-E19C-4D2C-8E72-8D2C1EF0D2B9}"/>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3" name="Freeform 70">
              <a:extLst>
                <a:ext uri="{FF2B5EF4-FFF2-40B4-BE49-F238E27FC236}">
                  <a16:creationId xmlns:a16="http://schemas.microsoft.com/office/drawing/2014/main" id="{F7599CFB-59EF-4727-8C73-8120D9AFAEF8}"/>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4" name="Freeform 71">
              <a:extLst>
                <a:ext uri="{FF2B5EF4-FFF2-40B4-BE49-F238E27FC236}">
                  <a16:creationId xmlns:a16="http://schemas.microsoft.com/office/drawing/2014/main" id="{4DA8EB5D-3B05-4693-BEEB-B47D7F061438}"/>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5" name="Freeform 72">
              <a:extLst>
                <a:ext uri="{FF2B5EF4-FFF2-40B4-BE49-F238E27FC236}">
                  <a16:creationId xmlns:a16="http://schemas.microsoft.com/office/drawing/2014/main" id="{92BCFA03-93F6-4000-B626-1AD1C65F8BFD}"/>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6" name="Freeform 73">
              <a:extLst>
                <a:ext uri="{FF2B5EF4-FFF2-40B4-BE49-F238E27FC236}">
                  <a16:creationId xmlns:a16="http://schemas.microsoft.com/office/drawing/2014/main" id="{BFC83FC0-202D-4810-B875-D32F652A4802}"/>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7" name="Freeform 74">
              <a:extLst>
                <a:ext uri="{FF2B5EF4-FFF2-40B4-BE49-F238E27FC236}">
                  <a16:creationId xmlns:a16="http://schemas.microsoft.com/office/drawing/2014/main" id="{FEA56EDC-1ADE-4439-B700-4615D402BC8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8" name="Freeform 75">
              <a:extLst>
                <a:ext uri="{FF2B5EF4-FFF2-40B4-BE49-F238E27FC236}">
                  <a16:creationId xmlns:a16="http://schemas.microsoft.com/office/drawing/2014/main" id="{A331A6AA-1347-49BA-A4A4-1D90F2BC9A3C}"/>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9" name="Freeform 76">
              <a:extLst>
                <a:ext uri="{FF2B5EF4-FFF2-40B4-BE49-F238E27FC236}">
                  <a16:creationId xmlns:a16="http://schemas.microsoft.com/office/drawing/2014/main" id="{D080B3C2-9ACD-472C-BBC4-C20691AC7A54}"/>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0" name="Freeform 77">
              <a:extLst>
                <a:ext uri="{FF2B5EF4-FFF2-40B4-BE49-F238E27FC236}">
                  <a16:creationId xmlns:a16="http://schemas.microsoft.com/office/drawing/2014/main" id="{B3F91003-2B06-483C-8FB0-1F11E1EF79CB}"/>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1" name="Freeform 78">
              <a:extLst>
                <a:ext uri="{FF2B5EF4-FFF2-40B4-BE49-F238E27FC236}">
                  <a16:creationId xmlns:a16="http://schemas.microsoft.com/office/drawing/2014/main" id="{68AC5F76-0AB3-485E-ACE4-8B8CFC90444D}"/>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2" name="Freeform 79">
              <a:extLst>
                <a:ext uri="{FF2B5EF4-FFF2-40B4-BE49-F238E27FC236}">
                  <a16:creationId xmlns:a16="http://schemas.microsoft.com/office/drawing/2014/main" id="{DB362AD2-4C0B-498C-A0A0-37F27AB80B2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3" name="Freeform 80">
              <a:extLst>
                <a:ext uri="{FF2B5EF4-FFF2-40B4-BE49-F238E27FC236}">
                  <a16:creationId xmlns:a16="http://schemas.microsoft.com/office/drawing/2014/main" id="{126DDD93-F68F-4197-8DB9-864FB82D43F4}"/>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4" name="Freeform 81">
              <a:extLst>
                <a:ext uri="{FF2B5EF4-FFF2-40B4-BE49-F238E27FC236}">
                  <a16:creationId xmlns:a16="http://schemas.microsoft.com/office/drawing/2014/main" id="{3AB98637-D721-4DAD-9CFA-31E667A75B23}"/>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5" name="Freeform 82">
              <a:extLst>
                <a:ext uri="{FF2B5EF4-FFF2-40B4-BE49-F238E27FC236}">
                  <a16:creationId xmlns:a16="http://schemas.microsoft.com/office/drawing/2014/main" id="{1A8F1C35-BD62-4785-AF46-63D333B43758}"/>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6" name="Freeform 83">
              <a:extLst>
                <a:ext uri="{FF2B5EF4-FFF2-40B4-BE49-F238E27FC236}">
                  <a16:creationId xmlns:a16="http://schemas.microsoft.com/office/drawing/2014/main" id="{17E7F097-0A27-4717-A343-2929B83D2F71}"/>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7" name="Rectangle 206">
              <a:extLst>
                <a:ext uri="{FF2B5EF4-FFF2-40B4-BE49-F238E27FC236}">
                  <a16:creationId xmlns:a16="http://schemas.microsoft.com/office/drawing/2014/main" id="{0DF314BE-3B18-4CD2-9F80-7B84A3580E8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8" name="Freeform 85">
              <a:extLst>
                <a:ext uri="{FF2B5EF4-FFF2-40B4-BE49-F238E27FC236}">
                  <a16:creationId xmlns:a16="http://schemas.microsoft.com/office/drawing/2014/main" id="{899186EB-9606-4E18-837F-0DAA289F1FF2}"/>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9" name="Freeform 86">
              <a:extLst>
                <a:ext uri="{FF2B5EF4-FFF2-40B4-BE49-F238E27FC236}">
                  <a16:creationId xmlns:a16="http://schemas.microsoft.com/office/drawing/2014/main" id="{FA7ED394-BFF6-42B8-8434-3D3AFEA772C6}"/>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0" name="Freeform 87">
              <a:extLst>
                <a:ext uri="{FF2B5EF4-FFF2-40B4-BE49-F238E27FC236}">
                  <a16:creationId xmlns:a16="http://schemas.microsoft.com/office/drawing/2014/main" id="{8D05187A-AAF2-4050-BF59-2AE9ED708C49}"/>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1" name="Freeform 88">
              <a:extLst>
                <a:ext uri="{FF2B5EF4-FFF2-40B4-BE49-F238E27FC236}">
                  <a16:creationId xmlns:a16="http://schemas.microsoft.com/office/drawing/2014/main" id="{90C817AD-4D58-4BAE-A11C-68EAAA23B853}"/>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2" name="Freeform 89">
              <a:extLst>
                <a:ext uri="{FF2B5EF4-FFF2-40B4-BE49-F238E27FC236}">
                  <a16:creationId xmlns:a16="http://schemas.microsoft.com/office/drawing/2014/main" id="{67AA866F-BB2C-4081-AAB5-F39BAEE56EF3}"/>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3" name="Freeform 90">
              <a:extLst>
                <a:ext uri="{FF2B5EF4-FFF2-40B4-BE49-F238E27FC236}">
                  <a16:creationId xmlns:a16="http://schemas.microsoft.com/office/drawing/2014/main" id="{E761C5A4-D556-4234-8C9D-EB8F8BEE3028}"/>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91">
              <a:extLst>
                <a:ext uri="{FF2B5EF4-FFF2-40B4-BE49-F238E27FC236}">
                  <a16:creationId xmlns:a16="http://schemas.microsoft.com/office/drawing/2014/main" id="{ABEE9838-84D8-4409-A2BC-0851188A60EC}"/>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92">
              <a:extLst>
                <a:ext uri="{FF2B5EF4-FFF2-40B4-BE49-F238E27FC236}">
                  <a16:creationId xmlns:a16="http://schemas.microsoft.com/office/drawing/2014/main" id="{D2A2C702-922F-495C-A379-957081D246B4}"/>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93">
              <a:extLst>
                <a:ext uri="{FF2B5EF4-FFF2-40B4-BE49-F238E27FC236}">
                  <a16:creationId xmlns:a16="http://schemas.microsoft.com/office/drawing/2014/main" id="{1E1BA622-D416-4CF8-96FE-9CAF99108C16}"/>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94">
              <a:extLst>
                <a:ext uri="{FF2B5EF4-FFF2-40B4-BE49-F238E27FC236}">
                  <a16:creationId xmlns:a16="http://schemas.microsoft.com/office/drawing/2014/main" id="{136DFB12-FBCF-41B8-B2E0-4A34B8D249F7}"/>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95">
              <a:extLst>
                <a:ext uri="{FF2B5EF4-FFF2-40B4-BE49-F238E27FC236}">
                  <a16:creationId xmlns:a16="http://schemas.microsoft.com/office/drawing/2014/main" id="{C9E94DA9-F620-4EC4-A6B2-317B82A0B8DF}"/>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96">
              <a:extLst>
                <a:ext uri="{FF2B5EF4-FFF2-40B4-BE49-F238E27FC236}">
                  <a16:creationId xmlns:a16="http://schemas.microsoft.com/office/drawing/2014/main" id="{D1840E4B-E96D-4C13-9DA5-55AFA738EED0}"/>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97">
              <a:extLst>
                <a:ext uri="{FF2B5EF4-FFF2-40B4-BE49-F238E27FC236}">
                  <a16:creationId xmlns:a16="http://schemas.microsoft.com/office/drawing/2014/main" id="{13C2D6FD-1614-43D8-8B34-F193A36B291D}"/>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Line 98">
              <a:extLst>
                <a:ext uri="{FF2B5EF4-FFF2-40B4-BE49-F238E27FC236}">
                  <a16:creationId xmlns:a16="http://schemas.microsoft.com/office/drawing/2014/main" id="{383FA70E-0224-4769-A4DB-D99820BAD892}"/>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108196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full image and 2 x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C1FD151-6528-4D8C-8C1D-529963D7CD55}"/>
              </a:ext>
            </a:extLst>
          </p:cNvPr>
          <p:cNvSpPr/>
          <p:nvPr/>
        </p:nvSpPr>
        <p:spPr>
          <a:xfrm>
            <a:off x="0" y="0"/>
            <a:ext cx="12192000" cy="6858000"/>
          </a:xfrm>
          <a:prstGeom prst="rect">
            <a:avLst/>
          </a:prstGeom>
          <a:solidFill>
            <a:srgbClr val="000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2263939"/>
            <a:ext cx="4471468" cy="3696445"/>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3680045" y="312461"/>
            <a:ext cx="8746251" cy="6124921"/>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tx2">
              <a:alpha val="3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27" name="Group 4">
            <a:extLst>
              <a:ext uri="{FF2B5EF4-FFF2-40B4-BE49-F238E27FC236}">
                <a16:creationId xmlns:a16="http://schemas.microsoft.com/office/drawing/2014/main" id="{08BB6A9E-A2D6-4675-A220-BA8B62CB422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28" name="Freeform 5">
              <a:extLst>
                <a:ext uri="{FF2B5EF4-FFF2-40B4-BE49-F238E27FC236}">
                  <a16:creationId xmlns:a16="http://schemas.microsoft.com/office/drawing/2014/main" id="{9EFA46A6-CDBA-489E-BE76-B3E7287AC49F}"/>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9" name="Freeform 6">
              <a:extLst>
                <a:ext uri="{FF2B5EF4-FFF2-40B4-BE49-F238E27FC236}">
                  <a16:creationId xmlns:a16="http://schemas.microsoft.com/office/drawing/2014/main" id="{C78D8FEE-54D0-441B-873E-E36158E32D5D}"/>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0" name="Freeform 7">
              <a:extLst>
                <a:ext uri="{FF2B5EF4-FFF2-40B4-BE49-F238E27FC236}">
                  <a16:creationId xmlns:a16="http://schemas.microsoft.com/office/drawing/2014/main" id="{96FDBAF3-8F2F-43F2-99BA-E7571CFBE0F5}"/>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1" name="Freeform 8">
              <a:extLst>
                <a:ext uri="{FF2B5EF4-FFF2-40B4-BE49-F238E27FC236}">
                  <a16:creationId xmlns:a16="http://schemas.microsoft.com/office/drawing/2014/main" id="{22D845DF-9662-4248-AFFB-699268D77579}"/>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2" name="Freeform 9">
              <a:extLst>
                <a:ext uri="{FF2B5EF4-FFF2-40B4-BE49-F238E27FC236}">
                  <a16:creationId xmlns:a16="http://schemas.microsoft.com/office/drawing/2014/main" id="{45232579-E7AC-48C2-9255-82A1EAE140F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3" name="Freeform 10">
              <a:extLst>
                <a:ext uri="{FF2B5EF4-FFF2-40B4-BE49-F238E27FC236}">
                  <a16:creationId xmlns:a16="http://schemas.microsoft.com/office/drawing/2014/main" id="{1C5E7E68-748F-4085-B4E1-CA9171DCAF0B}"/>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4" name="Freeform 11">
              <a:extLst>
                <a:ext uri="{FF2B5EF4-FFF2-40B4-BE49-F238E27FC236}">
                  <a16:creationId xmlns:a16="http://schemas.microsoft.com/office/drawing/2014/main" id="{29B1546B-1C8A-46B1-9C7A-7B16B77126D9}"/>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5" name="Freeform 12">
              <a:extLst>
                <a:ext uri="{FF2B5EF4-FFF2-40B4-BE49-F238E27FC236}">
                  <a16:creationId xmlns:a16="http://schemas.microsoft.com/office/drawing/2014/main" id="{BD847CEE-EE30-4542-AC5A-27DA89726845}"/>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6" name="Freeform 13">
              <a:extLst>
                <a:ext uri="{FF2B5EF4-FFF2-40B4-BE49-F238E27FC236}">
                  <a16:creationId xmlns:a16="http://schemas.microsoft.com/office/drawing/2014/main" id="{5FF581B4-10BE-405C-A412-9B2BC11F74F3}"/>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7" name="Freeform 14">
              <a:extLst>
                <a:ext uri="{FF2B5EF4-FFF2-40B4-BE49-F238E27FC236}">
                  <a16:creationId xmlns:a16="http://schemas.microsoft.com/office/drawing/2014/main" id="{45F334DA-37B2-41C7-9E0A-6A6E18BF9DFD}"/>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8" name="Freeform 15">
              <a:extLst>
                <a:ext uri="{FF2B5EF4-FFF2-40B4-BE49-F238E27FC236}">
                  <a16:creationId xmlns:a16="http://schemas.microsoft.com/office/drawing/2014/main" id="{021B1901-91AB-4204-B8D4-14B339B307E5}"/>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9" name="Rectangle 138">
              <a:extLst>
                <a:ext uri="{FF2B5EF4-FFF2-40B4-BE49-F238E27FC236}">
                  <a16:creationId xmlns:a16="http://schemas.microsoft.com/office/drawing/2014/main" id="{CB40A82A-DE81-4254-A46E-D6C2BA3C0B8D}"/>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0" name="Freeform 17">
              <a:extLst>
                <a:ext uri="{FF2B5EF4-FFF2-40B4-BE49-F238E27FC236}">
                  <a16:creationId xmlns:a16="http://schemas.microsoft.com/office/drawing/2014/main" id="{C9CECA9C-BD72-4F64-BE69-9C09ECA3E040}"/>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1" name="Freeform 18">
              <a:extLst>
                <a:ext uri="{FF2B5EF4-FFF2-40B4-BE49-F238E27FC236}">
                  <a16:creationId xmlns:a16="http://schemas.microsoft.com/office/drawing/2014/main" id="{6DFC34D0-EC21-44F4-B5F9-AAB7768D64C8}"/>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2" name="Freeform 19">
              <a:extLst>
                <a:ext uri="{FF2B5EF4-FFF2-40B4-BE49-F238E27FC236}">
                  <a16:creationId xmlns:a16="http://schemas.microsoft.com/office/drawing/2014/main" id="{E84897B7-BC37-4CD2-B0A6-32B59B3E5396}"/>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3" name="Freeform 20">
              <a:extLst>
                <a:ext uri="{FF2B5EF4-FFF2-40B4-BE49-F238E27FC236}">
                  <a16:creationId xmlns:a16="http://schemas.microsoft.com/office/drawing/2014/main" id="{5DDA9DF2-1984-4E2D-89F2-3D3AA861C389}"/>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4" name="Rectangle 143">
              <a:extLst>
                <a:ext uri="{FF2B5EF4-FFF2-40B4-BE49-F238E27FC236}">
                  <a16:creationId xmlns:a16="http://schemas.microsoft.com/office/drawing/2014/main" id="{2BF7319B-52B5-4790-9FA3-B319C912DCC9}"/>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5" name="Freeform 22">
              <a:extLst>
                <a:ext uri="{FF2B5EF4-FFF2-40B4-BE49-F238E27FC236}">
                  <a16:creationId xmlns:a16="http://schemas.microsoft.com/office/drawing/2014/main" id="{B7390914-2775-4DE8-B271-4B2E6E5DB390}"/>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6" name="Freeform 23">
              <a:extLst>
                <a:ext uri="{FF2B5EF4-FFF2-40B4-BE49-F238E27FC236}">
                  <a16:creationId xmlns:a16="http://schemas.microsoft.com/office/drawing/2014/main" id="{706C8985-12D9-47F5-85D9-7D8090643889}"/>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7" name="Freeform 24">
              <a:extLst>
                <a:ext uri="{FF2B5EF4-FFF2-40B4-BE49-F238E27FC236}">
                  <a16:creationId xmlns:a16="http://schemas.microsoft.com/office/drawing/2014/main" id="{214F6EAA-7545-4602-939E-C94B70A5F5F2}"/>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8" name="Freeform 25">
              <a:extLst>
                <a:ext uri="{FF2B5EF4-FFF2-40B4-BE49-F238E27FC236}">
                  <a16:creationId xmlns:a16="http://schemas.microsoft.com/office/drawing/2014/main" id="{8B8589B5-F77F-489A-8319-A29CB44DE167}"/>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9" name="Freeform 26">
              <a:extLst>
                <a:ext uri="{FF2B5EF4-FFF2-40B4-BE49-F238E27FC236}">
                  <a16:creationId xmlns:a16="http://schemas.microsoft.com/office/drawing/2014/main" id="{8FA384DB-E38C-487E-B269-A09C161BB306}"/>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0" name="Freeform 27">
              <a:extLst>
                <a:ext uri="{FF2B5EF4-FFF2-40B4-BE49-F238E27FC236}">
                  <a16:creationId xmlns:a16="http://schemas.microsoft.com/office/drawing/2014/main" id="{4ABDB0FE-FD9A-4B49-839C-2EBF1EDC9E52}"/>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1" name="Freeform 28">
              <a:extLst>
                <a:ext uri="{FF2B5EF4-FFF2-40B4-BE49-F238E27FC236}">
                  <a16:creationId xmlns:a16="http://schemas.microsoft.com/office/drawing/2014/main" id="{4EBD347F-FA9F-43C0-BC66-0B6620362B30}"/>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2" name="Freeform 29">
              <a:extLst>
                <a:ext uri="{FF2B5EF4-FFF2-40B4-BE49-F238E27FC236}">
                  <a16:creationId xmlns:a16="http://schemas.microsoft.com/office/drawing/2014/main" id="{0FAF86AA-15DC-468B-B20A-BEA065AB4C2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3" name="Freeform 30">
              <a:extLst>
                <a:ext uri="{FF2B5EF4-FFF2-40B4-BE49-F238E27FC236}">
                  <a16:creationId xmlns:a16="http://schemas.microsoft.com/office/drawing/2014/main" id="{9382AAB6-3216-445A-9DC8-13E649AFF2E0}"/>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4" name="Freeform 31">
              <a:extLst>
                <a:ext uri="{FF2B5EF4-FFF2-40B4-BE49-F238E27FC236}">
                  <a16:creationId xmlns:a16="http://schemas.microsoft.com/office/drawing/2014/main" id="{334EB017-BF0F-44EF-839B-CFF3DD7990E9}"/>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5" name="Freeform 32">
              <a:extLst>
                <a:ext uri="{FF2B5EF4-FFF2-40B4-BE49-F238E27FC236}">
                  <a16:creationId xmlns:a16="http://schemas.microsoft.com/office/drawing/2014/main" id="{F21F0E69-148E-480B-8E64-D39BB2FE3159}"/>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6" name="Freeform 33">
              <a:extLst>
                <a:ext uri="{FF2B5EF4-FFF2-40B4-BE49-F238E27FC236}">
                  <a16:creationId xmlns:a16="http://schemas.microsoft.com/office/drawing/2014/main" id="{E3A0E0F0-F03A-4904-9E3B-29B3E5A4F1F2}"/>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7" name="Freeform 34">
              <a:extLst>
                <a:ext uri="{FF2B5EF4-FFF2-40B4-BE49-F238E27FC236}">
                  <a16:creationId xmlns:a16="http://schemas.microsoft.com/office/drawing/2014/main" id="{91420662-70A4-43D4-9892-EDCC2237CA08}"/>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8" name="Freeform 35">
              <a:extLst>
                <a:ext uri="{FF2B5EF4-FFF2-40B4-BE49-F238E27FC236}">
                  <a16:creationId xmlns:a16="http://schemas.microsoft.com/office/drawing/2014/main" id="{9A67274D-C0C4-41F8-82E4-36D454FBB9B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9" name="Freeform 36">
              <a:extLst>
                <a:ext uri="{FF2B5EF4-FFF2-40B4-BE49-F238E27FC236}">
                  <a16:creationId xmlns:a16="http://schemas.microsoft.com/office/drawing/2014/main" id="{33DB3580-E128-42D3-BFC7-8B0DA88BF30D}"/>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0" name="Freeform 37">
              <a:extLst>
                <a:ext uri="{FF2B5EF4-FFF2-40B4-BE49-F238E27FC236}">
                  <a16:creationId xmlns:a16="http://schemas.microsoft.com/office/drawing/2014/main" id="{9A7145B7-B17D-4F78-95EF-2571604AE297}"/>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1" name="Freeform 38">
              <a:extLst>
                <a:ext uri="{FF2B5EF4-FFF2-40B4-BE49-F238E27FC236}">
                  <a16:creationId xmlns:a16="http://schemas.microsoft.com/office/drawing/2014/main" id="{E31EEE18-0087-4C22-9B3F-95731588E1E3}"/>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2" name="Freeform 39">
              <a:extLst>
                <a:ext uri="{FF2B5EF4-FFF2-40B4-BE49-F238E27FC236}">
                  <a16:creationId xmlns:a16="http://schemas.microsoft.com/office/drawing/2014/main" id="{879C4BAB-4F64-4123-8DA0-21049CEA9EF9}"/>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3" name="Freeform 40">
              <a:extLst>
                <a:ext uri="{FF2B5EF4-FFF2-40B4-BE49-F238E27FC236}">
                  <a16:creationId xmlns:a16="http://schemas.microsoft.com/office/drawing/2014/main" id="{E15C04C4-DD3D-41CD-A61D-ED6ACC5751C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4" name="Freeform 41">
              <a:extLst>
                <a:ext uri="{FF2B5EF4-FFF2-40B4-BE49-F238E27FC236}">
                  <a16:creationId xmlns:a16="http://schemas.microsoft.com/office/drawing/2014/main" id="{ACFB1E4E-63F0-4134-99CA-3EDF2072ECD9}"/>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5" name="Freeform 42">
              <a:extLst>
                <a:ext uri="{FF2B5EF4-FFF2-40B4-BE49-F238E27FC236}">
                  <a16:creationId xmlns:a16="http://schemas.microsoft.com/office/drawing/2014/main" id="{905ECEBB-2D8D-4858-A8AA-F6F8A22ACF1A}"/>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6" name="Freeform 43">
              <a:extLst>
                <a:ext uri="{FF2B5EF4-FFF2-40B4-BE49-F238E27FC236}">
                  <a16:creationId xmlns:a16="http://schemas.microsoft.com/office/drawing/2014/main" id="{9899207D-0D43-4AD1-9DD8-FBC77D6A8938}"/>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7" name="Freeform 44">
              <a:extLst>
                <a:ext uri="{FF2B5EF4-FFF2-40B4-BE49-F238E27FC236}">
                  <a16:creationId xmlns:a16="http://schemas.microsoft.com/office/drawing/2014/main" id="{B18B8353-A8C6-4089-AB16-3B23802CF346}"/>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8" name="Freeform 45">
              <a:extLst>
                <a:ext uri="{FF2B5EF4-FFF2-40B4-BE49-F238E27FC236}">
                  <a16:creationId xmlns:a16="http://schemas.microsoft.com/office/drawing/2014/main" id="{52B08E79-E091-497A-9436-47B68D5BB321}"/>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9" name="Freeform 46">
              <a:extLst>
                <a:ext uri="{FF2B5EF4-FFF2-40B4-BE49-F238E27FC236}">
                  <a16:creationId xmlns:a16="http://schemas.microsoft.com/office/drawing/2014/main" id="{1E7D9119-F947-432D-8F1F-064189312944}"/>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0" name="Freeform 47">
              <a:extLst>
                <a:ext uri="{FF2B5EF4-FFF2-40B4-BE49-F238E27FC236}">
                  <a16:creationId xmlns:a16="http://schemas.microsoft.com/office/drawing/2014/main" id="{6FD2467B-60E5-419B-852C-9EA068AC10A3}"/>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1" name="Freeform 48">
              <a:extLst>
                <a:ext uri="{FF2B5EF4-FFF2-40B4-BE49-F238E27FC236}">
                  <a16:creationId xmlns:a16="http://schemas.microsoft.com/office/drawing/2014/main" id="{353511E2-3B02-46D3-A6B4-509F7F6A0E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2" name="Freeform 49">
              <a:extLst>
                <a:ext uri="{FF2B5EF4-FFF2-40B4-BE49-F238E27FC236}">
                  <a16:creationId xmlns:a16="http://schemas.microsoft.com/office/drawing/2014/main" id="{BDB4BC96-12F8-43AF-B4F5-B2BE64641AE5}"/>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3" name="Freeform 50">
              <a:extLst>
                <a:ext uri="{FF2B5EF4-FFF2-40B4-BE49-F238E27FC236}">
                  <a16:creationId xmlns:a16="http://schemas.microsoft.com/office/drawing/2014/main" id="{683C1F66-AE60-43C4-AFC5-E1E2C4EB5B80}"/>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4" name="Freeform 51">
              <a:extLst>
                <a:ext uri="{FF2B5EF4-FFF2-40B4-BE49-F238E27FC236}">
                  <a16:creationId xmlns:a16="http://schemas.microsoft.com/office/drawing/2014/main" id="{A3BFB875-9A91-4EBF-AF18-C9541B3F643D}"/>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5" name="Freeform 52">
              <a:extLst>
                <a:ext uri="{FF2B5EF4-FFF2-40B4-BE49-F238E27FC236}">
                  <a16:creationId xmlns:a16="http://schemas.microsoft.com/office/drawing/2014/main" id="{37889C1B-02B9-4EFC-9CD8-5C29E1A69E86}"/>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6" name="Freeform 53">
              <a:extLst>
                <a:ext uri="{FF2B5EF4-FFF2-40B4-BE49-F238E27FC236}">
                  <a16:creationId xmlns:a16="http://schemas.microsoft.com/office/drawing/2014/main" id="{A45DA6A2-D1E2-4C28-8E80-B84505EEAB1C}"/>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7" name="Freeform 54">
              <a:extLst>
                <a:ext uri="{FF2B5EF4-FFF2-40B4-BE49-F238E27FC236}">
                  <a16:creationId xmlns:a16="http://schemas.microsoft.com/office/drawing/2014/main" id="{6704C2ED-4C5C-4B7F-B14F-9B15FB29D9D3}"/>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8" name="Freeform 55">
              <a:extLst>
                <a:ext uri="{FF2B5EF4-FFF2-40B4-BE49-F238E27FC236}">
                  <a16:creationId xmlns:a16="http://schemas.microsoft.com/office/drawing/2014/main" id="{61B31D4A-D734-44B9-9251-43E11C3320B3}"/>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9" name="Freeform 56">
              <a:extLst>
                <a:ext uri="{FF2B5EF4-FFF2-40B4-BE49-F238E27FC236}">
                  <a16:creationId xmlns:a16="http://schemas.microsoft.com/office/drawing/2014/main" id="{77DAF3C8-4D2C-418C-9C85-3D7B8D2AC579}"/>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0" name="Freeform 57">
              <a:extLst>
                <a:ext uri="{FF2B5EF4-FFF2-40B4-BE49-F238E27FC236}">
                  <a16:creationId xmlns:a16="http://schemas.microsoft.com/office/drawing/2014/main" id="{D86521E8-BFFF-4E0E-8210-8F304ACB862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1" name="Freeform 58">
              <a:extLst>
                <a:ext uri="{FF2B5EF4-FFF2-40B4-BE49-F238E27FC236}">
                  <a16:creationId xmlns:a16="http://schemas.microsoft.com/office/drawing/2014/main" id="{624B3419-33C0-45EF-B8DE-4D268D0E1855}"/>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2" name="Freeform 59">
              <a:extLst>
                <a:ext uri="{FF2B5EF4-FFF2-40B4-BE49-F238E27FC236}">
                  <a16:creationId xmlns:a16="http://schemas.microsoft.com/office/drawing/2014/main" id="{C94A8E76-BE08-4AF2-83B4-8DC64EBA6E8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3" name="Freeform 60">
              <a:extLst>
                <a:ext uri="{FF2B5EF4-FFF2-40B4-BE49-F238E27FC236}">
                  <a16:creationId xmlns:a16="http://schemas.microsoft.com/office/drawing/2014/main" id="{10462376-C357-4336-AA47-57769787B62E}"/>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4" name="Freeform 61">
              <a:extLst>
                <a:ext uri="{FF2B5EF4-FFF2-40B4-BE49-F238E27FC236}">
                  <a16:creationId xmlns:a16="http://schemas.microsoft.com/office/drawing/2014/main" id="{6DE1299F-2E01-4079-9D3E-8B562ED96D34}"/>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5" name="Freeform 62">
              <a:extLst>
                <a:ext uri="{FF2B5EF4-FFF2-40B4-BE49-F238E27FC236}">
                  <a16:creationId xmlns:a16="http://schemas.microsoft.com/office/drawing/2014/main" id="{C6DA1605-C5E9-4E22-85C6-DC1A7B374E6A}"/>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6" name="Freeform 63">
              <a:extLst>
                <a:ext uri="{FF2B5EF4-FFF2-40B4-BE49-F238E27FC236}">
                  <a16:creationId xmlns:a16="http://schemas.microsoft.com/office/drawing/2014/main" id="{4D3E86D5-04A0-4A43-9FAF-99CCE7CA6E58}"/>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7" name="Freeform 64">
              <a:extLst>
                <a:ext uri="{FF2B5EF4-FFF2-40B4-BE49-F238E27FC236}">
                  <a16:creationId xmlns:a16="http://schemas.microsoft.com/office/drawing/2014/main" id="{A5AA8E17-FB1A-47D7-97A4-5C6EF65AE81B}"/>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8" name="Freeform 65">
              <a:extLst>
                <a:ext uri="{FF2B5EF4-FFF2-40B4-BE49-F238E27FC236}">
                  <a16:creationId xmlns:a16="http://schemas.microsoft.com/office/drawing/2014/main" id="{B829C89C-6354-4082-AD5D-3EAFE667C273}"/>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9" name="Freeform 66">
              <a:extLst>
                <a:ext uri="{FF2B5EF4-FFF2-40B4-BE49-F238E27FC236}">
                  <a16:creationId xmlns:a16="http://schemas.microsoft.com/office/drawing/2014/main" id="{5650158A-3524-4950-B192-24F48880E7CA}"/>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0" name="Freeform 67">
              <a:extLst>
                <a:ext uri="{FF2B5EF4-FFF2-40B4-BE49-F238E27FC236}">
                  <a16:creationId xmlns:a16="http://schemas.microsoft.com/office/drawing/2014/main" id="{3B11D2FF-6D80-4DB4-95CA-913B34975CD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1" name="Freeform 68">
              <a:extLst>
                <a:ext uri="{FF2B5EF4-FFF2-40B4-BE49-F238E27FC236}">
                  <a16:creationId xmlns:a16="http://schemas.microsoft.com/office/drawing/2014/main" id="{E4A6A85D-61F6-4A06-BE12-56944AC37FC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2" name="Freeform 69">
              <a:extLst>
                <a:ext uri="{FF2B5EF4-FFF2-40B4-BE49-F238E27FC236}">
                  <a16:creationId xmlns:a16="http://schemas.microsoft.com/office/drawing/2014/main" id="{7B26C5B3-E19C-4D2C-8E72-8D2C1EF0D2B9}"/>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3" name="Freeform 70">
              <a:extLst>
                <a:ext uri="{FF2B5EF4-FFF2-40B4-BE49-F238E27FC236}">
                  <a16:creationId xmlns:a16="http://schemas.microsoft.com/office/drawing/2014/main" id="{F7599CFB-59EF-4727-8C73-8120D9AFAEF8}"/>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4" name="Freeform 71">
              <a:extLst>
                <a:ext uri="{FF2B5EF4-FFF2-40B4-BE49-F238E27FC236}">
                  <a16:creationId xmlns:a16="http://schemas.microsoft.com/office/drawing/2014/main" id="{4DA8EB5D-3B05-4693-BEEB-B47D7F061438}"/>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5" name="Freeform 72">
              <a:extLst>
                <a:ext uri="{FF2B5EF4-FFF2-40B4-BE49-F238E27FC236}">
                  <a16:creationId xmlns:a16="http://schemas.microsoft.com/office/drawing/2014/main" id="{92BCFA03-93F6-4000-B626-1AD1C65F8BFD}"/>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6" name="Freeform 73">
              <a:extLst>
                <a:ext uri="{FF2B5EF4-FFF2-40B4-BE49-F238E27FC236}">
                  <a16:creationId xmlns:a16="http://schemas.microsoft.com/office/drawing/2014/main" id="{BFC83FC0-202D-4810-B875-D32F652A4802}"/>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7" name="Freeform 74">
              <a:extLst>
                <a:ext uri="{FF2B5EF4-FFF2-40B4-BE49-F238E27FC236}">
                  <a16:creationId xmlns:a16="http://schemas.microsoft.com/office/drawing/2014/main" id="{FEA56EDC-1ADE-4439-B700-4615D402BC8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8" name="Freeform 75">
              <a:extLst>
                <a:ext uri="{FF2B5EF4-FFF2-40B4-BE49-F238E27FC236}">
                  <a16:creationId xmlns:a16="http://schemas.microsoft.com/office/drawing/2014/main" id="{A331A6AA-1347-49BA-A4A4-1D90F2BC9A3C}"/>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9" name="Freeform 76">
              <a:extLst>
                <a:ext uri="{FF2B5EF4-FFF2-40B4-BE49-F238E27FC236}">
                  <a16:creationId xmlns:a16="http://schemas.microsoft.com/office/drawing/2014/main" id="{D080B3C2-9ACD-472C-BBC4-C20691AC7A54}"/>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0" name="Freeform 77">
              <a:extLst>
                <a:ext uri="{FF2B5EF4-FFF2-40B4-BE49-F238E27FC236}">
                  <a16:creationId xmlns:a16="http://schemas.microsoft.com/office/drawing/2014/main" id="{B3F91003-2B06-483C-8FB0-1F11E1EF79CB}"/>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1" name="Freeform 78">
              <a:extLst>
                <a:ext uri="{FF2B5EF4-FFF2-40B4-BE49-F238E27FC236}">
                  <a16:creationId xmlns:a16="http://schemas.microsoft.com/office/drawing/2014/main" id="{68AC5F76-0AB3-485E-ACE4-8B8CFC90444D}"/>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2" name="Freeform 79">
              <a:extLst>
                <a:ext uri="{FF2B5EF4-FFF2-40B4-BE49-F238E27FC236}">
                  <a16:creationId xmlns:a16="http://schemas.microsoft.com/office/drawing/2014/main" id="{DB362AD2-4C0B-498C-A0A0-37F27AB80B2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3" name="Freeform 80">
              <a:extLst>
                <a:ext uri="{FF2B5EF4-FFF2-40B4-BE49-F238E27FC236}">
                  <a16:creationId xmlns:a16="http://schemas.microsoft.com/office/drawing/2014/main" id="{126DDD93-F68F-4197-8DB9-864FB82D43F4}"/>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4" name="Freeform 81">
              <a:extLst>
                <a:ext uri="{FF2B5EF4-FFF2-40B4-BE49-F238E27FC236}">
                  <a16:creationId xmlns:a16="http://schemas.microsoft.com/office/drawing/2014/main" id="{3AB98637-D721-4DAD-9CFA-31E667A75B23}"/>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5" name="Freeform 82">
              <a:extLst>
                <a:ext uri="{FF2B5EF4-FFF2-40B4-BE49-F238E27FC236}">
                  <a16:creationId xmlns:a16="http://schemas.microsoft.com/office/drawing/2014/main" id="{1A8F1C35-BD62-4785-AF46-63D333B43758}"/>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6" name="Freeform 83">
              <a:extLst>
                <a:ext uri="{FF2B5EF4-FFF2-40B4-BE49-F238E27FC236}">
                  <a16:creationId xmlns:a16="http://schemas.microsoft.com/office/drawing/2014/main" id="{17E7F097-0A27-4717-A343-2929B83D2F71}"/>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7" name="Rectangle 206">
              <a:extLst>
                <a:ext uri="{FF2B5EF4-FFF2-40B4-BE49-F238E27FC236}">
                  <a16:creationId xmlns:a16="http://schemas.microsoft.com/office/drawing/2014/main" id="{0DF314BE-3B18-4CD2-9F80-7B84A3580E8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8" name="Freeform 85">
              <a:extLst>
                <a:ext uri="{FF2B5EF4-FFF2-40B4-BE49-F238E27FC236}">
                  <a16:creationId xmlns:a16="http://schemas.microsoft.com/office/drawing/2014/main" id="{899186EB-9606-4E18-837F-0DAA289F1FF2}"/>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9" name="Freeform 86">
              <a:extLst>
                <a:ext uri="{FF2B5EF4-FFF2-40B4-BE49-F238E27FC236}">
                  <a16:creationId xmlns:a16="http://schemas.microsoft.com/office/drawing/2014/main" id="{FA7ED394-BFF6-42B8-8434-3D3AFEA772C6}"/>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0" name="Freeform 87">
              <a:extLst>
                <a:ext uri="{FF2B5EF4-FFF2-40B4-BE49-F238E27FC236}">
                  <a16:creationId xmlns:a16="http://schemas.microsoft.com/office/drawing/2014/main" id="{8D05187A-AAF2-4050-BF59-2AE9ED708C49}"/>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1" name="Freeform 88">
              <a:extLst>
                <a:ext uri="{FF2B5EF4-FFF2-40B4-BE49-F238E27FC236}">
                  <a16:creationId xmlns:a16="http://schemas.microsoft.com/office/drawing/2014/main" id="{90C817AD-4D58-4BAE-A11C-68EAAA23B853}"/>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2" name="Freeform 89">
              <a:extLst>
                <a:ext uri="{FF2B5EF4-FFF2-40B4-BE49-F238E27FC236}">
                  <a16:creationId xmlns:a16="http://schemas.microsoft.com/office/drawing/2014/main" id="{67AA866F-BB2C-4081-AAB5-F39BAEE56EF3}"/>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3" name="Freeform 90">
              <a:extLst>
                <a:ext uri="{FF2B5EF4-FFF2-40B4-BE49-F238E27FC236}">
                  <a16:creationId xmlns:a16="http://schemas.microsoft.com/office/drawing/2014/main" id="{E761C5A4-D556-4234-8C9D-EB8F8BEE3028}"/>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91">
              <a:extLst>
                <a:ext uri="{FF2B5EF4-FFF2-40B4-BE49-F238E27FC236}">
                  <a16:creationId xmlns:a16="http://schemas.microsoft.com/office/drawing/2014/main" id="{ABEE9838-84D8-4409-A2BC-0851188A60EC}"/>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92">
              <a:extLst>
                <a:ext uri="{FF2B5EF4-FFF2-40B4-BE49-F238E27FC236}">
                  <a16:creationId xmlns:a16="http://schemas.microsoft.com/office/drawing/2014/main" id="{D2A2C702-922F-495C-A379-957081D246B4}"/>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93">
              <a:extLst>
                <a:ext uri="{FF2B5EF4-FFF2-40B4-BE49-F238E27FC236}">
                  <a16:creationId xmlns:a16="http://schemas.microsoft.com/office/drawing/2014/main" id="{1E1BA622-D416-4CF8-96FE-9CAF99108C16}"/>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94">
              <a:extLst>
                <a:ext uri="{FF2B5EF4-FFF2-40B4-BE49-F238E27FC236}">
                  <a16:creationId xmlns:a16="http://schemas.microsoft.com/office/drawing/2014/main" id="{136DFB12-FBCF-41B8-B2E0-4A34B8D249F7}"/>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95">
              <a:extLst>
                <a:ext uri="{FF2B5EF4-FFF2-40B4-BE49-F238E27FC236}">
                  <a16:creationId xmlns:a16="http://schemas.microsoft.com/office/drawing/2014/main" id="{C9E94DA9-F620-4EC4-A6B2-317B82A0B8DF}"/>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96">
              <a:extLst>
                <a:ext uri="{FF2B5EF4-FFF2-40B4-BE49-F238E27FC236}">
                  <a16:creationId xmlns:a16="http://schemas.microsoft.com/office/drawing/2014/main" id="{D1840E4B-E96D-4C13-9DA5-55AFA738EED0}"/>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97">
              <a:extLst>
                <a:ext uri="{FF2B5EF4-FFF2-40B4-BE49-F238E27FC236}">
                  <a16:creationId xmlns:a16="http://schemas.microsoft.com/office/drawing/2014/main" id="{13C2D6FD-1614-43D8-8B34-F193A36B291D}"/>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Line 98">
              <a:extLst>
                <a:ext uri="{FF2B5EF4-FFF2-40B4-BE49-F238E27FC236}">
                  <a16:creationId xmlns:a16="http://schemas.microsoft.com/office/drawing/2014/main" id="{383FA70E-0224-4769-A4DB-D99820BAD892}"/>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23" name="Content Placeholder 105">
            <a:extLst>
              <a:ext uri="{FF2B5EF4-FFF2-40B4-BE49-F238E27FC236}">
                <a16:creationId xmlns:a16="http://schemas.microsoft.com/office/drawing/2014/main" id="{2C87D912-39BF-4935-8A31-1331BB52868D}"/>
              </a:ext>
            </a:extLst>
          </p:cNvPr>
          <p:cNvSpPr>
            <a:spLocks noGrp="1"/>
          </p:cNvSpPr>
          <p:nvPr>
            <p:ph sz="quarter" idx="15" hasCustomPrompt="1"/>
          </p:nvPr>
        </p:nvSpPr>
        <p:spPr>
          <a:xfrm>
            <a:off x="5522201" y="2263939"/>
            <a:ext cx="4471468" cy="3696445"/>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0" name="Group 119">
            <a:extLst>
              <a:ext uri="{FF2B5EF4-FFF2-40B4-BE49-F238E27FC236}">
                <a16:creationId xmlns:a16="http://schemas.microsoft.com/office/drawing/2014/main" id="{3CCBDA9E-C63F-4681-B071-C9524111FC17}"/>
              </a:ext>
            </a:extLst>
          </p:cNvPr>
          <p:cNvGrpSpPr/>
          <p:nvPr/>
        </p:nvGrpSpPr>
        <p:grpSpPr>
          <a:xfrm>
            <a:off x="-2040904" y="871532"/>
            <a:ext cx="1368152" cy="2264265"/>
            <a:chOff x="-1836712" y="2937191"/>
            <a:chExt cx="1368152" cy="2264265"/>
          </a:xfrm>
        </p:grpSpPr>
        <p:pic>
          <p:nvPicPr>
            <p:cNvPr id="121" name="Picture 120" descr="icon_camera_circle.png">
              <a:extLst>
                <a:ext uri="{FF2B5EF4-FFF2-40B4-BE49-F238E27FC236}">
                  <a16:creationId xmlns:a16="http://schemas.microsoft.com/office/drawing/2014/main" id="{6E9A6F2F-71CC-423C-B279-2DD0E984E85A}"/>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2" name="TextBox 121">
              <a:extLst>
                <a:ext uri="{FF2B5EF4-FFF2-40B4-BE49-F238E27FC236}">
                  <a16:creationId xmlns:a16="http://schemas.microsoft.com/office/drawing/2014/main" id="{709AF73A-8426-4F97-8ACD-B3463AE0EEF9}"/>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3" name="Picture 122" descr="icon_information-white.png">
              <a:extLst>
                <a:ext uri="{FF2B5EF4-FFF2-40B4-BE49-F238E27FC236}">
                  <a16:creationId xmlns:a16="http://schemas.microsoft.com/office/drawing/2014/main" id="{1152442B-037F-4C54-B952-13E061BB097E}"/>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2689740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full image and content: Dark Blue">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tx2">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5570A09-59E6-456E-A7CA-B699CEBB928C}"/>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8CC7115A-D319-4348-9EEF-4F250EC9207E}"/>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B1962467-F02D-43EB-BDFA-3D569FE79282}"/>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1719F445-2946-49CF-8A1F-77C953735485}"/>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120290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full image and content: Dark green">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2">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1163763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full image and content: Light blue">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3">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765340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full image and content: Light green">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4">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3208319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full image and content: Pink">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5">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1574882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full image and content: Purple">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6">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3609171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Key messages">
    <p:bg>
      <p:bgPr>
        <a:solidFill>
          <a:schemeClr val="tx2"/>
        </a:solidFill>
        <a:effectLst/>
      </p:bgPr>
    </p:bg>
    <p:spTree>
      <p:nvGrpSpPr>
        <p:cNvPr id="1" name=""/>
        <p:cNvGrpSpPr/>
        <p:nvPr/>
      </p:nvGrpSpPr>
      <p:grpSpPr>
        <a:xfrm>
          <a:off x="0" y="0"/>
          <a:ext cx="0" cy="0"/>
          <a:chOff x="0" y="0"/>
          <a:chExt cx="0" cy="0"/>
        </a:xfrm>
      </p:grpSpPr>
      <p:sp>
        <p:nvSpPr>
          <p:cNvPr id="141" name="Freeform 11">
            <a:extLst>
              <a:ext uri="{FF2B5EF4-FFF2-40B4-BE49-F238E27FC236}">
                <a16:creationId xmlns:a16="http://schemas.microsoft.com/office/drawing/2014/main" id="{6A50CED8-8D3C-49D4-97F7-D5069D60B1D9}"/>
              </a:ext>
            </a:extLst>
          </p:cNvPr>
          <p:cNvSpPr>
            <a:spLocks noEditPoints="1"/>
          </p:cNvSpPr>
          <p:nvPr/>
        </p:nvSpPr>
        <p:spPr bwMode="auto">
          <a:xfrm>
            <a:off x="-1484219" y="417687"/>
            <a:ext cx="9820275" cy="687705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895571" y="3988722"/>
            <a:ext cx="2283713" cy="1594593"/>
          </a:xfrm>
        </p:spPr>
        <p:txBody>
          <a:bodyPr/>
          <a:lstStyle>
            <a:lvl1pPr algn="ctr">
              <a:defRPr b="1">
                <a:solidFill>
                  <a:schemeClr val="bg1"/>
                </a:solidFill>
              </a:defRPr>
            </a:lvl1pPr>
            <a:lvl2pPr algn="ctr">
              <a:defRPr>
                <a:solidFill>
                  <a:schemeClr val="bg1"/>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895571" y="855051"/>
            <a:ext cx="9658665" cy="1255705"/>
          </a:xfrm>
        </p:spPr>
        <p:txBody>
          <a:bodyPr anchor="b"/>
          <a:lstStyle>
            <a:lvl1pPr algn="ctr">
              <a:defRPr>
                <a:solidFill>
                  <a:schemeClr val="bg1"/>
                </a:solidFill>
              </a:defRPr>
            </a:lvl1pPr>
          </a:lstStyle>
          <a:p>
            <a:r>
              <a:rPr lang="en-US" dirty="0"/>
              <a:t>Click to edit slide title</a:t>
            </a:r>
            <a:endParaRPr lang="en-GB" dirty="0"/>
          </a:p>
        </p:txBody>
      </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8" name="Content Placeholder 105">
            <a:extLst>
              <a:ext uri="{FF2B5EF4-FFF2-40B4-BE49-F238E27FC236}">
                <a16:creationId xmlns:a16="http://schemas.microsoft.com/office/drawing/2014/main" id="{2E866DFA-ED5C-4CFD-A050-20C7828122E4}"/>
              </a:ext>
            </a:extLst>
          </p:cNvPr>
          <p:cNvSpPr>
            <a:spLocks noGrp="1"/>
          </p:cNvSpPr>
          <p:nvPr>
            <p:ph sz="quarter" idx="15" hasCustomPrompt="1"/>
          </p:nvPr>
        </p:nvSpPr>
        <p:spPr>
          <a:xfrm>
            <a:off x="3593810" y="3990379"/>
            <a:ext cx="2283713" cy="1594593"/>
          </a:xfrm>
        </p:spPr>
        <p:txBody>
          <a:bodyPr/>
          <a:lstStyle>
            <a:lvl1pPr algn="ctr">
              <a:defRPr b="1">
                <a:solidFill>
                  <a:schemeClr val="bg1"/>
                </a:solidFill>
              </a:defRPr>
            </a:lvl1pPr>
            <a:lvl2pPr algn="ctr">
              <a:defRPr>
                <a:solidFill>
                  <a:schemeClr val="bg1"/>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9" name="Content Placeholder 105">
            <a:extLst>
              <a:ext uri="{FF2B5EF4-FFF2-40B4-BE49-F238E27FC236}">
                <a16:creationId xmlns:a16="http://schemas.microsoft.com/office/drawing/2014/main" id="{8BB71C16-A3FD-4FDE-ACDE-EB0153ECF2E4}"/>
              </a:ext>
            </a:extLst>
          </p:cNvPr>
          <p:cNvSpPr>
            <a:spLocks noGrp="1"/>
          </p:cNvSpPr>
          <p:nvPr>
            <p:ph sz="quarter" idx="16" hasCustomPrompt="1"/>
          </p:nvPr>
        </p:nvSpPr>
        <p:spPr>
          <a:xfrm>
            <a:off x="6292049" y="3992036"/>
            <a:ext cx="2283713" cy="1594593"/>
          </a:xfrm>
        </p:spPr>
        <p:txBody>
          <a:bodyPr/>
          <a:lstStyle>
            <a:lvl1pPr algn="ctr">
              <a:defRPr b="1">
                <a:solidFill>
                  <a:schemeClr val="bg1"/>
                </a:solidFill>
              </a:defRPr>
            </a:lvl1pPr>
            <a:lvl2pPr algn="ctr">
              <a:defRPr>
                <a:solidFill>
                  <a:schemeClr val="bg1"/>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0" name="Content Placeholder 105">
            <a:extLst>
              <a:ext uri="{FF2B5EF4-FFF2-40B4-BE49-F238E27FC236}">
                <a16:creationId xmlns:a16="http://schemas.microsoft.com/office/drawing/2014/main" id="{AB8DF140-D706-4ED0-87F5-8D5C7FEEFD03}"/>
              </a:ext>
            </a:extLst>
          </p:cNvPr>
          <p:cNvSpPr>
            <a:spLocks noGrp="1"/>
          </p:cNvSpPr>
          <p:nvPr>
            <p:ph sz="quarter" idx="17" hasCustomPrompt="1"/>
          </p:nvPr>
        </p:nvSpPr>
        <p:spPr>
          <a:xfrm>
            <a:off x="8990289" y="3993693"/>
            <a:ext cx="2283713" cy="1594593"/>
          </a:xfrm>
        </p:spPr>
        <p:txBody>
          <a:bodyPr/>
          <a:lstStyle>
            <a:lvl1pPr algn="ctr">
              <a:defRPr b="1">
                <a:solidFill>
                  <a:schemeClr val="bg1"/>
                </a:solidFill>
              </a:defRPr>
            </a:lvl1pPr>
            <a:lvl2pPr algn="ctr">
              <a:defRPr>
                <a:solidFill>
                  <a:schemeClr val="bg1"/>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48" name="Group 147">
            <a:extLst>
              <a:ext uri="{FF2B5EF4-FFF2-40B4-BE49-F238E27FC236}">
                <a16:creationId xmlns:a16="http://schemas.microsoft.com/office/drawing/2014/main" id="{A1DC4BCF-BEFF-470A-8718-1F0AE226181C}"/>
              </a:ext>
            </a:extLst>
          </p:cNvPr>
          <p:cNvGrpSpPr/>
          <p:nvPr/>
        </p:nvGrpSpPr>
        <p:grpSpPr>
          <a:xfrm>
            <a:off x="-1932891" y="195833"/>
            <a:ext cx="1368152" cy="2725764"/>
            <a:chOff x="-1555624" y="1196393"/>
            <a:chExt cx="1368152" cy="2725764"/>
          </a:xfrm>
        </p:grpSpPr>
        <p:grpSp>
          <p:nvGrpSpPr>
            <p:cNvPr id="149" name="Group 148">
              <a:extLst>
                <a:ext uri="{FF2B5EF4-FFF2-40B4-BE49-F238E27FC236}">
                  <a16:creationId xmlns:a16="http://schemas.microsoft.com/office/drawing/2014/main" id="{E15C44D2-4DE3-41C7-B2D6-C1DD22E6DB90}"/>
                </a:ext>
              </a:extLst>
            </p:cNvPr>
            <p:cNvGrpSpPr/>
            <p:nvPr/>
          </p:nvGrpSpPr>
          <p:grpSpPr>
            <a:xfrm>
              <a:off x="-1555624" y="1488707"/>
              <a:ext cx="1368152" cy="2433450"/>
              <a:chOff x="-1836712" y="3275837"/>
              <a:chExt cx="1368152" cy="2433450"/>
            </a:xfrm>
          </p:grpSpPr>
          <p:sp>
            <p:nvSpPr>
              <p:cNvPr id="152" name="TextBox 151">
                <a:extLst>
                  <a:ext uri="{FF2B5EF4-FFF2-40B4-BE49-F238E27FC236}">
                    <a16:creationId xmlns:a16="http://schemas.microsoft.com/office/drawing/2014/main" id="{2F0A74B0-1BD5-4492-B302-247FDBEB6B84}"/>
                  </a:ext>
                </a:extLst>
              </p:cNvPr>
              <p:cNvSpPr txBox="1"/>
              <p:nvPr/>
            </p:nvSpPr>
            <p:spPr>
              <a:xfrm>
                <a:off x="-1836712" y="3677962"/>
                <a:ext cx="1368152" cy="2031325"/>
              </a:xfrm>
              <a:prstGeom prst="rect">
                <a:avLst/>
              </a:prstGeom>
              <a:noFill/>
            </p:spPr>
            <p:txBody>
              <a:bodyPr wrap="square" lIns="0" tIns="0" rIns="0" bIns="0" rtlCol="0">
                <a:spAutoFit/>
              </a:bodyPr>
              <a:lstStyle/>
              <a:p>
                <a:r>
                  <a:rPr lang="en-GB" sz="1100" dirty="0">
                    <a:solidFill>
                      <a:srgbClr val="000000"/>
                    </a:solidFill>
                  </a:rPr>
                  <a:t>To change the background colour.</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&gt;Solid fill</a:t>
                </a:r>
              </a:p>
              <a:p>
                <a:r>
                  <a:rPr lang="en-GB" sz="1100" baseline="0" dirty="0">
                    <a:solidFill>
                      <a:srgbClr val="000000"/>
                    </a:solidFill>
                  </a:rPr>
                  <a:t>&gt;Colour</a:t>
                </a:r>
              </a:p>
              <a:p>
                <a:r>
                  <a:rPr lang="en-GB" sz="1100" baseline="0" dirty="0">
                    <a:solidFill>
                      <a:srgbClr val="000000"/>
                    </a:solidFill>
                  </a:rPr>
                  <a:t>&gt;choose a colour from th</a:t>
                </a:r>
                <a:r>
                  <a:rPr lang="en-GB" sz="1100" dirty="0">
                    <a:solidFill>
                      <a:srgbClr val="000000"/>
                    </a:solidFill>
                  </a:rPr>
                  <a:t>e top line of the colour palette. Avoid setting the background colour the same as your font colour.</a:t>
                </a:r>
              </a:p>
            </p:txBody>
          </p:sp>
          <p:pic>
            <p:nvPicPr>
              <p:cNvPr id="153" name="Picture 152" descr="icon_information-white.png">
                <a:extLst>
                  <a:ext uri="{FF2B5EF4-FFF2-40B4-BE49-F238E27FC236}">
                    <a16:creationId xmlns:a16="http://schemas.microsoft.com/office/drawing/2014/main" id="{57F02566-29C0-42BA-9EBA-D28B81B9BAD3}"/>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28699" y="3275837"/>
                <a:ext cx="121592" cy="320113"/>
              </a:xfrm>
              <a:prstGeom prst="rect">
                <a:avLst/>
              </a:prstGeom>
            </p:spPr>
          </p:pic>
        </p:grpSp>
        <p:pic>
          <p:nvPicPr>
            <p:cNvPr id="150" name="Picture 149" descr="fill.png">
              <a:extLst>
                <a:ext uri="{FF2B5EF4-FFF2-40B4-BE49-F238E27FC236}">
                  <a16:creationId xmlns:a16="http://schemas.microsoft.com/office/drawing/2014/main" id="{E583E07E-87E3-4B12-9C34-5D0B3E6FF30B}"/>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1368152" y="1304800"/>
              <a:ext cx="324000" cy="324000"/>
            </a:xfrm>
            <a:prstGeom prst="rect">
              <a:avLst/>
            </a:prstGeom>
          </p:spPr>
        </p:pic>
        <p:sp>
          <p:nvSpPr>
            <p:cNvPr id="151" name="Donut 152">
              <a:extLst>
                <a:ext uri="{FF2B5EF4-FFF2-40B4-BE49-F238E27FC236}">
                  <a16:creationId xmlns:a16="http://schemas.microsoft.com/office/drawing/2014/main" id="{5269B5B0-FDC6-411F-874B-45F2D7C81CA5}"/>
                </a:ext>
              </a:extLst>
            </p:cNvPr>
            <p:cNvSpPr/>
            <p:nvPr/>
          </p:nvSpPr>
          <p:spPr>
            <a:xfrm>
              <a:off x="-1473415" y="1196393"/>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Tree>
    <p:extLst>
      <p:ext uri="{BB962C8B-B14F-4D97-AF65-F5344CB8AC3E}">
        <p14:creationId xmlns:p14="http://schemas.microsoft.com/office/powerpoint/2010/main" val="4020809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ection break">
    <p:bg>
      <p:bgPr>
        <a:solidFill>
          <a:schemeClr val="tx2"/>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7" name="Group 4">
            <a:extLst>
              <a:ext uri="{FF2B5EF4-FFF2-40B4-BE49-F238E27FC236}">
                <a16:creationId xmlns:a16="http://schemas.microsoft.com/office/drawing/2014/main" id="{BD8BDCCC-05B2-4ECB-B2A3-90AF343E8871}"/>
              </a:ext>
            </a:extLst>
          </p:cNvPr>
          <p:cNvGrpSpPr>
            <a:grpSpLocks noChangeAspect="1"/>
          </p:cNvGrpSpPr>
          <p:nvPr/>
        </p:nvGrpSpPr>
        <p:grpSpPr bwMode="auto">
          <a:xfrm>
            <a:off x="6231333" y="1276582"/>
            <a:ext cx="2026639" cy="813575"/>
            <a:chOff x="1899" y="899"/>
            <a:chExt cx="4165" cy="1672"/>
          </a:xfrm>
          <a:solidFill>
            <a:schemeClr val="bg1"/>
          </a:solidFill>
        </p:grpSpPr>
        <p:sp>
          <p:nvSpPr>
            <p:cNvPr id="8" name="Freeform 5">
              <a:extLst>
                <a:ext uri="{FF2B5EF4-FFF2-40B4-BE49-F238E27FC236}">
                  <a16:creationId xmlns:a16="http://schemas.microsoft.com/office/drawing/2014/main" id="{96DB15EB-1BF8-4CC2-BC4F-FF819141C115}"/>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6">
              <a:extLst>
                <a:ext uri="{FF2B5EF4-FFF2-40B4-BE49-F238E27FC236}">
                  <a16:creationId xmlns:a16="http://schemas.microsoft.com/office/drawing/2014/main" id="{9286E2DF-D09E-495E-ADAE-4FAC32478482}"/>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7">
              <a:extLst>
                <a:ext uri="{FF2B5EF4-FFF2-40B4-BE49-F238E27FC236}">
                  <a16:creationId xmlns:a16="http://schemas.microsoft.com/office/drawing/2014/main" id="{2C7B8134-247D-421C-9AEC-E4E58261CCFD}"/>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8">
              <a:extLst>
                <a:ext uri="{FF2B5EF4-FFF2-40B4-BE49-F238E27FC236}">
                  <a16:creationId xmlns:a16="http://schemas.microsoft.com/office/drawing/2014/main" id="{77847E97-54D1-4F06-BD8A-D2C91A4B1598}"/>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9">
              <a:extLst>
                <a:ext uri="{FF2B5EF4-FFF2-40B4-BE49-F238E27FC236}">
                  <a16:creationId xmlns:a16="http://schemas.microsoft.com/office/drawing/2014/main" id="{F99F6A7E-2D15-4EDF-9007-54F0C8D40854}"/>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10">
              <a:extLst>
                <a:ext uri="{FF2B5EF4-FFF2-40B4-BE49-F238E27FC236}">
                  <a16:creationId xmlns:a16="http://schemas.microsoft.com/office/drawing/2014/main" id="{ADEB4842-C9C1-4DA5-A60C-227E0FF44109}"/>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11">
              <a:extLst>
                <a:ext uri="{FF2B5EF4-FFF2-40B4-BE49-F238E27FC236}">
                  <a16:creationId xmlns:a16="http://schemas.microsoft.com/office/drawing/2014/main" id="{ED1BE09A-9A5F-4FEB-83E8-F3F6056BD65F}"/>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2">
              <a:extLst>
                <a:ext uri="{FF2B5EF4-FFF2-40B4-BE49-F238E27FC236}">
                  <a16:creationId xmlns:a16="http://schemas.microsoft.com/office/drawing/2014/main" id="{A5A84071-DB7B-45DE-B1D1-5C4907DD87BC}"/>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3">
              <a:extLst>
                <a:ext uri="{FF2B5EF4-FFF2-40B4-BE49-F238E27FC236}">
                  <a16:creationId xmlns:a16="http://schemas.microsoft.com/office/drawing/2014/main" id="{A4DEA610-1E49-40AB-8003-8F3CE46F377A}"/>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4">
              <a:extLst>
                <a:ext uri="{FF2B5EF4-FFF2-40B4-BE49-F238E27FC236}">
                  <a16:creationId xmlns:a16="http://schemas.microsoft.com/office/drawing/2014/main" id="{46FCA806-7416-49B0-B42E-B35A87DBAB30}"/>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5">
              <a:extLst>
                <a:ext uri="{FF2B5EF4-FFF2-40B4-BE49-F238E27FC236}">
                  <a16:creationId xmlns:a16="http://schemas.microsoft.com/office/drawing/2014/main" id="{5471AB75-E376-4509-8E03-05A2413369C8}"/>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Rectangle 18">
              <a:extLst>
                <a:ext uri="{FF2B5EF4-FFF2-40B4-BE49-F238E27FC236}">
                  <a16:creationId xmlns:a16="http://schemas.microsoft.com/office/drawing/2014/main" id="{56A416BD-7FB3-4F92-899C-A0DF0DC0D142}"/>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7">
              <a:extLst>
                <a:ext uri="{FF2B5EF4-FFF2-40B4-BE49-F238E27FC236}">
                  <a16:creationId xmlns:a16="http://schemas.microsoft.com/office/drawing/2014/main" id="{F390FEA5-D6ED-46F0-ACB6-B4EE73161F72}"/>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8">
              <a:extLst>
                <a:ext uri="{FF2B5EF4-FFF2-40B4-BE49-F238E27FC236}">
                  <a16:creationId xmlns:a16="http://schemas.microsoft.com/office/drawing/2014/main" id="{ECFFFC47-E04F-40A7-A505-E852A788E942}"/>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9">
              <a:extLst>
                <a:ext uri="{FF2B5EF4-FFF2-40B4-BE49-F238E27FC236}">
                  <a16:creationId xmlns:a16="http://schemas.microsoft.com/office/drawing/2014/main" id="{F1C4E335-B9AA-4FCB-A2D8-1DF90210F0A7}"/>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20">
              <a:extLst>
                <a:ext uri="{FF2B5EF4-FFF2-40B4-BE49-F238E27FC236}">
                  <a16:creationId xmlns:a16="http://schemas.microsoft.com/office/drawing/2014/main" id="{31378A7C-1CA7-4E03-9DD6-EF868D0C56C8}"/>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Rectangle 23">
              <a:extLst>
                <a:ext uri="{FF2B5EF4-FFF2-40B4-BE49-F238E27FC236}">
                  <a16:creationId xmlns:a16="http://schemas.microsoft.com/office/drawing/2014/main" id="{6AF3A720-A497-4C5E-9DE9-F17A4C9F4C38}"/>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22">
              <a:extLst>
                <a:ext uri="{FF2B5EF4-FFF2-40B4-BE49-F238E27FC236}">
                  <a16:creationId xmlns:a16="http://schemas.microsoft.com/office/drawing/2014/main" id="{8A3EAC0E-FE47-4BCB-82CD-F7506F32D85A}"/>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3">
              <a:extLst>
                <a:ext uri="{FF2B5EF4-FFF2-40B4-BE49-F238E27FC236}">
                  <a16:creationId xmlns:a16="http://schemas.microsoft.com/office/drawing/2014/main" id="{7C058274-2CD0-48A4-911F-2BA710B95CB4}"/>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4">
              <a:extLst>
                <a:ext uri="{FF2B5EF4-FFF2-40B4-BE49-F238E27FC236}">
                  <a16:creationId xmlns:a16="http://schemas.microsoft.com/office/drawing/2014/main" id="{C33CAF25-8492-42D2-8A86-EF6981F1B970}"/>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5">
              <a:extLst>
                <a:ext uri="{FF2B5EF4-FFF2-40B4-BE49-F238E27FC236}">
                  <a16:creationId xmlns:a16="http://schemas.microsoft.com/office/drawing/2014/main" id="{E81313E9-6779-4E3E-9D26-568AB9D2BFE1}"/>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6">
              <a:extLst>
                <a:ext uri="{FF2B5EF4-FFF2-40B4-BE49-F238E27FC236}">
                  <a16:creationId xmlns:a16="http://schemas.microsoft.com/office/drawing/2014/main" id="{9EF4F7F6-7073-4060-86FE-88C177CE0937}"/>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7">
              <a:extLst>
                <a:ext uri="{FF2B5EF4-FFF2-40B4-BE49-F238E27FC236}">
                  <a16:creationId xmlns:a16="http://schemas.microsoft.com/office/drawing/2014/main" id="{F55E4BB9-4301-4BE4-89F0-D41FFDC95FD7}"/>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8">
              <a:extLst>
                <a:ext uri="{FF2B5EF4-FFF2-40B4-BE49-F238E27FC236}">
                  <a16:creationId xmlns:a16="http://schemas.microsoft.com/office/drawing/2014/main" id="{41B548FE-9A31-4657-A46B-07AF4C1B4D14}"/>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9">
              <a:extLst>
                <a:ext uri="{FF2B5EF4-FFF2-40B4-BE49-F238E27FC236}">
                  <a16:creationId xmlns:a16="http://schemas.microsoft.com/office/drawing/2014/main" id="{7215EDC1-DC11-4351-B132-7E4F73B87C4E}"/>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30">
              <a:extLst>
                <a:ext uri="{FF2B5EF4-FFF2-40B4-BE49-F238E27FC236}">
                  <a16:creationId xmlns:a16="http://schemas.microsoft.com/office/drawing/2014/main" id="{AF1331DB-1295-44D5-B69A-86761148CA5F}"/>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31">
              <a:extLst>
                <a:ext uri="{FF2B5EF4-FFF2-40B4-BE49-F238E27FC236}">
                  <a16:creationId xmlns:a16="http://schemas.microsoft.com/office/drawing/2014/main" id="{21355C20-8344-4373-86BF-B63D74F8CBC4}"/>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32">
              <a:extLst>
                <a:ext uri="{FF2B5EF4-FFF2-40B4-BE49-F238E27FC236}">
                  <a16:creationId xmlns:a16="http://schemas.microsoft.com/office/drawing/2014/main" id="{D4FBB3C1-A07F-493D-9C0B-154750C7F37B}"/>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3">
              <a:extLst>
                <a:ext uri="{FF2B5EF4-FFF2-40B4-BE49-F238E27FC236}">
                  <a16:creationId xmlns:a16="http://schemas.microsoft.com/office/drawing/2014/main" id="{08318B5D-F7C6-452C-B9E6-07F2602EF493}"/>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4">
              <a:extLst>
                <a:ext uri="{FF2B5EF4-FFF2-40B4-BE49-F238E27FC236}">
                  <a16:creationId xmlns:a16="http://schemas.microsoft.com/office/drawing/2014/main" id="{5464981F-5AFB-4941-9963-7BEC9ADD345A}"/>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5">
              <a:extLst>
                <a:ext uri="{FF2B5EF4-FFF2-40B4-BE49-F238E27FC236}">
                  <a16:creationId xmlns:a16="http://schemas.microsoft.com/office/drawing/2014/main" id="{6E9252B1-8FB8-4731-B5C8-DC7085321C9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6">
              <a:extLst>
                <a:ext uri="{FF2B5EF4-FFF2-40B4-BE49-F238E27FC236}">
                  <a16:creationId xmlns:a16="http://schemas.microsoft.com/office/drawing/2014/main" id="{2E352F29-379C-4C7A-ADC6-0E48B32D94B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7">
              <a:extLst>
                <a:ext uri="{FF2B5EF4-FFF2-40B4-BE49-F238E27FC236}">
                  <a16:creationId xmlns:a16="http://schemas.microsoft.com/office/drawing/2014/main" id="{61F18B71-74D7-4312-93A2-90117781A20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8">
              <a:extLst>
                <a:ext uri="{FF2B5EF4-FFF2-40B4-BE49-F238E27FC236}">
                  <a16:creationId xmlns:a16="http://schemas.microsoft.com/office/drawing/2014/main" id="{6758FBB6-CEF8-4FD4-926C-1976916AF1A4}"/>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9">
              <a:extLst>
                <a:ext uri="{FF2B5EF4-FFF2-40B4-BE49-F238E27FC236}">
                  <a16:creationId xmlns:a16="http://schemas.microsoft.com/office/drawing/2014/main" id="{2676FB99-CCFA-422D-9C19-0DE93E72491A}"/>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40">
              <a:extLst>
                <a:ext uri="{FF2B5EF4-FFF2-40B4-BE49-F238E27FC236}">
                  <a16:creationId xmlns:a16="http://schemas.microsoft.com/office/drawing/2014/main" id="{860EEB56-1392-426D-B649-E1938EBBA4AE}"/>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41">
              <a:extLst>
                <a:ext uri="{FF2B5EF4-FFF2-40B4-BE49-F238E27FC236}">
                  <a16:creationId xmlns:a16="http://schemas.microsoft.com/office/drawing/2014/main" id="{007E640A-85C8-4C99-91DC-2421DC73BBD0}"/>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42">
              <a:extLst>
                <a:ext uri="{FF2B5EF4-FFF2-40B4-BE49-F238E27FC236}">
                  <a16:creationId xmlns:a16="http://schemas.microsoft.com/office/drawing/2014/main" id="{0E67A9E9-4163-463F-B7EC-6468473E7DE7}"/>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3">
              <a:extLst>
                <a:ext uri="{FF2B5EF4-FFF2-40B4-BE49-F238E27FC236}">
                  <a16:creationId xmlns:a16="http://schemas.microsoft.com/office/drawing/2014/main" id="{444FB9E8-A196-416F-8654-F3F847B78230}"/>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4">
              <a:extLst>
                <a:ext uri="{FF2B5EF4-FFF2-40B4-BE49-F238E27FC236}">
                  <a16:creationId xmlns:a16="http://schemas.microsoft.com/office/drawing/2014/main" id="{565F616A-99C3-4A19-90C0-FCBCCE4D21AA}"/>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5">
              <a:extLst>
                <a:ext uri="{FF2B5EF4-FFF2-40B4-BE49-F238E27FC236}">
                  <a16:creationId xmlns:a16="http://schemas.microsoft.com/office/drawing/2014/main" id="{48D84562-2A42-4769-8B9F-9341332EBFED}"/>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6">
              <a:extLst>
                <a:ext uri="{FF2B5EF4-FFF2-40B4-BE49-F238E27FC236}">
                  <a16:creationId xmlns:a16="http://schemas.microsoft.com/office/drawing/2014/main" id="{F8F8B7FA-26A9-4F66-BD04-7E036BC497DB}"/>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7">
              <a:extLst>
                <a:ext uri="{FF2B5EF4-FFF2-40B4-BE49-F238E27FC236}">
                  <a16:creationId xmlns:a16="http://schemas.microsoft.com/office/drawing/2014/main" id="{08E5B4E0-B279-41D1-9788-315DA10B0112}"/>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8">
              <a:extLst>
                <a:ext uri="{FF2B5EF4-FFF2-40B4-BE49-F238E27FC236}">
                  <a16:creationId xmlns:a16="http://schemas.microsoft.com/office/drawing/2014/main" id="{9B4FFF08-58F4-42CB-831B-4407D758C92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9">
              <a:extLst>
                <a:ext uri="{FF2B5EF4-FFF2-40B4-BE49-F238E27FC236}">
                  <a16:creationId xmlns:a16="http://schemas.microsoft.com/office/drawing/2014/main" id="{AF6CDD5D-7F6F-4362-B9BA-B1FF025ED386}"/>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50">
              <a:extLst>
                <a:ext uri="{FF2B5EF4-FFF2-40B4-BE49-F238E27FC236}">
                  <a16:creationId xmlns:a16="http://schemas.microsoft.com/office/drawing/2014/main" id="{F4C37416-0460-4E6F-9DD5-5969A8F3BFEA}"/>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51">
              <a:extLst>
                <a:ext uri="{FF2B5EF4-FFF2-40B4-BE49-F238E27FC236}">
                  <a16:creationId xmlns:a16="http://schemas.microsoft.com/office/drawing/2014/main" id="{0B4CB311-DA43-4808-BF30-D03163D95131}"/>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52">
              <a:extLst>
                <a:ext uri="{FF2B5EF4-FFF2-40B4-BE49-F238E27FC236}">
                  <a16:creationId xmlns:a16="http://schemas.microsoft.com/office/drawing/2014/main" id="{7DB346BF-CF97-4C10-8C47-7D05978FAD73}"/>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3">
              <a:extLst>
                <a:ext uri="{FF2B5EF4-FFF2-40B4-BE49-F238E27FC236}">
                  <a16:creationId xmlns:a16="http://schemas.microsoft.com/office/drawing/2014/main" id="{5E397F1C-C012-4D3B-9CF2-E65BEFD0D9F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4">
              <a:extLst>
                <a:ext uri="{FF2B5EF4-FFF2-40B4-BE49-F238E27FC236}">
                  <a16:creationId xmlns:a16="http://schemas.microsoft.com/office/drawing/2014/main" id="{1ADDBB6A-1627-44EE-955A-49A0833A1ADC}"/>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5">
              <a:extLst>
                <a:ext uri="{FF2B5EF4-FFF2-40B4-BE49-F238E27FC236}">
                  <a16:creationId xmlns:a16="http://schemas.microsoft.com/office/drawing/2014/main" id="{77485869-7F06-4048-9BC5-04D1182874F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6">
              <a:extLst>
                <a:ext uri="{FF2B5EF4-FFF2-40B4-BE49-F238E27FC236}">
                  <a16:creationId xmlns:a16="http://schemas.microsoft.com/office/drawing/2014/main" id="{76521BD8-94FD-40DE-9A90-575FB7DC61DD}"/>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7">
              <a:extLst>
                <a:ext uri="{FF2B5EF4-FFF2-40B4-BE49-F238E27FC236}">
                  <a16:creationId xmlns:a16="http://schemas.microsoft.com/office/drawing/2014/main" id="{21CBD2BC-F5DC-4194-AA86-37E072B5607A}"/>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8">
              <a:extLst>
                <a:ext uri="{FF2B5EF4-FFF2-40B4-BE49-F238E27FC236}">
                  <a16:creationId xmlns:a16="http://schemas.microsoft.com/office/drawing/2014/main" id="{42E80A7E-F10C-4DBE-9F67-8A0D87661FE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9">
              <a:extLst>
                <a:ext uri="{FF2B5EF4-FFF2-40B4-BE49-F238E27FC236}">
                  <a16:creationId xmlns:a16="http://schemas.microsoft.com/office/drawing/2014/main" id="{87DC7AB5-84E2-400B-9627-5D4B24B551F5}"/>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60">
              <a:extLst>
                <a:ext uri="{FF2B5EF4-FFF2-40B4-BE49-F238E27FC236}">
                  <a16:creationId xmlns:a16="http://schemas.microsoft.com/office/drawing/2014/main" id="{4422FF99-ED5E-4F30-A651-0A72AA779010}"/>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61">
              <a:extLst>
                <a:ext uri="{FF2B5EF4-FFF2-40B4-BE49-F238E27FC236}">
                  <a16:creationId xmlns:a16="http://schemas.microsoft.com/office/drawing/2014/main" id="{50457775-C80B-4D1B-B3FF-F18BC52CCAC2}"/>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62">
              <a:extLst>
                <a:ext uri="{FF2B5EF4-FFF2-40B4-BE49-F238E27FC236}">
                  <a16:creationId xmlns:a16="http://schemas.microsoft.com/office/drawing/2014/main" id="{D9F60C34-00CF-48D3-B89A-CBFA466054E2}"/>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3">
              <a:extLst>
                <a:ext uri="{FF2B5EF4-FFF2-40B4-BE49-F238E27FC236}">
                  <a16:creationId xmlns:a16="http://schemas.microsoft.com/office/drawing/2014/main" id="{B8CCC6DC-3079-4777-808C-31C68A6594A9}"/>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4">
              <a:extLst>
                <a:ext uri="{FF2B5EF4-FFF2-40B4-BE49-F238E27FC236}">
                  <a16:creationId xmlns:a16="http://schemas.microsoft.com/office/drawing/2014/main" id="{8B20CE6A-286B-40F5-8475-13308CA275E3}"/>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5">
              <a:extLst>
                <a:ext uri="{FF2B5EF4-FFF2-40B4-BE49-F238E27FC236}">
                  <a16:creationId xmlns:a16="http://schemas.microsoft.com/office/drawing/2014/main" id="{9E759BF2-CA69-4733-95E7-1966CCA92825}"/>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6">
              <a:extLst>
                <a:ext uri="{FF2B5EF4-FFF2-40B4-BE49-F238E27FC236}">
                  <a16:creationId xmlns:a16="http://schemas.microsoft.com/office/drawing/2014/main" id="{DA7E7CF3-95B4-4878-8985-4200A40EBFA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7">
              <a:extLst>
                <a:ext uri="{FF2B5EF4-FFF2-40B4-BE49-F238E27FC236}">
                  <a16:creationId xmlns:a16="http://schemas.microsoft.com/office/drawing/2014/main" id="{F393AFC3-B186-4816-AD43-4762DF4A421F}"/>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8">
              <a:extLst>
                <a:ext uri="{FF2B5EF4-FFF2-40B4-BE49-F238E27FC236}">
                  <a16:creationId xmlns:a16="http://schemas.microsoft.com/office/drawing/2014/main" id="{B677F512-08D3-412E-89A9-3A3754BD01EA}"/>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9">
              <a:extLst>
                <a:ext uri="{FF2B5EF4-FFF2-40B4-BE49-F238E27FC236}">
                  <a16:creationId xmlns:a16="http://schemas.microsoft.com/office/drawing/2014/main" id="{1F6D5D25-5D83-4ADF-A781-1F52C9C21FA8}"/>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70">
              <a:extLst>
                <a:ext uri="{FF2B5EF4-FFF2-40B4-BE49-F238E27FC236}">
                  <a16:creationId xmlns:a16="http://schemas.microsoft.com/office/drawing/2014/main" id="{5A1D0CF2-0ADE-4213-A8A1-72F97E4EEED2}"/>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71">
              <a:extLst>
                <a:ext uri="{FF2B5EF4-FFF2-40B4-BE49-F238E27FC236}">
                  <a16:creationId xmlns:a16="http://schemas.microsoft.com/office/drawing/2014/main" id="{892852F5-D813-42CF-80AF-40D0CAA91B6F}"/>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72">
              <a:extLst>
                <a:ext uri="{FF2B5EF4-FFF2-40B4-BE49-F238E27FC236}">
                  <a16:creationId xmlns:a16="http://schemas.microsoft.com/office/drawing/2014/main" id="{64DD402E-81EC-45EA-AD1B-725C28A27557}"/>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3">
              <a:extLst>
                <a:ext uri="{FF2B5EF4-FFF2-40B4-BE49-F238E27FC236}">
                  <a16:creationId xmlns:a16="http://schemas.microsoft.com/office/drawing/2014/main" id="{0E3A8D61-E714-4144-A915-0DA850DC8B87}"/>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4">
              <a:extLst>
                <a:ext uri="{FF2B5EF4-FFF2-40B4-BE49-F238E27FC236}">
                  <a16:creationId xmlns:a16="http://schemas.microsoft.com/office/drawing/2014/main" id="{B6BE43BB-F105-422D-854D-814697D30A5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5">
              <a:extLst>
                <a:ext uri="{FF2B5EF4-FFF2-40B4-BE49-F238E27FC236}">
                  <a16:creationId xmlns:a16="http://schemas.microsoft.com/office/drawing/2014/main" id="{153B0C71-6D26-4F4C-A6E1-8EE9B6E761A8}"/>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6">
              <a:extLst>
                <a:ext uri="{FF2B5EF4-FFF2-40B4-BE49-F238E27FC236}">
                  <a16:creationId xmlns:a16="http://schemas.microsoft.com/office/drawing/2014/main" id="{6F0B4026-5627-4985-A9CC-F16F268989B6}"/>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7">
              <a:extLst>
                <a:ext uri="{FF2B5EF4-FFF2-40B4-BE49-F238E27FC236}">
                  <a16:creationId xmlns:a16="http://schemas.microsoft.com/office/drawing/2014/main" id="{0A63F3E9-A4FA-450A-88EC-6543E9737A7F}"/>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8">
              <a:extLst>
                <a:ext uri="{FF2B5EF4-FFF2-40B4-BE49-F238E27FC236}">
                  <a16:creationId xmlns:a16="http://schemas.microsoft.com/office/drawing/2014/main" id="{580163D9-1E33-426D-9FC5-C704285BE9E2}"/>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9">
              <a:extLst>
                <a:ext uri="{FF2B5EF4-FFF2-40B4-BE49-F238E27FC236}">
                  <a16:creationId xmlns:a16="http://schemas.microsoft.com/office/drawing/2014/main" id="{23CD79A2-16CB-40CC-8F0C-C838AC83C87C}"/>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80">
              <a:extLst>
                <a:ext uri="{FF2B5EF4-FFF2-40B4-BE49-F238E27FC236}">
                  <a16:creationId xmlns:a16="http://schemas.microsoft.com/office/drawing/2014/main" id="{D6D05CAA-F76F-44DA-8BFF-BC9DC81AC879}"/>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81">
              <a:extLst>
                <a:ext uri="{FF2B5EF4-FFF2-40B4-BE49-F238E27FC236}">
                  <a16:creationId xmlns:a16="http://schemas.microsoft.com/office/drawing/2014/main" id="{2D9C3924-9870-4572-88D0-E65E4064E082}"/>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82">
              <a:extLst>
                <a:ext uri="{FF2B5EF4-FFF2-40B4-BE49-F238E27FC236}">
                  <a16:creationId xmlns:a16="http://schemas.microsoft.com/office/drawing/2014/main" id="{6A782ACC-1FED-4C90-A7E1-01DCCC47DD80}"/>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3">
              <a:extLst>
                <a:ext uri="{FF2B5EF4-FFF2-40B4-BE49-F238E27FC236}">
                  <a16:creationId xmlns:a16="http://schemas.microsoft.com/office/drawing/2014/main" id="{93025053-2776-4B92-99DD-69E2BF798755}"/>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Rectangle 86">
              <a:extLst>
                <a:ext uri="{FF2B5EF4-FFF2-40B4-BE49-F238E27FC236}">
                  <a16:creationId xmlns:a16="http://schemas.microsoft.com/office/drawing/2014/main" id="{F14811C1-CFA6-4FF5-845C-0E5CF81E42C4}"/>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5">
              <a:extLst>
                <a:ext uri="{FF2B5EF4-FFF2-40B4-BE49-F238E27FC236}">
                  <a16:creationId xmlns:a16="http://schemas.microsoft.com/office/drawing/2014/main" id="{DCAC2976-7C92-4F8D-BB28-0AEA13E842F6}"/>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6">
              <a:extLst>
                <a:ext uri="{FF2B5EF4-FFF2-40B4-BE49-F238E27FC236}">
                  <a16:creationId xmlns:a16="http://schemas.microsoft.com/office/drawing/2014/main" id="{E8954248-9118-42A6-8D47-E716F89FD917}"/>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Freeform 87">
              <a:extLst>
                <a:ext uri="{FF2B5EF4-FFF2-40B4-BE49-F238E27FC236}">
                  <a16:creationId xmlns:a16="http://schemas.microsoft.com/office/drawing/2014/main" id="{C824B97C-841B-456A-8CB1-041B9457A9AD}"/>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8">
              <a:extLst>
                <a:ext uri="{FF2B5EF4-FFF2-40B4-BE49-F238E27FC236}">
                  <a16:creationId xmlns:a16="http://schemas.microsoft.com/office/drawing/2014/main" id="{7D2B1E42-2448-4E99-AFF8-B6A9F5049898}"/>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9">
              <a:extLst>
                <a:ext uri="{FF2B5EF4-FFF2-40B4-BE49-F238E27FC236}">
                  <a16:creationId xmlns:a16="http://schemas.microsoft.com/office/drawing/2014/main" id="{37D37C41-236D-4AE1-80B6-7142879C9760}"/>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90">
              <a:extLst>
                <a:ext uri="{FF2B5EF4-FFF2-40B4-BE49-F238E27FC236}">
                  <a16:creationId xmlns:a16="http://schemas.microsoft.com/office/drawing/2014/main" id="{0932BFCC-7BD8-4D30-BECC-A3FCB341077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91">
              <a:extLst>
                <a:ext uri="{FF2B5EF4-FFF2-40B4-BE49-F238E27FC236}">
                  <a16:creationId xmlns:a16="http://schemas.microsoft.com/office/drawing/2014/main" id="{744B02C0-2829-470F-94BA-AF46FEF396B3}"/>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92">
              <a:extLst>
                <a:ext uri="{FF2B5EF4-FFF2-40B4-BE49-F238E27FC236}">
                  <a16:creationId xmlns:a16="http://schemas.microsoft.com/office/drawing/2014/main" id="{521CE728-CB6E-4630-B2FF-3712F8CC5C23}"/>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3">
              <a:extLst>
                <a:ext uri="{FF2B5EF4-FFF2-40B4-BE49-F238E27FC236}">
                  <a16:creationId xmlns:a16="http://schemas.microsoft.com/office/drawing/2014/main" id="{78CC7E1A-00F4-4F68-BB26-BF4B218A839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4">
              <a:extLst>
                <a:ext uri="{FF2B5EF4-FFF2-40B4-BE49-F238E27FC236}">
                  <a16:creationId xmlns:a16="http://schemas.microsoft.com/office/drawing/2014/main" id="{E9DA0EDF-0199-4BE5-9839-D274A45CF2B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5">
              <a:extLst>
                <a:ext uri="{FF2B5EF4-FFF2-40B4-BE49-F238E27FC236}">
                  <a16:creationId xmlns:a16="http://schemas.microsoft.com/office/drawing/2014/main" id="{3E6D7850-6EC2-443A-828E-87781EC1FFE8}"/>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6">
              <a:extLst>
                <a:ext uri="{FF2B5EF4-FFF2-40B4-BE49-F238E27FC236}">
                  <a16:creationId xmlns:a16="http://schemas.microsoft.com/office/drawing/2014/main" id="{5E4F6CE9-82C3-42D7-B3ED-F65BC1EB68F1}"/>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7">
              <a:extLst>
                <a:ext uri="{FF2B5EF4-FFF2-40B4-BE49-F238E27FC236}">
                  <a16:creationId xmlns:a16="http://schemas.microsoft.com/office/drawing/2014/main" id="{2498FBF5-7886-411E-930E-F4B67F721C77}"/>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Line 98">
              <a:extLst>
                <a:ext uri="{FF2B5EF4-FFF2-40B4-BE49-F238E27FC236}">
                  <a16:creationId xmlns:a16="http://schemas.microsoft.com/office/drawing/2014/main" id="{ED9FD1A5-8A08-4A97-942B-EF171BD08AEE}"/>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231333" y="2456476"/>
            <a:ext cx="4624582" cy="1346764"/>
          </a:xfrm>
        </p:spPr>
        <p:txBody>
          <a:bodyPr anchor="b"/>
          <a:lstStyle>
            <a:lvl1pPr algn="l">
              <a:defRPr>
                <a:solidFill>
                  <a:schemeClr val="bg1"/>
                </a:solidFill>
              </a:defRPr>
            </a:lvl1pPr>
          </a:lstStyle>
          <a:p>
            <a:r>
              <a:rPr lang="en-US" dirty="0"/>
              <a:t>Click to edit section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231333" y="4092463"/>
            <a:ext cx="4624582" cy="877776"/>
          </a:xfrm>
        </p:spPr>
        <p:txBody>
          <a:bodyPr/>
          <a:lstStyle>
            <a:lvl1pPr algn="l">
              <a:defRPr sz="2000">
                <a:solidFill>
                  <a:schemeClr val="bg1"/>
                </a:solidFill>
              </a:defRPr>
            </a:lvl1pPr>
            <a:lvl2pPr algn="l">
              <a:defRPr>
                <a:solidFill>
                  <a:schemeClr val="bg1"/>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grpSp>
        <p:nvGrpSpPr>
          <p:cNvPr id="121" name="Group 120">
            <a:extLst>
              <a:ext uri="{FF2B5EF4-FFF2-40B4-BE49-F238E27FC236}">
                <a16:creationId xmlns:a16="http://schemas.microsoft.com/office/drawing/2014/main" id="{5B9089A3-DFCB-43D9-BC0C-AC9C9460A464}"/>
              </a:ext>
            </a:extLst>
          </p:cNvPr>
          <p:cNvGrpSpPr/>
          <p:nvPr/>
        </p:nvGrpSpPr>
        <p:grpSpPr>
          <a:xfrm>
            <a:off x="-1932891" y="195833"/>
            <a:ext cx="1368152" cy="2725764"/>
            <a:chOff x="-1555624" y="1196393"/>
            <a:chExt cx="1368152" cy="2725764"/>
          </a:xfrm>
        </p:grpSpPr>
        <p:grpSp>
          <p:nvGrpSpPr>
            <p:cNvPr id="122" name="Group 121">
              <a:extLst>
                <a:ext uri="{FF2B5EF4-FFF2-40B4-BE49-F238E27FC236}">
                  <a16:creationId xmlns:a16="http://schemas.microsoft.com/office/drawing/2014/main" id="{F96ADB68-D7FA-473B-B601-DFAB1CB4DBC5}"/>
                </a:ext>
              </a:extLst>
            </p:cNvPr>
            <p:cNvGrpSpPr/>
            <p:nvPr/>
          </p:nvGrpSpPr>
          <p:grpSpPr>
            <a:xfrm>
              <a:off x="-1555624" y="1488707"/>
              <a:ext cx="1368152" cy="2433450"/>
              <a:chOff x="-1836712" y="3275837"/>
              <a:chExt cx="1368152" cy="2433450"/>
            </a:xfrm>
          </p:grpSpPr>
          <p:sp>
            <p:nvSpPr>
              <p:cNvPr id="125" name="TextBox 124">
                <a:extLst>
                  <a:ext uri="{FF2B5EF4-FFF2-40B4-BE49-F238E27FC236}">
                    <a16:creationId xmlns:a16="http://schemas.microsoft.com/office/drawing/2014/main" id="{D9C77402-499F-4B0A-9BAA-D7E12E602EE2}"/>
                  </a:ext>
                </a:extLst>
              </p:cNvPr>
              <p:cNvSpPr txBox="1"/>
              <p:nvPr/>
            </p:nvSpPr>
            <p:spPr>
              <a:xfrm>
                <a:off x="-1836712" y="3677962"/>
                <a:ext cx="1368152" cy="2031325"/>
              </a:xfrm>
              <a:prstGeom prst="rect">
                <a:avLst/>
              </a:prstGeom>
              <a:noFill/>
            </p:spPr>
            <p:txBody>
              <a:bodyPr wrap="square" lIns="0" tIns="0" rIns="0" bIns="0" rtlCol="0">
                <a:spAutoFit/>
              </a:bodyPr>
              <a:lstStyle/>
              <a:p>
                <a:r>
                  <a:rPr lang="en-GB" sz="1100" dirty="0">
                    <a:solidFill>
                      <a:srgbClr val="000000"/>
                    </a:solidFill>
                  </a:rPr>
                  <a:t>To change the background colour.</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&gt;Solid fill</a:t>
                </a:r>
              </a:p>
              <a:p>
                <a:r>
                  <a:rPr lang="en-GB" sz="1100" baseline="0" dirty="0">
                    <a:solidFill>
                      <a:srgbClr val="000000"/>
                    </a:solidFill>
                  </a:rPr>
                  <a:t>&gt;Colour</a:t>
                </a:r>
              </a:p>
              <a:p>
                <a:r>
                  <a:rPr lang="en-GB" sz="1100" baseline="0" dirty="0">
                    <a:solidFill>
                      <a:srgbClr val="000000"/>
                    </a:solidFill>
                  </a:rPr>
                  <a:t>&gt;choose a colour from th</a:t>
                </a:r>
                <a:r>
                  <a:rPr lang="en-GB" sz="1100" dirty="0">
                    <a:solidFill>
                      <a:srgbClr val="000000"/>
                    </a:solidFill>
                  </a:rPr>
                  <a:t>e top line of the colour palette. Avoid setting the background colour the same as your font colour.</a:t>
                </a:r>
              </a:p>
            </p:txBody>
          </p:sp>
          <p:pic>
            <p:nvPicPr>
              <p:cNvPr id="126" name="Picture 125" descr="icon_information-white.png">
                <a:extLst>
                  <a:ext uri="{FF2B5EF4-FFF2-40B4-BE49-F238E27FC236}">
                    <a16:creationId xmlns:a16="http://schemas.microsoft.com/office/drawing/2014/main" id="{6368D2EF-3034-4E41-AC03-AE1ED52B2ACD}"/>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28699" y="3275837"/>
                <a:ext cx="121592" cy="320113"/>
              </a:xfrm>
              <a:prstGeom prst="rect">
                <a:avLst/>
              </a:prstGeom>
            </p:spPr>
          </p:pic>
        </p:grpSp>
        <p:pic>
          <p:nvPicPr>
            <p:cNvPr id="123" name="Picture 122" descr="fill.png">
              <a:extLst>
                <a:ext uri="{FF2B5EF4-FFF2-40B4-BE49-F238E27FC236}">
                  <a16:creationId xmlns:a16="http://schemas.microsoft.com/office/drawing/2014/main" id="{92D4BA3F-7A08-4B58-BED3-E6109FEC4932}"/>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368152" y="1304800"/>
              <a:ext cx="324000" cy="324000"/>
            </a:xfrm>
            <a:prstGeom prst="rect">
              <a:avLst/>
            </a:prstGeom>
          </p:spPr>
        </p:pic>
        <p:sp>
          <p:nvSpPr>
            <p:cNvPr id="124" name="Donut 152">
              <a:extLst>
                <a:ext uri="{FF2B5EF4-FFF2-40B4-BE49-F238E27FC236}">
                  <a16:creationId xmlns:a16="http://schemas.microsoft.com/office/drawing/2014/main" id="{A0C6D820-DB8D-4383-9EE3-0143C1F5D342}"/>
                </a:ext>
              </a:extLst>
            </p:cNvPr>
            <p:cNvSpPr/>
            <p:nvPr/>
          </p:nvSpPr>
          <p:spPr>
            <a:xfrm>
              <a:off x="-1473415" y="1196393"/>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
        <p:nvSpPr>
          <p:cNvPr id="130" name="Freeform 9">
            <a:extLst>
              <a:ext uri="{FF2B5EF4-FFF2-40B4-BE49-F238E27FC236}">
                <a16:creationId xmlns:a16="http://schemas.microsoft.com/office/drawing/2014/main" id="{28BD0FD9-043F-4D6E-A17C-3219649FDFAA}"/>
              </a:ext>
            </a:extLst>
          </p:cNvPr>
          <p:cNvSpPr>
            <a:spLocks noEditPoints="1"/>
          </p:cNvSpPr>
          <p:nvPr/>
        </p:nvSpPr>
        <p:spPr bwMode="auto">
          <a:xfrm>
            <a:off x="19653" y="1204484"/>
            <a:ext cx="6588734" cy="5653516"/>
          </a:xfrm>
          <a:custGeom>
            <a:avLst/>
            <a:gdLst>
              <a:gd name="T0" fmla="*/ 674 w 1639"/>
              <a:gd name="T1" fmla="*/ 639 h 1406"/>
              <a:gd name="T2" fmla="*/ 876 w 1639"/>
              <a:gd name="T3" fmla="*/ 207 h 1406"/>
              <a:gd name="T4" fmla="*/ 1219 w 1639"/>
              <a:gd name="T5" fmla="*/ 540 h 1406"/>
              <a:gd name="T6" fmla="*/ 1016 w 1639"/>
              <a:gd name="T7" fmla="*/ 972 h 1406"/>
              <a:gd name="T8" fmla="*/ 674 w 1639"/>
              <a:gd name="T9" fmla="*/ 639 h 1406"/>
              <a:gd name="T10" fmla="*/ 1254 w 1639"/>
              <a:gd name="T11" fmla="*/ 1034 h 1406"/>
              <a:gd name="T12" fmla="*/ 1041 w 1639"/>
              <a:gd name="T13" fmla="*/ 1002 h 1406"/>
              <a:gd name="T14" fmla="*/ 1281 w 1639"/>
              <a:gd name="T15" fmla="*/ 458 h 1406"/>
              <a:gd name="T16" fmla="*/ 846 w 1639"/>
              <a:gd name="T17" fmla="*/ 35 h 1406"/>
              <a:gd name="T18" fmla="*/ 589 w 1639"/>
              <a:gd name="T19" fmla="*/ 583 h 1406"/>
              <a:gd name="T20" fmla="*/ 900 w 1639"/>
              <a:gd name="T21" fmla="*/ 999 h 1406"/>
              <a:gd name="T22" fmla="*/ 0 w 1639"/>
              <a:gd name="T23" fmla="*/ 1406 h 1406"/>
              <a:gd name="T24" fmla="*/ 443 w 1639"/>
              <a:gd name="T25" fmla="*/ 1406 h 1406"/>
              <a:gd name="T26" fmla="*/ 523 w 1639"/>
              <a:gd name="T27" fmla="*/ 1344 h 1406"/>
              <a:gd name="T28" fmla="*/ 1295 w 1639"/>
              <a:gd name="T29" fmla="*/ 1406 h 1406"/>
              <a:gd name="T30" fmla="*/ 1639 w 1639"/>
              <a:gd name="T31" fmla="*/ 1406 h 1406"/>
              <a:gd name="T32" fmla="*/ 1254 w 1639"/>
              <a:gd name="T33" fmla="*/ 1034 h 1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39" h="1406">
                <a:moveTo>
                  <a:pt x="674" y="639"/>
                </a:moveTo>
                <a:cubicBezTo>
                  <a:pt x="635" y="428"/>
                  <a:pt x="726" y="234"/>
                  <a:pt x="876" y="207"/>
                </a:cubicBezTo>
                <a:cubicBezTo>
                  <a:pt x="1027" y="180"/>
                  <a:pt x="1180" y="329"/>
                  <a:pt x="1219" y="540"/>
                </a:cubicBezTo>
                <a:cubicBezTo>
                  <a:pt x="1258" y="751"/>
                  <a:pt x="1167" y="944"/>
                  <a:pt x="1016" y="972"/>
                </a:cubicBezTo>
                <a:cubicBezTo>
                  <a:pt x="866" y="999"/>
                  <a:pt x="713" y="850"/>
                  <a:pt x="674" y="639"/>
                </a:cubicBezTo>
                <a:close/>
                <a:moveTo>
                  <a:pt x="1254" y="1034"/>
                </a:moveTo>
                <a:cubicBezTo>
                  <a:pt x="1179" y="1018"/>
                  <a:pt x="1108" y="1008"/>
                  <a:pt x="1041" y="1002"/>
                </a:cubicBezTo>
                <a:cubicBezTo>
                  <a:pt x="1222" y="956"/>
                  <a:pt x="1328" y="718"/>
                  <a:pt x="1281" y="458"/>
                </a:cubicBezTo>
                <a:cubicBezTo>
                  <a:pt x="1231" y="190"/>
                  <a:pt x="1037" y="0"/>
                  <a:pt x="846" y="35"/>
                </a:cubicBezTo>
                <a:cubicBezTo>
                  <a:pt x="655" y="70"/>
                  <a:pt x="540" y="315"/>
                  <a:pt x="589" y="583"/>
                </a:cubicBezTo>
                <a:cubicBezTo>
                  <a:pt x="627" y="794"/>
                  <a:pt x="755" y="955"/>
                  <a:pt x="900" y="999"/>
                </a:cubicBezTo>
                <a:cubicBezTo>
                  <a:pt x="510" y="1010"/>
                  <a:pt x="250" y="1205"/>
                  <a:pt x="0" y="1406"/>
                </a:cubicBezTo>
                <a:lnTo>
                  <a:pt x="443" y="1406"/>
                </a:lnTo>
                <a:cubicBezTo>
                  <a:pt x="471" y="1385"/>
                  <a:pt x="498" y="1364"/>
                  <a:pt x="523" y="1344"/>
                </a:cubicBezTo>
                <a:cubicBezTo>
                  <a:pt x="879" y="1070"/>
                  <a:pt x="1201" y="1173"/>
                  <a:pt x="1295" y="1406"/>
                </a:cubicBezTo>
                <a:lnTo>
                  <a:pt x="1639" y="1406"/>
                </a:lnTo>
                <a:cubicBezTo>
                  <a:pt x="1610" y="1227"/>
                  <a:pt x="1475" y="1082"/>
                  <a:pt x="1254" y="1034"/>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1348545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83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Front cover: White">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DAE4A56-58F4-4766-81F1-417E3F77D5FF}"/>
              </a:ext>
            </a:extLst>
          </p:cNvPr>
          <p:cNvSpPr/>
          <p:nvPr/>
        </p:nvSpPr>
        <p:spPr>
          <a:xfrm>
            <a:off x="-3600" y="0"/>
            <a:ext cx="12204703" cy="686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961787" y="2456475"/>
            <a:ext cx="4624582" cy="1928219"/>
          </a:xfrm>
        </p:spPr>
        <p:txBody>
          <a:bodyPr anchor="b">
            <a:normAutofit/>
          </a:bodyPr>
          <a:lstStyle>
            <a:lvl1pPr algn="l">
              <a:defRPr sz="4000">
                <a:solidFill>
                  <a:schemeClr val="accent2"/>
                </a:solidFill>
              </a:defRPr>
            </a:lvl1pPr>
          </a:lstStyle>
          <a:p>
            <a:r>
              <a:rPr lang="en-US" dirty="0"/>
              <a:t>Click to edit presentation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961787" y="4720790"/>
            <a:ext cx="4624582" cy="703468"/>
          </a:xfrm>
        </p:spPr>
        <p:txBody>
          <a:bodyPr>
            <a:normAutofit/>
          </a:bodyPr>
          <a:lstStyle>
            <a:lvl1pPr algn="l">
              <a:defRPr sz="2000">
                <a:solidFill>
                  <a:schemeClr val="tx2"/>
                </a:solidFill>
              </a:defRPr>
            </a:lvl1pPr>
            <a:lvl2pPr algn="l">
              <a:defRPr sz="1800">
                <a:solidFill>
                  <a:schemeClr val="tx2"/>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grpSp>
        <p:nvGrpSpPr>
          <p:cNvPr id="212" name="Group 4">
            <a:extLst>
              <a:ext uri="{FF2B5EF4-FFF2-40B4-BE49-F238E27FC236}">
                <a16:creationId xmlns:a16="http://schemas.microsoft.com/office/drawing/2014/main" id="{8E0A3445-26C7-4493-861E-8DDCB8F5F785}"/>
              </a:ext>
            </a:extLst>
          </p:cNvPr>
          <p:cNvGrpSpPr>
            <a:grpSpLocks noChangeAspect="1"/>
          </p:cNvGrpSpPr>
          <p:nvPr/>
        </p:nvGrpSpPr>
        <p:grpSpPr bwMode="auto">
          <a:xfrm>
            <a:off x="6961787" y="1092957"/>
            <a:ext cx="2484055" cy="997200"/>
            <a:chOff x="1899" y="899"/>
            <a:chExt cx="4165" cy="1672"/>
          </a:xfrm>
        </p:grpSpPr>
        <p:sp>
          <p:nvSpPr>
            <p:cNvPr id="213" name="Freeform 5">
              <a:extLst>
                <a:ext uri="{FF2B5EF4-FFF2-40B4-BE49-F238E27FC236}">
                  <a16:creationId xmlns:a16="http://schemas.microsoft.com/office/drawing/2014/main" id="{BBC2C4C8-B1EE-4FC7-ABF0-90EFF233FB3D}"/>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6">
              <a:extLst>
                <a:ext uri="{FF2B5EF4-FFF2-40B4-BE49-F238E27FC236}">
                  <a16:creationId xmlns:a16="http://schemas.microsoft.com/office/drawing/2014/main" id="{C64A6064-79AA-4644-934E-A4E1B1F599DE}"/>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7">
              <a:extLst>
                <a:ext uri="{FF2B5EF4-FFF2-40B4-BE49-F238E27FC236}">
                  <a16:creationId xmlns:a16="http://schemas.microsoft.com/office/drawing/2014/main" id="{3D5A1BAF-9475-4E85-AB47-8DE7E3080E87}"/>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8">
              <a:extLst>
                <a:ext uri="{FF2B5EF4-FFF2-40B4-BE49-F238E27FC236}">
                  <a16:creationId xmlns:a16="http://schemas.microsoft.com/office/drawing/2014/main" id="{8B8948F6-841C-4C53-A68E-BE7F89704D59}"/>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9">
              <a:extLst>
                <a:ext uri="{FF2B5EF4-FFF2-40B4-BE49-F238E27FC236}">
                  <a16:creationId xmlns:a16="http://schemas.microsoft.com/office/drawing/2014/main" id="{FFF19C7A-C409-4B4A-A563-DA81E63BBBC6}"/>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10">
              <a:extLst>
                <a:ext uri="{FF2B5EF4-FFF2-40B4-BE49-F238E27FC236}">
                  <a16:creationId xmlns:a16="http://schemas.microsoft.com/office/drawing/2014/main" id="{601A2C13-272D-406A-88E3-D2EB7A59159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11">
              <a:extLst>
                <a:ext uri="{FF2B5EF4-FFF2-40B4-BE49-F238E27FC236}">
                  <a16:creationId xmlns:a16="http://schemas.microsoft.com/office/drawing/2014/main" id="{893EAFD1-AFC2-4A3A-BE31-A844B342E9F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12">
              <a:extLst>
                <a:ext uri="{FF2B5EF4-FFF2-40B4-BE49-F238E27FC236}">
                  <a16:creationId xmlns:a16="http://schemas.microsoft.com/office/drawing/2014/main" id="{C3442CF3-7ABA-4E4D-AEF3-8F7C2871E94A}"/>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Freeform 13">
              <a:extLst>
                <a:ext uri="{FF2B5EF4-FFF2-40B4-BE49-F238E27FC236}">
                  <a16:creationId xmlns:a16="http://schemas.microsoft.com/office/drawing/2014/main" id="{AAB8551C-BE13-4DB2-AE76-CC3E10D2FAA0}"/>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2" name="Freeform 14">
              <a:extLst>
                <a:ext uri="{FF2B5EF4-FFF2-40B4-BE49-F238E27FC236}">
                  <a16:creationId xmlns:a16="http://schemas.microsoft.com/office/drawing/2014/main" id="{0BD425BB-ACF6-4E5C-967E-C9D76D1FD762}"/>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3" name="Freeform 15">
              <a:extLst>
                <a:ext uri="{FF2B5EF4-FFF2-40B4-BE49-F238E27FC236}">
                  <a16:creationId xmlns:a16="http://schemas.microsoft.com/office/drawing/2014/main" id="{F95D95EF-2F8F-457D-AEB9-F8662022A11B}"/>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4" name="Rectangle 223">
              <a:extLst>
                <a:ext uri="{FF2B5EF4-FFF2-40B4-BE49-F238E27FC236}">
                  <a16:creationId xmlns:a16="http://schemas.microsoft.com/office/drawing/2014/main" id="{66EB15FC-02B1-405C-9AA6-A7CDC539542E}"/>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5" name="Freeform 17">
              <a:extLst>
                <a:ext uri="{FF2B5EF4-FFF2-40B4-BE49-F238E27FC236}">
                  <a16:creationId xmlns:a16="http://schemas.microsoft.com/office/drawing/2014/main" id="{C46D5997-740D-489A-AB2C-F5FCC38A525F}"/>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6" name="Freeform 18">
              <a:extLst>
                <a:ext uri="{FF2B5EF4-FFF2-40B4-BE49-F238E27FC236}">
                  <a16:creationId xmlns:a16="http://schemas.microsoft.com/office/drawing/2014/main" id="{130C3455-F959-461A-9A04-916AF1EA26C7}"/>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7" name="Freeform 19">
              <a:extLst>
                <a:ext uri="{FF2B5EF4-FFF2-40B4-BE49-F238E27FC236}">
                  <a16:creationId xmlns:a16="http://schemas.microsoft.com/office/drawing/2014/main" id="{2B23E474-8818-4EFF-948C-0F69D29071EC}"/>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8" name="Freeform 20">
              <a:extLst>
                <a:ext uri="{FF2B5EF4-FFF2-40B4-BE49-F238E27FC236}">
                  <a16:creationId xmlns:a16="http://schemas.microsoft.com/office/drawing/2014/main" id="{54C8CA51-AADD-4E69-91D7-A6E39E525DB9}"/>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Rectangle 228">
              <a:extLst>
                <a:ext uri="{FF2B5EF4-FFF2-40B4-BE49-F238E27FC236}">
                  <a16:creationId xmlns:a16="http://schemas.microsoft.com/office/drawing/2014/main" id="{AD7D6A15-4C29-4795-8979-6D05AC2DF14C}"/>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22">
              <a:extLst>
                <a:ext uri="{FF2B5EF4-FFF2-40B4-BE49-F238E27FC236}">
                  <a16:creationId xmlns:a16="http://schemas.microsoft.com/office/drawing/2014/main" id="{ED84F761-0C9B-4C83-915A-722DF0EA5F5E}"/>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23">
              <a:extLst>
                <a:ext uri="{FF2B5EF4-FFF2-40B4-BE49-F238E27FC236}">
                  <a16:creationId xmlns:a16="http://schemas.microsoft.com/office/drawing/2014/main" id="{8DFF88AF-D7B3-4B89-891B-5841343A08DA}"/>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24">
              <a:extLst>
                <a:ext uri="{FF2B5EF4-FFF2-40B4-BE49-F238E27FC236}">
                  <a16:creationId xmlns:a16="http://schemas.microsoft.com/office/drawing/2014/main" id="{B2A25C61-6D76-45CB-B1E1-1510B3346D67}"/>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25">
              <a:extLst>
                <a:ext uri="{FF2B5EF4-FFF2-40B4-BE49-F238E27FC236}">
                  <a16:creationId xmlns:a16="http://schemas.microsoft.com/office/drawing/2014/main" id="{BCFF8209-CDAF-4E2E-9532-214370389401}"/>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26">
              <a:extLst>
                <a:ext uri="{FF2B5EF4-FFF2-40B4-BE49-F238E27FC236}">
                  <a16:creationId xmlns:a16="http://schemas.microsoft.com/office/drawing/2014/main" id="{ACF7E2CB-B6CC-4B9B-AC9F-800E39333B27}"/>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27">
              <a:extLst>
                <a:ext uri="{FF2B5EF4-FFF2-40B4-BE49-F238E27FC236}">
                  <a16:creationId xmlns:a16="http://schemas.microsoft.com/office/drawing/2014/main" id="{8A808A42-1F47-47FF-AD40-787B1A45D369}"/>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28">
              <a:extLst>
                <a:ext uri="{FF2B5EF4-FFF2-40B4-BE49-F238E27FC236}">
                  <a16:creationId xmlns:a16="http://schemas.microsoft.com/office/drawing/2014/main" id="{A328F119-4CB9-4E2D-AF47-9BBF6F87AB60}"/>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29">
              <a:extLst>
                <a:ext uri="{FF2B5EF4-FFF2-40B4-BE49-F238E27FC236}">
                  <a16:creationId xmlns:a16="http://schemas.microsoft.com/office/drawing/2014/main" id="{78AB8692-62D4-441C-8681-D67BBF0AB68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30">
              <a:extLst>
                <a:ext uri="{FF2B5EF4-FFF2-40B4-BE49-F238E27FC236}">
                  <a16:creationId xmlns:a16="http://schemas.microsoft.com/office/drawing/2014/main" id="{18EDAEC9-32C1-43A1-BFCC-15D93E5B62B2}"/>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Freeform 31">
              <a:extLst>
                <a:ext uri="{FF2B5EF4-FFF2-40B4-BE49-F238E27FC236}">
                  <a16:creationId xmlns:a16="http://schemas.microsoft.com/office/drawing/2014/main" id="{0E70C719-1C41-4796-9172-23D4AFF55D3D}"/>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32">
              <a:extLst>
                <a:ext uri="{FF2B5EF4-FFF2-40B4-BE49-F238E27FC236}">
                  <a16:creationId xmlns:a16="http://schemas.microsoft.com/office/drawing/2014/main" id="{A42744C0-E5EE-4CA5-94A6-91693B641F89}"/>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33">
              <a:extLst>
                <a:ext uri="{FF2B5EF4-FFF2-40B4-BE49-F238E27FC236}">
                  <a16:creationId xmlns:a16="http://schemas.microsoft.com/office/drawing/2014/main" id="{6FCADC47-0880-4A7D-AC61-E1756A60A1FE}"/>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34">
              <a:extLst>
                <a:ext uri="{FF2B5EF4-FFF2-40B4-BE49-F238E27FC236}">
                  <a16:creationId xmlns:a16="http://schemas.microsoft.com/office/drawing/2014/main" id="{4AF506E1-0B89-4D4B-9B1B-E75B8DADD9E3}"/>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35">
              <a:extLst>
                <a:ext uri="{FF2B5EF4-FFF2-40B4-BE49-F238E27FC236}">
                  <a16:creationId xmlns:a16="http://schemas.microsoft.com/office/drawing/2014/main" id="{4DDBED73-1964-4CFA-A680-1A44C7E0B96A}"/>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Freeform 36">
              <a:extLst>
                <a:ext uri="{FF2B5EF4-FFF2-40B4-BE49-F238E27FC236}">
                  <a16:creationId xmlns:a16="http://schemas.microsoft.com/office/drawing/2014/main" id="{D2854619-449A-4BB6-9AB8-32B6111FF3EC}"/>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37">
              <a:extLst>
                <a:ext uri="{FF2B5EF4-FFF2-40B4-BE49-F238E27FC236}">
                  <a16:creationId xmlns:a16="http://schemas.microsoft.com/office/drawing/2014/main" id="{521DF4F6-C548-48B9-AFD3-95E5EE7CDD0D}"/>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38">
              <a:extLst>
                <a:ext uri="{FF2B5EF4-FFF2-40B4-BE49-F238E27FC236}">
                  <a16:creationId xmlns:a16="http://schemas.microsoft.com/office/drawing/2014/main" id="{DA768639-195A-46FB-BF41-2D215125B508}"/>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39">
              <a:extLst>
                <a:ext uri="{FF2B5EF4-FFF2-40B4-BE49-F238E27FC236}">
                  <a16:creationId xmlns:a16="http://schemas.microsoft.com/office/drawing/2014/main" id="{D40FE9FD-AE10-4C36-8E0B-DEF5B27F39E4}"/>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40">
              <a:extLst>
                <a:ext uri="{FF2B5EF4-FFF2-40B4-BE49-F238E27FC236}">
                  <a16:creationId xmlns:a16="http://schemas.microsoft.com/office/drawing/2014/main" id="{04FC56BE-90FD-4072-B7FC-51B941CE7332}"/>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41">
              <a:extLst>
                <a:ext uri="{FF2B5EF4-FFF2-40B4-BE49-F238E27FC236}">
                  <a16:creationId xmlns:a16="http://schemas.microsoft.com/office/drawing/2014/main" id="{DFD3E1A7-E51F-4F12-96E5-FFD2E7D02CE3}"/>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42">
              <a:extLst>
                <a:ext uri="{FF2B5EF4-FFF2-40B4-BE49-F238E27FC236}">
                  <a16:creationId xmlns:a16="http://schemas.microsoft.com/office/drawing/2014/main" id="{F708CEE5-4D29-403F-9166-3B86BA04C476}"/>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43">
              <a:extLst>
                <a:ext uri="{FF2B5EF4-FFF2-40B4-BE49-F238E27FC236}">
                  <a16:creationId xmlns:a16="http://schemas.microsoft.com/office/drawing/2014/main" id="{1B555007-F2A6-424C-A75F-B8C5D8D89B90}"/>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44">
              <a:extLst>
                <a:ext uri="{FF2B5EF4-FFF2-40B4-BE49-F238E27FC236}">
                  <a16:creationId xmlns:a16="http://schemas.microsoft.com/office/drawing/2014/main" id="{E27BD001-92E1-49C6-90A7-4634B25B96D3}"/>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45">
              <a:extLst>
                <a:ext uri="{FF2B5EF4-FFF2-40B4-BE49-F238E27FC236}">
                  <a16:creationId xmlns:a16="http://schemas.microsoft.com/office/drawing/2014/main" id="{BBBE1A11-3968-4178-9F70-BC4432B3483D}"/>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46">
              <a:extLst>
                <a:ext uri="{FF2B5EF4-FFF2-40B4-BE49-F238E27FC236}">
                  <a16:creationId xmlns:a16="http://schemas.microsoft.com/office/drawing/2014/main" id="{7158D30F-7549-4016-A3CB-8E744A2B2458}"/>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47">
              <a:extLst>
                <a:ext uri="{FF2B5EF4-FFF2-40B4-BE49-F238E27FC236}">
                  <a16:creationId xmlns:a16="http://schemas.microsoft.com/office/drawing/2014/main" id="{29248DD1-D387-4D3B-BF4B-E284EBF47E6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48">
              <a:extLst>
                <a:ext uri="{FF2B5EF4-FFF2-40B4-BE49-F238E27FC236}">
                  <a16:creationId xmlns:a16="http://schemas.microsoft.com/office/drawing/2014/main" id="{73F6C943-E736-40AA-A971-E1D566D9F0A4}"/>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49">
              <a:extLst>
                <a:ext uri="{FF2B5EF4-FFF2-40B4-BE49-F238E27FC236}">
                  <a16:creationId xmlns:a16="http://schemas.microsoft.com/office/drawing/2014/main" id="{66372FEC-9BBE-41AF-A995-D790F2E69CC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50">
              <a:extLst>
                <a:ext uri="{FF2B5EF4-FFF2-40B4-BE49-F238E27FC236}">
                  <a16:creationId xmlns:a16="http://schemas.microsoft.com/office/drawing/2014/main" id="{714CA554-2630-4B4E-89C8-77F45187F756}"/>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51">
              <a:extLst>
                <a:ext uri="{FF2B5EF4-FFF2-40B4-BE49-F238E27FC236}">
                  <a16:creationId xmlns:a16="http://schemas.microsoft.com/office/drawing/2014/main" id="{B9FCB136-2CE1-4872-9771-9BD04CA6308B}"/>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52">
              <a:extLst>
                <a:ext uri="{FF2B5EF4-FFF2-40B4-BE49-F238E27FC236}">
                  <a16:creationId xmlns:a16="http://schemas.microsoft.com/office/drawing/2014/main" id="{34259C94-4611-423E-A3DA-D6C1B3E008FF}"/>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53">
              <a:extLst>
                <a:ext uri="{FF2B5EF4-FFF2-40B4-BE49-F238E27FC236}">
                  <a16:creationId xmlns:a16="http://schemas.microsoft.com/office/drawing/2014/main" id="{A16060EC-E78F-4CEB-B373-81F7D8A8048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54">
              <a:extLst>
                <a:ext uri="{FF2B5EF4-FFF2-40B4-BE49-F238E27FC236}">
                  <a16:creationId xmlns:a16="http://schemas.microsoft.com/office/drawing/2014/main" id="{D8C5B624-8B0A-4AA7-885C-C8E8B170488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55">
              <a:extLst>
                <a:ext uri="{FF2B5EF4-FFF2-40B4-BE49-F238E27FC236}">
                  <a16:creationId xmlns:a16="http://schemas.microsoft.com/office/drawing/2014/main" id="{318BFF96-8E46-4091-857D-F7074294E9EB}"/>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56">
              <a:extLst>
                <a:ext uri="{FF2B5EF4-FFF2-40B4-BE49-F238E27FC236}">
                  <a16:creationId xmlns:a16="http://schemas.microsoft.com/office/drawing/2014/main" id="{8C7E12E3-DAE8-4315-9F3B-5841F6D5C389}"/>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57">
              <a:extLst>
                <a:ext uri="{FF2B5EF4-FFF2-40B4-BE49-F238E27FC236}">
                  <a16:creationId xmlns:a16="http://schemas.microsoft.com/office/drawing/2014/main" id="{B28E9979-2B64-466C-9502-B5B254E882A8}"/>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58">
              <a:extLst>
                <a:ext uri="{FF2B5EF4-FFF2-40B4-BE49-F238E27FC236}">
                  <a16:creationId xmlns:a16="http://schemas.microsoft.com/office/drawing/2014/main" id="{7BB8DA85-9745-4F41-985E-EA6A7990206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59">
              <a:extLst>
                <a:ext uri="{FF2B5EF4-FFF2-40B4-BE49-F238E27FC236}">
                  <a16:creationId xmlns:a16="http://schemas.microsoft.com/office/drawing/2014/main" id="{EDEFC478-7AB8-41B1-8760-5DEC7CB643D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60">
              <a:extLst>
                <a:ext uri="{FF2B5EF4-FFF2-40B4-BE49-F238E27FC236}">
                  <a16:creationId xmlns:a16="http://schemas.microsoft.com/office/drawing/2014/main" id="{954F6FA0-BF82-41F8-A64C-0AFB96673489}"/>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61">
              <a:extLst>
                <a:ext uri="{FF2B5EF4-FFF2-40B4-BE49-F238E27FC236}">
                  <a16:creationId xmlns:a16="http://schemas.microsoft.com/office/drawing/2014/main" id="{281871C4-1C56-4D76-B738-F6C2288CF0FD}"/>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62">
              <a:extLst>
                <a:ext uri="{FF2B5EF4-FFF2-40B4-BE49-F238E27FC236}">
                  <a16:creationId xmlns:a16="http://schemas.microsoft.com/office/drawing/2014/main" id="{4CED53F4-228D-4F98-A0C3-53C796F0F619}"/>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63">
              <a:extLst>
                <a:ext uri="{FF2B5EF4-FFF2-40B4-BE49-F238E27FC236}">
                  <a16:creationId xmlns:a16="http://schemas.microsoft.com/office/drawing/2014/main" id="{65D609EB-7540-4EFC-8109-F50703895251}"/>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64">
              <a:extLst>
                <a:ext uri="{FF2B5EF4-FFF2-40B4-BE49-F238E27FC236}">
                  <a16:creationId xmlns:a16="http://schemas.microsoft.com/office/drawing/2014/main" id="{44844C65-4F8D-49D8-8A44-6CE15DD409CB}"/>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65">
              <a:extLst>
                <a:ext uri="{FF2B5EF4-FFF2-40B4-BE49-F238E27FC236}">
                  <a16:creationId xmlns:a16="http://schemas.microsoft.com/office/drawing/2014/main" id="{1C968B6A-4C61-401B-9B1D-8AF0A12DC6E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66">
              <a:extLst>
                <a:ext uri="{FF2B5EF4-FFF2-40B4-BE49-F238E27FC236}">
                  <a16:creationId xmlns:a16="http://schemas.microsoft.com/office/drawing/2014/main" id="{359384D0-2F2C-4300-87AC-77F652691C3F}"/>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67">
              <a:extLst>
                <a:ext uri="{FF2B5EF4-FFF2-40B4-BE49-F238E27FC236}">
                  <a16:creationId xmlns:a16="http://schemas.microsoft.com/office/drawing/2014/main" id="{5CB4EF8E-8B9B-489E-A81A-01E6D86E34F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68">
              <a:extLst>
                <a:ext uri="{FF2B5EF4-FFF2-40B4-BE49-F238E27FC236}">
                  <a16:creationId xmlns:a16="http://schemas.microsoft.com/office/drawing/2014/main" id="{6F86264F-3AD7-42E8-99C5-D62E79C5400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69">
              <a:extLst>
                <a:ext uri="{FF2B5EF4-FFF2-40B4-BE49-F238E27FC236}">
                  <a16:creationId xmlns:a16="http://schemas.microsoft.com/office/drawing/2014/main" id="{D77DCB4B-8D10-4429-BBA3-F033378E3762}"/>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70">
              <a:extLst>
                <a:ext uri="{FF2B5EF4-FFF2-40B4-BE49-F238E27FC236}">
                  <a16:creationId xmlns:a16="http://schemas.microsoft.com/office/drawing/2014/main" id="{B8F54C1B-3132-44F9-BA8D-194C3F601160}"/>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71">
              <a:extLst>
                <a:ext uri="{FF2B5EF4-FFF2-40B4-BE49-F238E27FC236}">
                  <a16:creationId xmlns:a16="http://schemas.microsoft.com/office/drawing/2014/main" id="{55F61090-F3A1-4CDB-B89A-C243B30EB070}"/>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72">
              <a:extLst>
                <a:ext uri="{FF2B5EF4-FFF2-40B4-BE49-F238E27FC236}">
                  <a16:creationId xmlns:a16="http://schemas.microsoft.com/office/drawing/2014/main" id="{1F716397-790A-40CC-874B-6E15FAF53BD4}"/>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73">
              <a:extLst>
                <a:ext uri="{FF2B5EF4-FFF2-40B4-BE49-F238E27FC236}">
                  <a16:creationId xmlns:a16="http://schemas.microsoft.com/office/drawing/2014/main" id="{DAF1610D-8F99-41AF-847A-2A3194C4F593}"/>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74">
              <a:extLst>
                <a:ext uri="{FF2B5EF4-FFF2-40B4-BE49-F238E27FC236}">
                  <a16:creationId xmlns:a16="http://schemas.microsoft.com/office/drawing/2014/main" id="{5966755C-CA38-4A12-8CCF-8BA98DDB6A1E}"/>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75">
              <a:extLst>
                <a:ext uri="{FF2B5EF4-FFF2-40B4-BE49-F238E27FC236}">
                  <a16:creationId xmlns:a16="http://schemas.microsoft.com/office/drawing/2014/main" id="{EA6B1EA5-8841-40A4-AE0E-813BB534852A}"/>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76">
              <a:extLst>
                <a:ext uri="{FF2B5EF4-FFF2-40B4-BE49-F238E27FC236}">
                  <a16:creationId xmlns:a16="http://schemas.microsoft.com/office/drawing/2014/main" id="{5E8B6676-5689-4CE3-A3F7-C37D9079CE24}"/>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77">
              <a:extLst>
                <a:ext uri="{FF2B5EF4-FFF2-40B4-BE49-F238E27FC236}">
                  <a16:creationId xmlns:a16="http://schemas.microsoft.com/office/drawing/2014/main" id="{D07CA6B9-6BA1-464F-9FB1-32059490EAEF}"/>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78">
              <a:extLst>
                <a:ext uri="{FF2B5EF4-FFF2-40B4-BE49-F238E27FC236}">
                  <a16:creationId xmlns:a16="http://schemas.microsoft.com/office/drawing/2014/main" id="{EA0402EE-88C3-4797-9EA0-37946CEF830F}"/>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79">
              <a:extLst>
                <a:ext uri="{FF2B5EF4-FFF2-40B4-BE49-F238E27FC236}">
                  <a16:creationId xmlns:a16="http://schemas.microsoft.com/office/drawing/2014/main" id="{3BF64993-30DE-44A6-9B8A-CCAD17877CA8}"/>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80">
              <a:extLst>
                <a:ext uri="{FF2B5EF4-FFF2-40B4-BE49-F238E27FC236}">
                  <a16:creationId xmlns:a16="http://schemas.microsoft.com/office/drawing/2014/main" id="{75495822-D840-427D-8FD4-9A3DCF2E8CBD}"/>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81">
              <a:extLst>
                <a:ext uri="{FF2B5EF4-FFF2-40B4-BE49-F238E27FC236}">
                  <a16:creationId xmlns:a16="http://schemas.microsoft.com/office/drawing/2014/main" id="{D3DD55CC-AAC8-436C-8467-5F7609895612}"/>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82">
              <a:extLst>
                <a:ext uri="{FF2B5EF4-FFF2-40B4-BE49-F238E27FC236}">
                  <a16:creationId xmlns:a16="http://schemas.microsoft.com/office/drawing/2014/main" id="{5030D074-3138-4C3F-9B59-44DAF5F4B41D}"/>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83">
              <a:extLst>
                <a:ext uri="{FF2B5EF4-FFF2-40B4-BE49-F238E27FC236}">
                  <a16:creationId xmlns:a16="http://schemas.microsoft.com/office/drawing/2014/main" id="{3C190B99-4DCC-4904-85C2-F2685422217C}"/>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Rectangle 291">
              <a:extLst>
                <a:ext uri="{FF2B5EF4-FFF2-40B4-BE49-F238E27FC236}">
                  <a16:creationId xmlns:a16="http://schemas.microsoft.com/office/drawing/2014/main" id="{A0E217F8-0DD5-4F3D-ABFA-D504B5B8BA09}"/>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85">
              <a:extLst>
                <a:ext uri="{FF2B5EF4-FFF2-40B4-BE49-F238E27FC236}">
                  <a16:creationId xmlns:a16="http://schemas.microsoft.com/office/drawing/2014/main" id="{0BBE60FB-EFCC-44C6-AD13-F96760246DC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86">
              <a:extLst>
                <a:ext uri="{FF2B5EF4-FFF2-40B4-BE49-F238E27FC236}">
                  <a16:creationId xmlns:a16="http://schemas.microsoft.com/office/drawing/2014/main" id="{A65C71EA-957C-4F0B-B4A7-3E33940ACA28}"/>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87">
              <a:extLst>
                <a:ext uri="{FF2B5EF4-FFF2-40B4-BE49-F238E27FC236}">
                  <a16:creationId xmlns:a16="http://schemas.microsoft.com/office/drawing/2014/main" id="{D29C0969-9581-4BA5-84C7-22F23579440C}"/>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88">
              <a:extLst>
                <a:ext uri="{FF2B5EF4-FFF2-40B4-BE49-F238E27FC236}">
                  <a16:creationId xmlns:a16="http://schemas.microsoft.com/office/drawing/2014/main" id="{559C84A3-28D0-4803-99EE-CD5313891077}"/>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89">
              <a:extLst>
                <a:ext uri="{FF2B5EF4-FFF2-40B4-BE49-F238E27FC236}">
                  <a16:creationId xmlns:a16="http://schemas.microsoft.com/office/drawing/2014/main" id="{CA9926DB-2099-441A-847E-5741B3F55C38}"/>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90">
              <a:extLst>
                <a:ext uri="{FF2B5EF4-FFF2-40B4-BE49-F238E27FC236}">
                  <a16:creationId xmlns:a16="http://schemas.microsoft.com/office/drawing/2014/main" id="{1EB77497-053D-4734-8427-395F38CA3883}"/>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91">
              <a:extLst>
                <a:ext uri="{FF2B5EF4-FFF2-40B4-BE49-F238E27FC236}">
                  <a16:creationId xmlns:a16="http://schemas.microsoft.com/office/drawing/2014/main" id="{D59EAFB4-BD4E-4415-91BF-4448CDA4BFE3}"/>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92">
              <a:extLst>
                <a:ext uri="{FF2B5EF4-FFF2-40B4-BE49-F238E27FC236}">
                  <a16:creationId xmlns:a16="http://schemas.microsoft.com/office/drawing/2014/main" id="{90B15B34-6A60-47BA-B3B4-26C277C44BFD}"/>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93">
              <a:extLst>
                <a:ext uri="{FF2B5EF4-FFF2-40B4-BE49-F238E27FC236}">
                  <a16:creationId xmlns:a16="http://schemas.microsoft.com/office/drawing/2014/main" id="{7205F3A4-F618-40DB-B233-C04C596C60D0}"/>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94">
              <a:extLst>
                <a:ext uri="{FF2B5EF4-FFF2-40B4-BE49-F238E27FC236}">
                  <a16:creationId xmlns:a16="http://schemas.microsoft.com/office/drawing/2014/main" id="{0A113612-C22C-450B-9DCB-24595BA57DB2}"/>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95">
              <a:extLst>
                <a:ext uri="{FF2B5EF4-FFF2-40B4-BE49-F238E27FC236}">
                  <a16:creationId xmlns:a16="http://schemas.microsoft.com/office/drawing/2014/main" id="{4A0423AC-BCB6-4DE5-8634-40E9ED37B86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96">
              <a:extLst>
                <a:ext uri="{FF2B5EF4-FFF2-40B4-BE49-F238E27FC236}">
                  <a16:creationId xmlns:a16="http://schemas.microsoft.com/office/drawing/2014/main" id="{4275FF8F-F94F-4EE9-83F0-2965D2061A1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97">
              <a:extLst>
                <a:ext uri="{FF2B5EF4-FFF2-40B4-BE49-F238E27FC236}">
                  <a16:creationId xmlns:a16="http://schemas.microsoft.com/office/drawing/2014/main" id="{171B1716-1DF7-4DB5-A6A4-D909326BDC87}"/>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Line 98">
              <a:extLst>
                <a:ext uri="{FF2B5EF4-FFF2-40B4-BE49-F238E27FC236}">
                  <a16:creationId xmlns:a16="http://schemas.microsoft.com/office/drawing/2014/main" id="{0AA83E41-28C7-47BC-9D75-8A83BC19A3B0}"/>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grpSp>
        <p:nvGrpSpPr>
          <p:cNvPr id="311" name="Group 310">
            <a:extLst>
              <a:ext uri="{FF2B5EF4-FFF2-40B4-BE49-F238E27FC236}">
                <a16:creationId xmlns:a16="http://schemas.microsoft.com/office/drawing/2014/main" id="{22E7E39E-D9C6-439B-BFDD-9B34B0A21DFA}"/>
              </a:ext>
            </a:extLst>
          </p:cNvPr>
          <p:cNvGrpSpPr>
            <a:grpSpLocks noChangeAspect="1"/>
          </p:cNvGrpSpPr>
          <p:nvPr/>
        </p:nvGrpSpPr>
        <p:grpSpPr>
          <a:xfrm>
            <a:off x="-2330633" y="180542"/>
            <a:ext cx="8882372" cy="6220800"/>
            <a:chOff x="8589113" y="1245357"/>
            <a:chExt cx="1009129" cy="706747"/>
          </a:xfrm>
        </p:grpSpPr>
        <p:sp>
          <p:nvSpPr>
            <p:cNvPr id="312" name="Freeform 50">
              <a:extLst>
                <a:ext uri="{FF2B5EF4-FFF2-40B4-BE49-F238E27FC236}">
                  <a16:creationId xmlns:a16="http://schemas.microsoft.com/office/drawing/2014/main" id="{51298263-5C91-4C4F-BED5-EA7045303C29}"/>
                </a:ext>
              </a:extLst>
            </p:cNvPr>
            <p:cNvSpPr>
              <a:spLocks/>
            </p:cNvSpPr>
            <p:nvPr/>
          </p:nvSpPr>
          <p:spPr bwMode="auto">
            <a:xfrm>
              <a:off x="8589113" y="1491079"/>
              <a:ext cx="1009129" cy="425838"/>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51">
              <a:extLst>
                <a:ext uri="{FF2B5EF4-FFF2-40B4-BE49-F238E27FC236}">
                  <a16:creationId xmlns:a16="http://schemas.microsoft.com/office/drawing/2014/main" id="{63528D35-8DF7-4594-B790-CB97B17174B6}"/>
                </a:ext>
              </a:extLst>
            </p:cNvPr>
            <p:cNvSpPr>
              <a:spLocks noEditPoints="1"/>
            </p:cNvSpPr>
            <p:nvPr/>
          </p:nvSpPr>
          <p:spPr bwMode="auto">
            <a:xfrm>
              <a:off x="9243973" y="1245357"/>
              <a:ext cx="218287" cy="287470"/>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52">
              <a:extLst>
                <a:ext uri="{FF2B5EF4-FFF2-40B4-BE49-F238E27FC236}">
                  <a16:creationId xmlns:a16="http://schemas.microsoft.com/office/drawing/2014/main" id="{B5DF2CCD-3970-4ACB-BDE8-3871342D754B}"/>
                </a:ext>
              </a:extLst>
            </p:cNvPr>
            <p:cNvSpPr>
              <a:spLocks/>
            </p:cNvSpPr>
            <p:nvPr/>
          </p:nvSpPr>
          <p:spPr bwMode="auto">
            <a:xfrm>
              <a:off x="8881355" y="1764831"/>
              <a:ext cx="688856" cy="187273"/>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pic>
        <p:nvPicPr>
          <p:cNvPr id="108" name="Picture 107">
            <a:extLst>
              <a:ext uri="{FF2B5EF4-FFF2-40B4-BE49-F238E27FC236}">
                <a16:creationId xmlns:a16="http://schemas.microsoft.com/office/drawing/2014/main" id="{91F3874E-7C47-49F1-8111-31A592C792E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6697" y="1260131"/>
            <a:ext cx="1710223" cy="692705"/>
          </a:xfrm>
          <a:prstGeom prst="rect">
            <a:avLst/>
          </a:prstGeom>
        </p:spPr>
      </p:pic>
    </p:spTree>
    <p:extLst>
      <p:ext uri="{BB962C8B-B14F-4D97-AF65-F5344CB8AC3E}">
        <p14:creationId xmlns:p14="http://schemas.microsoft.com/office/powerpoint/2010/main" val="177075694"/>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11"/>
                                        </p:tgtEl>
                                        <p:attrNameLst>
                                          <p:attrName>style.visibility</p:attrName>
                                        </p:attrNameLst>
                                      </p:cBhvr>
                                      <p:to>
                                        <p:strVal val="visible"/>
                                      </p:to>
                                    </p:set>
                                    <p:animEffect transition="in" filter="fade">
                                      <p:cBhvr>
                                        <p:cTn id="7" dur="500"/>
                                        <p:tgtEl>
                                          <p:spTgt spid="31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12"/>
                                        </p:tgtEl>
                                        <p:attrNameLst>
                                          <p:attrName>style.visibility</p:attrName>
                                        </p:attrNameLst>
                                      </p:cBhvr>
                                      <p:to>
                                        <p:strVal val="visible"/>
                                      </p:to>
                                    </p:set>
                                    <p:animEffect transition="in" filter="fade">
                                      <p:cBhvr>
                                        <p:cTn id="11" dur="500"/>
                                        <p:tgtEl>
                                          <p:spTgt spid="21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5">
                                            <p:txEl>
                                              <p:pRg st="0" end="0"/>
                                            </p:txEl>
                                          </p:spTgt>
                                        </p:tgtEl>
                                        <p:attrNameLst>
                                          <p:attrName>style.visibility</p:attrName>
                                        </p:attrNameLst>
                                      </p:cBhvr>
                                      <p:to>
                                        <p:strVal val="visible"/>
                                      </p:to>
                                    </p:set>
                                    <p:animEffect transition="in" filter="fade">
                                      <p:cBhvr>
                                        <p:cTn id="17" dur="500"/>
                                        <p:tgtEl>
                                          <p:spTgt spid="105">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5">
                                            <p:txEl>
                                              <p:pRg st="1" end="1"/>
                                            </p:txEl>
                                          </p:spTgt>
                                        </p:tgtEl>
                                        <p:attrNameLst>
                                          <p:attrName>style.visibility</p:attrName>
                                        </p:attrNameLst>
                                      </p:cBhvr>
                                      <p:to>
                                        <p:strVal val="visible"/>
                                      </p:to>
                                    </p:set>
                                    <p:animEffect transition="in" filter="fade">
                                      <p:cBhvr>
                                        <p:cTn id="20" dur="500"/>
                                        <p:tgtEl>
                                          <p:spTgt spid="105">
                                            <p:txEl>
                                              <p:pRg st="1" end="1"/>
                                            </p:txEl>
                                          </p:spTgt>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108"/>
                                        </p:tgtEl>
                                        <p:attrNameLst>
                                          <p:attrName>style.visibility</p:attrName>
                                        </p:attrNameLst>
                                      </p:cBhvr>
                                      <p:to>
                                        <p:strVal val="visible"/>
                                      </p:to>
                                    </p:set>
                                    <p:animEffect transition="in" filter="fade">
                                      <p:cBhvr>
                                        <p:cTn id="24" dur="10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5" grpId="0" uiExpand="1" build="p">
        <p:tmplLst>
          <p:tmpl lvl="1">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Lst>
      </p:bldP>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content and image: White">
    <p:bg>
      <p:bgPr>
        <a:solidFill>
          <a:schemeClr val="bg1"/>
        </a:solidFill>
        <a:effectLst/>
      </p:bgPr>
    </p:bg>
    <p:spTree>
      <p:nvGrpSpPr>
        <p:cNvPr id="1" name=""/>
        <p:cNvGrpSpPr/>
        <p:nvPr/>
      </p:nvGrpSpPr>
      <p:grpSpPr>
        <a:xfrm>
          <a:off x="0" y="0"/>
          <a:ext cx="0" cy="0"/>
          <a:chOff x="0" y="0"/>
          <a:chExt cx="0" cy="0"/>
        </a:xfrm>
      </p:grpSpPr>
      <p:sp>
        <p:nvSpPr>
          <p:cNvPr id="412" name="Rectangle 411">
            <a:extLst>
              <a:ext uri="{FF2B5EF4-FFF2-40B4-BE49-F238E27FC236}">
                <a16:creationId xmlns:a16="http://schemas.microsoft.com/office/drawing/2014/main" id="{2B46ABE1-EE0F-44EA-B93A-2820947DDB4F}"/>
              </a:ext>
            </a:extLst>
          </p:cNvPr>
          <p:cNvSpPr/>
          <p:nvPr/>
        </p:nvSpPr>
        <p:spPr>
          <a:xfrm>
            <a:off x="-3600" y="0"/>
            <a:ext cx="12204703" cy="686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6456039"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8" name="Picture Placeholder 7">
            <a:extLst>
              <a:ext uri="{FF2B5EF4-FFF2-40B4-BE49-F238E27FC236}">
                <a16:creationId xmlns:a16="http://schemas.microsoft.com/office/drawing/2014/main" id="{310C80E6-533E-4934-B8D3-4932B172E654}"/>
              </a:ext>
            </a:extLst>
          </p:cNvPr>
          <p:cNvSpPr>
            <a:spLocks noGrp="1"/>
          </p:cNvSpPr>
          <p:nvPr>
            <p:ph type="pic" sz="quarter" idx="13" hasCustomPrompt="1"/>
          </p:nvPr>
        </p:nvSpPr>
        <p:spPr>
          <a:xfrm>
            <a:off x="-9526" y="0"/>
            <a:ext cx="6105552" cy="6858000"/>
          </a:xfrm>
          <a:custGeom>
            <a:avLst/>
            <a:gdLst>
              <a:gd name="connsiteX0" fmla="*/ 0 w 6096000"/>
              <a:gd name="connsiteY0" fmla="*/ 6858000 h 6858000"/>
              <a:gd name="connsiteX1" fmla="*/ 1524000 w 6096000"/>
              <a:gd name="connsiteY1" fmla="*/ 0 h 6858000"/>
              <a:gd name="connsiteX2" fmla="*/ 6096000 w 6096000"/>
              <a:gd name="connsiteY2" fmla="*/ 0 h 6858000"/>
              <a:gd name="connsiteX3" fmla="*/ 4572000 w 6096000"/>
              <a:gd name="connsiteY3" fmla="*/ 6858000 h 6858000"/>
              <a:gd name="connsiteX4" fmla="*/ 0 w 6096000"/>
              <a:gd name="connsiteY4" fmla="*/ 6858000 h 6858000"/>
              <a:gd name="connsiteX0" fmla="*/ 0 w 6096000"/>
              <a:gd name="connsiteY0" fmla="*/ 6858000 h 6858000"/>
              <a:gd name="connsiteX1" fmla="*/ 9525 w 6096000"/>
              <a:gd name="connsiteY1" fmla="*/ 9525 h 6858000"/>
              <a:gd name="connsiteX2" fmla="*/ 6096000 w 6096000"/>
              <a:gd name="connsiteY2" fmla="*/ 0 h 6858000"/>
              <a:gd name="connsiteX3" fmla="*/ 4572000 w 6096000"/>
              <a:gd name="connsiteY3" fmla="*/ 6858000 h 6858000"/>
              <a:gd name="connsiteX4" fmla="*/ 0 w 6096000"/>
              <a:gd name="connsiteY4" fmla="*/ 6858000 h 6858000"/>
              <a:gd name="connsiteX0" fmla="*/ 9525 w 6105525"/>
              <a:gd name="connsiteY0" fmla="*/ 6858000 h 6858000"/>
              <a:gd name="connsiteX1" fmla="*/ 0 w 6105525"/>
              <a:gd name="connsiteY1" fmla="*/ 0 h 6858000"/>
              <a:gd name="connsiteX2" fmla="*/ 6105525 w 6105525"/>
              <a:gd name="connsiteY2" fmla="*/ 0 h 6858000"/>
              <a:gd name="connsiteX3" fmla="*/ 4581525 w 6105525"/>
              <a:gd name="connsiteY3" fmla="*/ 6858000 h 6858000"/>
              <a:gd name="connsiteX4" fmla="*/ 9525 w 6105525"/>
              <a:gd name="connsiteY4" fmla="*/ 6858000 h 6858000"/>
              <a:gd name="connsiteX0" fmla="*/ 9525 w 6105525"/>
              <a:gd name="connsiteY0" fmla="*/ 6858000 h 6858000"/>
              <a:gd name="connsiteX1" fmla="*/ 0 w 6105525"/>
              <a:gd name="connsiteY1" fmla="*/ 0 h 6858000"/>
              <a:gd name="connsiteX2" fmla="*/ 6105525 w 6105525"/>
              <a:gd name="connsiteY2" fmla="*/ 0 h 6858000"/>
              <a:gd name="connsiteX3" fmla="*/ 5295901 w 6105525"/>
              <a:gd name="connsiteY3" fmla="*/ 3600450 h 6858000"/>
              <a:gd name="connsiteX4" fmla="*/ 4581525 w 6105525"/>
              <a:gd name="connsiteY4" fmla="*/ 6858000 h 6858000"/>
              <a:gd name="connsiteX5" fmla="*/ 9525 w 6105525"/>
              <a:gd name="connsiteY5" fmla="*/ 6858000 h 6858000"/>
              <a:gd name="connsiteX0" fmla="*/ 9525 w 6388870"/>
              <a:gd name="connsiteY0" fmla="*/ 6858000 h 6858000"/>
              <a:gd name="connsiteX1" fmla="*/ 0 w 6388870"/>
              <a:gd name="connsiteY1" fmla="*/ 0 h 6858000"/>
              <a:gd name="connsiteX2" fmla="*/ 6105525 w 6388870"/>
              <a:gd name="connsiteY2" fmla="*/ 0 h 6858000"/>
              <a:gd name="connsiteX3" fmla="*/ 5295901 w 6388870"/>
              <a:gd name="connsiteY3" fmla="*/ 3600450 h 6858000"/>
              <a:gd name="connsiteX4" fmla="*/ 4581525 w 6388870"/>
              <a:gd name="connsiteY4" fmla="*/ 6858000 h 6858000"/>
              <a:gd name="connsiteX5" fmla="*/ 9525 w 6388870"/>
              <a:gd name="connsiteY5" fmla="*/ 6858000 h 6858000"/>
              <a:gd name="connsiteX0" fmla="*/ 9525 w 6335565"/>
              <a:gd name="connsiteY0" fmla="*/ 6858000 h 6858000"/>
              <a:gd name="connsiteX1" fmla="*/ 0 w 6335565"/>
              <a:gd name="connsiteY1" fmla="*/ 0 h 6858000"/>
              <a:gd name="connsiteX2" fmla="*/ 6105525 w 6335565"/>
              <a:gd name="connsiteY2" fmla="*/ 0 h 6858000"/>
              <a:gd name="connsiteX3" fmla="*/ 4810126 w 6335565"/>
              <a:gd name="connsiteY3" fmla="*/ 3571875 h 6858000"/>
              <a:gd name="connsiteX4" fmla="*/ 4581525 w 6335565"/>
              <a:gd name="connsiteY4" fmla="*/ 6858000 h 6858000"/>
              <a:gd name="connsiteX5" fmla="*/ 9525 w 6335565"/>
              <a:gd name="connsiteY5" fmla="*/ 6858000 h 6858000"/>
              <a:gd name="connsiteX0" fmla="*/ 9525 w 6360023"/>
              <a:gd name="connsiteY0" fmla="*/ 6858000 h 6858000"/>
              <a:gd name="connsiteX1" fmla="*/ 0 w 6360023"/>
              <a:gd name="connsiteY1" fmla="*/ 0 h 6858000"/>
              <a:gd name="connsiteX2" fmla="*/ 6105525 w 6360023"/>
              <a:gd name="connsiteY2" fmla="*/ 0 h 6858000"/>
              <a:gd name="connsiteX3" fmla="*/ 5057776 w 6360023"/>
              <a:gd name="connsiteY3" fmla="*/ 3581400 h 6858000"/>
              <a:gd name="connsiteX4" fmla="*/ 4581525 w 6360023"/>
              <a:gd name="connsiteY4" fmla="*/ 6858000 h 6858000"/>
              <a:gd name="connsiteX5" fmla="*/ 9525 w 6360023"/>
              <a:gd name="connsiteY5" fmla="*/ 6858000 h 6858000"/>
              <a:gd name="connsiteX0" fmla="*/ 9525 w 6105562"/>
              <a:gd name="connsiteY0" fmla="*/ 6858000 h 6858000"/>
              <a:gd name="connsiteX1" fmla="*/ 0 w 6105562"/>
              <a:gd name="connsiteY1" fmla="*/ 0 h 6858000"/>
              <a:gd name="connsiteX2" fmla="*/ 6105525 w 6105562"/>
              <a:gd name="connsiteY2" fmla="*/ 0 h 6858000"/>
              <a:gd name="connsiteX3" fmla="*/ 5057776 w 6105562"/>
              <a:gd name="connsiteY3" fmla="*/ 3581400 h 6858000"/>
              <a:gd name="connsiteX4" fmla="*/ 4581525 w 6105562"/>
              <a:gd name="connsiteY4" fmla="*/ 6858000 h 6858000"/>
              <a:gd name="connsiteX5" fmla="*/ 9525 w 6105562"/>
              <a:gd name="connsiteY5" fmla="*/ 6858000 h 6858000"/>
              <a:gd name="connsiteX0" fmla="*/ 9525 w 6105562"/>
              <a:gd name="connsiteY0" fmla="*/ 6858000 h 6858000"/>
              <a:gd name="connsiteX1" fmla="*/ 0 w 6105562"/>
              <a:gd name="connsiteY1" fmla="*/ 0 h 6858000"/>
              <a:gd name="connsiteX2" fmla="*/ 6105525 w 6105562"/>
              <a:gd name="connsiteY2" fmla="*/ 0 h 6858000"/>
              <a:gd name="connsiteX3" fmla="*/ 5057776 w 6105562"/>
              <a:gd name="connsiteY3" fmla="*/ 3581400 h 6858000"/>
              <a:gd name="connsiteX4" fmla="*/ 4581525 w 6105562"/>
              <a:gd name="connsiteY4" fmla="*/ 6858000 h 6858000"/>
              <a:gd name="connsiteX5" fmla="*/ 9525 w 6105562"/>
              <a:gd name="connsiteY5" fmla="*/ 6858000 h 6858000"/>
              <a:gd name="connsiteX0" fmla="*/ 9525 w 6105552"/>
              <a:gd name="connsiteY0" fmla="*/ 6858000 h 6858000"/>
              <a:gd name="connsiteX1" fmla="*/ 0 w 6105552"/>
              <a:gd name="connsiteY1" fmla="*/ 0 h 6858000"/>
              <a:gd name="connsiteX2" fmla="*/ 6105525 w 6105552"/>
              <a:gd name="connsiteY2" fmla="*/ 0 h 6858000"/>
              <a:gd name="connsiteX3" fmla="*/ 4752976 w 6105552"/>
              <a:gd name="connsiteY3" fmla="*/ 3228975 h 6858000"/>
              <a:gd name="connsiteX4" fmla="*/ 4581525 w 6105552"/>
              <a:gd name="connsiteY4" fmla="*/ 6858000 h 6858000"/>
              <a:gd name="connsiteX5" fmla="*/ 9525 w 6105552"/>
              <a:gd name="connsiteY5" fmla="*/ 6858000 h 6858000"/>
              <a:gd name="connsiteX0" fmla="*/ 9525 w 6105552"/>
              <a:gd name="connsiteY0" fmla="*/ 6858000 h 6858000"/>
              <a:gd name="connsiteX1" fmla="*/ 0 w 6105552"/>
              <a:gd name="connsiteY1" fmla="*/ 0 h 6858000"/>
              <a:gd name="connsiteX2" fmla="*/ 6105525 w 6105552"/>
              <a:gd name="connsiteY2" fmla="*/ 0 h 6858000"/>
              <a:gd name="connsiteX3" fmla="*/ 4743451 w 6105552"/>
              <a:gd name="connsiteY3" fmla="*/ 3476625 h 6858000"/>
              <a:gd name="connsiteX4" fmla="*/ 4581525 w 6105552"/>
              <a:gd name="connsiteY4" fmla="*/ 6858000 h 6858000"/>
              <a:gd name="connsiteX5" fmla="*/ 9525 w 6105552"/>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05552" h="6858000">
                <a:moveTo>
                  <a:pt x="9525" y="6858000"/>
                </a:moveTo>
                <a:lnTo>
                  <a:pt x="0" y="0"/>
                </a:lnTo>
                <a:lnTo>
                  <a:pt x="6105525" y="0"/>
                </a:lnTo>
                <a:cubicBezTo>
                  <a:pt x="6111875" y="676275"/>
                  <a:pt x="4997451" y="2333625"/>
                  <a:pt x="4743451" y="3476625"/>
                </a:cubicBezTo>
                <a:cubicBezTo>
                  <a:pt x="4489451" y="4619625"/>
                  <a:pt x="4567238" y="6219825"/>
                  <a:pt x="4581525" y="6858000"/>
                </a:cubicBezTo>
                <a:lnTo>
                  <a:pt x="9525" y="6858000"/>
                </a:lnTo>
                <a:close/>
              </a:path>
            </a:pathLst>
          </a:custGeom>
        </p:spPr>
        <p:txBody>
          <a:bodyPr anchor="ctr">
            <a:normAutofit/>
          </a:bodyPr>
          <a:lstStyle>
            <a:lvl1pPr algn="ctr">
              <a:defRPr sz="1400">
                <a:solidFill>
                  <a:schemeClr val="tx1"/>
                </a:solidFill>
              </a:defRPr>
            </a:lvl1pPr>
          </a:lstStyle>
          <a:p>
            <a:r>
              <a:rPr lang="en-GB" dirty="0"/>
              <a:t>Click icon to insert picture</a:t>
            </a:r>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6455234" y="2263939"/>
            <a:ext cx="4471468" cy="3698779"/>
          </a:xfrm>
        </p:spPr>
        <p:txBody>
          <a:bodyPr/>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6170723" y="2356638"/>
            <a:ext cx="5827212" cy="4080744"/>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317" name="Group 4">
            <a:extLst>
              <a:ext uri="{FF2B5EF4-FFF2-40B4-BE49-F238E27FC236}">
                <a16:creationId xmlns:a16="http://schemas.microsoft.com/office/drawing/2014/main" id="{44082747-A932-4B5D-9C78-BAA10A0A661F}"/>
              </a:ext>
            </a:extLst>
          </p:cNvPr>
          <p:cNvGrpSpPr>
            <a:grpSpLocks noChangeAspect="1"/>
          </p:cNvGrpSpPr>
          <p:nvPr/>
        </p:nvGrpSpPr>
        <p:grpSpPr bwMode="auto">
          <a:xfrm>
            <a:off x="10555200" y="295200"/>
            <a:ext cx="1192705" cy="478800"/>
            <a:chOff x="1899" y="899"/>
            <a:chExt cx="4165" cy="1672"/>
          </a:xfrm>
        </p:grpSpPr>
        <p:sp>
          <p:nvSpPr>
            <p:cNvPr id="318" name="Freeform 5">
              <a:extLst>
                <a:ext uri="{FF2B5EF4-FFF2-40B4-BE49-F238E27FC236}">
                  <a16:creationId xmlns:a16="http://schemas.microsoft.com/office/drawing/2014/main" id="{8BFFC6F1-1534-493B-BF05-76D33D4A078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6">
              <a:extLst>
                <a:ext uri="{FF2B5EF4-FFF2-40B4-BE49-F238E27FC236}">
                  <a16:creationId xmlns:a16="http://schemas.microsoft.com/office/drawing/2014/main" id="{A9958F27-EAAC-4126-BF0F-CEC1A23EFD3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7">
              <a:extLst>
                <a:ext uri="{FF2B5EF4-FFF2-40B4-BE49-F238E27FC236}">
                  <a16:creationId xmlns:a16="http://schemas.microsoft.com/office/drawing/2014/main" id="{EEE07CA1-E841-46EE-A7D1-BC8258C4351B}"/>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Freeform 8">
              <a:extLst>
                <a:ext uri="{FF2B5EF4-FFF2-40B4-BE49-F238E27FC236}">
                  <a16:creationId xmlns:a16="http://schemas.microsoft.com/office/drawing/2014/main" id="{CB3F6CFF-4CD2-4656-8EF2-A6103606A1C1}"/>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2" name="Freeform 9">
              <a:extLst>
                <a:ext uri="{FF2B5EF4-FFF2-40B4-BE49-F238E27FC236}">
                  <a16:creationId xmlns:a16="http://schemas.microsoft.com/office/drawing/2014/main" id="{74B29A92-421B-4443-8D05-4CB10E59F4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3" name="Freeform 10">
              <a:extLst>
                <a:ext uri="{FF2B5EF4-FFF2-40B4-BE49-F238E27FC236}">
                  <a16:creationId xmlns:a16="http://schemas.microsoft.com/office/drawing/2014/main" id="{0C655FCC-603E-4661-8D18-0778F7F09CD7}"/>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4" name="Freeform 11">
              <a:extLst>
                <a:ext uri="{FF2B5EF4-FFF2-40B4-BE49-F238E27FC236}">
                  <a16:creationId xmlns:a16="http://schemas.microsoft.com/office/drawing/2014/main" id="{8FB1C3BC-7C2A-49D5-979A-27C6305232A9}"/>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5" name="Freeform 12">
              <a:extLst>
                <a:ext uri="{FF2B5EF4-FFF2-40B4-BE49-F238E27FC236}">
                  <a16:creationId xmlns:a16="http://schemas.microsoft.com/office/drawing/2014/main" id="{1979B3D9-252A-402B-807D-84DBCA7D2781}"/>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6" name="Freeform 13">
              <a:extLst>
                <a:ext uri="{FF2B5EF4-FFF2-40B4-BE49-F238E27FC236}">
                  <a16:creationId xmlns:a16="http://schemas.microsoft.com/office/drawing/2014/main" id="{1CD9DDB3-09A9-47D0-892D-E7D39A245776}"/>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7" name="Freeform 14">
              <a:extLst>
                <a:ext uri="{FF2B5EF4-FFF2-40B4-BE49-F238E27FC236}">
                  <a16:creationId xmlns:a16="http://schemas.microsoft.com/office/drawing/2014/main" id="{F642BD9F-9929-4DCD-AF03-425576629077}"/>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8" name="Freeform 15">
              <a:extLst>
                <a:ext uri="{FF2B5EF4-FFF2-40B4-BE49-F238E27FC236}">
                  <a16:creationId xmlns:a16="http://schemas.microsoft.com/office/drawing/2014/main" id="{5E214546-3D0A-44D3-B9D9-ACEA5376D01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9" name="Rectangle 328">
              <a:extLst>
                <a:ext uri="{FF2B5EF4-FFF2-40B4-BE49-F238E27FC236}">
                  <a16:creationId xmlns:a16="http://schemas.microsoft.com/office/drawing/2014/main" id="{08F2F7D2-36A1-44FD-8149-E5C8B0D42A0D}"/>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0" name="Freeform 17">
              <a:extLst>
                <a:ext uri="{FF2B5EF4-FFF2-40B4-BE49-F238E27FC236}">
                  <a16:creationId xmlns:a16="http://schemas.microsoft.com/office/drawing/2014/main" id="{4DC7E7F2-CF4D-4F9F-B36D-A13C0D1A3E1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1" name="Freeform 18">
              <a:extLst>
                <a:ext uri="{FF2B5EF4-FFF2-40B4-BE49-F238E27FC236}">
                  <a16:creationId xmlns:a16="http://schemas.microsoft.com/office/drawing/2014/main" id="{3C1D2A92-F8D4-46EE-B03E-75B54C281200}"/>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2" name="Freeform 19">
              <a:extLst>
                <a:ext uri="{FF2B5EF4-FFF2-40B4-BE49-F238E27FC236}">
                  <a16:creationId xmlns:a16="http://schemas.microsoft.com/office/drawing/2014/main" id="{97144174-F893-40B7-8AE7-A13AE9B147DD}"/>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3" name="Freeform 20">
              <a:extLst>
                <a:ext uri="{FF2B5EF4-FFF2-40B4-BE49-F238E27FC236}">
                  <a16:creationId xmlns:a16="http://schemas.microsoft.com/office/drawing/2014/main" id="{24EDDC1E-4155-49CA-8A3C-8DC92BCBD98D}"/>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4" name="Rectangle 333">
              <a:extLst>
                <a:ext uri="{FF2B5EF4-FFF2-40B4-BE49-F238E27FC236}">
                  <a16:creationId xmlns:a16="http://schemas.microsoft.com/office/drawing/2014/main" id="{DB24B9A9-E979-4C15-A28B-E599A611C451}"/>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5" name="Freeform 22">
              <a:extLst>
                <a:ext uri="{FF2B5EF4-FFF2-40B4-BE49-F238E27FC236}">
                  <a16:creationId xmlns:a16="http://schemas.microsoft.com/office/drawing/2014/main" id="{CA5FC5E0-3114-4E51-9DDE-80A347E4B6B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6" name="Freeform 23">
              <a:extLst>
                <a:ext uri="{FF2B5EF4-FFF2-40B4-BE49-F238E27FC236}">
                  <a16:creationId xmlns:a16="http://schemas.microsoft.com/office/drawing/2014/main" id="{F19F778E-CF44-4C50-928D-FA3772A24F0B}"/>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7" name="Freeform 24">
              <a:extLst>
                <a:ext uri="{FF2B5EF4-FFF2-40B4-BE49-F238E27FC236}">
                  <a16:creationId xmlns:a16="http://schemas.microsoft.com/office/drawing/2014/main" id="{D070C11A-277B-437E-98D7-AC3FB0C10CF8}"/>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8" name="Freeform 25">
              <a:extLst>
                <a:ext uri="{FF2B5EF4-FFF2-40B4-BE49-F238E27FC236}">
                  <a16:creationId xmlns:a16="http://schemas.microsoft.com/office/drawing/2014/main" id="{970D05FB-0C2D-45EE-8821-47CD6B38B17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9" name="Freeform 26">
              <a:extLst>
                <a:ext uri="{FF2B5EF4-FFF2-40B4-BE49-F238E27FC236}">
                  <a16:creationId xmlns:a16="http://schemas.microsoft.com/office/drawing/2014/main" id="{A3153CFE-D1D5-4009-AE1F-F1D1DEAB951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0" name="Freeform 27">
              <a:extLst>
                <a:ext uri="{FF2B5EF4-FFF2-40B4-BE49-F238E27FC236}">
                  <a16:creationId xmlns:a16="http://schemas.microsoft.com/office/drawing/2014/main" id="{FFCF585E-900B-4D02-BC8F-0BDE4DC6F97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1" name="Freeform 28">
              <a:extLst>
                <a:ext uri="{FF2B5EF4-FFF2-40B4-BE49-F238E27FC236}">
                  <a16:creationId xmlns:a16="http://schemas.microsoft.com/office/drawing/2014/main" id="{6CBECC15-49C1-49DD-8FFF-C958BB1C6560}"/>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2" name="Freeform 29">
              <a:extLst>
                <a:ext uri="{FF2B5EF4-FFF2-40B4-BE49-F238E27FC236}">
                  <a16:creationId xmlns:a16="http://schemas.microsoft.com/office/drawing/2014/main" id="{831C1221-F30A-4ED8-848B-2D99E0CDADA0}"/>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3" name="Freeform 30">
              <a:extLst>
                <a:ext uri="{FF2B5EF4-FFF2-40B4-BE49-F238E27FC236}">
                  <a16:creationId xmlns:a16="http://schemas.microsoft.com/office/drawing/2014/main" id="{97E6447E-43D2-4D2E-B322-5A1BEA73C833}"/>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4" name="Freeform 31">
              <a:extLst>
                <a:ext uri="{FF2B5EF4-FFF2-40B4-BE49-F238E27FC236}">
                  <a16:creationId xmlns:a16="http://schemas.microsoft.com/office/drawing/2014/main" id="{003AF0ED-AD39-4516-A9B3-3B38B219DB7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5" name="Freeform 32">
              <a:extLst>
                <a:ext uri="{FF2B5EF4-FFF2-40B4-BE49-F238E27FC236}">
                  <a16:creationId xmlns:a16="http://schemas.microsoft.com/office/drawing/2014/main" id="{481EE418-B0B7-44C0-A6F4-3E3404CBDCB3}"/>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6" name="Freeform 33">
              <a:extLst>
                <a:ext uri="{FF2B5EF4-FFF2-40B4-BE49-F238E27FC236}">
                  <a16:creationId xmlns:a16="http://schemas.microsoft.com/office/drawing/2014/main" id="{329B78D0-044D-4F7F-8B39-476545BAEEDC}"/>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7" name="Freeform 34">
              <a:extLst>
                <a:ext uri="{FF2B5EF4-FFF2-40B4-BE49-F238E27FC236}">
                  <a16:creationId xmlns:a16="http://schemas.microsoft.com/office/drawing/2014/main" id="{5C34E2C1-AAD5-4C3D-B581-47C6C13536D9}"/>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8" name="Freeform 35">
              <a:extLst>
                <a:ext uri="{FF2B5EF4-FFF2-40B4-BE49-F238E27FC236}">
                  <a16:creationId xmlns:a16="http://schemas.microsoft.com/office/drawing/2014/main" id="{C73EC491-0F03-4CE1-8F8E-E9F014184EAB}"/>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9" name="Freeform 36">
              <a:extLst>
                <a:ext uri="{FF2B5EF4-FFF2-40B4-BE49-F238E27FC236}">
                  <a16:creationId xmlns:a16="http://schemas.microsoft.com/office/drawing/2014/main" id="{BBD3BDB3-E8E0-4CE2-BE3E-D7596313E8DA}"/>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0" name="Freeform 37">
              <a:extLst>
                <a:ext uri="{FF2B5EF4-FFF2-40B4-BE49-F238E27FC236}">
                  <a16:creationId xmlns:a16="http://schemas.microsoft.com/office/drawing/2014/main" id="{F5DEA6AB-620B-4D17-92C5-327D4B5C256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1" name="Freeform 38">
              <a:extLst>
                <a:ext uri="{FF2B5EF4-FFF2-40B4-BE49-F238E27FC236}">
                  <a16:creationId xmlns:a16="http://schemas.microsoft.com/office/drawing/2014/main" id="{B94E2BC7-4940-4F2D-97BD-EB1BF2FD9DA3}"/>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2" name="Freeform 39">
              <a:extLst>
                <a:ext uri="{FF2B5EF4-FFF2-40B4-BE49-F238E27FC236}">
                  <a16:creationId xmlns:a16="http://schemas.microsoft.com/office/drawing/2014/main" id="{3DBDD34F-B194-413E-9C17-0B829FA18C1A}"/>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3" name="Freeform 40">
              <a:extLst>
                <a:ext uri="{FF2B5EF4-FFF2-40B4-BE49-F238E27FC236}">
                  <a16:creationId xmlns:a16="http://schemas.microsoft.com/office/drawing/2014/main" id="{C895ACD5-35D1-47D9-B0B5-A07A2BD08F8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4" name="Freeform 41">
              <a:extLst>
                <a:ext uri="{FF2B5EF4-FFF2-40B4-BE49-F238E27FC236}">
                  <a16:creationId xmlns:a16="http://schemas.microsoft.com/office/drawing/2014/main" id="{3CD28739-BD24-4ED1-A7D8-26933F7712E8}"/>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5" name="Freeform 42">
              <a:extLst>
                <a:ext uri="{FF2B5EF4-FFF2-40B4-BE49-F238E27FC236}">
                  <a16:creationId xmlns:a16="http://schemas.microsoft.com/office/drawing/2014/main" id="{89E14269-3612-44A1-9F38-1AD525B25F51}"/>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6" name="Freeform 43">
              <a:extLst>
                <a:ext uri="{FF2B5EF4-FFF2-40B4-BE49-F238E27FC236}">
                  <a16:creationId xmlns:a16="http://schemas.microsoft.com/office/drawing/2014/main" id="{FD2AEC3E-451C-45CC-A920-A58CD91DDB89}"/>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7" name="Freeform 44">
              <a:extLst>
                <a:ext uri="{FF2B5EF4-FFF2-40B4-BE49-F238E27FC236}">
                  <a16:creationId xmlns:a16="http://schemas.microsoft.com/office/drawing/2014/main" id="{659C51D6-E9A2-47B3-B148-A1C923B9D260}"/>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8" name="Freeform 45">
              <a:extLst>
                <a:ext uri="{FF2B5EF4-FFF2-40B4-BE49-F238E27FC236}">
                  <a16:creationId xmlns:a16="http://schemas.microsoft.com/office/drawing/2014/main" id="{96828743-B1D7-459F-8D97-68FA5E8A03B1}"/>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9" name="Freeform 46">
              <a:extLst>
                <a:ext uri="{FF2B5EF4-FFF2-40B4-BE49-F238E27FC236}">
                  <a16:creationId xmlns:a16="http://schemas.microsoft.com/office/drawing/2014/main" id="{D6709105-8E39-4A9B-A0B6-0C6FBE9F1FC8}"/>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0" name="Freeform 47">
              <a:extLst>
                <a:ext uri="{FF2B5EF4-FFF2-40B4-BE49-F238E27FC236}">
                  <a16:creationId xmlns:a16="http://schemas.microsoft.com/office/drawing/2014/main" id="{9D3E9524-887B-47FF-8F0E-9D88E7708C4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1" name="Freeform 48">
              <a:extLst>
                <a:ext uri="{FF2B5EF4-FFF2-40B4-BE49-F238E27FC236}">
                  <a16:creationId xmlns:a16="http://schemas.microsoft.com/office/drawing/2014/main" id="{E90FF1BB-740B-4313-ADC8-670C71124FCD}"/>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2" name="Freeform 49">
              <a:extLst>
                <a:ext uri="{FF2B5EF4-FFF2-40B4-BE49-F238E27FC236}">
                  <a16:creationId xmlns:a16="http://schemas.microsoft.com/office/drawing/2014/main" id="{C51F2A65-BB35-491F-9102-18CA6A581611}"/>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3" name="Freeform 50">
              <a:extLst>
                <a:ext uri="{FF2B5EF4-FFF2-40B4-BE49-F238E27FC236}">
                  <a16:creationId xmlns:a16="http://schemas.microsoft.com/office/drawing/2014/main" id="{DD299992-59D3-443F-B670-12301C8E2D91}"/>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4" name="Freeform 51">
              <a:extLst>
                <a:ext uri="{FF2B5EF4-FFF2-40B4-BE49-F238E27FC236}">
                  <a16:creationId xmlns:a16="http://schemas.microsoft.com/office/drawing/2014/main" id="{3C213D6F-8EE7-4422-97C4-595D62309327}"/>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5" name="Freeform 52">
              <a:extLst>
                <a:ext uri="{FF2B5EF4-FFF2-40B4-BE49-F238E27FC236}">
                  <a16:creationId xmlns:a16="http://schemas.microsoft.com/office/drawing/2014/main" id="{5B76D25E-049E-41BE-A92B-3A32D1878D8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6" name="Freeform 53">
              <a:extLst>
                <a:ext uri="{FF2B5EF4-FFF2-40B4-BE49-F238E27FC236}">
                  <a16:creationId xmlns:a16="http://schemas.microsoft.com/office/drawing/2014/main" id="{4F6D321A-D3EC-46D1-A817-21E0E7A1525E}"/>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7" name="Freeform 54">
              <a:extLst>
                <a:ext uri="{FF2B5EF4-FFF2-40B4-BE49-F238E27FC236}">
                  <a16:creationId xmlns:a16="http://schemas.microsoft.com/office/drawing/2014/main" id="{1AC09870-EACE-446F-9140-F01B214717F4}"/>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8" name="Freeform 55">
              <a:extLst>
                <a:ext uri="{FF2B5EF4-FFF2-40B4-BE49-F238E27FC236}">
                  <a16:creationId xmlns:a16="http://schemas.microsoft.com/office/drawing/2014/main" id="{C0A0C630-5A13-4645-9F7D-55AE645F1667}"/>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9" name="Freeform 56">
              <a:extLst>
                <a:ext uri="{FF2B5EF4-FFF2-40B4-BE49-F238E27FC236}">
                  <a16:creationId xmlns:a16="http://schemas.microsoft.com/office/drawing/2014/main" id="{34650D2A-AE60-444B-8DFC-62F78870FFCF}"/>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0" name="Freeform 57">
              <a:extLst>
                <a:ext uri="{FF2B5EF4-FFF2-40B4-BE49-F238E27FC236}">
                  <a16:creationId xmlns:a16="http://schemas.microsoft.com/office/drawing/2014/main" id="{5279A739-8CC9-42A2-9F87-C5D8E60F3C69}"/>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1" name="Freeform 58">
              <a:extLst>
                <a:ext uri="{FF2B5EF4-FFF2-40B4-BE49-F238E27FC236}">
                  <a16:creationId xmlns:a16="http://schemas.microsoft.com/office/drawing/2014/main" id="{FB5674A0-2C8C-4165-A86B-DC5BE0D6E251}"/>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2" name="Freeform 59">
              <a:extLst>
                <a:ext uri="{FF2B5EF4-FFF2-40B4-BE49-F238E27FC236}">
                  <a16:creationId xmlns:a16="http://schemas.microsoft.com/office/drawing/2014/main" id="{ABA97CE9-5F73-4C94-9BB7-42F3BE1C06B3}"/>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3" name="Freeform 60">
              <a:extLst>
                <a:ext uri="{FF2B5EF4-FFF2-40B4-BE49-F238E27FC236}">
                  <a16:creationId xmlns:a16="http://schemas.microsoft.com/office/drawing/2014/main" id="{E352C46C-0C9E-4231-8BED-5EE8E0C0928D}"/>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4" name="Freeform 61">
              <a:extLst>
                <a:ext uri="{FF2B5EF4-FFF2-40B4-BE49-F238E27FC236}">
                  <a16:creationId xmlns:a16="http://schemas.microsoft.com/office/drawing/2014/main" id="{933670A5-F84D-4F46-9C91-E16A7C16808D}"/>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5" name="Freeform 62">
              <a:extLst>
                <a:ext uri="{FF2B5EF4-FFF2-40B4-BE49-F238E27FC236}">
                  <a16:creationId xmlns:a16="http://schemas.microsoft.com/office/drawing/2014/main" id="{AE545830-B362-424E-B638-CD65FEF595AF}"/>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6" name="Freeform 63">
              <a:extLst>
                <a:ext uri="{FF2B5EF4-FFF2-40B4-BE49-F238E27FC236}">
                  <a16:creationId xmlns:a16="http://schemas.microsoft.com/office/drawing/2014/main" id="{C1C19060-0083-4161-A05D-FCB106AC40D8}"/>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7" name="Freeform 64">
              <a:extLst>
                <a:ext uri="{FF2B5EF4-FFF2-40B4-BE49-F238E27FC236}">
                  <a16:creationId xmlns:a16="http://schemas.microsoft.com/office/drawing/2014/main" id="{87275BC6-B180-46C6-A96E-C687AA81D464}"/>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8" name="Freeform 65">
              <a:extLst>
                <a:ext uri="{FF2B5EF4-FFF2-40B4-BE49-F238E27FC236}">
                  <a16:creationId xmlns:a16="http://schemas.microsoft.com/office/drawing/2014/main" id="{6F10AE35-BC3A-4887-84D6-14A6C39BDCA8}"/>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9" name="Freeform 66">
              <a:extLst>
                <a:ext uri="{FF2B5EF4-FFF2-40B4-BE49-F238E27FC236}">
                  <a16:creationId xmlns:a16="http://schemas.microsoft.com/office/drawing/2014/main" id="{964560FB-D37F-469F-ABF8-7F3FCC872B8E}"/>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0" name="Freeform 67">
              <a:extLst>
                <a:ext uri="{FF2B5EF4-FFF2-40B4-BE49-F238E27FC236}">
                  <a16:creationId xmlns:a16="http://schemas.microsoft.com/office/drawing/2014/main" id="{68B3D55F-57F5-48BC-9FF8-BB612A5CF074}"/>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1" name="Freeform 68">
              <a:extLst>
                <a:ext uri="{FF2B5EF4-FFF2-40B4-BE49-F238E27FC236}">
                  <a16:creationId xmlns:a16="http://schemas.microsoft.com/office/drawing/2014/main" id="{CD9AD9BE-B399-4ED7-B666-26AFC330C237}"/>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2" name="Freeform 69">
              <a:extLst>
                <a:ext uri="{FF2B5EF4-FFF2-40B4-BE49-F238E27FC236}">
                  <a16:creationId xmlns:a16="http://schemas.microsoft.com/office/drawing/2014/main" id="{835B02A9-727C-4C6E-8963-448D41B3863A}"/>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3" name="Freeform 70">
              <a:extLst>
                <a:ext uri="{FF2B5EF4-FFF2-40B4-BE49-F238E27FC236}">
                  <a16:creationId xmlns:a16="http://schemas.microsoft.com/office/drawing/2014/main" id="{51E8A870-FF28-4257-8D09-4CCA5BFB414F}"/>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4" name="Freeform 71">
              <a:extLst>
                <a:ext uri="{FF2B5EF4-FFF2-40B4-BE49-F238E27FC236}">
                  <a16:creationId xmlns:a16="http://schemas.microsoft.com/office/drawing/2014/main" id="{35C9CF67-D2DD-4090-862E-3C3D81C59B55}"/>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5" name="Freeform 72">
              <a:extLst>
                <a:ext uri="{FF2B5EF4-FFF2-40B4-BE49-F238E27FC236}">
                  <a16:creationId xmlns:a16="http://schemas.microsoft.com/office/drawing/2014/main" id="{9B6BBBA8-39C2-4522-9B55-81B5188AB34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6" name="Freeform 73">
              <a:extLst>
                <a:ext uri="{FF2B5EF4-FFF2-40B4-BE49-F238E27FC236}">
                  <a16:creationId xmlns:a16="http://schemas.microsoft.com/office/drawing/2014/main" id="{7C131906-FF36-4A89-871B-36DF2B9764A9}"/>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7" name="Freeform 74">
              <a:extLst>
                <a:ext uri="{FF2B5EF4-FFF2-40B4-BE49-F238E27FC236}">
                  <a16:creationId xmlns:a16="http://schemas.microsoft.com/office/drawing/2014/main" id="{27B9F453-5A69-42E8-B545-4E0ACF7EA8BB}"/>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8" name="Freeform 75">
              <a:extLst>
                <a:ext uri="{FF2B5EF4-FFF2-40B4-BE49-F238E27FC236}">
                  <a16:creationId xmlns:a16="http://schemas.microsoft.com/office/drawing/2014/main" id="{31B99C2D-2E5B-4545-A314-3C3AA0BD47FA}"/>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9" name="Freeform 76">
              <a:extLst>
                <a:ext uri="{FF2B5EF4-FFF2-40B4-BE49-F238E27FC236}">
                  <a16:creationId xmlns:a16="http://schemas.microsoft.com/office/drawing/2014/main" id="{BED85E4F-CC4C-4F6C-8208-3EB61E46CF9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0" name="Freeform 77">
              <a:extLst>
                <a:ext uri="{FF2B5EF4-FFF2-40B4-BE49-F238E27FC236}">
                  <a16:creationId xmlns:a16="http://schemas.microsoft.com/office/drawing/2014/main" id="{B026B33F-0025-4D0D-996A-81BE810B16AB}"/>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1" name="Freeform 78">
              <a:extLst>
                <a:ext uri="{FF2B5EF4-FFF2-40B4-BE49-F238E27FC236}">
                  <a16:creationId xmlns:a16="http://schemas.microsoft.com/office/drawing/2014/main" id="{4E85D307-882E-40A5-8B0C-86B552E2FC87}"/>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2" name="Freeform 79">
              <a:extLst>
                <a:ext uri="{FF2B5EF4-FFF2-40B4-BE49-F238E27FC236}">
                  <a16:creationId xmlns:a16="http://schemas.microsoft.com/office/drawing/2014/main" id="{4C6B47D0-1EC2-4B70-86BD-49D5BDF418B1}"/>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3" name="Freeform 80">
              <a:extLst>
                <a:ext uri="{FF2B5EF4-FFF2-40B4-BE49-F238E27FC236}">
                  <a16:creationId xmlns:a16="http://schemas.microsoft.com/office/drawing/2014/main" id="{714915D9-FFD7-4457-A55D-870F0F633B7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4" name="Freeform 81">
              <a:extLst>
                <a:ext uri="{FF2B5EF4-FFF2-40B4-BE49-F238E27FC236}">
                  <a16:creationId xmlns:a16="http://schemas.microsoft.com/office/drawing/2014/main" id="{DEE6DBDC-B425-40DD-A85D-4318336C4B91}"/>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5" name="Freeform 82">
              <a:extLst>
                <a:ext uri="{FF2B5EF4-FFF2-40B4-BE49-F238E27FC236}">
                  <a16:creationId xmlns:a16="http://schemas.microsoft.com/office/drawing/2014/main" id="{6AB54AFD-BB6C-4AE5-98D3-805BB6E0BB5B}"/>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6" name="Freeform 83">
              <a:extLst>
                <a:ext uri="{FF2B5EF4-FFF2-40B4-BE49-F238E27FC236}">
                  <a16:creationId xmlns:a16="http://schemas.microsoft.com/office/drawing/2014/main" id="{070064BC-D84D-4B51-9213-38C4C1DC6ACD}"/>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7" name="Rectangle 396">
              <a:extLst>
                <a:ext uri="{FF2B5EF4-FFF2-40B4-BE49-F238E27FC236}">
                  <a16:creationId xmlns:a16="http://schemas.microsoft.com/office/drawing/2014/main" id="{D730072C-0D7A-43A9-950D-4ED4289CAC9B}"/>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8" name="Freeform 85">
              <a:extLst>
                <a:ext uri="{FF2B5EF4-FFF2-40B4-BE49-F238E27FC236}">
                  <a16:creationId xmlns:a16="http://schemas.microsoft.com/office/drawing/2014/main" id="{D99C48EC-E8F4-48F0-9F74-5D55123307B2}"/>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9" name="Freeform 86">
              <a:extLst>
                <a:ext uri="{FF2B5EF4-FFF2-40B4-BE49-F238E27FC236}">
                  <a16:creationId xmlns:a16="http://schemas.microsoft.com/office/drawing/2014/main" id="{A6E6F9D7-9948-4E87-9AF3-1C18072B086F}"/>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0" name="Freeform 87">
              <a:extLst>
                <a:ext uri="{FF2B5EF4-FFF2-40B4-BE49-F238E27FC236}">
                  <a16:creationId xmlns:a16="http://schemas.microsoft.com/office/drawing/2014/main" id="{3E12FDC6-565E-49E7-B4E6-7D05236D981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1" name="Freeform 88">
              <a:extLst>
                <a:ext uri="{FF2B5EF4-FFF2-40B4-BE49-F238E27FC236}">
                  <a16:creationId xmlns:a16="http://schemas.microsoft.com/office/drawing/2014/main" id="{D5BB515A-C5E6-40F8-8531-0A49C4E458F7}"/>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2" name="Freeform 89">
              <a:extLst>
                <a:ext uri="{FF2B5EF4-FFF2-40B4-BE49-F238E27FC236}">
                  <a16:creationId xmlns:a16="http://schemas.microsoft.com/office/drawing/2014/main" id="{E39ABADB-57E0-430D-8B9F-C93DF55D3361}"/>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3" name="Freeform 90">
              <a:extLst>
                <a:ext uri="{FF2B5EF4-FFF2-40B4-BE49-F238E27FC236}">
                  <a16:creationId xmlns:a16="http://schemas.microsoft.com/office/drawing/2014/main" id="{809A6AB0-E5A2-43BA-B871-92ECD5DBBC5E}"/>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4" name="Freeform 91">
              <a:extLst>
                <a:ext uri="{FF2B5EF4-FFF2-40B4-BE49-F238E27FC236}">
                  <a16:creationId xmlns:a16="http://schemas.microsoft.com/office/drawing/2014/main" id="{6D831991-2D56-494F-B842-7D22B8441EEE}"/>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5" name="Freeform 92">
              <a:extLst>
                <a:ext uri="{FF2B5EF4-FFF2-40B4-BE49-F238E27FC236}">
                  <a16:creationId xmlns:a16="http://schemas.microsoft.com/office/drawing/2014/main" id="{CD07728C-CB4E-4077-9914-247ED2DAFF10}"/>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6" name="Freeform 93">
              <a:extLst>
                <a:ext uri="{FF2B5EF4-FFF2-40B4-BE49-F238E27FC236}">
                  <a16:creationId xmlns:a16="http://schemas.microsoft.com/office/drawing/2014/main" id="{D59F2BB5-51B3-4B20-A0E4-B354EC61222D}"/>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7" name="Freeform 94">
              <a:extLst>
                <a:ext uri="{FF2B5EF4-FFF2-40B4-BE49-F238E27FC236}">
                  <a16:creationId xmlns:a16="http://schemas.microsoft.com/office/drawing/2014/main" id="{E0BFB065-BDB7-4D2B-B67A-10752DEC6DAB}"/>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8" name="Freeform 95">
              <a:extLst>
                <a:ext uri="{FF2B5EF4-FFF2-40B4-BE49-F238E27FC236}">
                  <a16:creationId xmlns:a16="http://schemas.microsoft.com/office/drawing/2014/main" id="{354187B9-88ED-48A5-A95F-CF20EF9ED391}"/>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9" name="Freeform 96">
              <a:extLst>
                <a:ext uri="{FF2B5EF4-FFF2-40B4-BE49-F238E27FC236}">
                  <a16:creationId xmlns:a16="http://schemas.microsoft.com/office/drawing/2014/main" id="{96131E99-C817-47CF-A74B-5057D25AD72C}"/>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0" name="Freeform 97">
              <a:extLst>
                <a:ext uri="{FF2B5EF4-FFF2-40B4-BE49-F238E27FC236}">
                  <a16:creationId xmlns:a16="http://schemas.microsoft.com/office/drawing/2014/main" id="{198E6AC3-FFFF-4F7F-85CF-70CDEC9D1B41}"/>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1" name="Line 98">
              <a:extLst>
                <a:ext uri="{FF2B5EF4-FFF2-40B4-BE49-F238E27FC236}">
                  <a16:creationId xmlns:a16="http://schemas.microsoft.com/office/drawing/2014/main" id="{29D178C1-B0EF-40EE-9239-94A85D23C102}"/>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2435565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full image and content: White">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2468240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Key messages: White">
    <p:bg>
      <p:bgPr>
        <a:solidFill>
          <a:schemeClr val="tx2"/>
        </a:solidFill>
        <a:effectLst/>
      </p:bgPr>
    </p:bg>
    <p:spTree>
      <p:nvGrpSpPr>
        <p:cNvPr id="1" name=""/>
        <p:cNvGrpSpPr/>
        <p:nvPr/>
      </p:nvGrpSpPr>
      <p:grpSpPr>
        <a:xfrm>
          <a:off x="0" y="0"/>
          <a:ext cx="0" cy="0"/>
          <a:chOff x="0" y="0"/>
          <a:chExt cx="0" cy="0"/>
        </a:xfrm>
      </p:grpSpPr>
      <p:sp>
        <p:nvSpPr>
          <p:cNvPr id="121" name="Rectangle 120">
            <a:extLst>
              <a:ext uri="{FF2B5EF4-FFF2-40B4-BE49-F238E27FC236}">
                <a16:creationId xmlns:a16="http://schemas.microsoft.com/office/drawing/2014/main" id="{C47CB0ED-581B-4E73-B42E-8BB6C03B9EB8}"/>
              </a:ext>
            </a:extLst>
          </p:cNvPr>
          <p:cNvSpPr/>
          <p:nvPr/>
        </p:nvSpPr>
        <p:spPr>
          <a:xfrm>
            <a:off x="-3600" y="0"/>
            <a:ext cx="12204703" cy="686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22" name="Group 4">
            <a:extLst>
              <a:ext uri="{FF2B5EF4-FFF2-40B4-BE49-F238E27FC236}">
                <a16:creationId xmlns:a16="http://schemas.microsoft.com/office/drawing/2014/main" id="{BEA1A143-ABEB-45DB-A820-4C1D67C2DCC2}"/>
              </a:ext>
            </a:extLst>
          </p:cNvPr>
          <p:cNvGrpSpPr>
            <a:grpSpLocks noChangeAspect="1"/>
          </p:cNvGrpSpPr>
          <p:nvPr/>
        </p:nvGrpSpPr>
        <p:grpSpPr bwMode="auto">
          <a:xfrm>
            <a:off x="10555200" y="295200"/>
            <a:ext cx="1192705" cy="478800"/>
            <a:chOff x="1899" y="899"/>
            <a:chExt cx="4165" cy="1672"/>
          </a:xfrm>
        </p:grpSpPr>
        <p:sp>
          <p:nvSpPr>
            <p:cNvPr id="123" name="Freeform 5">
              <a:extLst>
                <a:ext uri="{FF2B5EF4-FFF2-40B4-BE49-F238E27FC236}">
                  <a16:creationId xmlns:a16="http://schemas.microsoft.com/office/drawing/2014/main" id="{6CF54B8A-6B1B-49CB-96B9-84374404F1E7}"/>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4" name="Freeform 6">
              <a:extLst>
                <a:ext uri="{FF2B5EF4-FFF2-40B4-BE49-F238E27FC236}">
                  <a16:creationId xmlns:a16="http://schemas.microsoft.com/office/drawing/2014/main" id="{DCDE9CE1-157C-418E-B840-14C5E61E0787}"/>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5" name="Freeform 7">
              <a:extLst>
                <a:ext uri="{FF2B5EF4-FFF2-40B4-BE49-F238E27FC236}">
                  <a16:creationId xmlns:a16="http://schemas.microsoft.com/office/drawing/2014/main" id="{58ABE095-C531-44D8-B899-78C93D3BAE40}"/>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6" name="Freeform 8">
              <a:extLst>
                <a:ext uri="{FF2B5EF4-FFF2-40B4-BE49-F238E27FC236}">
                  <a16:creationId xmlns:a16="http://schemas.microsoft.com/office/drawing/2014/main" id="{95CED17C-6D51-4DB6-9B46-1AB79FE085F5}"/>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7" name="Freeform 9">
              <a:extLst>
                <a:ext uri="{FF2B5EF4-FFF2-40B4-BE49-F238E27FC236}">
                  <a16:creationId xmlns:a16="http://schemas.microsoft.com/office/drawing/2014/main" id="{5A35FAFA-AE94-4441-AC49-C422D759338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1" name="Freeform 10">
              <a:extLst>
                <a:ext uri="{FF2B5EF4-FFF2-40B4-BE49-F238E27FC236}">
                  <a16:creationId xmlns:a16="http://schemas.microsoft.com/office/drawing/2014/main" id="{E6B3AA59-436A-4657-A58A-F8DF39BA85F6}"/>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2" name="Freeform 11">
              <a:extLst>
                <a:ext uri="{FF2B5EF4-FFF2-40B4-BE49-F238E27FC236}">
                  <a16:creationId xmlns:a16="http://schemas.microsoft.com/office/drawing/2014/main" id="{A2017CB0-BE98-4C03-A2E9-D9F4A2D023D9}"/>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3" name="Freeform 12">
              <a:extLst>
                <a:ext uri="{FF2B5EF4-FFF2-40B4-BE49-F238E27FC236}">
                  <a16:creationId xmlns:a16="http://schemas.microsoft.com/office/drawing/2014/main" id="{43A08DDA-F7AB-44E2-B347-908626A5E5DA}"/>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4" name="Freeform 13">
              <a:extLst>
                <a:ext uri="{FF2B5EF4-FFF2-40B4-BE49-F238E27FC236}">
                  <a16:creationId xmlns:a16="http://schemas.microsoft.com/office/drawing/2014/main" id="{C90C25A0-1E15-471D-BFF6-1792C1AC31FE}"/>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5" name="Freeform 14">
              <a:extLst>
                <a:ext uri="{FF2B5EF4-FFF2-40B4-BE49-F238E27FC236}">
                  <a16:creationId xmlns:a16="http://schemas.microsoft.com/office/drawing/2014/main" id="{20C86004-19CD-4AC5-9EB3-B77C8878C8AA}"/>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6" name="Freeform 15">
              <a:extLst>
                <a:ext uri="{FF2B5EF4-FFF2-40B4-BE49-F238E27FC236}">
                  <a16:creationId xmlns:a16="http://schemas.microsoft.com/office/drawing/2014/main" id="{2DC32F93-EDE1-44B8-9668-3745B5BF7D6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7" name="Rectangle 136">
              <a:extLst>
                <a:ext uri="{FF2B5EF4-FFF2-40B4-BE49-F238E27FC236}">
                  <a16:creationId xmlns:a16="http://schemas.microsoft.com/office/drawing/2014/main" id="{F4863278-8245-471B-92E9-5750CC2D7B85}"/>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8" name="Freeform 17">
              <a:extLst>
                <a:ext uri="{FF2B5EF4-FFF2-40B4-BE49-F238E27FC236}">
                  <a16:creationId xmlns:a16="http://schemas.microsoft.com/office/drawing/2014/main" id="{72000BDF-5CBA-4006-946A-5065F7925E90}"/>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9" name="Freeform 18">
              <a:extLst>
                <a:ext uri="{FF2B5EF4-FFF2-40B4-BE49-F238E27FC236}">
                  <a16:creationId xmlns:a16="http://schemas.microsoft.com/office/drawing/2014/main" id="{9CAEB019-8EB6-4E53-BCF3-DB36EF4CDA7A}"/>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0" name="Freeform 19">
              <a:extLst>
                <a:ext uri="{FF2B5EF4-FFF2-40B4-BE49-F238E27FC236}">
                  <a16:creationId xmlns:a16="http://schemas.microsoft.com/office/drawing/2014/main" id="{0AA075D9-03DE-41A3-AE98-16ED47353D83}"/>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2" name="Freeform 20">
              <a:extLst>
                <a:ext uri="{FF2B5EF4-FFF2-40B4-BE49-F238E27FC236}">
                  <a16:creationId xmlns:a16="http://schemas.microsoft.com/office/drawing/2014/main" id="{1D849549-E372-403C-9BE0-4BC14E5F640B}"/>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3" name="Rectangle 142">
              <a:extLst>
                <a:ext uri="{FF2B5EF4-FFF2-40B4-BE49-F238E27FC236}">
                  <a16:creationId xmlns:a16="http://schemas.microsoft.com/office/drawing/2014/main" id="{3C3615AC-C362-4B45-806F-C67BDF433852}"/>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4" name="Freeform 22">
              <a:extLst>
                <a:ext uri="{FF2B5EF4-FFF2-40B4-BE49-F238E27FC236}">
                  <a16:creationId xmlns:a16="http://schemas.microsoft.com/office/drawing/2014/main" id="{F178E2D1-21B6-425A-A9B0-9B7623FA9C55}"/>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5" name="Freeform 23">
              <a:extLst>
                <a:ext uri="{FF2B5EF4-FFF2-40B4-BE49-F238E27FC236}">
                  <a16:creationId xmlns:a16="http://schemas.microsoft.com/office/drawing/2014/main" id="{EE10BBB8-FB9D-4852-95CC-B6618141593E}"/>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6" name="Freeform 24">
              <a:extLst>
                <a:ext uri="{FF2B5EF4-FFF2-40B4-BE49-F238E27FC236}">
                  <a16:creationId xmlns:a16="http://schemas.microsoft.com/office/drawing/2014/main" id="{FA317735-C5E8-4F8D-A870-F1C45056ABCF}"/>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7" name="Freeform 25">
              <a:extLst>
                <a:ext uri="{FF2B5EF4-FFF2-40B4-BE49-F238E27FC236}">
                  <a16:creationId xmlns:a16="http://schemas.microsoft.com/office/drawing/2014/main" id="{E107739D-242B-408D-BD40-E9AF876C75A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4" name="Freeform 26">
              <a:extLst>
                <a:ext uri="{FF2B5EF4-FFF2-40B4-BE49-F238E27FC236}">
                  <a16:creationId xmlns:a16="http://schemas.microsoft.com/office/drawing/2014/main" id="{34E91D26-DBF8-4CC8-9B95-C49142AF1765}"/>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5" name="Freeform 27">
              <a:extLst>
                <a:ext uri="{FF2B5EF4-FFF2-40B4-BE49-F238E27FC236}">
                  <a16:creationId xmlns:a16="http://schemas.microsoft.com/office/drawing/2014/main" id="{52B4653F-2F7A-421A-9CC4-38043122AF00}"/>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6" name="Freeform 28">
              <a:extLst>
                <a:ext uri="{FF2B5EF4-FFF2-40B4-BE49-F238E27FC236}">
                  <a16:creationId xmlns:a16="http://schemas.microsoft.com/office/drawing/2014/main" id="{E2383A7C-0477-4A8F-8F8F-1B72615118C3}"/>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7" name="Freeform 29">
              <a:extLst>
                <a:ext uri="{FF2B5EF4-FFF2-40B4-BE49-F238E27FC236}">
                  <a16:creationId xmlns:a16="http://schemas.microsoft.com/office/drawing/2014/main" id="{DAA1A2B3-5015-41BD-B093-D46A58243AB3}"/>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8" name="Freeform 30">
              <a:extLst>
                <a:ext uri="{FF2B5EF4-FFF2-40B4-BE49-F238E27FC236}">
                  <a16:creationId xmlns:a16="http://schemas.microsoft.com/office/drawing/2014/main" id="{7C71FD36-2041-41AE-9750-5B053058F89B}"/>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9" name="Freeform 31">
              <a:extLst>
                <a:ext uri="{FF2B5EF4-FFF2-40B4-BE49-F238E27FC236}">
                  <a16:creationId xmlns:a16="http://schemas.microsoft.com/office/drawing/2014/main" id="{EBEFADFA-C282-45B0-983C-121AC61E9CA7}"/>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0" name="Freeform 32">
              <a:extLst>
                <a:ext uri="{FF2B5EF4-FFF2-40B4-BE49-F238E27FC236}">
                  <a16:creationId xmlns:a16="http://schemas.microsoft.com/office/drawing/2014/main" id="{5B6C4311-8BBC-4583-AED7-0F364F05BAA9}"/>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1" name="Freeform 33">
              <a:extLst>
                <a:ext uri="{FF2B5EF4-FFF2-40B4-BE49-F238E27FC236}">
                  <a16:creationId xmlns:a16="http://schemas.microsoft.com/office/drawing/2014/main" id="{1441B0D6-4266-41DF-AB84-9360BC251763}"/>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2" name="Freeform 34">
              <a:extLst>
                <a:ext uri="{FF2B5EF4-FFF2-40B4-BE49-F238E27FC236}">
                  <a16:creationId xmlns:a16="http://schemas.microsoft.com/office/drawing/2014/main" id="{C8623E4A-DC0D-4882-8895-75B97C1F6D1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3" name="Freeform 35">
              <a:extLst>
                <a:ext uri="{FF2B5EF4-FFF2-40B4-BE49-F238E27FC236}">
                  <a16:creationId xmlns:a16="http://schemas.microsoft.com/office/drawing/2014/main" id="{8313E4C3-7F48-444A-9A5E-F9FA3FEC177E}"/>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4" name="Freeform 36">
              <a:extLst>
                <a:ext uri="{FF2B5EF4-FFF2-40B4-BE49-F238E27FC236}">
                  <a16:creationId xmlns:a16="http://schemas.microsoft.com/office/drawing/2014/main" id="{76D24242-72FD-45A2-ABBA-D16E488D59CC}"/>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5" name="Freeform 37">
              <a:extLst>
                <a:ext uri="{FF2B5EF4-FFF2-40B4-BE49-F238E27FC236}">
                  <a16:creationId xmlns:a16="http://schemas.microsoft.com/office/drawing/2014/main" id="{86A3BC77-AF77-42BB-8225-4D966564BFF4}"/>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6" name="Freeform 38">
              <a:extLst>
                <a:ext uri="{FF2B5EF4-FFF2-40B4-BE49-F238E27FC236}">
                  <a16:creationId xmlns:a16="http://schemas.microsoft.com/office/drawing/2014/main" id="{22F87CE9-2709-4EB8-8952-BDA6BE09C730}"/>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7" name="Freeform 39">
              <a:extLst>
                <a:ext uri="{FF2B5EF4-FFF2-40B4-BE49-F238E27FC236}">
                  <a16:creationId xmlns:a16="http://schemas.microsoft.com/office/drawing/2014/main" id="{87403766-DBD1-47A5-B16B-D01A82C6F372}"/>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8" name="Freeform 40">
              <a:extLst>
                <a:ext uri="{FF2B5EF4-FFF2-40B4-BE49-F238E27FC236}">
                  <a16:creationId xmlns:a16="http://schemas.microsoft.com/office/drawing/2014/main" id="{59FBD1BC-CC11-4264-82EB-2D455EB58199}"/>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9" name="Freeform 41">
              <a:extLst>
                <a:ext uri="{FF2B5EF4-FFF2-40B4-BE49-F238E27FC236}">
                  <a16:creationId xmlns:a16="http://schemas.microsoft.com/office/drawing/2014/main" id="{C54865FB-3552-43C9-8560-E66D84E5D2A8}"/>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0" name="Freeform 42">
              <a:extLst>
                <a:ext uri="{FF2B5EF4-FFF2-40B4-BE49-F238E27FC236}">
                  <a16:creationId xmlns:a16="http://schemas.microsoft.com/office/drawing/2014/main" id="{4DD4C224-286B-49A7-95E6-FDB306E93A65}"/>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1" name="Freeform 43">
              <a:extLst>
                <a:ext uri="{FF2B5EF4-FFF2-40B4-BE49-F238E27FC236}">
                  <a16:creationId xmlns:a16="http://schemas.microsoft.com/office/drawing/2014/main" id="{1DAE4B34-5DCF-4517-877C-49542A0393C8}"/>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2" name="Freeform 44">
              <a:extLst>
                <a:ext uri="{FF2B5EF4-FFF2-40B4-BE49-F238E27FC236}">
                  <a16:creationId xmlns:a16="http://schemas.microsoft.com/office/drawing/2014/main" id="{6EA0638A-A3F3-46F8-9F2C-C0B31A5C1D80}"/>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3" name="Freeform 45">
              <a:extLst>
                <a:ext uri="{FF2B5EF4-FFF2-40B4-BE49-F238E27FC236}">
                  <a16:creationId xmlns:a16="http://schemas.microsoft.com/office/drawing/2014/main" id="{93B771BB-7528-4793-AAD2-28C115D0183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4" name="Freeform 46">
              <a:extLst>
                <a:ext uri="{FF2B5EF4-FFF2-40B4-BE49-F238E27FC236}">
                  <a16:creationId xmlns:a16="http://schemas.microsoft.com/office/drawing/2014/main" id="{A6245045-B8BA-4799-83B1-73E19B6F3292}"/>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5" name="Freeform 47">
              <a:extLst>
                <a:ext uri="{FF2B5EF4-FFF2-40B4-BE49-F238E27FC236}">
                  <a16:creationId xmlns:a16="http://schemas.microsoft.com/office/drawing/2014/main" id="{12A911E2-2C85-49EA-BA7D-BB73C71983AE}"/>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6" name="Freeform 48">
              <a:extLst>
                <a:ext uri="{FF2B5EF4-FFF2-40B4-BE49-F238E27FC236}">
                  <a16:creationId xmlns:a16="http://schemas.microsoft.com/office/drawing/2014/main" id="{6AB8E3EA-8BF8-4F27-AC42-435B1E51EC12}"/>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7" name="Freeform 49">
              <a:extLst>
                <a:ext uri="{FF2B5EF4-FFF2-40B4-BE49-F238E27FC236}">
                  <a16:creationId xmlns:a16="http://schemas.microsoft.com/office/drawing/2014/main" id="{E67C6103-6AEF-4E2D-8327-6FB8315A7839}"/>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8" name="Freeform 50">
              <a:extLst>
                <a:ext uri="{FF2B5EF4-FFF2-40B4-BE49-F238E27FC236}">
                  <a16:creationId xmlns:a16="http://schemas.microsoft.com/office/drawing/2014/main" id="{65D42888-4B5B-4E71-8677-383CF8132F9F}"/>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9" name="Freeform 51">
              <a:extLst>
                <a:ext uri="{FF2B5EF4-FFF2-40B4-BE49-F238E27FC236}">
                  <a16:creationId xmlns:a16="http://schemas.microsoft.com/office/drawing/2014/main" id="{492A56B1-D7A2-486A-8671-957CFACD37AA}"/>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0" name="Freeform 52">
              <a:extLst>
                <a:ext uri="{FF2B5EF4-FFF2-40B4-BE49-F238E27FC236}">
                  <a16:creationId xmlns:a16="http://schemas.microsoft.com/office/drawing/2014/main" id="{48AF1450-958C-4AFB-9272-8AA46A292B28}"/>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1" name="Freeform 53">
              <a:extLst>
                <a:ext uri="{FF2B5EF4-FFF2-40B4-BE49-F238E27FC236}">
                  <a16:creationId xmlns:a16="http://schemas.microsoft.com/office/drawing/2014/main" id="{5927DB82-CD17-488A-813E-1D47218730F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2" name="Freeform 54">
              <a:extLst>
                <a:ext uri="{FF2B5EF4-FFF2-40B4-BE49-F238E27FC236}">
                  <a16:creationId xmlns:a16="http://schemas.microsoft.com/office/drawing/2014/main" id="{0079ABB9-3D8B-4809-88C3-FF7DF476EA8D}"/>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3" name="Freeform 55">
              <a:extLst>
                <a:ext uri="{FF2B5EF4-FFF2-40B4-BE49-F238E27FC236}">
                  <a16:creationId xmlns:a16="http://schemas.microsoft.com/office/drawing/2014/main" id="{E27FEE1E-035E-4B71-AECA-37FBB8D1BF36}"/>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4" name="Freeform 56">
              <a:extLst>
                <a:ext uri="{FF2B5EF4-FFF2-40B4-BE49-F238E27FC236}">
                  <a16:creationId xmlns:a16="http://schemas.microsoft.com/office/drawing/2014/main" id="{D8C366C9-3B77-494E-8ADD-8701924A3691}"/>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5" name="Freeform 57">
              <a:extLst>
                <a:ext uri="{FF2B5EF4-FFF2-40B4-BE49-F238E27FC236}">
                  <a16:creationId xmlns:a16="http://schemas.microsoft.com/office/drawing/2014/main" id="{AF38BCFF-763C-4117-BC64-0C1964F634CA}"/>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6" name="Freeform 58">
              <a:extLst>
                <a:ext uri="{FF2B5EF4-FFF2-40B4-BE49-F238E27FC236}">
                  <a16:creationId xmlns:a16="http://schemas.microsoft.com/office/drawing/2014/main" id="{EAA918E8-3274-4F33-BBD1-AD61CE00D5B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7" name="Freeform 59">
              <a:extLst>
                <a:ext uri="{FF2B5EF4-FFF2-40B4-BE49-F238E27FC236}">
                  <a16:creationId xmlns:a16="http://schemas.microsoft.com/office/drawing/2014/main" id="{910B1781-6D5B-4474-97B1-96E7DB211695}"/>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8" name="Freeform 60">
              <a:extLst>
                <a:ext uri="{FF2B5EF4-FFF2-40B4-BE49-F238E27FC236}">
                  <a16:creationId xmlns:a16="http://schemas.microsoft.com/office/drawing/2014/main" id="{4D1092FB-3643-447C-AABF-D412A7D86706}"/>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9" name="Freeform 61">
              <a:extLst>
                <a:ext uri="{FF2B5EF4-FFF2-40B4-BE49-F238E27FC236}">
                  <a16:creationId xmlns:a16="http://schemas.microsoft.com/office/drawing/2014/main" id="{8356C26B-3490-4351-AC3A-D7B58E8980B5}"/>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0" name="Freeform 62">
              <a:extLst>
                <a:ext uri="{FF2B5EF4-FFF2-40B4-BE49-F238E27FC236}">
                  <a16:creationId xmlns:a16="http://schemas.microsoft.com/office/drawing/2014/main" id="{48EE3CA2-D5B5-404C-ABFD-5D9CDCB241D4}"/>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1" name="Freeform 63">
              <a:extLst>
                <a:ext uri="{FF2B5EF4-FFF2-40B4-BE49-F238E27FC236}">
                  <a16:creationId xmlns:a16="http://schemas.microsoft.com/office/drawing/2014/main" id="{93FAD47F-6E98-4637-81E4-C4C140B6B32E}"/>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2" name="Freeform 64">
              <a:extLst>
                <a:ext uri="{FF2B5EF4-FFF2-40B4-BE49-F238E27FC236}">
                  <a16:creationId xmlns:a16="http://schemas.microsoft.com/office/drawing/2014/main" id="{94E9EEB2-648D-4836-B229-54A9DAF0EAC5}"/>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3" name="Freeform 65">
              <a:extLst>
                <a:ext uri="{FF2B5EF4-FFF2-40B4-BE49-F238E27FC236}">
                  <a16:creationId xmlns:a16="http://schemas.microsoft.com/office/drawing/2014/main" id="{F3F89784-E698-4EAA-974A-D76E3DCA2F7D}"/>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4" name="Freeform 66">
              <a:extLst>
                <a:ext uri="{FF2B5EF4-FFF2-40B4-BE49-F238E27FC236}">
                  <a16:creationId xmlns:a16="http://schemas.microsoft.com/office/drawing/2014/main" id="{12266445-E176-46BD-8C7A-DDBFF87C65FE}"/>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5" name="Freeform 67">
              <a:extLst>
                <a:ext uri="{FF2B5EF4-FFF2-40B4-BE49-F238E27FC236}">
                  <a16:creationId xmlns:a16="http://schemas.microsoft.com/office/drawing/2014/main" id="{E922C493-1124-4E5D-AAA2-7BB113C2696C}"/>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6" name="Freeform 68">
              <a:extLst>
                <a:ext uri="{FF2B5EF4-FFF2-40B4-BE49-F238E27FC236}">
                  <a16:creationId xmlns:a16="http://schemas.microsoft.com/office/drawing/2014/main" id="{7C260C1D-A101-47CF-8B7B-920670054156}"/>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7" name="Freeform 69">
              <a:extLst>
                <a:ext uri="{FF2B5EF4-FFF2-40B4-BE49-F238E27FC236}">
                  <a16:creationId xmlns:a16="http://schemas.microsoft.com/office/drawing/2014/main" id="{E814C199-CE25-449A-ADD2-9E2CB8909273}"/>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8" name="Freeform 70">
              <a:extLst>
                <a:ext uri="{FF2B5EF4-FFF2-40B4-BE49-F238E27FC236}">
                  <a16:creationId xmlns:a16="http://schemas.microsoft.com/office/drawing/2014/main" id="{AAF573D2-939E-4A15-B232-557ECC9EDF27}"/>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9" name="Freeform 71">
              <a:extLst>
                <a:ext uri="{FF2B5EF4-FFF2-40B4-BE49-F238E27FC236}">
                  <a16:creationId xmlns:a16="http://schemas.microsoft.com/office/drawing/2014/main" id="{A43DC75E-EA3E-472E-A896-D2ED88ACA0CE}"/>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0" name="Freeform 72">
              <a:extLst>
                <a:ext uri="{FF2B5EF4-FFF2-40B4-BE49-F238E27FC236}">
                  <a16:creationId xmlns:a16="http://schemas.microsoft.com/office/drawing/2014/main" id="{3A11B725-B850-4379-91BD-3710433D6ED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1" name="Freeform 73">
              <a:extLst>
                <a:ext uri="{FF2B5EF4-FFF2-40B4-BE49-F238E27FC236}">
                  <a16:creationId xmlns:a16="http://schemas.microsoft.com/office/drawing/2014/main" id="{7160EC87-C5D4-4B1A-959C-AEDA263C5256}"/>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2" name="Freeform 74">
              <a:extLst>
                <a:ext uri="{FF2B5EF4-FFF2-40B4-BE49-F238E27FC236}">
                  <a16:creationId xmlns:a16="http://schemas.microsoft.com/office/drawing/2014/main" id="{EE6C8419-B277-410F-8679-910AEAD10DCF}"/>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3" name="Freeform 75">
              <a:extLst>
                <a:ext uri="{FF2B5EF4-FFF2-40B4-BE49-F238E27FC236}">
                  <a16:creationId xmlns:a16="http://schemas.microsoft.com/office/drawing/2014/main" id="{AF883AF3-7987-4299-AEFD-E0D5B102777C}"/>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4" name="Freeform 76">
              <a:extLst>
                <a:ext uri="{FF2B5EF4-FFF2-40B4-BE49-F238E27FC236}">
                  <a16:creationId xmlns:a16="http://schemas.microsoft.com/office/drawing/2014/main" id="{128CB0B9-1660-4975-B0EF-8C0593BDA32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5" name="Freeform 77">
              <a:extLst>
                <a:ext uri="{FF2B5EF4-FFF2-40B4-BE49-F238E27FC236}">
                  <a16:creationId xmlns:a16="http://schemas.microsoft.com/office/drawing/2014/main" id="{8120C75D-6683-486C-A993-E40D7E8B6438}"/>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6" name="Freeform 78">
              <a:extLst>
                <a:ext uri="{FF2B5EF4-FFF2-40B4-BE49-F238E27FC236}">
                  <a16:creationId xmlns:a16="http://schemas.microsoft.com/office/drawing/2014/main" id="{99799F1C-1633-412B-A744-AE0195C69680}"/>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7" name="Freeform 79">
              <a:extLst>
                <a:ext uri="{FF2B5EF4-FFF2-40B4-BE49-F238E27FC236}">
                  <a16:creationId xmlns:a16="http://schemas.microsoft.com/office/drawing/2014/main" id="{C71AA779-A916-46B1-94B9-5A7E8D45EECE}"/>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8" name="Freeform 80">
              <a:extLst>
                <a:ext uri="{FF2B5EF4-FFF2-40B4-BE49-F238E27FC236}">
                  <a16:creationId xmlns:a16="http://schemas.microsoft.com/office/drawing/2014/main" id="{F79B2DEB-F503-4613-8E97-289396BC9A54}"/>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9" name="Freeform 81">
              <a:extLst>
                <a:ext uri="{FF2B5EF4-FFF2-40B4-BE49-F238E27FC236}">
                  <a16:creationId xmlns:a16="http://schemas.microsoft.com/office/drawing/2014/main" id="{04C85F57-78FE-4F44-8121-353D690A00CE}"/>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0" name="Freeform 82">
              <a:extLst>
                <a:ext uri="{FF2B5EF4-FFF2-40B4-BE49-F238E27FC236}">
                  <a16:creationId xmlns:a16="http://schemas.microsoft.com/office/drawing/2014/main" id="{CE96B5EF-BDD8-4D53-8F08-F874D03F552A}"/>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1" name="Freeform 83">
              <a:extLst>
                <a:ext uri="{FF2B5EF4-FFF2-40B4-BE49-F238E27FC236}">
                  <a16:creationId xmlns:a16="http://schemas.microsoft.com/office/drawing/2014/main" id="{06FAE59D-6DB1-4ED6-97C7-F95849DE488C}"/>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2" name="Rectangle 211">
              <a:extLst>
                <a:ext uri="{FF2B5EF4-FFF2-40B4-BE49-F238E27FC236}">
                  <a16:creationId xmlns:a16="http://schemas.microsoft.com/office/drawing/2014/main" id="{79FC3400-AC02-4EDC-9249-A99A8F652B5A}"/>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3" name="Freeform 85">
              <a:extLst>
                <a:ext uri="{FF2B5EF4-FFF2-40B4-BE49-F238E27FC236}">
                  <a16:creationId xmlns:a16="http://schemas.microsoft.com/office/drawing/2014/main" id="{CA8C241D-A0CF-4FDC-AD19-620DA2873CEA}"/>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86">
              <a:extLst>
                <a:ext uri="{FF2B5EF4-FFF2-40B4-BE49-F238E27FC236}">
                  <a16:creationId xmlns:a16="http://schemas.microsoft.com/office/drawing/2014/main" id="{64A73CDC-3EEE-4F0E-9834-EE079B005AC1}"/>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87">
              <a:extLst>
                <a:ext uri="{FF2B5EF4-FFF2-40B4-BE49-F238E27FC236}">
                  <a16:creationId xmlns:a16="http://schemas.microsoft.com/office/drawing/2014/main" id="{0FFEBC85-0215-4BEF-BD32-3B51E5201556}"/>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88">
              <a:extLst>
                <a:ext uri="{FF2B5EF4-FFF2-40B4-BE49-F238E27FC236}">
                  <a16:creationId xmlns:a16="http://schemas.microsoft.com/office/drawing/2014/main" id="{F1D5B87F-7B8E-4DB5-9E7D-860D7359EEEF}"/>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89">
              <a:extLst>
                <a:ext uri="{FF2B5EF4-FFF2-40B4-BE49-F238E27FC236}">
                  <a16:creationId xmlns:a16="http://schemas.microsoft.com/office/drawing/2014/main" id="{872A7FB7-4D3B-4B0D-B40F-452029C09B17}"/>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90">
              <a:extLst>
                <a:ext uri="{FF2B5EF4-FFF2-40B4-BE49-F238E27FC236}">
                  <a16:creationId xmlns:a16="http://schemas.microsoft.com/office/drawing/2014/main" id="{D23A51AF-8582-46E1-B651-7DE4A64C801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91">
              <a:extLst>
                <a:ext uri="{FF2B5EF4-FFF2-40B4-BE49-F238E27FC236}">
                  <a16:creationId xmlns:a16="http://schemas.microsoft.com/office/drawing/2014/main" id="{715C3699-7929-411B-887A-DB803D794CC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92">
              <a:extLst>
                <a:ext uri="{FF2B5EF4-FFF2-40B4-BE49-F238E27FC236}">
                  <a16:creationId xmlns:a16="http://schemas.microsoft.com/office/drawing/2014/main" id="{A44B89B4-6867-4DDC-98FC-77C241D476E4}"/>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Freeform 93">
              <a:extLst>
                <a:ext uri="{FF2B5EF4-FFF2-40B4-BE49-F238E27FC236}">
                  <a16:creationId xmlns:a16="http://schemas.microsoft.com/office/drawing/2014/main" id="{AF6325B0-1C7B-4432-B9D0-079E98325D10}"/>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2" name="Freeform 94">
              <a:extLst>
                <a:ext uri="{FF2B5EF4-FFF2-40B4-BE49-F238E27FC236}">
                  <a16:creationId xmlns:a16="http://schemas.microsoft.com/office/drawing/2014/main" id="{4BF9A43E-B48A-4D40-9BC1-5049D3ED2A62}"/>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3" name="Freeform 95">
              <a:extLst>
                <a:ext uri="{FF2B5EF4-FFF2-40B4-BE49-F238E27FC236}">
                  <a16:creationId xmlns:a16="http://schemas.microsoft.com/office/drawing/2014/main" id="{2D072540-1423-40EE-ACF3-E0F7FE23FE0E}"/>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4" name="Freeform 96">
              <a:extLst>
                <a:ext uri="{FF2B5EF4-FFF2-40B4-BE49-F238E27FC236}">
                  <a16:creationId xmlns:a16="http://schemas.microsoft.com/office/drawing/2014/main" id="{17162A96-79BD-450D-AFD8-12BC53B62699}"/>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5" name="Freeform 97">
              <a:extLst>
                <a:ext uri="{FF2B5EF4-FFF2-40B4-BE49-F238E27FC236}">
                  <a16:creationId xmlns:a16="http://schemas.microsoft.com/office/drawing/2014/main" id="{5B059657-D176-46EE-95F9-09891A9A7B0C}"/>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6" name="Line 98">
              <a:extLst>
                <a:ext uri="{FF2B5EF4-FFF2-40B4-BE49-F238E27FC236}">
                  <a16:creationId xmlns:a16="http://schemas.microsoft.com/office/drawing/2014/main" id="{DD0CFA81-5528-48DB-A906-C3B3BC8FA3FA}"/>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
        <p:nvSpPr>
          <p:cNvPr id="141" name="Freeform 11">
            <a:extLst>
              <a:ext uri="{FF2B5EF4-FFF2-40B4-BE49-F238E27FC236}">
                <a16:creationId xmlns:a16="http://schemas.microsoft.com/office/drawing/2014/main" id="{6A50CED8-8D3C-49D4-97F7-D5069D60B1D9}"/>
              </a:ext>
            </a:extLst>
          </p:cNvPr>
          <p:cNvSpPr>
            <a:spLocks noEditPoints="1"/>
          </p:cNvSpPr>
          <p:nvPr/>
        </p:nvSpPr>
        <p:spPr bwMode="auto">
          <a:xfrm>
            <a:off x="-1484219" y="417687"/>
            <a:ext cx="9820275" cy="687705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895571" y="3988722"/>
            <a:ext cx="2283713" cy="1594593"/>
          </a:xfrm>
        </p:spPr>
        <p:txBody>
          <a:bodyPr/>
          <a:lstStyle>
            <a:lvl1pPr algn="ctr">
              <a:defRPr b="1">
                <a:solidFill>
                  <a:schemeClr val="tx2"/>
                </a:solidFill>
              </a:defRPr>
            </a:lvl1pPr>
            <a:lvl2pPr algn="ctr">
              <a:defRPr>
                <a:solidFill>
                  <a:schemeClr val="tx2"/>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895571" y="855051"/>
            <a:ext cx="9658665" cy="1255705"/>
          </a:xfrm>
        </p:spPr>
        <p:txBody>
          <a:bodyPr anchor="b"/>
          <a:lstStyle>
            <a:lvl1pPr algn="ctr">
              <a:defRPr>
                <a:solidFill>
                  <a:schemeClr val="accent2"/>
                </a:solidFill>
              </a:defRPr>
            </a:lvl1pPr>
          </a:lstStyle>
          <a:p>
            <a:r>
              <a:rPr lang="en-US" dirty="0"/>
              <a:t>Click to edit slide title</a:t>
            </a:r>
            <a:endParaRPr lang="en-GB" dirty="0"/>
          </a:p>
        </p:txBody>
      </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8" name="Content Placeholder 105">
            <a:extLst>
              <a:ext uri="{FF2B5EF4-FFF2-40B4-BE49-F238E27FC236}">
                <a16:creationId xmlns:a16="http://schemas.microsoft.com/office/drawing/2014/main" id="{2E866DFA-ED5C-4CFD-A050-20C7828122E4}"/>
              </a:ext>
            </a:extLst>
          </p:cNvPr>
          <p:cNvSpPr>
            <a:spLocks noGrp="1"/>
          </p:cNvSpPr>
          <p:nvPr>
            <p:ph sz="quarter" idx="15" hasCustomPrompt="1"/>
          </p:nvPr>
        </p:nvSpPr>
        <p:spPr>
          <a:xfrm>
            <a:off x="3593810" y="3990379"/>
            <a:ext cx="2283713" cy="1594593"/>
          </a:xfrm>
        </p:spPr>
        <p:txBody>
          <a:bodyPr/>
          <a:lstStyle>
            <a:lvl1pPr algn="ctr">
              <a:defRPr b="1">
                <a:solidFill>
                  <a:schemeClr val="tx2"/>
                </a:solidFill>
              </a:defRPr>
            </a:lvl1pPr>
            <a:lvl2pPr algn="ctr">
              <a:defRPr>
                <a:solidFill>
                  <a:schemeClr val="tx2"/>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9" name="Content Placeholder 105">
            <a:extLst>
              <a:ext uri="{FF2B5EF4-FFF2-40B4-BE49-F238E27FC236}">
                <a16:creationId xmlns:a16="http://schemas.microsoft.com/office/drawing/2014/main" id="{8BB71C16-A3FD-4FDE-ACDE-EB0153ECF2E4}"/>
              </a:ext>
            </a:extLst>
          </p:cNvPr>
          <p:cNvSpPr>
            <a:spLocks noGrp="1"/>
          </p:cNvSpPr>
          <p:nvPr>
            <p:ph sz="quarter" idx="16" hasCustomPrompt="1"/>
          </p:nvPr>
        </p:nvSpPr>
        <p:spPr>
          <a:xfrm>
            <a:off x="6292049" y="3992036"/>
            <a:ext cx="2283713" cy="1594593"/>
          </a:xfrm>
        </p:spPr>
        <p:txBody>
          <a:bodyPr/>
          <a:lstStyle>
            <a:lvl1pPr algn="ctr">
              <a:defRPr b="1">
                <a:solidFill>
                  <a:schemeClr val="tx2"/>
                </a:solidFill>
              </a:defRPr>
            </a:lvl1pPr>
            <a:lvl2pPr algn="ctr">
              <a:defRPr>
                <a:solidFill>
                  <a:schemeClr val="tx2"/>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0" name="Content Placeholder 105">
            <a:extLst>
              <a:ext uri="{FF2B5EF4-FFF2-40B4-BE49-F238E27FC236}">
                <a16:creationId xmlns:a16="http://schemas.microsoft.com/office/drawing/2014/main" id="{AB8DF140-D706-4ED0-87F5-8D5C7FEEFD03}"/>
              </a:ext>
            </a:extLst>
          </p:cNvPr>
          <p:cNvSpPr>
            <a:spLocks noGrp="1"/>
          </p:cNvSpPr>
          <p:nvPr>
            <p:ph sz="quarter" idx="17" hasCustomPrompt="1"/>
          </p:nvPr>
        </p:nvSpPr>
        <p:spPr>
          <a:xfrm>
            <a:off x="8990289" y="3993693"/>
            <a:ext cx="2283713" cy="1594593"/>
          </a:xfrm>
        </p:spPr>
        <p:txBody>
          <a:bodyPr/>
          <a:lstStyle>
            <a:lvl1pPr algn="ctr">
              <a:defRPr b="1">
                <a:solidFill>
                  <a:schemeClr val="tx2"/>
                </a:solidFill>
              </a:defRPr>
            </a:lvl1pPr>
            <a:lvl2pPr algn="ctr">
              <a:defRPr>
                <a:solidFill>
                  <a:schemeClr val="tx2"/>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070250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ection break: White">
    <p:bg>
      <p:bgPr>
        <a:solidFill>
          <a:schemeClr val="tx2"/>
        </a:solidFill>
        <a:effectLst/>
      </p:bgPr>
    </p:bg>
    <p:spTree>
      <p:nvGrpSpPr>
        <p:cNvPr id="1" name=""/>
        <p:cNvGrpSpPr/>
        <p:nvPr/>
      </p:nvGrpSpPr>
      <p:grpSpPr>
        <a:xfrm>
          <a:off x="0" y="0"/>
          <a:ext cx="0" cy="0"/>
          <a:chOff x="0" y="0"/>
          <a:chExt cx="0" cy="0"/>
        </a:xfrm>
      </p:grpSpPr>
      <p:sp>
        <p:nvSpPr>
          <p:cNvPr id="306" name="Rectangle 305">
            <a:extLst>
              <a:ext uri="{FF2B5EF4-FFF2-40B4-BE49-F238E27FC236}">
                <a16:creationId xmlns:a16="http://schemas.microsoft.com/office/drawing/2014/main" id="{F5BE770B-14D8-483A-8A1E-3BF8B78B491F}"/>
              </a:ext>
            </a:extLst>
          </p:cNvPr>
          <p:cNvSpPr/>
          <p:nvPr/>
        </p:nvSpPr>
        <p:spPr>
          <a:xfrm>
            <a:off x="-3600" y="0"/>
            <a:ext cx="12204703" cy="686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0" name="Freeform 9">
            <a:extLst>
              <a:ext uri="{FF2B5EF4-FFF2-40B4-BE49-F238E27FC236}">
                <a16:creationId xmlns:a16="http://schemas.microsoft.com/office/drawing/2014/main" id="{28BD0FD9-043F-4D6E-A17C-3219649FDFAA}"/>
              </a:ext>
            </a:extLst>
          </p:cNvPr>
          <p:cNvSpPr>
            <a:spLocks noEditPoints="1"/>
          </p:cNvSpPr>
          <p:nvPr/>
        </p:nvSpPr>
        <p:spPr bwMode="auto">
          <a:xfrm>
            <a:off x="19653" y="1204484"/>
            <a:ext cx="6588734" cy="5653516"/>
          </a:xfrm>
          <a:custGeom>
            <a:avLst/>
            <a:gdLst>
              <a:gd name="T0" fmla="*/ 674 w 1639"/>
              <a:gd name="T1" fmla="*/ 639 h 1406"/>
              <a:gd name="T2" fmla="*/ 876 w 1639"/>
              <a:gd name="T3" fmla="*/ 207 h 1406"/>
              <a:gd name="T4" fmla="*/ 1219 w 1639"/>
              <a:gd name="T5" fmla="*/ 540 h 1406"/>
              <a:gd name="T6" fmla="*/ 1016 w 1639"/>
              <a:gd name="T7" fmla="*/ 972 h 1406"/>
              <a:gd name="T8" fmla="*/ 674 w 1639"/>
              <a:gd name="T9" fmla="*/ 639 h 1406"/>
              <a:gd name="T10" fmla="*/ 1254 w 1639"/>
              <a:gd name="T11" fmla="*/ 1034 h 1406"/>
              <a:gd name="T12" fmla="*/ 1041 w 1639"/>
              <a:gd name="T13" fmla="*/ 1002 h 1406"/>
              <a:gd name="T14" fmla="*/ 1281 w 1639"/>
              <a:gd name="T15" fmla="*/ 458 h 1406"/>
              <a:gd name="T16" fmla="*/ 846 w 1639"/>
              <a:gd name="T17" fmla="*/ 35 h 1406"/>
              <a:gd name="T18" fmla="*/ 589 w 1639"/>
              <a:gd name="T19" fmla="*/ 583 h 1406"/>
              <a:gd name="T20" fmla="*/ 900 w 1639"/>
              <a:gd name="T21" fmla="*/ 999 h 1406"/>
              <a:gd name="T22" fmla="*/ 0 w 1639"/>
              <a:gd name="T23" fmla="*/ 1406 h 1406"/>
              <a:gd name="T24" fmla="*/ 443 w 1639"/>
              <a:gd name="T25" fmla="*/ 1406 h 1406"/>
              <a:gd name="T26" fmla="*/ 523 w 1639"/>
              <a:gd name="T27" fmla="*/ 1344 h 1406"/>
              <a:gd name="T28" fmla="*/ 1295 w 1639"/>
              <a:gd name="T29" fmla="*/ 1406 h 1406"/>
              <a:gd name="T30" fmla="*/ 1639 w 1639"/>
              <a:gd name="T31" fmla="*/ 1406 h 1406"/>
              <a:gd name="T32" fmla="*/ 1254 w 1639"/>
              <a:gd name="T33" fmla="*/ 1034 h 1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39" h="1406">
                <a:moveTo>
                  <a:pt x="674" y="639"/>
                </a:moveTo>
                <a:cubicBezTo>
                  <a:pt x="635" y="428"/>
                  <a:pt x="726" y="234"/>
                  <a:pt x="876" y="207"/>
                </a:cubicBezTo>
                <a:cubicBezTo>
                  <a:pt x="1027" y="180"/>
                  <a:pt x="1180" y="329"/>
                  <a:pt x="1219" y="540"/>
                </a:cubicBezTo>
                <a:cubicBezTo>
                  <a:pt x="1258" y="751"/>
                  <a:pt x="1167" y="944"/>
                  <a:pt x="1016" y="972"/>
                </a:cubicBezTo>
                <a:cubicBezTo>
                  <a:pt x="866" y="999"/>
                  <a:pt x="713" y="850"/>
                  <a:pt x="674" y="639"/>
                </a:cubicBezTo>
                <a:close/>
                <a:moveTo>
                  <a:pt x="1254" y="1034"/>
                </a:moveTo>
                <a:cubicBezTo>
                  <a:pt x="1179" y="1018"/>
                  <a:pt x="1108" y="1008"/>
                  <a:pt x="1041" y="1002"/>
                </a:cubicBezTo>
                <a:cubicBezTo>
                  <a:pt x="1222" y="956"/>
                  <a:pt x="1328" y="718"/>
                  <a:pt x="1281" y="458"/>
                </a:cubicBezTo>
                <a:cubicBezTo>
                  <a:pt x="1231" y="190"/>
                  <a:pt x="1037" y="0"/>
                  <a:pt x="846" y="35"/>
                </a:cubicBezTo>
                <a:cubicBezTo>
                  <a:pt x="655" y="70"/>
                  <a:pt x="540" y="315"/>
                  <a:pt x="589" y="583"/>
                </a:cubicBezTo>
                <a:cubicBezTo>
                  <a:pt x="627" y="794"/>
                  <a:pt x="755" y="955"/>
                  <a:pt x="900" y="999"/>
                </a:cubicBezTo>
                <a:cubicBezTo>
                  <a:pt x="510" y="1010"/>
                  <a:pt x="250" y="1205"/>
                  <a:pt x="0" y="1406"/>
                </a:cubicBezTo>
                <a:lnTo>
                  <a:pt x="443" y="1406"/>
                </a:lnTo>
                <a:cubicBezTo>
                  <a:pt x="471" y="1385"/>
                  <a:pt x="498" y="1364"/>
                  <a:pt x="523" y="1344"/>
                </a:cubicBezTo>
                <a:cubicBezTo>
                  <a:pt x="879" y="1070"/>
                  <a:pt x="1201" y="1173"/>
                  <a:pt x="1295" y="1406"/>
                </a:cubicBezTo>
                <a:lnTo>
                  <a:pt x="1639" y="1406"/>
                </a:lnTo>
                <a:cubicBezTo>
                  <a:pt x="1610" y="1227"/>
                  <a:pt x="1475" y="1082"/>
                  <a:pt x="1254" y="1034"/>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GB"/>
          </a:p>
        </p:txBody>
      </p:sp>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lvl1pPr>
              <a:defRPr>
                <a:solidFill>
                  <a:schemeClr val="tx1"/>
                </a:solidFill>
              </a:defRPr>
            </a:lvl1p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lvl1pPr>
              <a:defRPr>
                <a:solidFill>
                  <a:schemeClr val="tx1"/>
                </a:solidFill>
              </a:defRPr>
            </a:lvl1p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lvl1pPr>
              <a:defRPr>
                <a:solidFill>
                  <a:schemeClr val="tx1"/>
                </a:solidFill>
              </a:defRPr>
            </a:lvl1pPr>
          </a:lstStyle>
          <a:p>
            <a:fld id="{850163CC-3A12-4689-94B2-EDE205CF0542}" type="slidenum">
              <a:rPr lang="en-IE" smtClean="0"/>
              <a:t>‹#›</a:t>
            </a:fld>
            <a:endParaRPr lang="en-IE"/>
          </a:p>
        </p:txBody>
      </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231333" y="2456476"/>
            <a:ext cx="4624582" cy="1346764"/>
          </a:xfrm>
        </p:spPr>
        <p:txBody>
          <a:bodyPr anchor="b"/>
          <a:lstStyle>
            <a:lvl1pPr algn="l">
              <a:defRPr>
                <a:solidFill>
                  <a:schemeClr val="accent2"/>
                </a:solidFill>
              </a:defRPr>
            </a:lvl1pPr>
          </a:lstStyle>
          <a:p>
            <a:r>
              <a:rPr lang="en-US" dirty="0"/>
              <a:t>Click to edit section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231333" y="4092463"/>
            <a:ext cx="4624582" cy="877776"/>
          </a:xfrm>
        </p:spPr>
        <p:txBody>
          <a:bodyPr/>
          <a:lstStyle>
            <a:lvl1pPr algn="l">
              <a:defRPr sz="2000">
                <a:solidFill>
                  <a:schemeClr val="tx2"/>
                </a:solidFill>
              </a:defRPr>
            </a:lvl1pPr>
            <a:lvl2pPr algn="l">
              <a:defRPr>
                <a:solidFill>
                  <a:schemeClr val="tx2"/>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grpSp>
        <p:nvGrpSpPr>
          <p:cNvPr id="211" name="Group 4">
            <a:extLst>
              <a:ext uri="{FF2B5EF4-FFF2-40B4-BE49-F238E27FC236}">
                <a16:creationId xmlns:a16="http://schemas.microsoft.com/office/drawing/2014/main" id="{8F6985DC-2949-4F50-AE42-F7CD62DF24B7}"/>
              </a:ext>
            </a:extLst>
          </p:cNvPr>
          <p:cNvGrpSpPr>
            <a:grpSpLocks noChangeAspect="1"/>
          </p:cNvGrpSpPr>
          <p:nvPr/>
        </p:nvGrpSpPr>
        <p:grpSpPr bwMode="auto">
          <a:xfrm>
            <a:off x="6231333" y="1276557"/>
            <a:ext cx="2026702" cy="813600"/>
            <a:chOff x="1899" y="899"/>
            <a:chExt cx="4165" cy="1672"/>
          </a:xfrm>
        </p:grpSpPr>
        <p:sp>
          <p:nvSpPr>
            <p:cNvPr id="212" name="Freeform 5">
              <a:extLst>
                <a:ext uri="{FF2B5EF4-FFF2-40B4-BE49-F238E27FC236}">
                  <a16:creationId xmlns:a16="http://schemas.microsoft.com/office/drawing/2014/main" id="{D3E23213-1558-437E-A543-700998199610}"/>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3" name="Freeform 6">
              <a:extLst>
                <a:ext uri="{FF2B5EF4-FFF2-40B4-BE49-F238E27FC236}">
                  <a16:creationId xmlns:a16="http://schemas.microsoft.com/office/drawing/2014/main" id="{37EF50F3-14BB-4A00-8163-20452AB05604}"/>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7">
              <a:extLst>
                <a:ext uri="{FF2B5EF4-FFF2-40B4-BE49-F238E27FC236}">
                  <a16:creationId xmlns:a16="http://schemas.microsoft.com/office/drawing/2014/main" id="{5EDB1645-E86E-4486-981B-C95944FD48D5}"/>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8">
              <a:extLst>
                <a:ext uri="{FF2B5EF4-FFF2-40B4-BE49-F238E27FC236}">
                  <a16:creationId xmlns:a16="http://schemas.microsoft.com/office/drawing/2014/main" id="{54C5081E-40F1-47F8-AB45-558CB5A12E60}"/>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9">
              <a:extLst>
                <a:ext uri="{FF2B5EF4-FFF2-40B4-BE49-F238E27FC236}">
                  <a16:creationId xmlns:a16="http://schemas.microsoft.com/office/drawing/2014/main" id="{21C00201-DC93-4DF9-87DF-85CB652ECB21}"/>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10">
              <a:extLst>
                <a:ext uri="{FF2B5EF4-FFF2-40B4-BE49-F238E27FC236}">
                  <a16:creationId xmlns:a16="http://schemas.microsoft.com/office/drawing/2014/main" id="{F310A27F-C7E5-4144-B50B-C768F10AC230}"/>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11">
              <a:extLst>
                <a:ext uri="{FF2B5EF4-FFF2-40B4-BE49-F238E27FC236}">
                  <a16:creationId xmlns:a16="http://schemas.microsoft.com/office/drawing/2014/main" id="{DD1060CB-EFB3-47B6-9D7B-85E9DD783D44}"/>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12">
              <a:extLst>
                <a:ext uri="{FF2B5EF4-FFF2-40B4-BE49-F238E27FC236}">
                  <a16:creationId xmlns:a16="http://schemas.microsoft.com/office/drawing/2014/main" id="{8BF04DCD-2CDA-4E02-9046-0E298524B7BF}"/>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13">
              <a:extLst>
                <a:ext uri="{FF2B5EF4-FFF2-40B4-BE49-F238E27FC236}">
                  <a16:creationId xmlns:a16="http://schemas.microsoft.com/office/drawing/2014/main" id="{CA4DA7BF-F13E-49B2-8F48-D383A1A9DC55}"/>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Freeform 14">
              <a:extLst>
                <a:ext uri="{FF2B5EF4-FFF2-40B4-BE49-F238E27FC236}">
                  <a16:creationId xmlns:a16="http://schemas.microsoft.com/office/drawing/2014/main" id="{C8F10D3D-0353-49BC-8A01-0DECAC540D62}"/>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2" name="Freeform 15">
              <a:extLst>
                <a:ext uri="{FF2B5EF4-FFF2-40B4-BE49-F238E27FC236}">
                  <a16:creationId xmlns:a16="http://schemas.microsoft.com/office/drawing/2014/main" id="{31CF6117-CE58-46CE-9337-6D46739456BC}"/>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3" name="Rectangle 222">
              <a:extLst>
                <a:ext uri="{FF2B5EF4-FFF2-40B4-BE49-F238E27FC236}">
                  <a16:creationId xmlns:a16="http://schemas.microsoft.com/office/drawing/2014/main" id="{26A994B4-83FA-4D0F-8B40-792951F36D4D}"/>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4" name="Freeform 17">
              <a:extLst>
                <a:ext uri="{FF2B5EF4-FFF2-40B4-BE49-F238E27FC236}">
                  <a16:creationId xmlns:a16="http://schemas.microsoft.com/office/drawing/2014/main" id="{72FB5C84-B1C1-49E7-A2BE-B0E3FBF7F65C}"/>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5" name="Freeform 18">
              <a:extLst>
                <a:ext uri="{FF2B5EF4-FFF2-40B4-BE49-F238E27FC236}">
                  <a16:creationId xmlns:a16="http://schemas.microsoft.com/office/drawing/2014/main" id="{D2E80A3E-806C-4EBC-B162-0C12CACCAD6E}"/>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6" name="Freeform 19">
              <a:extLst>
                <a:ext uri="{FF2B5EF4-FFF2-40B4-BE49-F238E27FC236}">
                  <a16:creationId xmlns:a16="http://schemas.microsoft.com/office/drawing/2014/main" id="{10C49B40-1927-4664-9691-F112F795D6C5}"/>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7" name="Freeform 20">
              <a:extLst>
                <a:ext uri="{FF2B5EF4-FFF2-40B4-BE49-F238E27FC236}">
                  <a16:creationId xmlns:a16="http://schemas.microsoft.com/office/drawing/2014/main" id="{1DE2D9C1-B49A-4E7A-9459-7D10163C6729}"/>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8" name="Rectangle 227">
              <a:extLst>
                <a:ext uri="{FF2B5EF4-FFF2-40B4-BE49-F238E27FC236}">
                  <a16:creationId xmlns:a16="http://schemas.microsoft.com/office/drawing/2014/main" id="{575CD939-B3C9-4663-A6B3-4D9772831CC1}"/>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22">
              <a:extLst>
                <a:ext uri="{FF2B5EF4-FFF2-40B4-BE49-F238E27FC236}">
                  <a16:creationId xmlns:a16="http://schemas.microsoft.com/office/drawing/2014/main" id="{E69D9056-362F-4025-9741-F7786C154863}"/>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23">
              <a:extLst>
                <a:ext uri="{FF2B5EF4-FFF2-40B4-BE49-F238E27FC236}">
                  <a16:creationId xmlns:a16="http://schemas.microsoft.com/office/drawing/2014/main" id="{CD0075B7-DE54-4538-8D76-4A626B427646}"/>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24">
              <a:extLst>
                <a:ext uri="{FF2B5EF4-FFF2-40B4-BE49-F238E27FC236}">
                  <a16:creationId xmlns:a16="http://schemas.microsoft.com/office/drawing/2014/main" id="{50A1E1FE-99A5-41BF-9290-D0C76E172A83}"/>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25">
              <a:extLst>
                <a:ext uri="{FF2B5EF4-FFF2-40B4-BE49-F238E27FC236}">
                  <a16:creationId xmlns:a16="http://schemas.microsoft.com/office/drawing/2014/main" id="{0CE3473C-981F-411F-85E8-97EB919C8EC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26">
              <a:extLst>
                <a:ext uri="{FF2B5EF4-FFF2-40B4-BE49-F238E27FC236}">
                  <a16:creationId xmlns:a16="http://schemas.microsoft.com/office/drawing/2014/main" id="{708849EA-FEE6-4858-9BCF-5EA2894BE739}"/>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27">
              <a:extLst>
                <a:ext uri="{FF2B5EF4-FFF2-40B4-BE49-F238E27FC236}">
                  <a16:creationId xmlns:a16="http://schemas.microsoft.com/office/drawing/2014/main" id="{02F8675C-42F3-4E73-9CB6-4CC68D2F4020}"/>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28">
              <a:extLst>
                <a:ext uri="{FF2B5EF4-FFF2-40B4-BE49-F238E27FC236}">
                  <a16:creationId xmlns:a16="http://schemas.microsoft.com/office/drawing/2014/main" id="{D5A9330C-96B9-46A8-A440-1AF2AF4100A8}"/>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29">
              <a:extLst>
                <a:ext uri="{FF2B5EF4-FFF2-40B4-BE49-F238E27FC236}">
                  <a16:creationId xmlns:a16="http://schemas.microsoft.com/office/drawing/2014/main" id="{B0F01029-BD71-47A4-B23D-8D2ED9807B4E}"/>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30">
              <a:extLst>
                <a:ext uri="{FF2B5EF4-FFF2-40B4-BE49-F238E27FC236}">
                  <a16:creationId xmlns:a16="http://schemas.microsoft.com/office/drawing/2014/main" id="{EBED6D6E-673B-4D06-9B3B-6DBF3AB7E64B}"/>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31">
              <a:extLst>
                <a:ext uri="{FF2B5EF4-FFF2-40B4-BE49-F238E27FC236}">
                  <a16:creationId xmlns:a16="http://schemas.microsoft.com/office/drawing/2014/main" id="{99E73CD3-F487-4436-9AD8-3292435709C8}"/>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Freeform 32">
              <a:extLst>
                <a:ext uri="{FF2B5EF4-FFF2-40B4-BE49-F238E27FC236}">
                  <a16:creationId xmlns:a16="http://schemas.microsoft.com/office/drawing/2014/main" id="{0B5B66FB-A3F7-4531-85C5-DACB596456B6}"/>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33">
              <a:extLst>
                <a:ext uri="{FF2B5EF4-FFF2-40B4-BE49-F238E27FC236}">
                  <a16:creationId xmlns:a16="http://schemas.microsoft.com/office/drawing/2014/main" id="{144316DF-A4C5-41FB-A4C3-F59D843502BC}"/>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34">
              <a:extLst>
                <a:ext uri="{FF2B5EF4-FFF2-40B4-BE49-F238E27FC236}">
                  <a16:creationId xmlns:a16="http://schemas.microsoft.com/office/drawing/2014/main" id="{2D5CAEBC-90B9-4302-9548-72C14B8627B6}"/>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35">
              <a:extLst>
                <a:ext uri="{FF2B5EF4-FFF2-40B4-BE49-F238E27FC236}">
                  <a16:creationId xmlns:a16="http://schemas.microsoft.com/office/drawing/2014/main" id="{15027CBD-9ED0-4313-9DEA-4CFC81A8EB93}"/>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36">
              <a:extLst>
                <a:ext uri="{FF2B5EF4-FFF2-40B4-BE49-F238E27FC236}">
                  <a16:creationId xmlns:a16="http://schemas.microsoft.com/office/drawing/2014/main" id="{DD20DAFE-CEFA-4D81-AE59-A05F961DCE1F}"/>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Freeform 37">
              <a:extLst>
                <a:ext uri="{FF2B5EF4-FFF2-40B4-BE49-F238E27FC236}">
                  <a16:creationId xmlns:a16="http://schemas.microsoft.com/office/drawing/2014/main" id="{511CBA42-613C-4DEC-AD01-42D08AE1D933}"/>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38">
              <a:extLst>
                <a:ext uri="{FF2B5EF4-FFF2-40B4-BE49-F238E27FC236}">
                  <a16:creationId xmlns:a16="http://schemas.microsoft.com/office/drawing/2014/main" id="{9ADDAAA6-5903-4D71-B38E-0874B30B23F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39">
              <a:extLst>
                <a:ext uri="{FF2B5EF4-FFF2-40B4-BE49-F238E27FC236}">
                  <a16:creationId xmlns:a16="http://schemas.microsoft.com/office/drawing/2014/main" id="{2E66F25F-233F-4B86-8EEA-D85CAAC5628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40">
              <a:extLst>
                <a:ext uri="{FF2B5EF4-FFF2-40B4-BE49-F238E27FC236}">
                  <a16:creationId xmlns:a16="http://schemas.microsoft.com/office/drawing/2014/main" id="{D05F238C-06B0-4AB7-8E04-D7100EBE8441}"/>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41">
              <a:extLst>
                <a:ext uri="{FF2B5EF4-FFF2-40B4-BE49-F238E27FC236}">
                  <a16:creationId xmlns:a16="http://schemas.microsoft.com/office/drawing/2014/main" id="{A0AC0201-A0A0-4326-87D6-C5017C00844F}"/>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42">
              <a:extLst>
                <a:ext uri="{FF2B5EF4-FFF2-40B4-BE49-F238E27FC236}">
                  <a16:creationId xmlns:a16="http://schemas.microsoft.com/office/drawing/2014/main" id="{9021F941-D069-448B-8664-08EED35749EB}"/>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43">
              <a:extLst>
                <a:ext uri="{FF2B5EF4-FFF2-40B4-BE49-F238E27FC236}">
                  <a16:creationId xmlns:a16="http://schemas.microsoft.com/office/drawing/2014/main" id="{D9C1F4D2-C1BF-4879-B978-8233989EAF3F}"/>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44">
              <a:extLst>
                <a:ext uri="{FF2B5EF4-FFF2-40B4-BE49-F238E27FC236}">
                  <a16:creationId xmlns:a16="http://schemas.microsoft.com/office/drawing/2014/main" id="{0D2EDA34-A831-48C7-B5E6-704ED91908D7}"/>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45">
              <a:extLst>
                <a:ext uri="{FF2B5EF4-FFF2-40B4-BE49-F238E27FC236}">
                  <a16:creationId xmlns:a16="http://schemas.microsoft.com/office/drawing/2014/main" id="{C75825B4-E4C0-4F3B-A190-1061345AA7F6}"/>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46">
              <a:extLst>
                <a:ext uri="{FF2B5EF4-FFF2-40B4-BE49-F238E27FC236}">
                  <a16:creationId xmlns:a16="http://schemas.microsoft.com/office/drawing/2014/main" id="{73E1E7FC-DB9C-45E9-B766-FB18BF1F5DC0}"/>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47">
              <a:extLst>
                <a:ext uri="{FF2B5EF4-FFF2-40B4-BE49-F238E27FC236}">
                  <a16:creationId xmlns:a16="http://schemas.microsoft.com/office/drawing/2014/main" id="{618D5DD5-7965-4AA7-B7D7-F4D9721B78A9}"/>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48">
              <a:extLst>
                <a:ext uri="{FF2B5EF4-FFF2-40B4-BE49-F238E27FC236}">
                  <a16:creationId xmlns:a16="http://schemas.microsoft.com/office/drawing/2014/main" id="{669D22F3-4A91-41C5-BBC4-301466763460}"/>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49">
              <a:extLst>
                <a:ext uri="{FF2B5EF4-FFF2-40B4-BE49-F238E27FC236}">
                  <a16:creationId xmlns:a16="http://schemas.microsoft.com/office/drawing/2014/main" id="{2377C8A2-4850-40E3-961C-F5FD1E50CC2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50">
              <a:extLst>
                <a:ext uri="{FF2B5EF4-FFF2-40B4-BE49-F238E27FC236}">
                  <a16:creationId xmlns:a16="http://schemas.microsoft.com/office/drawing/2014/main" id="{92E5A499-1401-4AC3-B390-64EA261FBC28}"/>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51">
              <a:extLst>
                <a:ext uri="{FF2B5EF4-FFF2-40B4-BE49-F238E27FC236}">
                  <a16:creationId xmlns:a16="http://schemas.microsoft.com/office/drawing/2014/main" id="{BB26C59A-3168-41C8-B2D8-308952F4F922}"/>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52">
              <a:extLst>
                <a:ext uri="{FF2B5EF4-FFF2-40B4-BE49-F238E27FC236}">
                  <a16:creationId xmlns:a16="http://schemas.microsoft.com/office/drawing/2014/main" id="{F5C34697-4F35-4A00-9C26-258BDCE2BD0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53">
              <a:extLst>
                <a:ext uri="{FF2B5EF4-FFF2-40B4-BE49-F238E27FC236}">
                  <a16:creationId xmlns:a16="http://schemas.microsoft.com/office/drawing/2014/main" id="{E0BBFEA3-C574-4D13-BA16-E66DAB8EEC07}"/>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54">
              <a:extLst>
                <a:ext uri="{FF2B5EF4-FFF2-40B4-BE49-F238E27FC236}">
                  <a16:creationId xmlns:a16="http://schemas.microsoft.com/office/drawing/2014/main" id="{1231386A-EAC8-4DE0-94A0-3666E0FD4E33}"/>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55">
              <a:extLst>
                <a:ext uri="{FF2B5EF4-FFF2-40B4-BE49-F238E27FC236}">
                  <a16:creationId xmlns:a16="http://schemas.microsoft.com/office/drawing/2014/main" id="{F990D2BD-A292-41BF-9217-638A042D6E94}"/>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56">
              <a:extLst>
                <a:ext uri="{FF2B5EF4-FFF2-40B4-BE49-F238E27FC236}">
                  <a16:creationId xmlns:a16="http://schemas.microsoft.com/office/drawing/2014/main" id="{4AF9474E-0529-438F-A443-9AFB1351B876}"/>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57">
              <a:extLst>
                <a:ext uri="{FF2B5EF4-FFF2-40B4-BE49-F238E27FC236}">
                  <a16:creationId xmlns:a16="http://schemas.microsoft.com/office/drawing/2014/main" id="{F44C41EB-70B1-4599-9FDF-556EAB96243F}"/>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58">
              <a:extLst>
                <a:ext uri="{FF2B5EF4-FFF2-40B4-BE49-F238E27FC236}">
                  <a16:creationId xmlns:a16="http://schemas.microsoft.com/office/drawing/2014/main" id="{32DBA387-E5FB-4D3B-B172-75904F23920D}"/>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59">
              <a:extLst>
                <a:ext uri="{FF2B5EF4-FFF2-40B4-BE49-F238E27FC236}">
                  <a16:creationId xmlns:a16="http://schemas.microsoft.com/office/drawing/2014/main" id="{27982D94-CE4F-4B06-8E38-EB83A5E3FE3C}"/>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60">
              <a:extLst>
                <a:ext uri="{FF2B5EF4-FFF2-40B4-BE49-F238E27FC236}">
                  <a16:creationId xmlns:a16="http://schemas.microsoft.com/office/drawing/2014/main" id="{D28D6980-D85B-41A3-90D1-C25F521C98C0}"/>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61">
              <a:extLst>
                <a:ext uri="{FF2B5EF4-FFF2-40B4-BE49-F238E27FC236}">
                  <a16:creationId xmlns:a16="http://schemas.microsoft.com/office/drawing/2014/main" id="{F407CD63-992E-4DFD-88F2-B51977FDC031}"/>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62">
              <a:extLst>
                <a:ext uri="{FF2B5EF4-FFF2-40B4-BE49-F238E27FC236}">
                  <a16:creationId xmlns:a16="http://schemas.microsoft.com/office/drawing/2014/main" id="{5C0F0E17-2734-4782-BC76-49B9BD32C667}"/>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63">
              <a:extLst>
                <a:ext uri="{FF2B5EF4-FFF2-40B4-BE49-F238E27FC236}">
                  <a16:creationId xmlns:a16="http://schemas.microsoft.com/office/drawing/2014/main" id="{CF4EB322-1ABF-43AB-85C3-50A9A9FF6CB6}"/>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64">
              <a:extLst>
                <a:ext uri="{FF2B5EF4-FFF2-40B4-BE49-F238E27FC236}">
                  <a16:creationId xmlns:a16="http://schemas.microsoft.com/office/drawing/2014/main" id="{B0F3CF08-FAAA-43D8-9E91-EB272394A3AC}"/>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65">
              <a:extLst>
                <a:ext uri="{FF2B5EF4-FFF2-40B4-BE49-F238E27FC236}">
                  <a16:creationId xmlns:a16="http://schemas.microsoft.com/office/drawing/2014/main" id="{68E3D6B7-7BA3-4097-BB43-AD4DB48F5105}"/>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66">
              <a:extLst>
                <a:ext uri="{FF2B5EF4-FFF2-40B4-BE49-F238E27FC236}">
                  <a16:creationId xmlns:a16="http://schemas.microsoft.com/office/drawing/2014/main" id="{AF052A86-31DF-46B9-B227-5A6708AC491F}"/>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67">
              <a:extLst>
                <a:ext uri="{FF2B5EF4-FFF2-40B4-BE49-F238E27FC236}">
                  <a16:creationId xmlns:a16="http://schemas.microsoft.com/office/drawing/2014/main" id="{5971FE4D-D620-4634-88C5-9C621DB89CF5}"/>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68">
              <a:extLst>
                <a:ext uri="{FF2B5EF4-FFF2-40B4-BE49-F238E27FC236}">
                  <a16:creationId xmlns:a16="http://schemas.microsoft.com/office/drawing/2014/main" id="{F4BEE89A-6166-48D3-B944-2F14720421F5}"/>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69">
              <a:extLst>
                <a:ext uri="{FF2B5EF4-FFF2-40B4-BE49-F238E27FC236}">
                  <a16:creationId xmlns:a16="http://schemas.microsoft.com/office/drawing/2014/main" id="{A8945E79-C86A-419F-BE67-2EFA992A0645}"/>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70">
              <a:extLst>
                <a:ext uri="{FF2B5EF4-FFF2-40B4-BE49-F238E27FC236}">
                  <a16:creationId xmlns:a16="http://schemas.microsoft.com/office/drawing/2014/main" id="{8CCB3C16-8881-44BD-B1D5-0ADBF8F5BBC8}"/>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71">
              <a:extLst>
                <a:ext uri="{FF2B5EF4-FFF2-40B4-BE49-F238E27FC236}">
                  <a16:creationId xmlns:a16="http://schemas.microsoft.com/office/drawing/2014/main" id="{42F49FD6-0B10-4BC4-B10E-B6C35A073894}"/>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72">
              <a:extLst>
                <a:ext uri="{FF2B5EF4-FFF2-40B4-BE49-F238E27FC236}">
                  <a16:creationId xmlns:a16="http://schemas.microsoft.com/office/drawing/2014/main" id="{EA852DE2-BCCF-4F3F-B224-D9A6012BC067}"/>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73">
              <a:extLst>
                <a:ext uri="{FF2B5EF4-FFF2-40B4-BE49-F238E27FC236}">
                  <a16:creationId xmlns:a16="http://schemas.microsoft.com/office/drawing/2014/main" id="{5B851E66-72E5-4E11-93C6-E2BF25C2C1DC}"/>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74">
              <a:extLst>
                <a:ext uri="{FF2B5EF4-FFF2-40B4-BE49-F238E27FC236}">
                  <a16:creationId xmlns:a16="http://schemas.microsoft.com/office/drawing/2014/main" id="{606608F3-2269-4E91-9C00-66BF6F6DE41F}"/>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75">
              <a:extLst>
                <a:ext uri="{FF2B5EF4-FFF2-40B4-BE49-F238E27FC236}">
                  <a16:creationId xmlns:a16="http://schemas.microsoft.com/office/drawing/2014/main" id="{018E9E6A-E168-403C-A68C-A033CF08C864}"/>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76">
              <a:extLst>
                <a:ext uri="{FF2B5EF4-FFF2-40B4-BE49-F238E27FC236}">
                  <a16:creationId xmlns:a16="http://schemas.microsoft.com/office/drawing/2014/main" id="{EA8F251F-D52D-46DC-970A-91F471CF3F3B}"/>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77">
              <a:extLst>
                <a:ext uri="{FF2B5EF4-FFF2-40B4-BE49-F238E27FC236}">
                  <a16:creationId xmlns:a16="http://schemas.microsoft.com/office/drawing/2014/main" id="{C0570F18-0610-45C5-8924-3FD296B19E36}"/>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78">
              <a:extLst>
                <a:ext uri="{FF2B5EF4-FFF2-40B4-BE49-F238E27FC236}">
                  <a16:creationId xmlns:a16="http://schemas.microsoft.com/office/drawing/2014/main" id="{540654C7-F60D-470A-ADD0-50E1378EBE8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79">
              <a:extLst>
                <a:ext uri="{FF2B5EF4-FFF2-40B4-BE49-F238E27FC236}">
                  <a16:creationId xmlns:a16="http://schemas.microsoft.com/office/drawing/2014/main" id="{EFEF9E62-E70B-4AFF-8FE0-4A74C34FEC05}"/>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80">
              <a:extLst>
                <a:ext uri="{FF2B5EF4-FFF2-40B4-BE49-F238E27FC236}">
                  <a16:creationId xmlns:a16="http://schemas.microsoft.com/office/drawing/2014/main" id="{BE371434-577E-4A75-9ADA-118DCDD9078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81">
              <a:extLst>
                <a:ext uri="{FF2B5EF4-FFF2-40B4-BE49-F238E27FC236}">
                  <a16:creationId xmlns:a16="http://schemas.microsoft.com/office/drawing/2014/main" id="{42CF704F-D96C-4AA9-A31E-15A388D2B40D}"/>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82">
              <a:extLst>
                <a:ext uri="{FF2B5EF4-FFF2-40B4-BE49-F238E27FC236}">
                  <a16:creationId xmlns:a16="http://schemas.microsoft.com/office/drawing/2014/main" id="{B86FA708-337E-424C-B4F7-562A52C2B3FC}"/>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83">
              <a:extLst>
                <a:ext uri="{FF2B5EF4-FFF2-40B4-BE49-F238E27FC236}">
                  <a16:creationId xmlns:a16="http://schemas.microsoft.com/office/drawing/2014/main" id="{1318B3D5-8F93-46E9-ABBB-7F0FE781EE5C}"/>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Rectangle 290">
              <a:extLst>
                <a:ext uri="{FF2B5EF4-FFF2-40B4-BE49-F238E27FC236}">
                  <a16:creationId xmlns:a16="http://schemas.microsoft.com/office/drawing/2014/main" id="{A36DB868-FA26-47C0-9A76-80CE08225EDA}"/>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85">
              <a:extLst>
                <a:ext uri="{FF2B5EF4-FFF2-40B4-BE49-F238E27FC236}">
                  <a16:creationId xmlns:a16="http://schemas.microsoft.com/office/drawing/2014/main" id="{62297A74-048C-464A-A04F-FEAF47791614}"/>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86">
              <a:extLst>
                <a:ext uri="{FF2B5EF4-FFF2-40B4-BE49-F238E27FC236}">
                  <a16:creationId xmlns:a16="http://schemas.microsoft.com/office/drawing/2014/main" id="{9DE35C81-041D-4A0A-9B4C-EA29A747DEDE}"/>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87">
              <a:extLst>
                <a:ext uri="{FF2B5EF4-FFF2-40B4-BE49-F238E27FC236}">
                  <a16:creationId xmlns:a16="http://schemas.microsoft.com/office/drawing/2014/main" id="{A9D2DCA2-582F-4BFB-B579-089BB2F74307}"/>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88">
              <a:extLst>
                <a:ext uri="{FF2B5EF4-FFF2-40B4-BE49-F238E27FC236}">
                  <a16:creationId xmlns:a16="http://schemas.microsoft.com/office/drawing/2014/main" id="{8548C1C6-BC6E-4577-A6C8-FA8698B627A0}"/>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89">
              <a:extLst>
                <a:ext uri="{FF2B5EF4-FFF2-40B4-BE49-F238E27FC236}">
                  <a16:creationId xmlns:a16="http://schemas.microsoft.com/office/drawing/2014/main" id="{82836C9B-C4D1-47CF-8DAC-79E226B66E6D}"/>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90">
              <a:extLst>
                <a:ext uri="{FF2B5EF4-FFF2-40B4-BE49-F238E27FC236}">
                  <a16:creationId xmlns:a16="http://schemas.microsoft.com/office/drawing/2014/main" id="{BE9E84BB-ABA9-4B61-8278-C56DA7AE547B}"/>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91">
              <a:extLst>
                <a:ext uri="{FF2B5EF4-FFF2-40B4-BE49-F238E27FC236}">
                  <a16:creationId xmlns:a16="http://schemas.microsoft.com/office/drawing/2014/main" id="{19DC4D04-972B-462E-949E-F6525B8248C7}"/>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92">
              <a:extLst>
                <a:ext uri="{FF2B5EF4-FFF2-40B4-BE49-F238E27FC236}">
                  <a16:creationId xmlns:a16="http://schemas.microsoft.com/office/drawing/2014/main" id="{A7041E12-61D8-4CB4-BC7C-B85A5F2BAA19}"/>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93">
              <a:extLst>
                <a:ext uri="{FF2B5EF4-FFF2-40B4-BE49-F238E27FC236}">
                  <a16:creationId xmlns:a16="http://schemas.microsoft.com/office/drawing/2014/main" id="{A0F72661-CD90-4B65-AE33-5F247F514CCA}"/>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94">
              <a:extLst>
                <a:ext uri="{FF2B5EF4-FFF2-40B4-BE49-F238E27FC236}">
                  <a16:creationId xmlns:a16="http://schemas.microsoft.com/office/drawing/2014/main" id="{25DC0256-CBE7-4F9A-B4F6-5FB5ECC98400}"/>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95">
              <a:extLst>
                <a:ext uri="{FF2B5EF4-FFF2-40B4-BE49-F238E27FC236}">
                  <a16:creationId xmlns:a16="http://schemas.microsoft.com/office/drawing/2014/main" id="{864AFAD5-F324-46AD-880E-0C7BAE098844}"/>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96">
              <a:extLst>
                <a:ext uri="{FF2B5EF4-FFF2-40B4-BE49-F238E27FC236}">
                  <a16:creationId xmlns:a16="http://schemas.microsoft.com/office/drawing/2014/main" id="{37483DCE-D41D-49BC-B477-63C5BEF59D0B}"/>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97">
              <a:extLst>
                <a:ext uri="{FF2B5EF4-FFF2-40B4-BE49-F238E27FC236}">
                  <a16:creationId xmlns:a16="http://schemas.microsoft.com/office/drawing/2014/main" id="{2236233D-404C-4333-95B9-D99C673C23CF}"/>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Line 98">
              <a:extLst>
                <a:ext uri="{FF2B5EF4-FFF2-40B4-BE49-F238E27FC236}">
                  <a16:creationId xmlns:a16="http://schemas.microsoft.com/office/drawing/2014/main" id="{9BE0596C-A1C8-48FA-9692-D368B7961DBF}"/>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002457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834">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and Content">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10010326" cy="3696445"/>
          </a:xfrm>
        </p:spPr>
        <p:txBody>
          <a:bodyPr/>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3019072" y="1772952"/>
            <a:ext cx="12448513" cy="8717582"/>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1846957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content (2 column)">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10010326" cy="3696445"/>
          </a:xfrm>
        </p:spPr>
        <p:txBody>
          <a:bodyPr numCol="2" spcCol="360000"/>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over 2 columns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4632603" y="2060848"/>
            <a:ext cx="8856864" cy="6202383"/>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1409840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and content larger text">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10010326" cy="3696445"/>
          </a:xfrm>
        </p:spPr>
        <p:txBody>
          <a:bodyPr numCol="1" spcCol="360000">
            <a:normAutofit/>
          </a:bodyPr>
          <a:lstStyle>
            <a:lvl1pPr>
              <a:defRPr sz="2800">
                <a:solidFill>
                  <a:schemeClr val="tx2"/>
                </a:solidFill>
              </a:defRPr>
            </a:lvl1pPr>
            <a:lvl2pPr>
              <a:defRPr sz="1800">
                <a:solidFill>
                  <a:schemeClr val="tx2"/>
                </a:solidFill>
              </a:defRPr>
            </a:lvl2pPr>
            <a:lvl3pPr>
              <a:buClr>
                <a:schemeClr val="accent2"/>
              </a:buClr>
              <a:defRPr sz="1800">
                <a:solidFill>
                  <a:schemeClr val="tx2"/>
                </a:solidFill>
              </a:defRPr>
            </a:lvl3pPr>
            <a:lvl4pPr>
              <a:buClr>
                <a:schemeClr val="accent2"/>
              </a:buClr>
              <a:defRPr sz="1600">
                <a:solidFill>
                  <a:schemeClr val="tx2"/>
                </a:solidFill>
              </a:defRPr>
            </a:lvl4pPr>
            <a:lvl5pPr>
              <a:defRPr sz="2800">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2336747" y="-1615423"/>
            <a:ext cx="17131051" cy="11996723"/>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219443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and 2 x content">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4788479" cy="3696445"/>
          </a:xfrm>
        </p:spPr>
        <p:txBody>
          <a:bodyPr/>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3019072" y="1772952"/>
            <a:ext cx="12448513" cy="8717582"/>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
        <p:nvSpPr>
          <p:cNvPr id="111" name="Content Placeholder 105">
            <a:extLst>
              <a:ext uri="{FF2B5EF4-FFF2-40B4-BE49-F238E27FC236}">
                <a16:creationId xmlns:a16="http://schemas.microsoft.com/office/drawing/2014/main" id="{224D2A54-4F64-4409-A0DF-67728E307D3E}"/>
              </a:ext>
            </a:extLst>
          </p:cNvPr>
          <p:cNvSpPr>
            <a:spLocks noGrp="1"/>
          </p:cNvSpPr>
          <p:nvPr>
            <p:ph sz="quarter" idx="15" hasCustomPrompt="1"/>
          </p:nvPr>
        </p:nvSpPr>
        <p:spPr>
          <a:xfrm>
            <a:off x="5720811" y="2263939"/>
            <a:ext cx="4788479" cy="3696445"/>
          </a:xfrm>
        </p:spPr>
        <p:txBody>
          <a:bodyPr/>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731524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References (2 column)">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tx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10010326" cy="3696445"/>
          </a:xfrm>
        </p:spPr>
        <p:txBody>
          <a:bodyPr numCol="2" spcCol="360000">
            <a:normAutofit/>
          </a:bodyPr>
          <a:lstStyle>
            <a:lvl1pPr>
              <a:defRPr sz="1400">
                <a:solidFill>
                  <a:schemeClr val="tx1"/>
                </a:solidFill>
              </a:defRPr>
            </a:lvl1pPr>
            <a:lvl2pPr>
              <a:defRPr sz="1200">
                <a:solidFill>
                  <a:schemeClr val="tx1"/>
                </a:solidFill>
              </a:defRPr>
            </a:lvl2pPr>
            <a:lvl3pPr>
              <a:buClr>
                <a:schemeClr val="accent2"/>
              </a:buClr>
              <a:defRPr sz="1200" b="0">
                <a:solidFill>
                  <a:schemeClr val="tx1"/>
                </a:solidFill>
              </a:defRPr>
            </a:lvl3pPr>
            <a:lvl4pPr>
              <a:buClr>
                <a:schemeClr val="accent2"/>
              </a:buClr>
              <a:defRPr sz="1100">
                <a:solidFill>
                  <a:schemeClr val="tx1"/>
                </a:solidFill>
              </a:defRPr>
            </a:lvl4pPr>
            <a:lvl5pPr>
              <a:defRPr sz="1400">
                <a:solidFill>
                  <a:schemeClr val="tx1"/>
                </a:solidFill>
              </a:defRPr>
            </a:lvl5pPr>
          </a:lstStyle>
          <a:p>
            <a:pPr lvl="0"/>
            <a:r>
              <a:rPr lang="en-US" dirty="0"/>
              <a:t>This slide is designed to be used just for references. Click to edit body text over 2 columns – see user tip to the left off the slide on how to style text. </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1224135" y="2703595"/>
            <a:ext cx="12707873" cy="889921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474536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F52055F-3732-436B-B820-E52F1877A6F3}"/>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3" name="Footer Placeholder 2">
            <a:extLst>
              <a:ext uri="{FF2B5EF4-FFF2-40B4-BE49-F238E27FC236}">
                <a16:creationId xmlns:a16="http://schemas.microsoft.com/office/drawing/2014/main" id="{77CCDB50-33CD-466D-A012-FDA31C834060}"/>
              </a:ext>
            </a:extLst>
          </p:cNvPr>
          <p:cNvSpPr>
            <a:spLocks noGrp="1"/>
          </p:cNvSpPr>
          <p:nvPr>
            <p:ph type="ftr" sz="quarter" idx="11"/>
          </p:nvPr>
        </p:nvSpPr>
        <p:spPr/>
        <p:txBody>
          <a:bodyPr/>
          <a:lstStyle/>
          <a:p>
            <a:endParaRPr lang="en-IE"/>
          </a:p>
        </p:txBody>
      </p:sp>
      <p:sp>
        <p:nvSpPr>
          <p:cNvPr id="4" name="Slide Number Placeholder 3">
            <a:extLst>
              <a:ext uri="{FF2B5EF4-FFF2-40B4-BE49-F238E27FC236}">
                <a16:creationId xmlns:a16="http://schemas.microsoft.com/office/drawing/2014/main" id="{DD1760CE-3DD6-4810-942E-8B211BA933F3}"/>
              </a:ext>
            </a:extLst>
          </p:cNvPr>
          <p:cNvSpPr>
            <a:spLocks noGrp="1"/>
          </p:cNvSpPr>
          <p:nvPr>
            <p:ph type="sldNum" sz="quarter" idx="12"/>
          </p:nvPr>
        </p:nvSpPr>
        <p:spPr/>
        <p:txBody>
          <a:bodyPr/>
          <a:lstStyle/>
          <a:p>
            <a:fld id="{850163CC-3A12-4689-94B2-EDE205CF0542}" type="slidenum">
              <a:rPr lang="en-IE" smtClean="0"/>
              <a:t>‹#›</a:t>
            </a:fld>
            <a:endParaRPr lang="en-IE"/>
          </a:p>
        </p:txBody>
      </p:sp>
    </p:spTree>
    <p:extLst>
      <p:ext uri="{BB962C8B-B14F-4D97-AF65-F5344CB8AC3E}">
        <p14:creationId xmlns:p14="http://schemas.microsoft.com/office/powerpoint/2010/main" val="2309839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E"/>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E"/>
          </a:p>
        </p:txBody>
      </p:sp>
      <p:sp>
        <p:nvSpPr>
          <p:cNvPr id="4" name="Date Placeholder 3"/>
          <p:cNvSpPr>
            <a:spLocks noGrp="1"/>
          </p:cNvSpPr>
          <p:nvPr>
            <p:ph type="dt" sz="half" idx="10"/>
          </p:nvPr>
        </p:nvSpPr>
        <p:spPr/>
        <p:txBody>
          <a:bodyPr/>
          <a:lstStyle/>
          <a:p>
            <a:fld id="{BEB604DF-C202-4C58-A612-027511B7F7E4}" type="datetimeFigureOut">
              <a:rPr lang="en-IE" smtClean="0"/>
              <a:t>04/11/2020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850163CC-3A12-4689-94B2-EDE205CF0542}" type="slidenum">
              <a:rPr lang="en-IE" smtClean="0"/>
              <a:t>‹#›</a:t>
            </a:fld>
            <a:endParaRPr lang="en-IE"/>
          </a:p>
        </p:txBody>
      </p:sp>
    </p:spTree>
    <p:extLst>
      <p:ext uri="{BB962C8B-B14F-4D97-AF65-F5344CB8AC3E}">
        <p14:creationId xmlns:p14="http://schemas.microsoft.com/office/powerpoint/2010/main" val="26983781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References (2 column)">
  <p:cSld name="1_References (2 column)">
    <p:bg>
      <p:bgPr>
        <a:solidFill>
          <a:schemeClr val="lt1"/>
        </a:solidFill>
        <a:effectLst/>
      </p:bgPr>
    </p:bg>
    <p:spTree>
      <p:nvGrpSpPr>
        <p:cNvPr id="1" name="Shape 1826"/>
        <p:cNvGrpSpPr/>
        <p:nvPr/>
      </p:nvGrpSpPr>
      <p:grpSpPr>
        <a:xfrm>
          <a:off x="0" y="0"/>
          <a:ext cx="0" cy="0"/>
          <a:chOff x="0" y="0"/>
          <a:chExt cx="0" cy="0"/>
        </a:xfrm>
      </p:grpSpPr>
      <p:sp>
        <p:nvSpPr>
          <p:cNvPr id="1827" name="Google Shape;1827;p42"/>
          <p:cNvSpPr/>
          <p:nvPr/>
        </p:nvSpPr>
        <p:spPr>
          <a:xfrm>
            <a:off x="0" y="0"/>
            <a:ext cx="12204800" cy="6858000"/>
          </a:xfrm>
          <a:prstGeom prst="rect">
            <a:avLst/>
          </a:prstGeom>
          <a:solidFill>
            <a:schemeClr val="lt1"/>
          </a:solidFill>
          <a:ln>
            <a:noFill/>
          </a:ln>
        </p:spPr>
        <p:txBody>
          <a:bodyPr spcFirstLastPara="1" wrap="square" lIns="109710" tIns="54840" rIns="109710" bIns="54840" anchor="ctr" anchorCtr="0">
            <a:noAutofit/>
          </a:bodyPr>
          <a:lstStyle/>
          <a:p>
            <a:pPr marL="0" marR="0" lvl="0" indent="0" algn="ctr" rtl="0">
              <a:spcBef>
                <a:spcPts val="0"/>
              </a:spcBef>
              <a:spcAft>
                <a:spcPts val="0"/>
              </a:spcAft>
              <a:buNone/>
            </a:pPr>
            <a:endParaRPr sz="2160">
              <a:solidFill>
                <a:schemeClr val="lt1"/>
              </a:solidFill>
              <a:latin typeface="Calibri"/>
              <a:ea typeface="Calibri"/>
              <a:cs typeface="Calibri"/>
              <a:sym typeface="Calibri"/>
            </a:endParaRPr>
          </a:p>
        </p:txBody>
      </p:sp>
      <p:sp>
        <p:nvSpPr>
          <p:cNvPr id="1828" name="Google Shape;1828;p42"/>
          <p:cNvSpPr txBox="1">
            <a:spLocks noGrp="1"/>
          </p:cNvSpPr>
          <p:nvPr>
            <p:ph type="title"/>
          </p:nvPr>
        </p:nvSpPr>
        <p:spPr>
          <a:xfrm>
            <a:off x="514800" y="897616"/>
            <a:ext cx="5256400" cy="79308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dk1"/>
              </a:buClr>
              <a:buSzPts val="2800"/>
              <a:buFont typeface="Calibri"/>
              <a:buNone/>
              <a:defRPr sz="3360" b="1" i="0" u="none" strike="noStrike" cap="none">
                <a:solidFill>
                  <a:schemeClr val="dk1"/>
                </a:solidFill>
                <a:latin typeface="Calibri"/>
                <a:ea typeface="Calibri"/>
                <a:cs typeface="Calibri"/>
                <a:sym typeface="Calibri"/>
              </a:defRPr>
            </a:lvl1pPr>
            <a:lvl2pPr lvl="1" rtl="0">
              <a:spcBef>
                <a:spcPts val="0"/>
              </a:spcBef>
              <a:spcAft>
                <a:spcPts val="0"/>
              </a:spcAft>
              <a:buSzPts val="2800"/>
              <a:buNone/>
              <a:defRPr sz="2160"/>
            </a:lvl2pPr>
            <a:lvl3pPr lvl="2" rtl="0">
              <a:spcBef>
                <a:spcPts val="0"/>
              </a:spcBef>
              <a:spcAft>
                <a:spcPts val="0"/>
              </a:spcAft>
              <a:buSzPts val="2800"/>
              <a:buNone/>
              <a:defRPr sz="2160"/>
            </a:lvl3pPr>
            <a:lvl4pPr lvl="3" rtl="0">
              <a:spcBef>
                <a:spcPts val="0"/>
              </a:spcBef>
              <a:spcAft>
                <a:spcPts val="0"/>
              </a:spcAft>
              <a:buSzPts val="2800"/>
              <a:buNone/>
              <a:defRPr sz="2160"/>
            </a:lvl4pPr>
            <a:lvl5pPr lvl="4" rtl="0">
              <a:spcBef>
                <a:spcPts val="0"/>
              </a:spcBef>
              <a:spcAft>
                <a:spcPts val="0"/>
              </a:spcAft>
              <a:buSzPts val="2800"/>
              <a:buNone/>
              <a:defRPr sz="2160"/>
            </a:lvl5pPr>
            <a:lvl6pPr lvl="5" rtl="0">
              <a:spcBef>
                <a:spcPts val="0"/>
              </a:spcBef>
              <a:spcAft>
                <a:spcPts val="0"/>
              </a:spcAft>
              <a:buSzPts val="2800"/>
              <a:buNone/>
              <a:defRPr sz="2160"/>
            </a:lvl6pPr>
            <a:lvl7pPr lvl="6" rtl="0">
              <a:spcBef>
                <a:spcPts val="0"/>
              </a:spcBef>
              <a:spcAft>
                <a:spcPts val="0"/>
              </a:spcAft>
              <a:buSzPts val="2800"/>
              <a:buNone/>
              <a:defRPr sz="2160"/>
            </a:lvl7pPr>
            <a:lvl8pPr lvl="7" rtl="0">
              <a:spcBef>
                <a:spcPts val="0"/>
              </a:spcBef>
              <a:spcAft>
                <a:spcPts val="0"/>
              </a:spcAft>
              <a:buSzPts val="2800"/>
              <a:buNone/>
              <a:defRPr sz="2160"/>
            </a:lvl8pPr>
            <a:lvl9pPr lvl="8" rtl="0">
              <a:spcBef>
                <a:spcPts val="0"/>
              </a:spcBef>
              <a:spcAft>
                <a:spcPts val="0"/>
              </a:spcAft>
              <a:buSzPts val="2800"/>
              <a:buNone/>
              <a:defRPr sz="2160"/>
            </a:lvl9pPr>
          </a:lstStyle>
          <a:p>
            <a:endParaRPr/>
          </a:p>
        </p:txBody>
      </p:sp>
      <p:sp>
        <p:nvSpPr>
          <p:cNvPr id="1829" name="Google Shape;1829;p42"/>
          <p:cNvSpPr txBox="1">
            <a:spLocks noGrp="1"/>
          </p:cNvSpPr>
          <p:nvPr>
            <p:ph type="dt" idx="10"/>
          </p:nvPr>
        </p:nvSpPr>
        <p:spPr>
          <a:xfrm>
            <a:off x="695400" y="6496604"/>
            <a:ext cx="5580800" cy="16056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720">
                <a:solidFill>
                  <a:schemeClr val="accent2"/>
                </a:solidFill>
                <a:latin typeface="Calibri"/>
                <a:ea typeface="Calibri"/>
                <a:cs typeface="Calibri"/>
                <a:sym typeface="Calibri"/>
              </a:defRPr>
            </a:lvl1pPr>
            <a:lvl2pPr marR="0" lvl="1"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9pPr>
          </a:lstStyle>
          <a:p>
            <a:endParaRPr/>
          </a:p>
        </p:txBody>
      </p:sp>
      <p:sp>
        <p:nvSpPr>
          <p:cNvPr id="1830" name="Google Shape;1830;p42"/>
          <p:cNvSpPr txBox="1">
            <a:spLocks noGrp="1"/>
          </p:cNvSpPr>
          <p:nvPr>
            <p:ph type="ftr" idx="11"/>
          </p:nvPr>
        </p:nvSpPr>
        <p:spPr>
          <a:xfrm>
            <a:off x="695400" y="6416542"/>
            <a:ext cx="5580800" cy="16056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720">
                <a:solidFill>
                  <a:schemeClr val="accent2"/>
                </a:solidFill>
                <a:latin typeface="Calibri"/>
                <a:ea typeface="Calibri"/>
                <a:cs typeface="Calibri"/>
                <a:sym typeface="Calibri"/>
              </a:defRPr>
            </a:lvl1pPr>
            <a:lvl2pPr marR="0" lvl="1"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9pPr>
          </a:lstStyle>
          <a:p>
            <a:endParaRPr/>
          </a:p>
        </p:txBody>
      </p:sp>
      <p:sp>
        <p:nvSpPr>
          <p:cNvPr id="1831" name="Google Shape;1831;p42"/>
          <p:cNvSpPr txBox="1">
            <a:spLocks noGrp="1"/>
          </p:cNvSpPr>
          <p:nvPr>
            <p:ph type="sldNum" idx="12"/>
          </p:nvPr>
        </p:nvSpPr>
        <p:spPr>
          <a:xfrm>
            <a:off x="-12703" y="6356350"/>
            <a:ext cx="793200" cy="36504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920" b="1">
                <a:solidFill>
                  <a:schemeClr val="accent2"/>
                </a:solidFill>
                <a:latin typeface="Calibri"/>
                <a:ea typeface="Calibri"/>
                <a:cs typeface="Calibri"/>
                <a:sym typeface="Calibri"/>
              </a:defRPr>
            </a:lvl1pPr>
            <a:lvl2pPr marL="0" marR="0" lvl="1" indent="0" algn="r" rtl="0">
              <a:spcBef>
                <a:spcPts val="0"/>
              </a:spcBef>
              <a:buNone/>
              <a:defRPr sz="1920" b="1">
                <a:solidFill>
                  <a:schemeClr val="accent2"/>
                </a:solidFill>
                <a:latin typeface="Calibri"/>
                <a:ea typeface="Calibri"/>
                <a:cs typeface="Calibri"/>
                <a:sym typeface="Calibri"/>
              </a:defRPr>
            </a:lvl2pPr>
            <a:lvl3pPr marL="0" marR="0" lvl="2" indent="0" algn="r" rtl="0">
              <a:spcBef>
                <a:spcPts val="0"/>
              </a:spcBef>
              <a:buNone/>
              <a:defRPr sz="1920" b="1">
                <a:solidFill>
                  <a:schemeClr val="accent2"/>
                </a:solidFill>
                <a:latin typeface="Calibri"/>
                <a:ea typeface="Calibri"/>
                <a:cs typeface="Calibri"/>
                <a:sym typeface="Calibri"/>
              </a:defRPr>
            </a:lvl3pPr>
            <a:lvl4pPr marL="0" marR="0" lvl="3" indent="0" algn="r" rtl="0">
              <a:spcBef>
                <a:spcPts val="0"/>
              </a:spcBef>
              <a:buNone/>
              <a:defRPr sz="1920" b="1">
                <a:solidFill>
                  <a:schemeClr val="accent2"/>
                </a:solidFill>
                <a:latin typeface="Calibri"/>
                <a:ea typeface="Calibri"/>
                <a:cs typeface="Calibri"/>
                <a:sym typeface="Calibri"/>
              </a:defRPr>
            </a:lvl4pPr>
            <a:lvl5pPr marL="0" marR="0" lvl="4" indent="0" algn="r" rtl="0">
              <a:spcBef>
                <a:spcPts val="0"/>
              </a:spcBef>
              <a:buNone/>
              <a:defRPr sz="1920" b="1">
                <a:solidFill>
                  <a:schemeClr val="accent2"/>
                </a:solidFill>
                <a:latin typeface="Calibri"/>
                <a:ea typeface="Calibri"/>
                <a:cs typeface="Calibri"/>
                <a:sym typeface="Calibri"/>
              </a:defRPr>
            </a:lvl5pPr>
            <a:lvl6pPr marL="0" marR="0" lvl="5" indent="0" algn="r" rtl="0">
              <a:spcBef>
                <a:spcPts val="0"/>
              </a:spcBef>
              <a:buNone/>
              <a:defRPr sz="1920" b="1">
                <a:solidFill>
                  <a:schemeClr val="accent2"/>
                </a:solidFill>
                <a:latin typeface="Calibri"/>
                <a:ea typeface="Calibri"/>
                <a:cs typeface="Calibri"/>
                <a:sym typeface="Calibri"/>
              </a:defRPr>
            </a:lvl6pPr>
            <a:lvl7pPr marL="0" marR="0" lvl="6" indent="0" algn="r" rtl="0">
              <a:spcBef>
                <a:spcPts val="0"/>
              </a:spcBef>
              <a:buNone/>
              <a:defRPr sz="1920" b="1">
                <a:solidFill>
                  <a:schemeClr val="accent2"/>
                </a:solidFill>
                <a:latin typeface="Calibri"/>
                <a:ea typeface="Calibri"/>
                <a:cs typeface="Calibri"/>
                <a:sym typeface="Calibri"/>
              </a:defRPr>
            </a:lvl7pPr>
            <a:lvl8pPr marL="0" marR="0" lvl="7" indent="0" algn="r" rtl="0">
              <a:spcBef>
                <a:spcPts val="0"/>
              </a:spcBef>
              <a:buNone/>
              <a:defRPr sz="1920" b="1">
                <a:solidFill>
                  <a:schemeClr val="accent2"/>
                </a:solidFill>
                <a:latin typeface="Calibri"/>
                <a:ea typeface="Calibri"/>
                <a:cs typeface="Calibri"/>
                <a:sym typeface="Calibri"/>
              </a:defRPr>
            </a:lvl8pPr>
            <a:lvl9pPr marL="0" marR="0" lvl="8" indent="0" algn="r" rtl="0">
              <a:spcBef>
                <a:spcPts val="0"/>
              </a:spcBef>
              <a:buNone/>
              <a:defRPr sz="1920" b="1">
                <a:solidFill>
                  <a:schemeClr val="accent2"/>
                </a:solidFill>
                <a:latin typeface="Calibri"/>
                <a:ea typeface="Calibri"/>
                <a:cs typeface="Calibri"/>
                <a:sym typeface="Calibri"/>
              </a:defRPr>
            </a:lvl9pPr>
          </a:lstStyle>
          <a:p>
            <a:fld id="{00000000-1234-1234-1234-123412341234}" type="slidenum">
              <a:rPr lang="en-GB" smtClean="0"/>
              <a:pPr/>
              <a:t>‹#›</a:t>
            </a:fld>
            <a:endParaRPr lang="en-GB"/>
          </a:p>
        </p:txBody>
      </p:sp>
      <p:sp>
        <p:nvSpPr>
          <p:cNvPr id="1832" name="Google Shape;1832;p42"/>
          <p:cNvSpPr txBox="1">
            <a:spLocks noGrp="1"/>
          </p:cNvSpPr>
          <p:nvPr>
            <p:ph type="body" idx="1"/>
          </p:nvPr>
        </p:nvSpPr>
        <p:spPr>
          <a:xfrm>
            <a:off x="514799" y="2263939"/>
            <a:ext cx="10010400" cy="3696480"/>
          </a:xfrm>
          <a:prstGeom prst="rect">
            <a:avLst/>
          </a:prstGeom>
          <a:noFill/>
          <a:ln>
            <a:noFill/>
          </a:ln>
        </p:spPr>
        <p:txBody>
          <a:bodyPr spcFirstLastPara="1" wrap="square" lIns="0" tIns="0" rIns="0" bIns="0" anchor="t" anchorCtr="0">
            <a:noAutofit/>
          </a:bodyPr>
          <a:lstStyle>
            <a:lvl1pPr marL="548640" marR="0" lvl="0" indent="-274320" algn="l" rtl="0">
              <a:lnSpc>
                <a:spcPct val="90000"/>
              </a:lnSpc>
              <a:spcBef>
                <a:spcPts val="480"/>
              </a:spcBef>
              <a:spcAft>
                <a:spcPts val="0"/>
              </a:spcAft>
              <a:buClr>
                <a:schemeClr val="dk1"/>
              </a:buClr>
              <a:buSzPts val="1400"/>
              <a:buFont typeface="Arial"/>
              <a:buNone/>
              <a:defRPr sz="1680" b="0" i="0" u="none" strike="noStrike" cap="none">
                <a:solidFill>
                  <a:schemeClr val="dk1"/>
                </a:solidFill>
                <a:latin typeface="Calibri"/>
                <a:ea typeface="Calibri"/>
                <a:cs typeface="Calibri"/>
                <a:sym typeface="Calibri"/>
              </a:defRPr>
            </a:lvl1pPr>
            <a:lvl2pPr marL="1097280" marR="0" lvl="1" indent="-274320" algn="l" rtl="0">
              <a:lnSpc>
                <a:spcPct val="90000"/>
              </a:lnSpc>
              <a:spcBef>
                <a:spcPts val="480"/>
              </a:spcBef>
              <a:spcAft>
                <a:spcPts val="0"/>
              </a:spcAft>
              <a:buClr>
                <a:schemeClr val="dk1"/>
              </a:buClr>
              <a:buSzPts val="1200"/>
              <a:buFont typeface="Arial"/>
              <a:buNone/>
              <a:defRPr sz="1440" b="0" i="0" u="none" strike="noStrike" cap="none">
                <a:solidFill>
                  <a:schemeClr val="dk1"/>
                </a:solidFill>
                <a:latin typeface="Calibri"/>
                <a:ea typeface="Calibri"/>
                <a:cs typeface="Calibri"/>
                <a:sym typeface="Calibri"/>
              </a:defRPr>
            </a:lvl2pPr>
            <a:lvl3pPr marL="1645920" marR="0" lvl="2" indent="-365760" algn="l" rtl="0">
              <a:lnSpc>
                <a:spcPct val="90000"/>
              </a:lnSpc>
              <a:spcBef>
                <a:spcPts val="480"/>
              </a:spcBef>
              <a:spcAft>
                <a:spcPts val="0"/>
              </a:spcAft>
              <a:buClr>
                <a:schemeClr val="accent2"/>
              </a:buClr>
              <a:buSzPts val="1200"/>
              <a:buFont typeface="Arial"/>
              <a:buChar char="•"/>
              <a:defRPr sz="1440" b="0" i="0" u="none" strike="noStrike" cap="none">
                <a:solidFill>
                  <a:schemeClr val="dk1"/>
                </a:solidFill>
                <a:latin typeface="Calibri"/>
                <a:ea typeface="Calibri"/>
                <a:cs typeface="Calibri"/>
                <a:sym typeface="Calibri"/>
              </a:defRPr>
            </a:lvl3pPr>
            <a:lvl4pPr marL="2194560" marR="0" lvl="3" indent="-358140" algn="l" rtl="0">
              <a:lnSpc>
                <a:spcPct val="90000"/>
              </a:lnSpc>
              <a:spcBef>
                <a:spcPts val="480"/>
              </a:spcBef>
              <a:spcAft>
                <a:spcPts val="0"/>
              </a:spcAft>
              <a:buClr>
                <a:schemeClr val="accent2"/>
              </a:buClr>
              <a:buSzPts val="1100"/>
              <a:buFont typeface="Arial"/>
              <a:buChar char="•"/>
              <a:defRPr sz="1320" b="0" i="0" u="none" strike="noStrike" cap="none">
                <a:solidFill>
                  <a:schemeClr val="dk1"/>
                </a:solidFill>
                <a:latin typeface="Calibri"/>
                <a:ea typeface="Calibri"/>
                <a:cs typeface="Calibri"/>
                <a:sym typeface="Calibri"/>
              </a:defRPr>
            </a:lvl4pPr>
            <a:lvl5pPr marL="2743200" marR="0" lvl="4" indent="-274320" algn="l" rtl="0">
              <a:lnSpc>
                <a:spcPct val="90000"/>
              </a:lnSpc>
              <a:spcBef>
                <a:spcPts val="960"/>
              </a:spcBef>
              <a:spcAft>
                <a:spcPts val="0"/>
              </a:spcAft>
              <a:buClr>
                <a:schemeClr val="dk1"/>
              </a:buClr>
              <a:buSzPts val="1400"/>
              <a:buFont typeface="Arial"/>
              <a:buNone/>
              <a:defRPr sz="1680" b="1" i="0" u="none" strike="noStrike" cap="none">
                <a:solidFill>
                  <a:schemeClr val="dk1"/>
                </a:solidFill>
                <a:latin typeface="Calibri"/>
                <a:ea typeface="Calibri"/>
                <a:cs typeface="Calibri"/>
                <a:sym typeface="Calibri"/>
              </a:defRPr>
            </a:lvl5pPr>
            <a:lvl6pPr marL="3291840" marR="0" lvl="5" indent="-411480" algn="l" rtl="0">
              <a:lnSpc>
                <a:spcPct val="90000"/>
              </a:lnSpc>
              <a:spcBef>
                <a:spcPts val="600"/>
              </a:spcBef>
              <a:spcAft>
                <a:spcPts val="0"/>
              </a:spcAft>
              <a:buClr>
                <a:srgbClr val="FF0000"/>
              </a:buClr>
              <a:buSzPts val="1800"/>
              <a:buFont typeface="Arial"/>
              <a:buChar char="•"/>
              <a:defRPr sz="2160" b="0" i="0" u="none" strike="noStrike" cap="none">
                <a:solidFill>
                  <a:srgbClr val="FF0000"/>
                </a:solidFill>
                <a:latin typeface="Calibri"/>
                <a:ea typeface="Calibri"/>
                <a:cs typeface="Calibri"/>
                <a:sym typeface="Calibri"/>
              </a:defRPr>
            </a:lvl6pPr>
            <a:lvl7pPr marL="3840480" marR="0" lvl="6" indent="-411480" algn="l" rtl="0">
              <a:lnSpc>
                <a:spcPct val="90000"/>
              </a:lnSpc>
              <a:spcBef>
                <a:spcPts val="1920"/>
              </a:spcBef>
              <a:spcAft>
                <a:spcPts val="0"/>
              </a:spcAft>
              <a:buClr>
                <a:schemeClr val="dk1"/>
              </a:buClr>
              <a:buSzPts val="1800"/>
              <a:buFont typeface="Arial"/>
              <a:buChar char="•"/>
              <a:defRPr sz="2160" b="0" i="0" u="none" strike="noStrike" cap="none">
                <a:solidFill>
                  <a:schemeClr val="dk1"/>
                </a:solidFill>
                <a:latin typeface="Calibri"/>
                <a:ea typeface="Calibri"/>
                <a:cs typeface="Calibri"/>
                <a:sym typeface="Calibri"/>
              </a:defRPr>
            </a:lvl7pPr>
            <a:lvl8pPr marL="4389120" marR="0" lvl="7" indent="-411480" algn="l" rtl="0">
              <a:lnSpc>
                <a:spcPct val="90000"/>
              </a:lnSpc>
              <a:spcBef>
                <a:spcPts val="1920"/>
              </a:spcBef>
              <a:spcAft>
                <a:spcPts val="0"/>
              </a:spcAft>
              <a:buClr>
                <a:schemeClr val="dk1"/>
              </a:buClr>
              <a:buSzPts val="1800"/>
              <a:buFont typeface="Arial"/>
              <a:buChar char="•"/>
              <a:defRPr sz="2160" b="0" i="0" u="none" strike="noStrike" cap="none">
                <a:solidFill>
                  <a:schemeClr val="dk1"/>
                </a:solidFill>
                <a:latin typeface="Calibri"/>
                <a:ea typeface="Calibri"/>
                <a:cs typeface="Calibri"/>
                <a:sym typeface="Calibri"/>
              </a:defRPr>
            </a:lvl8pPr>
            <a:lvl9pPr marL="4937760" marR="0" lvl="8" indent="-411480" algn="l" rtl="0">
              <a:lnSpc>
                <a:spcPct val="90000"/>
              </a:lnSpc>
              <a:spcBef>
                <a:spcPts val="1920"/>
              </a:spcBef>
              <a:spcAft>
                <a:spcPts val="1920"/>
              </a:spcAft>
              <a:buClr>
                <a:schemeClr val="dk1"/>
              </a:buClr>
              <a:buSzPts val="1800"/>
              <a:buFont typeface="Arial"/>
              <a:buChar char="•"/>
              <a:defRPr sz="2160" b="0" i="0" u="none" strike="noStrike" cap="none">
                <a:solidFill>
                  <a:schemeClr val="dk1"/>
                </a:solidFill>
                <a:latin typeface="Calibri"/>
                <a:ea typeface="Calibri"/>
                <a:cs typeface="Calibri"/>
                <a:sym typeface="Calibri"/>
              </a:defRPr>
            </a:lvl9pPr>
          </a:lstStyle>
          <a:p>
            <a:endParaRPr/>
          </a:p>
        </p:txBody>
      </p:sp>
      <p:grpSp>
        <p:nvGrpSpPr>
          <p:cNvPr id="1833" name="Google Shape;1833;p42"/>
          <p:cNvGrpSpPr/>
          <p:nvPr/>
        </p:nvGrpSpPr>
        <p:grpSpPr>
          <a:xfrm>
            <a:off x="-2040903" y="3988701"/>
            <a:ext cx="1872300" cy="2902676"/>
            <a:chOff x="6195941" y="562596"/>
            <a:chExt cx="1872300" cy="2902792"/>
          </a:xfrm>
        </p:grpSpPr>
        <p:grpSp>
          <p:nvGrpSpPr>
            <p:cNvPr id="1834" name="Google Shape;1834;p42"/>
            <p:cNvGrpSpPr/>
            <p:nvPr/>
          </p:nvGrpSpPr>
          <p:grpSpPr>
            <a:xfrm>
              <a:off x="6195941" y="832605"/>
              <a:ext cx="1872300" cy="2632784"/>
              <a:chOff x="-1872716" y="660661"/>
              <a:chExt cx="1872300" cy="1974637"/>
            </a:xfrm>
          </p:grpSpPr>
          <p:sp>
            <p:nvSpPr>
              <p:cNvPr id="1835" name="Google Shape;1835;p42"/>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132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2160"/>
              </a:p>
              <a:p>
                <a:pPr marL="0" marR="0" lvl="0" indent="0" algn="l" rtl="0">
                  <a:spcBef>
                    <a:spcPts val="0"/>
                  </a:spcBef>
                  <a:spcAft>
                    <a:spcPts val="0"/>
                  </a:spcAft>
                  <a:buNone/>
                </a:pPr>
                <a:endParaRPr sz="1320">
                  <a:solidFill>
                    <a:srgbClr val="000000"/>
                  </a:solidFill>
                  <a:latin typeface="Calibri"/>
                  <a:ea typeface="Calibri"/>
                  <a:cs typeface="Calibri"/>
                  <a:sym typeface="Calibri"/>
                </a:endParaRPr>
              </a:p>
              <a:p>
                <a:pPr marL="0" marR="0" lvl="0" indent="0" algn="l" rtl="0">
                  <a:spcBef>
                    <a:spcPts val="0"/>
                  </a:spcBef>
                  <a:spcAft>
                    <a:spcPts val="0"/>
                  </a:spcAft>
                  <a:buNone/>
                </a:pPr>
                <a:r>
                  <a:rPr lang="en-GB" sz="1320">
                    <a:solidFill>
                      <a:srgbClr val="000000"/>
                    </a:solidFill>
                    <a:latin typeface="Calibri"/>
                    <a:ea typeface="Calibri"/>
                    <a:cs typeface="Calibri"/>
                    <a:sym typeface="Calibri"/>
                  </a:rPr>
                  <a:t>Do not use the bullet point button to format your text.</a:t>
                </a:r>
                <a:endParaRPr sz="1320">
                  <a:solidFill>
                    <a:srgbClr val="000000"/>
                  </a:solidFill>
                  <a:latin typeface="Calibri"/>
                  <a:ea typeface="Calibri"/>
                  <a:cs typeface="Calibri"/>
                  <a:sym typeface="Calibri"/>
                </a:endParaRPr>
              </a:p>
            </p:txBody>
          </p:sp>
          <p:pic>
            <p:nvPicPr>
              <p:cNvPr id="1836" name="Google Shape;1836;p42"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1837" name="Google Shape;1837;p42"/>
            <p:cNvGrpSpPr/>
            <p:nvPr/>
          </p:nvGrpSpPr>
          <p:grpSpPr>
            <a:xfrm>
              <a:off x="6303954" y="562596"/>
              <a:ext cx="540000" cy="540000"/>
              <a:chOff x="6303954" y="562596"/>
              <a:chExt cx="540000" cy="540000"/>
            </a:xfrm>
          </p:grpSpPr>
          <p:sp>
            <p:nvSpPr>
              <p:cNvPr id="1838" name="Google Shape;1838;p42"/>
              <p:cNvSpPr/>
              <p:nvPr/>
            </p:nvSpPr>
            <p:spPr>
              <a:xfrm>
                <a:off x="6303954" y="562596"/>
                <a:ext cx="540000" cy="54000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160">
                  <a:solidFill>
                    <a:schemeClr val="dk1"/>
                  </a:solidFill>
                  <a:latin typeface="Calibri"/>
                  <a:ea typeface="Calibri"/>
                  <a:cs typeface="Calibri"/>
                  <a:sym typeface="Calibri"/>
                </a:endParaRPr>
              </a:p>
            </p:txBody>
          </p:sp>
          <p:pic>
            <p:nvPicPr>
              <p:cNvPr id="1839" name="Google Shape;1839;p42"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1840" name="Google Shape;1840;p42"/>
          <p:cNvSpPr/>
          <p:nvPr/>
        </p:nvSpPr>
        <p:spPr>
          <a:xfrm>
            <a:off x="1224135" y="2703596"/>
            <a:ext cx="12707869" cy="8899216"/>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9800"/>
            </a:srgbClr>
          </a:solidFill>
          <a:ln>
            <a:noFill/>
          </a:ln>
        </p:spPr>
        <p:txBody>
          <a:bodyPr spcFirstLastPara="1" wrap="square" lIns="109710" tIns="54840" rIns="109710" bIns="5484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grpSp>
        <p:nvGrpSpPr>
          <p:cNvPr id="1841" name="Google Shape;1841;p42"/>
          <p:cNvGrpSpPr/>
          <p:nvPr/>
        </p:nvGrpSpPr>
        <p:grpSpPr>
          <a:xfrm>
            <a:off x="10555200" y="295200"/>
            <a:ext cx="1191992" cy="478600"/>
            <a:chOff x="1899" y="899"/>
            <a:chExt cx="4163" cy="1671"/>
          </a:xfrm>
        </p:grpSpPr>
        <p:sp>
          <p:nvSpPr>
            <p:cNvPr id="1842" name="Google Shape;1842;p42"/>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3" name="Google Shape;1843;p42"/>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4" name="Google Shape;1844;p42"/>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5" name="Google Shape;1845;p42"/>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6" name="Google Shape;1846;p42"/>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7" name="Google Shape;1847;p42"/>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8" name="Google Shape;1848;p42"/>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9" name="Google Shape;1849;p42"/>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0" name="Google Shape;1850;p42"/>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1" name="Google Shape;1851;p42"/>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2" name="Google Shape;1852;p42"/>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3" name="Google Shape;1853;p42"/>
            <p:cNvSpPr/>
            <p:nvPr/>
          </p:nvSpPr>
          <p:spPr>
            <a:xfrm>
              <a:off x="2762" y="2203"/>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4" name="Google Shape;1854;p42"/>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5" name="Google Shape;1855;p42"/>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6" name="Google Shape;1856;p42"/>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7" name="Google Shape;1857;p42"/>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8" name="Google Shape;1858;p42"/>
            <p:cNvSpPr/>
            <p:nvPr/>
          </p:nvSpPr>
          <p:spPr>
            <a:xfrm>
              <a:off x="3203" y="2203"/>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9" name="Google Shape;1859;p42"/>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0" name="Google Shape;1860;p42"/>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1" name="Google Shape;1861;p42"/>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2" name="Google Shape;1862;p42"/>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3" name="Google Shape;1863;p42"/>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4" name="Google Shape;1864;p42"/>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5" name="Google Shape;1865;p42"/>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6" name="Google Shape;1866;p42"/>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7" name="Google Shape;1867;p42"/>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8" name="Google Shape;1868;p42"/>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9" name="Google Shape;1869;p42"/>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0" name="Google Shape;1870;p42"/>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1" name="Google Shape;1871;p42"/>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2" name="Google Shape;1872;p42"/>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3" name="Google Shape;1873;p42"/>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4" name="Google Shape;1874;p42"/>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5" name="Google Shape;1875;p42"/>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6" name="Google Shape;1876;p42"/>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7" name="Google Shape;1877;p42"/>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8" name="Google Shape;1878;p42"/>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9" name="Google Shape;1879;p42"/>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0" name="Google Shape;1880;p42"/>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1" name="Google Shape;1881;p42"/>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2" name="Google Shape;1882;p42"/>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3" name="Google Shape;1883;p42"/>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4" name="Google Shape;1884;p42"/>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5" name="Google Shape;1885;p42"/>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6" name="Google Shape;1886;p42"/>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7" name="Google Shape;1887;p42"/>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8" name="Google Shape;1888;p42"/>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9" name="Google Shape;1889;p42"/>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0" name="Google Shape;1890;p42"/>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1" name="Google Shape;1891;p42"/>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2" name="Google Shape;1892;p42"/>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3" name="Google Shape;1893;p42"/>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4" name="Google Shape;1894;p42"/>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5" name="Google Shape;1895;p42"/>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6" name="Google Shape;1896;p42"/>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7" name="Google Shape;1897;p42"/>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8" name="Google Shape;1898;p42"/>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9" name="Google Shape;1899;p42"/>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0" name="Google Shape;1900;p42"/>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1" name="Google Shape;1901;p42"/>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2" name="Google Shape;1902;p42"/>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3" name="Google Shape;1903;p42"/>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4" name="Google Shape;1904;p42"/>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5" name="Google Shape;1905;p42"/>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6" name="Google Shape;1906;p42"/>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7" name="Google Shape;1907;p42"/>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8" name="Google Shape;1908;p42"/>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9" name="Google Shape;1909;p42"/>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0" name="Google Shape;1910;p42"/>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1" name="Google Shape;1911;p42"/>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2" name="Google Shape;1912;p42"/>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3" name="Google Shape;1913;p42"/>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4" name="Google Shape;1914;p42"/>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5" name="Google Shape;1915;p42"/>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6" name="Google Shape;1916;p42"/>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7" name="Google Shape;1917;p42"/>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8" name="Google Shape;1918;p42"/>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9" name="Google Shape;1919;p42"/>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0" name="Google Shape;1920;p42"/>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1" name="Google Shape;1921;p42"/>
            <p:cNvSpPr/>
            <p:nvPr/>
          </p:nvSpPr>
          <p:spPr>
            <a:xfrm>
              <a:off x="4838" y="2425"/>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2" name="Google Shape;1922;p42"/>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3" name="Google Shape;1923;p42"/>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4" name="Google Shape;1924;p42"/>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5" name="Google Shape;1925;p42"/>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6" name="Google Shape;1926;p42"/>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7" name="Google Shape;1927;p42"/>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8" name="Google Shape;1928;p42"/>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9" name="Google Shape;1929;p42"/>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0" name="Google Shape;1930;p42"/>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1" name="Google Shape;1931;p42"/>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2" name="Google Shape;1932;p42"/>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3" name="Google Shape;1933;p42"/>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4" name="Google Shape;1934;p42"/>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cxnSp>
          <p:nvCxnSpPr>
            <p:cNvPr id="1935" name="Google Shape;1935;p42"/>
            <p:cNvCxnSpPr/>
            <p:nvPr/>
          </p:nvCxnSpPr>
          <p:spPr>
            <a:xfrm>
              <a:off x="3964" y="2205"/>
              <a:ext cx="0" cy="300"/>
            </a:xfrm>
            <a:prstGeom prst="straightConnector1">
              <a:avLst/>
            </a:prstGeom>
            <a:noFill/>
            <a:ln w="14275" cap="flat" cmpd="sng">
              <a:solidFill>
                <a:srgbClr val="20406F"/>
              </a:solidFill>
              <a:prstDash val="solid"/>
              <a:miter lim="800000"/>
              <a:headEnd type="none" w="med" len="med"/>
              <a:tailEnd type="none" w="med" len="med"/>
            </a:ln>
          </p:spPr>
        </p:cxnSp>
      </p:grpSp>
    </p:spTree>
    <p:extLst>
      <p:ext uri="{BB962C8B-B14F-4D97-AF65-F5344CB8AC3E}">
        <p14:creationId xmlns:p14="http://schemas.microsoft.com/office/powerpoint/2010/main" val="2093823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extLst mod="1">
    <p:ext uri="{DCECCB84-F9BA-43D5-87BE-67443E8EF086}">
      <p15:sldGuideLst xmlns:p15="http://schemas.microsoft.com/office/powerpoint/2012/main">
        <p15:guide id="1" orient="horz" pos="1800">
          <p15:clr>
            <a:srgbClr val="FBAE40"/>
          </p15:clr>
        </p15:guide>
        <p15:guide id="2" pos="4973">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129184C-ADCF-499E-8800-239D1A116515}"/>
              </a:ext>
            </a:extLst>
          </p:cNvPr>
          <p:cNvSpPr>
            <a:spLocks noGrp="1"/>
          </p:cNvSpPr>
          <p:nvPr>
            <p:ph type="title"/>
          </p:nvPr>
        </p:nvSpPr>
        <p:spPr>
          <a:xfrm>
            <a:off x="838200" y="365125"/>
            <a:ext cx="10515600" cy="1325563"/>
          </a:xfrm>
          <a:prstGeom prst="rect">
            <a:avLst/>
          </a:prstGeom>
        </p:spPr>
        <p:txBody>
          <a:bodyPr vert="horz" lIns="0" tIns="0" rIns="0" bIns="0" rtlCol="0" anchor="ctr">
            <a:normAutofit/>
          </a:bodyPr>
          <a:lstStyle/>
          <a:p>
            <a:r>
              <a:rPr lang="en-US" smtClean="0"/>
              <a:t>Click to edit Master title style</a:t>
            </a:r>
            <a:endParaRPr lang="en-GB" dirty="0"/>
          </a:p>
        </p:txBody>
      </p:sp>
      <p:sp>
        <p:nvSpPr>
          <p:cNvPr id="3" name="Text Placeholder 2">
            <a:extLst>
              <a:ext uri="{FF2B5EF4-FFF2-40B4-BE49-F238E27FC236}">
                <a16:creationId xmlns:a16="http://schemas.microsoft.com/office/drawing/2014/main" id="{441F33AB-7AF0-4A1E-8C7D-E38B792B41F3}"/>
              </a:ext>
            </a:extLst>
          </p:cNvPr>
          <p:cNvSpPr>
            <a:spLocks noGrp="1"/>
          </p:cNvSpPr>
          <p:nvPr>
            <p:ph type="body" idx="1"/>
          </p:nvPr>
        </p:nvSpPr>
        <p:spPr>
          <a:xfrm>
            <a:off x="838200" y="1825625"/>
            <a:ext cx="10515600" cy="4351338"/>
          </a:xfrm>
          <a:prstGeom prst="rect">
            <a:avLst/>
          </a:prstGeom>
        </p:spPr>
        <p:txBody>
          <a:bodyPr vert="horz" lIns="0" tIns="0" rIns="0" bIns="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endParaRPr lang="en-GB" dirty="0"/>
          </a:p>
        </p:txBody>
      </p:sp>
      <p:sp>
        <p:nvSpPr>
          <p:cNvPr id="4" name="Date Placeholder 3">
            <a:extLst>
              <a:ext uri="{FF2B5EF4-FFF2-40B4-BE49-F238E27FC236}">
                <a16:creationId xmlns:a16="http://schemas.microsoft.com/office/drawing/2014/main" id="{17A1B947-F6FD-4BB5-A1E5-0EC3C2E1A0B0}"/>
              </a:ext>
            </a:extLst>
          </p:cNvPr>
          <p:cNvSpPr>
            <a:spLocks noGrp="1"/>
          </p:cNvSpPr>
          <p:nvPr>
            <p:ph type="dt" sz="half" idx="2"/>
          </p:nvPr>
        </p:nvSpPr>
        <p:spPr>
          <a:xfrm>
            <a:off x="695400" y="6496604"/>
            <a:ext cx="5580620" cy="160127"/>
          </a:xfrm>
          <a:prstGeom prst="rect">
            <a:avLst/>
          </a:prstGeom>
        </p:spPr>
        <p:txBody>
          <a:bodyPr vert="horz" lIns="91440" tIns="45720" rIns="91440" bIns="45720" rtlCol="0" anchor="t"/>
          <a:lstStyle>
            <a:lvl1pPr algn="l">
              <a:defRPr sz="600">
                <a:solidFill>
                  <a:schemeClr val="accent2"/>
                </a:solidFill>
              </a:defRPr>
            </a:lvl1pPr>
          </a:lstStyle>
          <a:p>
            <a:fld id="{BEB604DF-C202-4C58-A612-027511B7F7E4}" type="datetimeFigureOut">
              <a:rPr lang="en-IE" smtClean="0"/>
              <a:t>04/11/2020</a:t>
            </a:fld>
            <a:endParaRPr lang="en-IE"/>
          </a:p>
        </p:txBody>
      </p:sp>
      <p:sp>
        <p:nvSpPr>
          <p:cNvPr id="5" name="Footer Placeholder 4">
            <a:extLst>
              <a:ext uri="{FF2B5EF4-FFF2-40B4-BE49-F238E27FC236}">
                <a16:creationId xmlns:a16="http://schemas.microsoft.com/office/drawing/2014/main" id="{E5D35F12-9D36-490F-8E1C-E230D23569EC}"/>
              </a:ext>
            </a:extLst>
          </p:cNvPr>
          <p:cNvSpPr>
            <a:spLocks noGrp="1"/>
          </p:cNvSpPr>
          <p:nvPr>
            <p:ph type="ftr" sz="quarter" idx="3"/>
          </p:nvPr>
        </p:nvSpPr>
        <p:spPr>
          <a:xfrm>
            <a:off x="695400" y="6416541"/>
            <a:ext cx="5580620" cy="160127"/>
          </a:xfrm>
          <a:prstGeom prst="rect">
            <a:avLst/>
          </a:prstGeom>
        </p:spPr>
        <p:txBody>
          <a:bodyPr vert="horz" lIns="91440" tIns="45720" rIns="91440" bIns="45720" rtlCol="0" anchor="t"/>
          <a:lstStyle>
            <a:lvl1pPr algn="l">
              <a:defRPr sz="600">
                <a:solidFill>
                  <a:schemeClr val="accent2"/>
                </a:solidFill>
              </a:defRPr>
            </a:lvl1pPr>
          </a:lstStyle>
          <a:p>
            <a:endParaRPr lang="en-IE"/>
          </a:p>
        </p:txBody>
      </p:sp>
      <p:sp>
        <p:nvSpPr>
          <p:cNvPr id="6" name="Slide Number Placeholder 5">
            <a:extLst>
              <a:ext uri="{FF2B5EF4-FFF2-40B4-BE49-F238E27FC236}">
                <a16:creationId xmlns:a16="http://schemas.microsoft.com/office/drawing/2014/main" id="{66F7A947-14D7-416F-8DD3-AD788E89E883}"/>
              </a:ext>
            </a:extLst>
          </p:cNvPr>
          <p:cNvSpPr>
            <a:spLocks noGrp="1"/>
          </p:cNvSpPr>
          <p:nvPr>
            <p:ph type="sldNum" sz="quarter" idx="4"/>
          </p:nvPr>
        </p:nvSpPr>
        <p:spPr>
          <a:xfrm>
            <a:off x="-12703" y="6356350"/>
            <a:ext cx="793304" cy="365125"/>
          </a:xfrm>
          <a:prstGeom prst="rect">
            <a:avLst/>
          </a:prstGeom>
        </p:spPr>
        <p:txBody>
          <a:bodyPr vert="horz" lIns="91440" tIns="45720" rIns="91440" bIns="45720" rtlCol="0" anchor="ctr"/>
          <a:lstStyle>
            <a:lvl1pPr algn="r">
              <a:defRPr sz="1600" b="1">
                <a:solidFill>
                  <a:schemeClr val="accent2"/>
                </a:solidFill>
                <a:latin typeface="+mj-lt"/>
              </a:defRPr>
            </a:lvl1pPr>
          </a:lstStyle>
          <a:p>
            <a:fld id="{850163CC-3A12-4689-94B2-EDE205CF0542}" type="slidenum">
              <a:rPr lang="en-IE" smtClean="0"/>
              <a:t>‹#›</a:t>
            </a:fld>
            <a:endParaRPr lang="en-IE"/>
          </a:p>
        </p:txBody>
      </p:sp>
    </p:spTree>
    <p:extLst>
      <p:ext uri="{BB962C8B-B14F-4D97-AF65-F5344CB8AC3E}">
        <p14:creationId xmlns:p14="http://schemas.microsoft.com/office/powerpoint/2010/main" val="1290999872"/>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 id="2147483726" r:id="rId14"/>
    <p:sldLayoutId id="2147483727" r:id="rId15"/>
    <p:sldLayoutId id="2147483728" r:id="rId16"/>
    <p:sldLayoutId id="2147483729" r:id="rId17"/>
    <p:sldLayoutId id="2147483730" r:id="rId18"/>
    <p:sldLayoutId id="2147483731" r:id="rId19"/>
    <p:sldLayoutId id="2147483732" r:id="rId20"/>
    <p:sldLayoutId id="2147483733" r:id="rId21"/>
    <p:sldLayoutId id="2147483734" r:id="rId22"/>
    <p:sldLayoutId id="2147483735" r:id="rId23"/>
    <p:sldLayoutId id="2147483736" r:id="rId24"/>
    <p:sldLayoutId id="2147483737" r:id="rId2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p:titleStyle>
    <p:bodyStyle>
      <a:lvl1pPr marL="0" indent="0" algn="l" defTabSz="914400" rtl="0" eaLnBrk="1" latinLnBrk="0" hangingPunct="1">
        <a:lnSpc>
          <a:spcPct val="90000"/>
        </a:lnSpc>
        <a:spcBef>
          <a:spcPts val="400"/>
        </a:spcBef>
        <a:spcAft>
          <a:spcPts val="400"/>
        </a:spcAft>
        <a:buFont typeface="Arial" panose="020B0604020202020204" pitchFamily="34" charset="0"/>
        <a:buNone/>
        <a:defRPr sz="2000" kern="1200">
          <a:solidFill>
            <a:schemeClr val="tx1"/>
          </a:solidFill>
          <a:latin typeface="+mn-lt"/>
          <a:ea typeface="+mn-ea"/>
          <a:cs typeface="+mn-cs"/>
        </a:defRPr>
      </a:lvl1pPr>
      <a:lvl2pPr marL="0" indent="0" algn="l" defTabSz="914400" rtl="0" eaLnBrk="1" latinLnBrk="0" hangingPunct="1">
        <a:lnSpc>
          <a:spcPct val="90000"/>
        </a:lnSpc>
        <a:spcBef>
          <a:spcPts val="400"/>
        </a:spcBef>
        <a:spcAft>
          <a:spcPts val="400"/>
        </a:spcAft>
        <a:buFont typeface="Arial" panose="020B0604020202020204" pitchFamily="34" charset="0"/>
        <a:buNone/>
        <a:defRPr sz="1800" kern="1200">
          <a:solidFill>
            <a:schemeClr val="tx1"/>
          </a:solidFill>
          <a:latin typeface="+mn-lt"/>
          <a:ea typeface="+mn-ea"/>
          <a:cs typeface="+mn-cs"/>
        </a:defRPr>
      </a:lvl2pPr>
      <a:lvl3pPr marL="228600" indent="-228600" algn="l" defTabSz="914400" rtl="0" eaLnBrk="1" latinLnBrk="0" hangingPunct="1">
        <a:lnSpc>
          <a:spcPct val="90000"/>
        </a:lnSpc>
        <a:spcBef>
          <a:spcPts val="400"/>
        </a:spcBef>
        <a:spcAft>
          <a:spcPts val="400"/>
        </a:spcAft>
        <a:buClr>
          <a:schemeClr val="tx2"/>
        </a:buClr>
        <a:buFont typeface="Arial" panose="020B0604020202020204" pitchFamily="34" charset="0"/>
        <a:buChar char="•"/>
        <a:defRPr sz="1800" b="1" kern="1200">
          <a:solidFill>
            <a:schemeClr val="tx1"/>
          </a:solidFill>
          <a:latin typeface="+mj-lt"/>
          <a:ea typeface="+mn-ea"/>
          <a:cs typeface="+mn-cs"/>
        </a:defRPr>
      </a:lvl3pPr>
      <a:lvl4pPr marL="447675" indent="-228600" algn="l" defTabSz="914400" rtl="0" eaLnBrk="1" latinLnBrk="0" hangingPunct="1">
        <a:lnSpc>
          <a:spcPct val="90000"/>
        </a:lnSpc>
        <a:spcBef>
          <a:spcPts val="400"/>
        </a:spcBef>
        <a:spcAft>
          <a:spcPts val="400"/>
        </a:spcAft>
        <a:buClr>
          <a:schemeClr val="accent2"/>
        </a:buClr>
        <a:buFont typeface="Arial" panose="020B0604020202020204" pitchFamily="34" charset="0"/>
        <a:buChar char="•"/>
        <a:defRPr sz="1600" kern="1200">
          <a:solidFill>
            <a:schemeClr val="tx1"/>
          </a:solidFill>
          <a:latin typeface="+mn-lt"/>
          <a:ea typeface="+mn-ea"/>
          <a:cs typeface="+mn-cs"/>
        </a:defRPr>
      </a:lvl4pPr>
      <a:lvl5pPr marL="0" indent="0" algn="l" defTabSz="914400" rtl="0" eaLnBrk="1" latinLnBrk="0" hangingPunct="1">
        <a:lnSpc>
          <a:spcPct val="90000"/>
        </a:lnSpc>
        <a:spcBef>
          <a:spcPts val="800"/>
        </a:spcBef>
        <a:spcAft>
          <a:spcPts val="200"/>
        </a:spcAft>
        <a:buFont typeface="Arial" panose="020B0604020202020204" pitchFamily="34" charset="0"/>
        <a:buNone/>
        <a:defRPr sz="2000" b="1" kern="1200">
          <a:solidFill>
            <a:schemeClr val="accent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rgbClr val="FF0000"/>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25.xml"/><Relationship Id="rId5" Type="http://schemas.openxmlformats.org/officeDocument/2006/relationships/image" Target="../media/image15.png"/><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25.xml"/><Relationship Id="rId5" Type="http://schemas.openxmlformats.org/officeDocument/2006/relationships/image" Target="../media/image18.png"/><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73695" y="908422"/>
            <a:ext cx="11678855" cy="5602147"/>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5" name="Rectangle 4"/>
          <p:cNvSpPr/>
          <p:nvPr/>
        </p:nvSpPr>
        <p:spPr>
          <a:xfrm>
            <a:off x="3350616" y="89891"/>
            <a:ext cx="5157181" cy="769441"/>
          </a:xfrm>
          <a:prstGeom prst="rect">
            <a:avLst/>
          </a:prstGeom>
        </p:spPr>
        <p:txBody>
          <a:bodyPr wrap="none">
            <a:spAutoFit/>
          </a:bodyPr>
          <a:lstStyle/>
          <a:p>
            <a:r>
              <a:rPr lang="en-IE" sz="4400" dirty="0" smtClean="0">
                <a:solidFill>
                  <a:srgbClr val="418763"/>
                </a:solidFill>
                <a:latin typeface="+mj-lt"/>
              </a:rPr>
              <a:t>Odd One Out Junior </a:t>
            </a:r>
            <a:r>
              <a:rPr lang="en-IE" sz="4400" dirty="0">
                <a:solidFill>
                  <a:srgbClr val="418763"/>
                </a:solidFill>
                <a:latin typeface="+mj-lt"/>
              </a:rPr>
              <a:t>4</a:t>
            </a:r>
            <a:endParaRPr lang="en-US" sz="4400" dirty="0">
              <a:solidFill>
                <a:srgbClr val="418763"/>
              </a:solidFill>
              <a:latin typeface="+mj-lt"/>
            </a:endParaRPr>
          </a:p>
        </p:txBody>
      </p:sp>
      <p:sp>
        <p:nvSpPr>
          <p:cNvPr id="26" name="Oval Callout 25"/>
          <p:cNvSpPr/>
          <p:nvPr/>
        </p:nvSpPr>
        <p:spPr>
          <a:xfrm>
            <a:off x="705875" y="1512778"/>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latin typeface="+mj-lt"/>
              </a:rPr>
              <a:t>How are they similar/ different?</a:t>
            </a:r>
            <a:endParaRPr lang="en-IE" sz="2000" dirty="0">
              <a:latin typeface="+mj-lt"/>
            </a:endParaRPr>
          </a:p>
        </p:txBody>
      </p:sp>
      <p:sp>
        <p:nvSpPr>
          <p:cNvPr id="29" name="Oval Callout 28"/>
          <p:cNvSpPr/>
          <p:nvPr/>
        </p:nvSpPr>
        <p:spPr>
          <a:xfrm>
            <a:off x="4333301" y="1512777"/>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latin typeface="+mj-lt"/>
              </a:rPr>
              <a:t>Which one is the odd one out? Why?</a:t>
            </a:r>
            <a:endParaRPr lang="en-IE" sz="2000" dirty="0">
              <a:latin typeface="+mj-lt"/>
            </a:endParaRPr>
          </a:p>
        </p:txBody>
      </p:sp>
      <p:sp>
        <p:nvSpPr>
          <p:cNvPr id="30" name="Oval Callout 29"/>
          <p:cNvSpPr/>
          <p:nvPr/>
        </p:nvSpPr>
        <p:spPr>
          <a:xfrm>
            <a:off x="7960728" y="1437655"/>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latin typeface="+mj-lt"/>
              </a:rPr>
              <a:t>Can anyone think of another reason?</a:t>
            </a:r>
            <a:endParaRPr lang="en-IE" sz="2000" dirty="0">
              <a:latin typeface="+mj-lt"/>
            </a:endParaRPr>
          </a:p>
        </p:txBody>
      </p:sp>
      <p:pic>
        <p:nvPicPr>
          <p:cNvPr id="2" name="Picture 1"/>
          <p:cNvPicPr>
            <a:picLocks noChangeAspect="1"/>
          </p:cNvPicPr>
          <p:nvPr/>
        </p:nvPicPr>
        <p:blipFill>
          <a:blip r:embed="rId3"/>
          <a:stretch>
            <a:fillRect/>
          </a:stretch>
        </p:blipFill>
        <p:spPr>
          <a:xfrm>
            <a:off x="768256" y="4061969"/>
            <a:ext cx="2857500" cy="1806869"/>
          </a:xfrm>
          <a:prstGeom prst="rect">
            <a:avLst/>
          </a:prstGeom>
        </p:spPr>
      </p:pic>
      <p:pic>
        <p:nvPicPr>
          <p:cNvPr id="6" name="Picture 5"/>
          <p:cNvPicPr>
            <a:picLocks noChangeAspect="1"/>
          </p:cNvPicPr>
          <p:nvPr/>
        </p:nvPicPr>
        <p:blipFill>
          <a:blip r:embed="rId4"/>
          <a:stretch>
            <a:fillRect/>
          </a:stretch>
        </p:blipFill>
        <p:spPr>
          <a:xfrm>
            <a:off x="4619520" y="4061969"/>
            <a:ext cx="2619375" cy="1743075"/>
          </a:xfrm>
          <a:prstGeom prst="rect">
            <a:avLst/>
          </a:prstGeom>
        </p:spPr>
      </p:pic>
      <p:pic>
        <p:nvPicPr>
          <p:cNvPr id="7" name="Picture 6"/>
          <p:cNvPicPr>
            <a:picLocks noChangeAspect="1"/>
          </p:cNvPicPr>
          <p:nvPr/>
        </p:nvPicPr>
        <p:blipFill>
          <a:blip r:embed="rId5"/>
          <a:stretch>
            <a:fillRect/>
          </a:stretch>
        </p:blipFill>
        <p:spPr>
          <a:xfrm>
            <a:off x="8137409" y="4028555"/>
            <a:ext cx="2628900" cy="1743075"/>
          </a:xfrm>
          <a:prstGeom prst="rect">
            <a:avLst/>
          </a:prstGeom>
        </p:spPr>
      </p:pic>
    </p:spTree>
    <p:extLst>
      <p:ext uri="{BB962C8B-B14F-4D97-AF65-F5344CB8AC3E}">
        <p14:creationId xmlns:p14="http://schemas.microsoft.com/office/powerpoint/2010/main" val="2371995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73695" y="908422"/>
            <a:ext cx="11678855" cy="5602147"/>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5" name="Rectangle 4"/>
          <p:cNvSpPr/>
          <p:nvPr/>
        </p:nvSpPr>
        <p:spPr>
          <a:xfrm>
            <a:off x="3245841" y="134343"/>
            <a:ext cx="5876930" cy="769441"/>
          </a:xfrm>
          <a:prstGeom prst="rect">
            <a:avLst/>
          </a:prstGeom>
        </p:spPr>
        <p:txBody>
          <a:bodyPr wrap="none">
            <a:spAutoFit/>
          </a:bodyPr>
          <a:lstStyle/>
          <a:p>
            <a:r>
              <a:rPr lang="en-US" sz="4400" dirty="0" smtClean="0">
                <a:solidFill>
                  <a:srgbClr val="418763"/>
                </a:solidFill>
                <a:latin typeface="+mj-lt"/>
              </a:rPr>
              <a:t>An </a:t>
            </a:r>
            <a:r>
              <a:rPr lang="en-US" sz="4400" dirty="0" err="1" smtClean="0">
                <a:solidFill>
                  <a:srgbClr val="418763"/>
                </a:solidFill>
                <a:latin typeface="+mj-lt"/>
              </a:rPr>
              <a:t>Ceann</a:t>
            </a:r>
            <a:r>
              <a:rPr lang="en-US" sz="4400" dirty="0" smtClean="0">
                <a:solidFill>
                  <a:srgbClr val="418763"/>
                </a:solidFill>
                <a:latin typeface="+mj-lt"/>
              </a:rPr>
              <a:t> </a:t>
            </a:r>
            <a:r>
              <a:rPr lang="en-US" sz="4400" dirty="0" err="1" smtClean="0">
                <a:solidFill>
                  <a:srgbClr val="418763"/>
                </a:solidFill>
                <a:latin typeface="+mj-lt"/>
              </a:rPr>
              <a:t>Corr</a:t>
            </a:r>
            <a:r>
              <a:rPr lang="en-US" sz="4400" dirty="0" smtClean="0">
                <a:solidFill>
                  <a:srgbClr val="418763"/>
                </a:solidFill>
                <a:latin typeface="+mj-lt"/>
              </a:rPr>
              <a:t>- </a:t>
            </a:r>
            <a:r>
              <a:rPr lang="en-US" sz="4400" dirty="0" err="1" smtClean="0">
                <a:solidFill>
                  <a:srgbClr val="418763"/>
                </a:solidFill>
                <a:latin typeface="+mj-lt"/>
              </a:rPr>
              <a:t>Sóisear</a:t>
            </a:r>
            <a:r>
              <a:rPr lang="en-US" sz="4400" dirty="0" smtClean="0">
                <a:solidFill>
                  <a:srgbClr val="418763"/>
                </a:solidFill>
                <a:latin typeface="+mj-lt"/>
              </a:rPr>
              <a:t> </a:t>
            </a:r>
            <a:r>
              <a:rPr lang="en-US" sz="4400" dirty="0" smtClean="0">
                <a:solidFill>
                  <a:srgbClr val="418763"/>
                </a:solidFill>
                <a:latin typeface="+mj-lt"/>
              </a:rPr>
              <a:t>4</a:t>
            </a:r>
            <a:endParaRPr lang="en-US" sz="4400" dirty="0">
              <a:solidFill>
                <a:srgbClr val="418763"/>
              </a:solidFill>
              <a:latin typeface="+mj-lt"/>
            </a:endParaRPr>
          </a:p>
        </p:txBody>
      </p:sp>
      <p:sp>
        <p:nvSpPr>
          <p:cNvPr id="26" name="Oval Callout 25"/>
          <p:cNvSpPr/>
          <p:nvPr/>
        </p:nvSpPr>
        <p:spPr>
          <a:xfrm>
            <a:off x="705875" y="1512778"/>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err="1" smtClean="0">
                <a:latin typeface="+mj-lt"/>
              </a:rPr>
              <a:t>Cén</a:t>
            </a:r>
            <a:r>
              <a:rPr lang="en-IE" sz="2000" dirty="0" smtClean="0">
                <a:latin typeface="+mj-lt"/>
              </a:rPr>
              <a:t> </a:t>
            </a:r>
            <a:r>
              <a:rPr lang="en-IE" sz="2000" dirty="0" err="1" smtClean="0">
                <a:latin typeface="+mj-lt"/>
              </a:rPr>
              <a:t>chaoi</a:t>
            </a:r>
            <a:r>
              <a:rPr lang="en-IE" sz="2000" dirty="0" smtClean="0">
                <a:latin typeface="+mj-lt"/>
              </a:rPr>
              <a:t> </a:t>
            </a:r>
            <a:r>
              <a:rPr lang="en-IE" sz="2000" smtClean="0">
                <a:latin typeface="+mj-lt"/>
              </a:rPr>
              <a:t>atá </a:t>
            </a:r>
            <a:r>
              <a:rPr lang="en-IE" sz="2000" dirty="0" err="1">
                <a:latin typeface="+mj-lt"/>
              </a:rPr>
              <a:t>siad</a:t>
            </a:r>
            <a:r>
              <a:rPr lang="en-IE" sz="2000" dirty="0">
                <a:latin typeface="+mj-lt"/>
              </a:rPr>
              <a:t> mar an </a:t>
            </a:r>
            <a:r>
              <a:rPr lang="en-IE" sz="2000" dirty="0" err="1" smtClean="0">
                <a:latin typeface="+mj-lt"/>
              </a:rPr>
              <a:t>gcéanna</a:t>
            </a:r>
            <a:r>
              <a:rPr lang="en-IE" sz="2000" dirty="0">
                <a:latin typeface="+mj-lt"/>
              </a:rPr>
              <a:t>/ </a:t>
            </a:r>
            <a:r>
              <a:rPr lang="en-IE" sz="2000" dirty="0" err="1" smtClean="0">
                <a:latin typeface="+mj-lt"/>
              </a:rPr>
              <a:t>difriúil</a:t>
            </a:r>
            <a:r>
              <a:rPr lang="en-IE" sz="2000" dirty="0" smtClean="0">
                <a:latin typeface="+mj-lt"/>
              </a:rPr>
              <a:t>?</a:t>
            </a:r>
            <a:endParaRPr lang="en-IE" sz="2000" dirty="0">
              <a:latin typeface="+mj-lt"/>
            </a:endParaRPr>
          </a:p>
        </p:txBody>
      </p:sp>
      <p:sp>
        <p:nvSpPr>
          <p:cNvPr id="29" name="Oval Callout 28"/>
          <p:cNvSpPr/>
          <p:nvPr/>
        </p:nvSpPr>
        <p:spPr>
          <a:xfrm>
            <a:off x="4333301" y="1512777"/>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err="1">
                <a:latin typeface="+mj-lt"/>
              </a:rPr>
              <a:t>Cén</a:t>
            </a:r>
            <a:r>
              <a:rPr lang="en-IE" sz="2000" dirty="0">
                <a:latin typeface="+mj-lt"/>
              </a:rPr>
              <a:t> </a:t>
            </a:r>
            <a:r>
              <a:rPr lang="en-IE" sz="2000" dirty="0" err="1">
                <a:latin typeface="+mj-lt"/>
              </a:rPr>
              <a:t>ceann</a:t>
            </a:r>
            <a:r>
              <a:rPr lang="en-IE" sz="2000" dirty="0">
                <a:latin typeface="+mj-lt"/>
              </a:rPr>
              <a:t> </a:t>
            </a:r>
            <a:r>
              <a:rPr lang="en-IE" sz="2000" dirty="0" err="1">
                <a:latin typeface="+mj-lt"/>
              </a:rPr>
              <a:t>atá</a:t>
            </a:r>
            <a:r>
              <a:rPr lang="en-IE" sz="2000" dirty="0">
                <a:latin typeface="+mj-lt"/>
              </a:rPr>
              <a:t> </a:t>
            </a:r>
            <a:r>
              <a:rPr lang="en-IE" sz="2000" dirty="0" err="1" smtClean="0">
                <a:latin typeface="+mj-lt"/>
              </a:rPr>
              <a:t>corr</a:t>
            </a:r>
            <a:r>
              <a:rPr lang="en-IE" sz="2000" dirty="0" smtClean="0">
                <a:latin typeface="+mj-lt"/>
              </a:rPr>
              <a:t>, </a:t>
            </a:r>
            <a:r>
              <a:rPr lang="en-IE" sz="2000" dirty="0" err="1" smtClean="0">
                <a:latin typeface="+mj-lt"/>
              </a:rPr>
              <a:t>dar</a:t>
            </a:r>
            <a:r>
              <a:rPr lang="en-IE" sz="2000" dirty="0" smtClean="0">
                <a:latin typeface="+mj-lt"/>
              </a:rPr>
              <a:t> </a:t>
            </a:r>
            <a:r>
              <a:rPr lang="en-IE" sz="2000" dirty="0" err="1" smtClean="0">
                <a:latin typeface="+mj-lt"/>
              </a:rPr>
              <a:t>leat</a:t>
            </a:r>
            <a:r>
              <a:rPr lang="en-IE" sz="2000" dirty="0" smtClean="0">
                <a:latin typeface="+mj-lt"/>
              </a:rPr>
              <a:t>? </a:t>
            </a:r>
            <a:r>
              <a:rPr lang="en-IE" sz="2000" dirty="0" err="1" smtClean="0">
                <a:latin typeface="+mj-lt"/>
              </a:rPr>
              <a:t>Cén</a:t>
            </a:r>
            <a:r>
              <a:rPr lang="en-IE" sz="2000" dirty="0" smtClean="0">
                <a:latin typeface="+mj-lt"/>
              </a:rPr>
              <a:t> </a:t>
            </a:r>
            <a:r>
              <a:rPr lang="en-IE" sz="2000" dirty="0" err="1" smtClean="0">
                <a:latin typeface="+mj-lt"/>
              </a:rPr>
              <a:t>fáth</a:t>
            </a:r>
            <a:r>
              <a:rPr lang="en-IE" sz="2000" dirty="0" smtClean="0">
                <a:latin typeface="+mj-lt"/>
              </a:rPr>
              <a:t>?</a:t>
            </a:r>
            <a:endParaRPr lang="en-IE" sz="2000" dirty="0">
              <a:latin typeface="+mj-lt"/>
            </a:endParaRPr>
          </a:p>
        </p:txBody>
      </p:sp>
      <p:sp>
        <p:nvSpPr>
          <p:cNvPr id="30" name="Oval Callout 29"/>
          <p:cNvSpPr/>
          <p:nvPr/>
        </p:nvSpPr>
        <p:spPr>
          <a:xfrm>
            <a:off x="7960728" y="1437655"/>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latin typeface="+mj-lt"/>
              </a:rPr>
              <a:t>An </a:t>
            </a:r>
            <a:r>
              <a:rPr lang="en-IE" sz="2000" dirty="0" err="1">
                <a:latin typeface="+mj-lt"/>
              </a:rPr>
              <a:t>féidir</a:t>
            </a:r>
            <a:r>
              <a:rPr lang="en-IE" sz="2000" dirty="0">
                <a:latin typeface="+mj-lt"/>
              </a:rPr>
              <a:t> </a:t>
            </a:r>
            <a:r>
              <a:rPr lang="en-IE" sz="2000" dirty="0" err="1">
                <a:latin typeface="+mj-lt"/>
              </a:rPr>
              <a:t>leat</a:t>
            </a:r>
            <a:r>
              <a:rPr lang="en-IE" sz="2000" dirty="0">
                <a:latin typeface="+mj-lt"/>
              </a:rPr>
              <a:t> </a:t>
            </a:r>
            <a:r>
              <a:rPr lang="en-IE" sz="2000" dirty="0" err="1">
                <a:latin typeface="+mj-lt"/>
              </a:rPr>
              <a:t>smaoineamh</a:t>
            </a:r>
            <a:r>
              <a:rPr lang="en-IE" sz="2000" dirty="0">
                <a:latin typeface="+mj-lt"/>
              </a:rPr>
              <a:t> </a:t>
            </a:r>
            <a:r>
              <a:rPr lang="en-IE" sz="2000" dirty="0" err="1">
                <a:latin typeface="+mj-lt"/>
              </a:rPr>
              <a:t>ar</a:t>
            </a:r>
            <a:r>
              <a:rPr lang="en-IE" sz="2000" dirty="0">
                <a:latin typeface="+mj-lt"/>
              </a:rPr>
              <a:t> </a:t>
            </a:r>
            <a:r>
              <a:rPr lang="en-IE" sz="2000" dirty="0" err="1" smtClean="0">
                <a:latin typeface="+mj-lt"/>
              </a:rPr>
              <a:t>aon</a:t>
            </a:r>
            <a:r>
              <a:rPr lang="en-IE" sz="2000" dirty="0" smtClean="0">
                <a:latin typeface="+mj-lt"/>
              </a:rPr>
              <a:t> </a:t>
            </a:r>
            <a:r>
              <a:rPr lang="en-IE" sz="2000" dirty="0" err="1" smtClean="0">
                <a:latin typeface="+mj-lt"/>
              </a:rPr>
              <a:t>chúis</a:t>
            </a:r>
            <a:r>
              <a:rPr lang="en-IE" sz="2000" dirty="0" smtClean="0">
                <a:latin typeface="+mj-lt"/>
              </a:rPr>
              <a:t> </a:t>
            </a:r>
            <a:r>
              <a:rPr lang="en-IE" sz="2000" dirty="0" err="1">
                <a:latin typeface="+mj-lt"/>
              </a:rPr>
              <a:t>eile</a:t>
            </a:r>
            <a:r>
              <a:rPr lang="en-IE" sz="2000" dirty="0">
                <a:latin typeface="+mj-lt"/>
              </a:rPr>
              <a:t>?</a:t>
            </a:r>
          </a:p>
        </p:txBody>
      </p:sp>
      <p:pic>
        <p:nvPicPr>
          <p:cNvPr id="2" name="Picture 1"/>
          <p:cNvPicPr>
            <a:picLocks noChangeAspect="1"/>
          </p:cNvPicPr>
          <p:nvPr/>
        </p:nvPicPr>
        <p:blipFill>
          <a:blip r:embed="rId3"/>
          <a:stretch>
            <a:fillRect/>
          </a:stretch>
        </p:blipFill>
        <p:spPr>
          <a:xfrm>
            <a:off x="767370" y="4209590"/>
            <a:ext cx="2859272" cy="1810669"/>
          </a:xfrm>
          <a:prstGeom prst="rect">
            <a:avLst/>
          </a:prstGeom>
        </p:spPr>
      </p:pic>
      <p:pic>
        <p:nvPicPr>
          <p:cNvPr id="6" name="Picture 5"/>
          <p:cNvPicPr>
            <a:picLocks noChangeAspect="1"/>
          </p:cNvPicPr>
          <p:nvPr/>
        </p:nvPicPr>
        <p:blipFill>
          <a:blip r:embed="rId4"/>
          <a:stretch>
            <a:fillRect/>
          </a:stretch>
        </p:blipFill>
        <p:spPr>
          <a:xfrm>
            <a:off x="4516726" y="4209590"/>
            <a:ext cx="2615411" cy="1810669"/>
          </a:xfrm>
          <a:prstGeom prst="rect">
            <a:avLst/>
          </a:prstGeom>
        </p:spPr>
      </p:pic>
      <p:pic>
        <p:nvPicPr>
          <p:cNvPr id="7" name="Picture 6"/>
          <p:cNvPicPr>
            <a:picLocks noChangeAspect="1"/>
          </p:cNvPicPr>
          <p:nvPr/>
        </p:nvPicPr>
        <p:blipFill>
          <a:blip r:embed="rId5"/>
          <a:stretch>
            <a:fillRect/>
          </a:stretch>
        </p:blipFill>
        <p:spPr>
          <a:xfrm>
            <a:off x="8138057" y="4209590"/>
            <a:ext cx="2627604" cy="1777137"/>
          </a:xfrm>
          <a:prstGeom prst="rect">
            <a:avLst/>
          </a:prstGeom>
        </p:spPr>
      </p:pic>
    </p:spTree>
    <p:extLst>
      <p:ext uri="{BB962C8B-B14F-4D97-AF65-F5344CB8AC3E}">
        <p14:creationId xmlns:p14="http://schemas.microsoft.com/office/powerpoint/2010/main" val="1109800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Theme1">
  <a:themeElements>
    <a:clrScheme name="PDST">
      <a:dk1>
        <a:srgbClr val="595959"/>
      </a:dk1>
      <a:lt1>
        <a:sysClr val="window" lastClr="FFFFFF"/>
      </a:lt1>
      <a:dk2>
        <a:srgbClr val="12436F"/>
      </a:dk2>
      <a:lt2>
        <a:srgbClr val="E7E6E6"/>
      </a:lt2>
      <a:accent1>
        <a:srgbClr val="12436F"/>
      </a:accent1>
      <a:accent2>
        <a:srgbClr val="408763"/>
      </a:accent2>
      <a:accent3>
        <a:srgbClr val="BADAF0"/>
      </a:accent3>
      <a:accent4>
        <a:srgbClr val="BAD3C8"/>
      </a:accent4>
      <a:accent5>
        <a:srgbClr val="FAD5E5"/>
      </a:accent5>
      <a:accent6>
        <a:srgbClr val="A7A3CB"/>
      </a:accent6>
      <a:hlink>
        <a:srgbClr val="595959"/>
      </a:hlink>
      <a:folHlink>
        <a:srgbClr val="595959"/>
      </a:folHlink>
    </a:clrScheme>
    <a:fontScheme name="PDST">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heme1" id="{DD7F07EA-CADA-4A61-9384-C55709C3EE57}" vid="{85DC7BE9-CAF2-4D5E-B700-3E024FE50AD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PDST</Template>
  <TotalTime>6920</TotalTime>
  <Words>66</Words>
  <Application>Microsoft Office PowerPoint</Application>
  <PresentationFormat>Widescreen</PresentationFormat>
  <Paragraphs>10</Paragraphs>
  <Slides>2</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Theme1</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Kathleen Byrne</dc:creator>
  <cp:lastModifiedBy>Miriam Walsh</cp:lastModifiedBy>
  <cp:revision>38</cp:revision>
  <dcterms:created xsi:type="dcterms:W3CDTF">2020-10-01T11:13:23Z</dcterms:created>
  <dcterms:modified xsi:type="dcterms:W3CDTF">2020-11-04T14:52:57Z</dcterms:modified>
</cp:coreProperties>
</file>